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L Hoctro" panose="02000000000000000000" pitchFamily="2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1" y="-54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483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Arial-Rounded</vt:lpstr>
      <vt:lpstr>HL Hoctro</vt:lpstr>
      <vt:lpstr>DFPOP1-W9</vt:lpstr>
      <vt:lpstr>Times New Roman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17</cp:revision>
  <dcterms:created xsi:type="dcterms:W3CDTF">2020-08-13T09:19:00Z</dcterms:created>
  <dcterms:modified xsi:type="dcterms:W3CDTF">2023-01-09T08:55:26Z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