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24" r:id="rId6"/>
    <p:sldMasterId id="2147483736" r:id="rId7"/>
  </p:sldMasterIdLst>
  <p:notesMasterIdLst>
    <p:notesMasterId r:id="rId48"/>
  </p:notesMasterIdLst>
  <p:sldIdLst>
    <p:sldId id="281" r:id="rId8"/>
    <p:sldId id="343" r:id="rId9"/>
    <p:sldId id="282" r:id="rId10"/>
    <p:sldId id="339" r:id="rId11"/>
    <p:sldId id="338" r:id="rId12"/>
    <p:sldId id="341" r:id="rId13"/>
    <p:sldId id="342" r:id="rId14"/>
    <p:sldId id="450" r:id="rId15"/>
    <p:sldId id="418" r:id="rId16"/>
    <p:sldId id="463" r:id="rId17"/>
    <p:sldId id="256" r:id="rId18"/>
    <p:sldId id="352" r:id="rId19"/>
    <p:sldId id="395" r:id="rId20"/>
    <p:sldId id="292" r:id="rId21"/>
    <p:sldId id="455" r:id="rId22"/>
    <p:sldId id="444" r:id="rId23"/>
    <p:sldId id="302" r:id="rId24"/>
    <p:sldId id="261" r:id="rId25"/>
    <p:sldId id="348" r:id="rId26"/>
    <p:sldId id="460" r:id="rId27"/>
    <p:sldId id="413" r:id="rId28"/>
    <p:sldId id="458" r:id="rId29"/>
    <p:sldId id="468" r:id="rId30"/>
    <p:sldId id="466" r:id="rId31"/>
    <p:sldId id="465" r:id="rId32"/>
    <p:sldId id="469" r:id="rId33"/>
    <p:sldId id="467" r:id="rId34"/>
    <p:sldId id="452" r:id="rId35"/>
    <p:sldId id="388" r:id="rId36"/>
    <p:sldId id="461" r:id="rId37"/>
    <p:sldId id="470" r:id="rId38"/>
    <p:sldId id="447" r:id="rId39"/>
    <p:sldId id="448" r:id="rId40"/>
    <p:sldId id="285" r:id="rId41"/>
    <p:sldId id="462" r:id="rId42"/>
    <p:sldId id="376" r:id="rId43"/>
    <p:sldId id="378" r:id="rId44"/>
    <p:sldId id="464" r:id="rId45"/>
    <p:sldId id="457" r:id="rId46"/>
    <p:sldId id="275" r:id="rId47"/>
  </p:sldIdLst>
  <p:sldSz cx="16276638" cy="9144000"/>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813119" algn="l" rtl="0" fontAlgn="base">
      <a:spcBef>
        <a:spcPct val="0"/>
      </a:spcBef>
      <a:spcAft>
        <a:spcPct val="0"/>
      </a:spcAft>
      <a:defRPr kern="1200">
        <a:solidFill>
          <a:schemeClr val="tx1"/>
        </a:solidFill>
        <a:latin typeface="Calibri" pitchFamily="34" charset="0"/>
        <a:ea typeface="+mn-ea"/>
        <a:cs typeface="Arial" charset="0"/>
      </a:defRPr>
    </a:lvl2pPr>
    <a:lvl3pPr marL="1626236" algn="l" rtl="0" fontAlgn="base">
      <a:spcBef>
        <a:spcPct val="0"/>
      </a:spcBef>
      <a:spcAft>
        <a:spcPct val="0"/>
      </a:spcAft>
      <a:defRPr kern="1200">
        <a:solidFill>
          <a:schemeClr val="tx1"/>
        </a:solidFill>
        <a:latin typeface="Calibri" pitchFamily="34" charset="0"/>
        <a:ea typeface="+mn-ea"/>
        <a:cs typeface="Arial" charset="0"/>
      </a:defRPr>
    </a:lvl3pPr>
    <a:lvl4pPr marL="2439355" algn="l" rtl="0" fontAlgn="base">
      <a:spcBef>
        <a:spcPct val="0"/>
      </a:spcBef>
      <a:spcAft>
        <a:spcPct val="0"/>
      </a:spcAft>
      <a:defRPr kern="1200">
        <a:solidFill>
          <a:schemeClr val="tx1"/>
        </a:solidFill>
        <a:latin typeface="Calibri" pitchFamily="34" charset="0"/>
        <a:ea typeface="+mn-ea"/>
        <a:cs typeface="Arial" charset="0"/>
      </a:defRPr>
    </a:lvl4pPr>
    <a:lvl5pPr marL="3252472" algn="l" rtl="0" fontAlgn="base">
      <a:spcBef>
        <a:spcPct val="0"/>
      </a:spcBef>
      <a:spcAft>
        <a:spcPct val="0"/>
      </a:spcAft>
      <a:defRPr kern="1200">
        <a:solidFill>
          <a:schemeClr val="tx1"/>
        </a:solidFill>
        <a:latin typeface="Calibri" pitchFamily="34" charset="0"/>
        <a:ea typeface="+mn-ea"/>
        <a:cs typeface="Arial" charset="0"/>
      </a:defRPr>
    </a:lvl5pPr>
    <a:lvl6pPr marL="4065591" algn="l" defTabSz="1626236" rtl="0" eaLnBrk="1" latinLnBrk="0" hangingPunct="1">
      <a:defRPr kern="1200">
        <a:solidFill>
          <a:schemeClr val="tx1"/>
        </a:solidFill>
        <a:latin typeface="Calibri" pitchFamily="34" charset="0"/>
        <a:ea typeface="+mn-ea"/>
        <a:cs typeface="Arial" charset="0"/>
      </a:defRPr>
    </a:lvl6pPr>
    <a:lvl7pPr marL="4878709" algn="l" defTabSz="1626236" rtl="0" eaLnBrk="1" latinLnBrk="0" hangingPunct="1">
      <a:defRPr kern="1200">
        <a:solidFill>
          <a:schemeClr val="tx1"/>
        </a:solidFill>
        <a:latin typeface="Calibri" pitchFamily="34" charset="0"/>
        <a:ea typeface="+mn-ea"/>
        <a:cs typeface="Arial" charset="0"/>
      </a:defRPr>
    </a:lvl7pPr>
    <a:lvl8pPr marL="5691826" algn="l" defTabSz="1626236" rtl="0" eaLnBrk="1" latinLnBrk="0" hangingPunct="1">
      <a:defRPr kern="1200">
        <a:solidFill>
          <a:schemeClr val="tx1"/>
        </a:solidFill>
        <a:latin typeface="Calibri" pitchFamily="34" charset="0"/>
        <a:ea typeface="+mn-ea"/>
        <a:cs typeface="Arial" charset="0"/>
      </a:defRPr>
    </a:lvl8pPr>
    <a:lvl9pPr marL="6504945" algn="l" defTabSz="1626236"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881">
          <p15:clr>
            <a:srgbClr val="A4A3A4"/>
          </p15:clr>
        </p15:guide>
        <p15:guide id="2" pos="512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42" d="100"/>
          <a:sy n="42" d="100"/>
        </p:scale>
        <p:origin x="66" y="432"/>
      </p:cViewPr>
      <p:guideLst>
        <p:guide orient="horz" pos="2881"/>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0-26T21:28:34.581" idx="1">
    <p:pos x="5709" y="4526"/>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7F073F-EA3A-494B-852D-E88E4F3E2DEC}" type="datetimeFigureOut">
              <a:rPr lang="en-US" smtClean="0"/>
              <a:t>10/26/2023</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1DA781-7E39-463E-8583-502943CF526D}" type="slidenum">
              <a:rPr lang="en-US" smtClean="0"/>
              <a:t>‹#›</a:t>
            </a:fld>
            <a:endParaRPr lang="en-US"/>
          </a:p>
        </p:txBody>
      </p:sp>
    </p:spTree>
    <p:extLst>
      <p:ext uri="{BB962C8B-B14F-4D97-AF65-F5344CB8AC3E}">
        <p14:creationId xmlns:p14="http://schemas.microsoft.com/office/powerpoint/2010/main" val="216454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9CDF4-2D51-4832-AACC-36A61D3B4E6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5732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27</a:t>
            </a:fld>
            <a:endParaRPr lang="en-US"/>
          </a:p>
        </p:txBody>
      </p:sp>
    </p:spTree>
    <p:extLst>
      <p:ext uri="{BB962C8B-B14F-4D97-AF65-F5344CB8AC3E}">
        <p14:creationId xmlns:p14="http://schemas.microsoft.com/office/powerpoint/2010/main" val="3437497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28</a:t>
            </a:fld>
            <a:endParaRPr lang="en-US"/>
          </a:p>
        </p:txBody>
      </p:sp>
    </p:spTree>
    <p:extLst>
      <p:ext uri="{BB962C8B-B14F-4D97-AF65-F5344CB8AC3E}">
        <p14:creationId xmlns:p14="http://schemas.microsoft.com/office/powerpoint/2010/main" val="1816400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30</a:t>
            </a:fld>
            <a:endParaRPr lang="en-US"/>
          </a:p>
        </p:txBody>
      </p:sp>
    </p:spTree>
    <p:extLst>
      <p:ext uri="{BB962C8B-B14F-4D97-AF65-F5344CB8AC3E}">
        <p14:creationId xmlns:p14="http://schemas.microsoft.com/office/powerpoint/2010/main" val="3220079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31</a:t>
            </a:fld>
            <a:endParaRPr lang="en-US"/>
          </a:p>
        </p:txBody>
      </p:sp>
    </p:spTree>
    <p:extLst>
      <p:ext uri="{BB962C8B-B14F-4D97-AF65-F5344CB8AC3E}">
        <p14:creationId xmlns:p14="http://schemas.microsoft.com/office/powerpoint/2010/main" val="1616670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32</a:t>
            </a:fld>
            <a:endParaRPr lang="en-US"/>
          </a:p>
        </p:txBody>
      </p:sp>
    </p:spTree>
    <p:extLst>
      <p:ext uri="{BB962C8B-B14F-4D97-AF65-F5344CB8AC3E}">
        <p14:creationId xmlns:p14="http://schemas.microsoft.com/office/powerpoint/2010/main" val="1527308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33</a:t>
            </a:fld>
            <a:endParaRPr lang="en-US"/>
          </a:p>
        </p:txBody>
      </p:sp>
    </p:spTree>
    <p:extLst>
      <p:ext uri="{BB962C8B-B14F-4D97-AF65-F5344CB8AC3E}">
        <p14:creationId xmlns:p14="http://schemas.microsoft.com/office/powerpoint/2010/main" val="375483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幻灯片图像占位符 1">
            <a:extLst>
              <a:ext uri="{FF2B5EF4-FFF2-40B4-BE49-F238E27FC236}">
                <a16:creationId xmlns:a16="http://schemas.microsoft.com/office/drawing/2014/main" id="{6EC69E2A-FEED-BFB5-5C80-D8E9204F81CE}"/>
              </a:ext>
            </a:extLst>
          </p:cNvPr>
          <p:cNvSpPr>
            <a:spLocks noGrp="1" noRot="1" noChangeAspect="1" noChangeArrowheads="1" noTextEdit="1"/>
          </p:cNvSpPr>
          <p:nvPr>
            <p:ph type="sldImg"/>
          </p:nvPr>
        </p:nvSpPr>
        <p:spPr>
          <a:ln/>
        </p:spPr>
      </p:sp>
      <p:sp>
        <p:nvSpPr>
          <p:cNvPr id="220163" name="备注占位符 2">
            <a:extLst>
              <a:ext uri="{FF2B5EF4-FFF2-40B4-BE49-F238E27FC236}">
                <a16:creationId xmlns:a16="http://schemas.microsoft.com/office/drawing/2014/main" id="{999DB200-8F94-4B3B-5F47-080FBAA665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220164" name="灯片编号占位符 3">
            <a:extLst>
              <a:ext uri="{FF2B5EF4-FFF2-40B4-BE49-F238E27FC236}">
                <a16:creationId xmlns:a16="http://schemas.microsoft.com/office/drawing/2014/main" id="{0389749B-D8C2-0E5A-822E-1A307ADB1F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76D744-E48D-4DFD-9F53-E81F3EE3BB3C}"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96304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15</a:t>
            </a:fld>
            <a:endParaRPr lang="en-US"/>
          </a:p>
        </p:txBody>
      </p:sp>
    </p:spTree>
    <p:extLst>
      <p:ext uri="{BB962C8B-B14F-4D97-AF65-F5344CB8AC3E}">
        <p14:creationId xmlns:p14="http://schemas.microsoft.com/office/powerpoint/2010/main" val="2154083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16</a:t>
            </a:fld>
            <a:endParaRPr lang="en-US"/>
          </a:p>
        </p:txBody>
      </p:sp>
    </p:spTree>
    <p:extLst>
      <p:ext uri="{BB962C8B-B14F-4D97-AF65-F5344CB8AC3E}">
        <p14:creationId xmlns:p14="http://schemas.microsoft.com/office/powerpoint/2010/main" val="161757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22</a:t>
            </a:fld>
            <a:endParaRPr lang="en-US"/>
          </a:p>
        </p:txBody>
      </p:sp>
    </p:spTree>
    <p:extLst>
      <p:ext uri="{BB962C8B-B14F-4D97-AF65-F5344CB8AC3E}">
        <p14:creationId xmlns:p14="http://schemas.microsoft.com/office/powerpoint/2010/main" val="418585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23</a:t>
            </a:fld>
            <a:endParaRPr lang="en-US"/>
          </a:p>
        </p:txBody>
      </p:sp>
    </p:spTree>
    <p:extLst>
      <p:ext uri="{BB962C8B-B14F-4D97-AF65-F5344CB8AC3E}">
        <p14:creationId xmlns:p14="http://schemas.microsoft.com/office/powerpoint/2010/main" val="1257338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24</a:t>
            </a:fld>
            <a:endParaRPr lang="en-US"/>
          </a:p>
        </p:txBody>
      </p:sp>
    </p:spTree>
    <p:extLst>
      <p:ext uri="{BB962C8B-B14F-4D97-AF65-F5344CB8AC3E}">
        <p14:creationId xmlns:p14="http://schemas.microsoft.com/office/powerpoint/2010/main" val="117078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25</a:t>
            </a:fld>
            <a:endParaRPr lang="en-US"/>
          </a:p>
        </p:txBody>
      </p:sp>
    </p:spTree>
    <p:extLst>
      <p:ext uri="{BB962C8B-B14F-4D97-AF65-F5344CB8AC3E}">
        <p14:creationId xmlns:p14="http://schemas.microsoft.com/office/powerpoint/2010/main" val="731599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DA781-7E39-463E-8583-502943CF526D}" type="slidenum">
              <a:rPr lang="en-US" smtClean="0"/>
              <a:t>26</a:t>
            </a:fld>
            <a:endParaRPr lang="en-US"/>
          </a:p>
        </p:txBody>
      </p:sp>
    </p:spTree>
    <p:extLst>
      <p:ext uri="{BB962C8B-B14F-4D97-AF65-F5344CB8AC3E}">
        <p14:creationId xmlns:p14="http://schemas.microsoft.com/office/powerpoint/2010/main" val="4022639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4"/>
          </a:xfrm>
        </p:spPr>
        <p:txBody>
          <a:bodyPr/>
          <a:lstStyle/>
          <a:p>
            <a:r>
              <a:rPr lang="en-US"/>
              <a:t>Click to edit Master title style</a:t>
            </a:r>
          </a:p>
        </p:txBody>
      </p:sp>
      <p:sp>
        <p:nvSpPr>
          <p:cNvPr id="3" name="Subtitle 2"/>
          <p:cNvSpPr>
            <a:spLocks noGrp="1"/>
          </p:cNvSpPr>
          <p:nvPr>
            <p:ph type="subTitle" idx="1"/>
          </p:nvPr>
        </p:nvSpPr>
        <p:spPr>
          <a:xfrm>
            <a:off x="2441497" y="5181602"/>
            <a:ext cx="11393647" cy="2336800"/>
          </a:xfrm>
        </p:spPr>
        <p:txBody>
          <a:bodyPr/>
          <a:lstStyle>
            <a:lvl1pPr marL="0" indent="0" algn="ctr">
              <a:buNone/>
              <a:defRPr>
                <a:solidFill>
                  <a:schemeClr val="tx1">
                    <a:tint val="75000"/>
                  </a:schemeClr>
                </a:solidFill>
              </a:defRPr>
            </a:lvl1pPr>
            <a:lvl2pPr marL="813119" indent="0" algn="ctr">
              <a:buNone/>
              <a:defRPr>
                <a:solidFill>
                  <a:schemeClr val="tx1">
                    <a:tint val="75000"/>
                  </a:schemeClr>
                </a:solidFill>
              </a:defRPr>
            </a:lvl2pPr>
            <a:lvl3pPr marL="1626236" indent="0" algn="ctr">
              <a:buNone/>
              <a:defRPr>
                <a:solidFill>
                  <a:schemeClr val="tx1">
                    <a:tint val="75000"/>
                  </a:schemeClr>
                </a:solidFill>
              </a:defRPr>
            </a:lvl3pPr>
            <a:lvl4pPr marL="2439355" indent="0" algn="ctr">
              <a:buNone/>
              <a:defRPr>
                <a:solidFill>
                  <a:schemeClr val="tx1">
                    <a:tint val="75000"/>
                  </a:schemeClr>
                </a:solidFill>
              </a:defRPr>
            </a:lvl4pPr>
            <a:lvl5pPr marL="3252472" indent="0" algn="ctr">
              <a:buNone/>
              <a:defRPr>
                <a:solidFill>
                  <a:schemeClr val="tx1">
                    <a:tint val="75000"/>
                  </a:schemeClr>
                </a:solidFill>
              </a:defRPr>
            </a:lvl5pPr>
            <a:lvl6pPr marL="4065591" indent="0" algn="ctr">
              <a:buNone/>
              <a:defRPr>
                <a:solidFill>
                  <a:schemeClr val="tx1">
                    <a:tint val="75000"/>
                  </a:schemeClr>
                </a:solidFill>
              </a:defRPr>
            </a:lvl6pPr>
            <a:lvl7pPr marL="4878709" indent="0" algn="ctr">
              <a:buNone/>
              <a:defRPr>
                <a:solidFill>
                  <a:schemeClr val="tx1">
                    <a:tint val="75000"/>
                  </a:schemeClr>
                </a:solidFill>
              </a:defRPr>
            </a:lvl7pPr>
            <a:lvl8pPr marL="5691826" indent="0" algn="ctr">
              <a:buNone/>
              <a:defRPr>
                <a:solidFill>
                  <a:schemeClr val="tx1">
                    <a:tint val="75000"/>
                  </a:schemeClr>
                </a:solidFill>
              </a:defRPr>
            </a:lvl8pPr>
            <a:lvl9pPr marL="650494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035C4C0-0E5B-4478-914E-49983937B54B}" type="datetimeFigureOut">
              <a:rPr lang="en-US"/>
              <a:pPr>
                <a:defRPr/>
              </a:pPr>
              <a:t>10/26/2023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A05E0-045F-4E6E-A4D3-C81FD5DB4D5F}" type="slidenum">
              <a:rPr lang="en-US"/>
              <a:pPr>
                <a:defRPr/>
              </a:pPr>
              <a:t>‹#›</a:t>
            </a:fld>
            <a:endParaRPr lang="en-US"/>
          </a:p>
        </p:txBody>
      </p:sp>
    </p:spTree>
    <p:extLst>
      <p:ext uri="{BB962C8B-B14F-4D97-AF65-F5344CB8AC3E}">
        <p14:creationId xmlns:p14="http://schemas.microsoft.com/office/powerpoint/2010/main" val="1730872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80C95F-E18A-4BBA-8C6E-CD8278B9A77B}" type="datetimeFigureOut">
              <a:rPr lang="en-US"/>
              <a:pPr>
                <a:defRPr/>
              </a:pPr>
              <a:t>10/26/2023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18376B-04D8-4E2A-BFDC-53D1938008FA}" type="slidenum">
              <a:rPr lang="en-US"/>
              <a:pPr>
                <a:defRPr/>
              </a:pPr>
              <a:t>‹#›</a:t>
            </a:fld>
            <a:endParaRPr lang="en-US"/>
          </a:p>
        </p:txBody>
      </p:sp>
    </p:spTree>
    <p:extLst>
      <p:ext uri="{BB962C8B-B14F-4D97-AF65-F5344CB8AC3E}">
        <p14:creationId xmlns:p14="http://schemas.microsoft.com/office/powerpoint/2010/main" val="24450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275168"/>
            <a:ext cx="3662244" cy="58568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3832" y="275168"/>
            <a:ext cx="10715453" cy="58568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D313-7690-40B6-9309-BF919233A5C6}" type="datetimeFigureOut">
              <a:rPr lang="en-US"/>
              <a:pPr>
                <a:defRPr/>
              </a:pPr>
              <a:t>10/26/2023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9CBAC9-E418-4754-B94C-9095DF92ACE1}" type="slidenum">
              <a:rPr lang="en-US"/>
              <a:pPr>
                <a:defRPr/>
              </a:pPr>
              <a:t>‹#›</a:t>
            </a:fld>
            <a:endParaRPr lang="en-US"/>
          </a:p>
        </p:txBody>
      </p:sp>
    </p:spTree>
    <p:extLst>
      <p:ext uri="{BB962C8B-B14F-4D97-AF65-F5344CB8AC3E}">
        <p14:creationId xmlns:p14="http://schemas.microsoft.com/office/powerpoint/2010/main" val="4076008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64C12FE-EB35-3312-A17A-2FA4A9361C31}"/>
              </a:ext>
            </a:extLst>
          </p:cNvPr>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6276638"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6909A000-6B4E-7D02-035C-9A2D5D3FBB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46801"/>
            <a:ext cx="1627663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826237"/>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00D2A813-3DD1-9FF8-65EA-74FC695D5D11}"/>
              </a:ext>
            </a:extLst>
          </p:cNvPr>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6276638"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483FA07A-9BE6-7636-C669-738D76BEC9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46801"/>
            <a:ext cx="1627663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338161"/>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7C73D1E6-22B4-580A-2279-957856D2E5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6276638"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761616"/>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119019" y="486839"/>
            <a:ext cx="14038600" cy="1767417"/>
          </a:xfrm>
          <a:prstGeom prst="rect">
            <a:avLst/>
          </a:prstGeom>
        </p:spPr>
        <p:txBody>
          <a:bodyPr lIns="91300" tIns="45702" rIns="91300" bIns="45702"/>
          <a:lstStyle/>
          <a:p>
            <a:r>
              <a:rPr lang="zh-CN" altLang="en-US"/>
              <a:t>单击此处编辑母版标题样式</a:t>
            </a:r>
          </a:p>
        </p:txBody>
      </p:sp>
      <p:sp>
        <p:nvSpPr>
          <p:cNvPr id="3" name="内容占位符 2"/>
          <p:cNvSpPr>
            <a:spLocks noGrp="1"/>
          </p:cNvSpPr>
          <p:nvPr>
            <p:ph sz="half" idx="1"/>
          </p:nvPr>
        </p:nvSpPr>
        <p:spPr>
          <a:xfrm>
            <a:off x="1119019" y="2434167"/>
            <a:ext cx="6917571" cy="5801785"/>
          </a:xfrm>
          <a:prstGeom prst="rect">
            <a:avLst/>
          </a:prstGeom>
        </p:spPr>
        <p:txBody>
          <a:bodyPr lIns="91300" tIns="45702" rIns="91300" bIns="457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40055" y="2434167"/>
            <a:ext cx="6917571" cy="5801785"/>
          </a:xfrm>
          <a:prstGeom prst="rect">
            <a:avLst/>
          </a:prstGeom>
        </p:spPr>
        <p:txBody>
          <a:bodyPr lIns="91300" tIns="45702" rIns="91300" bIns="457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B96383A-02AE-C1F1-14BE-02ADD9A65B94}"/>
              </a:ext>
            </a:extLst>
          </p:cNvPr>
          <p:cNvSpPr>
            <a:spLocks noGrp="1"/>
          </p:cNvSpPr>
          <p:nvPr>
            <p:ph type="dt" sz="half" idx="10"/>
          </p:nvPr>
        </p:nvSpPr>
        <p:spPr>
          <a:xfrm>
            <a:off x="1119019" y="8475135"/>
            <a:ext cx="3662244"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fld id="{3CFBFB9A-DB24-4F92-A0AF-E2A82FD7B5AE}" type="datetimeFigureOut">
              <a:rPr lang="zh-CN" altLang="en-US"/>
              <a:pPr>
                <a:defRPr/>
              </a:pPr>
              <a:t>2023/10/26</a:t>
            </a:fld>
            <a:endParaRPr lang="zh-CN" altLang="en-US"/>
          </a:p>
        </p:txBody>
      </p:sp>
      <p:sp>
        <p:nvSpPr>
          <p:cNvPr id="6" name="页脚占位符 5">
            <a:extLst>
              <a:ext uri="{FF2B5EF4-FFF2-40B4-BE49-F238E27FC236}">
                <a16:creationId xmlns:a16="http://schemas.microsoft.com/office/drawing/2014/main" id="{46269A42-B397-FC0E-ECFD-E06C1949DE0A}"/>
              </a:ext>
            </a:extLst>
          </p:cNvPr>
          <p:cNvSpPr>
            <a:spLocks noGrp="1"/>
          </p:cNvSpPr>
          <p:nvPr>
            <p:ph type="ftr" sz="quarter" idx="11"/>
          </p:nvPr>
        </p:nvSpPr>
        <p:spPr>
          <a:xfrm>
            <a:off x="5391637" y="8475135"/>
            <a:ext cx="5493365"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endParaRPr lang="zh-CN" altLang="en-US"/>
          </a:p>
        </p:txBody>
      </p:sp>
      <p:sp>
        <p:nvSpPr>
          <p:cNvPr id="7" name="灯片编号占位符 6">
            <a:extLst>
              <a:ext uri="{FF2B5EF4-FFF2-40B4-BE49-F238E27FC236}">
                <a16:creationId xmlns:a16="http://schemas.microsoft.com/office/drawing/2014/main" id="{E6D58C44-41A0-38B1-F08B-9B44A213328A}"/>
              </a:ext>
            </a:extLst>
          </p:cNvPr>
          <p:cNvSpPr>
            <a:spLocks noGrp="1"/>
          </p:cNvSpPr>
          <p:nvPr>
            <p:ph type="sldNum" sz="quarter" idx="12"/>
          </p:nvPr>
        </p:nvSpPr>
        <p:spPr>
          <a:xfrm>
            <a:off x="11495375" y="8475135"/>
            <a:ext cx="3662244" cy="488244"/>
          </a:xfrm>
          <a:prstGeom prst="rect">
            <a:avLst/>
          </a:prstGeom>
        </p:spPr>
        <p:txBody>
          <a:bodyPr vert="horz" wrap="square" lIns="91300" tIns="45702" rIns="91300" bIns="45702" numCol="1" anchor="t" anchorCtr="0" compatLnSpc="1">
            <a:prstTxWarp prst="textNoShape">
              <a:avLst/>
            </a:prstTxWarp>
          </a:bodyPr>
          <a:lstStyle>
            <a:lvl1pPr defTabSz="1216394" eaLnBrk="1" hangingPunct="1">
              <a:defRPr sz="2489">
                <a:solidFill>
                  <a:srgbClr val="000000"/>
                </a:solidFill>
                <a:latin typeface="Arial Unicode MS" pitchFamily="34" charset="-128"/>
                <a:cs typeface="黑体" panose="020B0503020204020204" pitchFamily="49" charset="-122"/>
              </a:defRPr>
            </a:lvl1pPr>
          </a:lstStyle>
          <a:p>
            <a:pPr>
              <a:defRPr/>
            </a:pPr>
            <a:fld id="{3A4EC962-CED8-4B01-AEF0-8CBE2EF64DDE}" type="slidenum">
              <a:rPr lang="zh-CN" altLang="en-US"/>
              <a:pPr>
                <a:defRPr/>
              </a:pPr>
              <a:t>‹#›</a:t>
            </a:fld>
            <a:endParaRPr lang="zh-CN" altLang="en-US"/>
          </a:p>
        </p:txBody>
      </p:sp>
    </p:spTree>
    <p:extLst>
      <p:ext uri="{BB962C8B-B14F-4D97-AF65-F5344CB8AC3E}">
        <p14:creationId xmlns:p14="http://schemas.microsoft.com/office/powerpoint/2010/main" val="6898415"/>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839"/>
            <a:ext cx="14038600" cy="1767417"/>
          </a:xfrm>
          <a:prstGeom prst="rect">
            <a:avLst/>
          </a:prstGeom>
        </p:spPr>
        <p:txBody>
          <a:bodyPr lIns="91300" tIns="45702" rIns="91300" bIns="45702"/>
          <a:lstStyle/>
          <a:p>
            <a:r>
              <a:rPr lang="zh-CN" altLang="en-US"/>
              <a:t>单击此处编辑母版标题样式</a:t>
            </a:r>
          </a:p>
        </p:txBody>
      </p:sp>
      <p:sp>
        <p:nvSpPr>
          <p:cNvPr id="3" name="文本占位符 2"/>
          <p:cNvSpPr>
            <a:spLocks noGrp="1"/>
          </p:cNvSpPr>
          <p:nvPr>
            <p:ph type="body" idx="1"/>
          </p:nvPr>
        </p:nvSpPr>
        <p:spPr>
          <a:xfrm>
            <a:off x="1121146" y="2241550"/>
            <a:ext cx="6885780" cy="1098549"/>
          </a:xfrm>
          <a:prstGeom prst="rect">
            <a:avLst/>
          </a:prstGeom>
        </p:spPr>
        <p:txBody>
          <a:bodyPr lIns="91300" tIns="45702" rIns="91300" bIns="45702" anchor="b"/>
          <a:lstStyle>
            <a:lvl1pPr marL="0" indent="0">
              <a:buNone/>
              <a:defRPr sz="3200" b="1"/>
            </a:lvl1pPr>
            <a:lvl2pPr marL="608544" indent="0">
              <a:buNone/>
              <a:defRPr sz="2667" b="1"/>
            </a:lvl2pPr>
            <a:lvl3pPr marL="1217185" indent="0">
              <a:buNone/>
              <a:defRPr sz="2533" b="1"/>
            </a:lvl3pPr>
            <a:lvl4pPr marL="1825776" indent="0">
              <a:buNone/>
              <a:defRPr sz="2133" b="1"/>
            </a:lvl4pPr>
            <a:lvl5pPr marL="2434372" indent="0">
              <a:buNone/>
              <a:defRPr sz="2133" b="1"/>
            </a:lvl5pPr>
            <a:lvl6pPr marL="3043007" indent="0">
              <a:buNone/>
              <a:defRPr sz="2133" b="1"/>
            </a:lvl6pPr>
            <a:lvl7pPr marL="3651553" indent="0">
              <a:buNone/>
              <a:defRPr sz="2133" b="1"/>
            </a:lvl7pPr>
            <a:lvl8pPr marL="4260101" indent="0">
              <a:buNone/>
              <a:defRPr sz="2133" b="1"/>
            </a:lvl8pPr>
            <a:lvl9pPr marL="4868646"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1121146" y="3340111"/>
            <a:ext cx="6885780" cy="4912784"/>
          </a:xfrm>
          <a:prstGeom prst="rect">
            <a:avLst/>
          </a:prstGeom>
        </p:spPr>
        <p:txBody>
          <a:bodyPr lIns="91300" tIns="45702" rIns="91300" bIns="457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240061" y="2241550"/>
            <a:ext cx="6919691" cy="1098549"/>
          </a:xfrm>
          <a:prstGeom prst="rect">
            <a:avLst/>
          </a:prstGeom>
        </p:spPr>
        <p:txBody>
          <a:bodyPr lIns="91300" tIns="45702" rIns="91300" bIns="45702" anchor="b"/>
          <a:lstStyle>
            <a:lvl1pPr marL="0" indent="0">
              <a:buNone/>
              <a:defRPr sz="3200" b="1"/>
            </a:lvl1pPr>
            <a:lvl2pPr marL="608544" indent="0">
              <a:buNone/>
              <a:defRPr sz="2667" b="1"/>
            </a:lvl2pPr>
            <a:lvl3pPr marL="1217185" indent="0">
              <a:buNone/>
              <a:defRPr sz="2533" b="1"/>
            </a:lvl3pPr>
            <a:lvl4pPr marL="1825776" indent="0">
              <a:buNone/>
              <a:defRPr sz="2133" b="1"/>
            </a:lvl4pPr>
            <a:lvl5pPr marL="2434372" indent="0">
              <a:buNone/>
              <a:defRPr sz="2133" b="1"/>
            </a:lvl5pPr>
            <a:lvl6pPr marL="3043007" indent="0">
              <a:buNone/>
              <a:defRPr sz="2133" b="1"/>
            </a:lvl6pPr>
            <a:lvl7pPr marL="3651553" indent="0">
              <a:buNone/>
              <a:defRPr sz="2133" b="1"/>
            </a:lvl7pPr>
            <a:lvl8pPr marL="4260101" indent="0">
              <a:buNone/>
              <a:defRPr sz="2133" b="1"/>
            </a:lvl8pPr>
            <a:lvl9pPr marL="4868646"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8240061" y="3340111"/>
            <a:ext cx="6919691" cy="4912784"/>
          </a:xfrm>
          <a:prstGeom prst="rect">
            <a:avLst/>
          </a:prstGeom>
        </p:spPr>
        <p:txBody>
          <a:bodyPr lIns="91300" tIns="45702" rIns="91300" bIns="457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B40E28-8310-7480-BE13-607DC7ACF547}"/>
              </a:ext>
            </a:extLst>
          </p:cNvPr>
          <p:cNvSpPr>
            <a:spLocks noGrp="1"/>
          </p:cNvSpPr>
          <p:nvPr>
            <p:ph type="dt" sz="half" idx="10"/>
          </p:nvPr>
        </p:nvSpPr>
        <p:spPr>
          <a:xfrm>
            <a:off x="1119019" y="8475135"/>
            <a:ext cx="3662244"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fld id="{3DEB46ED-CDA1-4985-84B1-62AA99C2EF82}" type="datetimeFigureOut">
              <a:rPr lang="zh-CN" altLang="en-US"/>
              <a:pPr>
                <a:defRPr/>
              </a:pPr>
              <a:t>2023/10/26</a:t>
            </a:fld>
            <a:endParaRPr lang="zh-CN" altLang="en-US"/>
          </a:p>
        </p:txBody>
      </p:sp>
      <p:sp>
        <p:nvSpPr>
          <p:cNvPr id="8" name="页脚占位符 7">
            <a:extLst>
              <a:ext uri="{FF2B5EF4-FFF2-40B4-BE49-F238E27FC236}">
                <a16:creationId xmlns:a16="http://schemas.microsoft.com/office/drawing/2014/main" id="{7F09C116-CB44-80AF-F7A9-3F05F0370312}"/>
              </a:ext>
            </a:extLst>
          </p:cNvPr>
          <p:cNvSpPr>
            <a:spLocks noGrp="1"/>
          </p:cNvSpPr>
          <p:nvPr>
            <p:ph type="ftr" sz="quarter" idx="11"/>
          </p:nvPr>
        </p:nvSpPr>
        <p:spPr>
          <a:xfrm>
            <a:off x="5391637" y="8475135"/>
            <a:ext cx="5493365"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endParaRPr lang="zh-CN" altLang="en-US"/>
          </a:p>
        </p:txBody>
      </p:sp>
      <p:sp>
        <p:nvSpPr>
          <p:cNvPr id="9" name="灯片编号占位符 8">
            <a:extLst>
              <a:ext uri="{FF2B5EF4-FFF2-40B4-BE49-F238E27FC236}">
                <a16:creationId xmlns:a16="http://schemas.microsoft.com/office/drawing/2014/main" id="{A90DEA89-4021-A09A-1AEA-09240216EF39}"/>
              </a:ext>
            </a:extLst>
          </p:cNvPr>
          <p:cNvSpPr>
            <a:spLocks noGrp="1"/>
          </p:cNvSpPr>
          <p:nvPr>
            <p:ph type="sldNum" sz="quarter" idx="12"/>
          </p:nvPr>
        </p:nvSpPr>
        <p:spPr>
          <a:xfrm>
            <a:off x="11495375" y="8475135"/>
            <a:ext cx="3662244" cy="488244"/>
          </a:xfrm>
          <a:prstGeom prst="rect">
            <a:avLst/>
          </a:prstGeom>
        </p:spPr>
        <p:txBody>
          <a:bodyPr vert="horz" wrap="square" lIns="91300" tIns="45702" rIns="91300" bIns="45702" numCol="1" anchor="t" anchorCtr="0" compatLnSpc="1">
            <a:prstTxWarp prst="textNoShape">
              <a:avLst/>
            </a:prstTxWarp>
          </a:bodyPr>
          <a:lstStyle>
            <a:lvl1pPr defTabSz="1216394" eaLnBrk="1" hangingPunct="1">
              <a:defRPr sz="2489">
                <a:solidFill>
                  <a:srgbClr val="000000"/>
                </a:solidFill>
                <a:latin typeface="Arial Unicode MS" pitchFamily="34" charset="-128"/>
                <a:cs typeface="黑体" panose="020B0503020204020204" pitchFamily="49" charset="-122"/>
              </a:defRPr>
            </a:lvl1pPr>
          </a:lstStyle>
          <a:p>
            <a:pPr>
              <a:defRPr/>
            </a:pPr>
            <a:fld id="{3723A8F5-B4EB-437F-9590-283B8762F586}" type="slidenum">
              <a:rPr lang="zh-CN" altLang="en-US"/>
              <a:pPr>
                <a:defRPr/>
              </a:pPr>
              <a:t>‹#›</a:t>
            </a:fld>
            <a:endParaRPr lang="zh-CN" altLang="en-US"/>
          </a:p>
        </p:txBody>
      </p:sp>
    </p:spTree>
    <p:extLst>
      <p:ext uri="{BB962C8B-B14F-4D97-AF65-F5344CB8AC3E}">
        <p14:creationId xmlns:p14="http://schemas.microsoft.com/office/powerpoint/2010/main" val="3964722362"/>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19019" y="486839"/>
            <a:ext cx="14038600" cy="1767417"/>
          </a:xfrm>
          <a:prstGeom prst="rect">
            <a:avLst/>
          </a:prstGeom>
        </p:spPr>
        <p:txBody>
          <a:bodyPr lIns="91300" tIns="45702" rIns="91300" bIns="45702"/>
          <a:lstStyle/>
          <a:p>
            <a:r>
              <a:rPr lang="zh-CN" altLang="en-US"/>
              <a:t>单击此处编辑母版标题样式</a:t>
            </a:r>
          </a:p>
        </p:txBody>
      </p:sp>
      <p:sp>
        <p:nvSpPr>
          <p:cNvPr id="3" name="日期占位符 2">
            <a:extLst>
              <a:ext uri="{FF2B5EF4-FFF2-40B4-BE49-F238E27FC236}">
                <a16:creationId xmlns:a16="http://schemas.microsoft.com/office/drawing/2014/main" id="{8686C083-7252-D2F4-2C20-3208B6827011}"/>
              </a:ext>
            </a:extLst>
          </p:cNvPr>
          <p:cNvSpPr>
            <a:spLocks noGrp="1"/>
          </p:cNvSpPr>
          <p:nvPr>
            <p:ph type="dt" sz="half" idx="10"/>
          </p:nvPr>
        </p:nvSpPr>
        <p:spPr>
          <a:xfrm>
            <a:off x="1119019" y="8475135"/>
            <a:ext cx="3662244"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fld id="{6D758F4C-C47B-40E5-B22E-1ADCDB77E041}" type="datetimeFigureOut">
              <a:rPr lang="zh-CN" altLang="en-US"/>
              <a:pPr>
                <a:defRPr/>
              </a:pPr>
              <a:t>2023/10/26</a:t>
            </a:fld>
            <a:endParaRPr lang="zh-CN" altLang="en-US"/>
          </a:p>
        </p:txBody>
      </p:sp>
      <p:sp>
        <p:nvSpPr>
          <p:cNvPr id="4" name="页脚占位符 3">
            <a:extLst>
              <a:ext uri="{FF2B5EF4-FFF2-40B4-BE49-F238E27FC236}">
                <a16:creationId xmlns:a16="http://schemas.microsoft.com/office/drawing/2014/main" id="{57560894-3C49-741C-15DF-DC5C00649FBC}"/>
              </a:ext>
            </a:extLst>
          </p:cNvPr>
          <p:cNvSpPr>
            <a:spLocks noGrp="1"/>
          </p:cNvSpPr>
          <p:nvPr>
            <p:ph type="ftr" sz="quarter" idx="11"/>
          </p:nvPr>
        </p:nvSpPr>
        <p:spPr>
          <a:xfrm>
            <a:off x="5391637" y="8475135"/>
            <a:ext cx="5493365"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endParaRPr lang="zh-CN" altLang="en-US"/>
          </a:p>
        </p:txBody>
      </p:sp>
      <p:sp>
        <p:nvSpPr>
          <p:cNvPr id="5" name="灯片编号占位符 4">
            <a:extLst>
              <a:ext uri="{FF2B5EF4-FFF2-40B4-BE49-F238E27FC236}">
                <a16:creationId xmlns:a16="http://schemas.microsoft.com/office/drawing/2014/main" id="{3262E169-7A27-DD11-A1DD-133DFB16F1F8}"/>
              </a:ext>
            </a:extLst>
          </p:cNvPr>
          <p:cNvSpPr>
            <a:spLocks noGrp="1"/>
          </p:cNvSpPr>
          <p:nvPr>
            <p:ph type="sldNum" sz="quarter" idx="12"/>
          </p:nvPr>
        </p:nvSpPr>
        <p:spPr>
          <a:xfrm>
            <a:off x="11495375" y="8475135"/>
            <a:ext cx="3662244" cy="488244"/>
          </a:xfrm>
          <a:prstGeom prst="rect">
            <a:avLst/>
          </a:prstGeom>
        </p:spPr>
        <p:txBody>
          <a:bodyPr vert="horz" wrap="square" lIns="91300" tIns="45702" rIns="91300" bIns="45702" numCol="1" anchor="t" anchorCtr="0" compatLnSpc="1">
            <a:prstTxWarp prst="textNoShape">
              <a:avLst/>
            </a:prstTxWarp>
          </a:bodyPr>
          <a:lstStyle>
            <a:lvl1pPr defTabSz="1216394" eaLnBrk="1" hangingPunct="1">
              <a:defRPr sz="2489">
                <a:solidFill>
                  <a:srgbClr val="000000"/>
                </a:solidFill>
                <a:latin typeface="Arial Unicode MS" pitchFamily="34" charset="-128"/>
                <a:cs typeface="黑体" panose="020B0503020204020204" pitchFamily="49" charset="-122"/>
              </a:defRPr>
            </a:lvl1pPr>
          </a:lstStyle>
          <a:p>
            <a:pPr>
              <a:defRPr/>
            </a:pPr>
            <a:fld id="{04962E2C-12F1-4071-82A2-7FE51810313B}" type="slidenum">
              <a:rPr lang="zh-CN" altLang="en-US"/>
              <a:pPr>
                <a:defRPr/>
              </a:pPr>
              <a:t>‹#›</a:t>
            </a:fld>
            <a:endParaRPr lang="zh-CN" altLang="en-US"/>
          </a:p>
        </p:txBody>
      </p:sp>
    </p:spTree>
    <p:extLst>
      <p:ext uri="{BB962C8B-B14F-4D97-AF65-F5344CB8AC3E}">
        <p14:creationId xmlns:p14="http://schemas.microsoft.com/office/powerpoint/2010/main" val="997221035"/>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99C5355-6A3F-905F-7AB5-3B1E8C7BEA29}"/>
              </a:ext>
            </a:extLst>
          </p:cNvPr>
          <p:cNvSpPr>
            <a:spLocks noGrp="1"/>
          </p:cNvSpPr>
          <p:nvPr>
            <p:ph type="dt" sz="half" idx="10"/>
          </p:nvPr>
        </p:nvSpPr>
        <p:spPr>
          <a:xfrm>
            <a:off x="1119019" y="8475135"/>
            <a:ext cx="3662244"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fld id="{3C23680B-C304-4185-9B80-903524E5A17A}" type="datetimeFigureOut">
              <a:rPr lang="zh-CN" altLang="en-US"/>
              <a:pPr>
                <a:defRPr/>
              </a:pPr>
              <a:t>2023/10/26</a:t>
            </a:fld>
            <a:endParaRPr lang="zh-CN" altLang="en-US"/>
          </a:p>
        </p:txBody>
      </p:sp>
      <p:sp>
        <p:nvSpPr>
          <p:cNvPr id="3" name="页脚占位符 2">
            <a:extLst>
              <a:ext uri="{FF2B5EF4-FFF2-40B4-BE49-F238E27FC236}">
                <a16:creationId xmlns:a16="http://schemas.microsoft.com/office/drawing/2014/main" id="{2FFC5337-3A59-3ED0-2C64-CA835BA10601}"/>
              </a:ext>
            </a:extLst>
          </p:cNvPr>
          <p:cNvSpPr>
            <a:spLocks noGrp="1"/>
          </p:cNvSpPr>
          <p:nvPr>
            <p:ph type="ftr" sz="quarter" idx="11"/>
          </p:nvPr>
        </p:nvSpPr>
        <p:spPr>
          <a:xfrm>
            <a:off x="5391637" y="8475135"/>
            <a:ext cx="5493365"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endParaRPr lang="zh-CN" altLang="en-US"/>
          </a:p>
        </p:txBody>
      </p:sp>
      <p:sp>
        <p:nvSpPr>
          <p:cNvPr id="4" name="灯片编号占位符 3">
            <a:extLst>
              <a:ext uri="{FF2B5EF4-FFF2-40B4-BE49-F238E27FC236}">
                <a16:creationId xmlns:a16="http://schemas.microsoft.com/office/drawing/2014/main" id="{9A91D43E-7DF8-C179-E21D-AA32A0979CEB}"/>
              </a:ext>
            </a:extLst>
          </p:cNvPr>
          <p:cNvSpPr>
            <a:spLocks noGrp="1"/>
          </p:cNvSpPr>
          <p:nvPr>
            <p:ph type="sldNum" sz="quarter" idx="12"/>
          </p:nvPr>
        </p:nvSpPr>
        <p:spPr>
          <a:xfrm>
            <a:off x="11495375" y="8475135"/>
            <a:ext cx="3662244" cy="488244"/>
          </a:xfrm>
          <a:prstGeom prst="rect">
            <a:avLst/>
          </a:prstGeom>
        </p:spPr>
        <p:txBody>
          <a:bodyPr vert="horz" wrap="square" lIns="91300" tIns="45702" rIns="91300" bIns="45702" numCol="1" anchor="t" anchorCtr="0" compatLnSpc="1">
            <a:prstTxWarp prst="textNoShape">
              <a:avLst/>
            </a:prstTxWarp>
          </a:bodyPr>
          <a:lstStyle>
            <a:lvl1pPr defTabSz="1216394" eaLnBrk="1" hangingPunct="1">
              <a:defRPr sz="2489">
                <a:solidFill>
                  <a:srgbClr val="000000"/>
                </a:solidFill>
                <a:latin typeface="Arial Unicode MS" pitchFamily="34" charset="-128"/>
                <a:cs typeface="黑体" panose="020B0503020204020204" pitchFamily="49" charset="-122"/>
              </a:defRPr>
            </a:lvl1pPr>
          </a:lstStyle>
          <a:p>
            <a:pPr>
              <a:defRPr/>
            </a:pPr>
            <a:fld id="{59F41074-AB52-420E-A754-A7BFD20100CE}" type="slidenum">
              <a:rPr lang="zh-CN" altLang="en-US"/>
              <a:pPr>
                <a:defRPr/>
              </a:pPr>
              <a:t>‹#›</a:t>
            </a:fld>
            <a:endParaRPr lang="zh-CN" altLang="en-US"/>
          </a:p>
        </p:txBody>
      </p:sp>
    </p:spTree>
    <p:extLst>
      <p:ext uri="{BB962C8B-B14F-4D97-AF65-F5344CB8AC3E}">
        <p14:creationId xmlns:p14="http://schemas.microsoft.com/office/powerpoint/2010/main" val="2602983453"/>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50" y="609600"/>
            <a:ext cx="5249639" cy="2133600"/>
          </a:xfrm>
          <a:prstGeom prst="rect">
            <a:avLst/>
          </a:prstGeom>
        </p:spPr>
        <p:txBody>
          <a:bodyPr lIns="91300" tIns="45702" rIns="91300" bIns="45702" anchor="b"/>
          <a:lstStyle>
            <a:lvl1pPr>
              <a:defRPr sz="4267"/>
            </a:lvl1pPr>
          </a:lstStyle>
          <a:p>
            <a:r>
              <a:rPr lang="zh-CN" altLang="en-US"/>
              <a:t>单击此处编辑母版标题样式</a:t>
            </a:r>
          </a:p>
        </p:txBody>
      </p:sp>
      <p:sp>
        <p:nvSpPr>
          <p:cNvPr id="3" name="内容占位符 2"/>
          <p:cNvSpPr>
            <a:spLocks noGrp="1"/>
          </p:cNvSpPr>
          <p:nvPr>
            <p:ph idx="1"/>
          </p:nvPr>
        </p:nvSpPr>
        <p:spPr>
          <a:xfrm>
            <a:off x="6919691" y="1316725"/>
            <a:ext cx="8240048" cy="6498167"/>
          </a:xfrm>
          <a:prstGeom prst="rect">
            <a:avLst/>
          </a:prstGeom>
        </p:spPr>
        <p:txBody>
          <a:bodyPr lIns="91300" tIns="45702" rIns="91300" bIns="45702"/>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21150" y="2743210"/>
            <a:ext cx="5249639" cy="5082117"/>
          </a:xfrm>
          <a:prstGeom prst="rect">
            <a:avLst/>
          </a:prstGeom>
        </p:spPr>
        <p:txBody>
          <a:bodyPr lIns="91300" tIns="45702" rIns="91300" bIns="45702"/>
          <a:lstStyle>
            <a:lvl1pPr marL="0" indent="0">
              <a:buNone/>
              <a:defRPr sz="2133"/>
            </a:lvl1pPr>
            <a:lvl2pPr marL="608544" indent="0">
              <a:buNone/>
              <a:defRPr sz="2000"/>
            </a:lvl2pPr>
            <a:lvl3pPr marL="1217185" indent="0">
              <a:buNone/>
              <a:defRPr sz="1600"/>
            </a:lvl3pPr>
            <a:lvl4pPr marL="1825776" indent="0">
              <a:buNone/>
              <a:defRPr sz="1467"/>
            </a:lvl4pPr>
            <a:lvl5pPr marL="2434372" indent="0">
              <a:buNone/>
              <a:defRPr sz="1467"/>
            </a:lvl5pPr>
            <a:lvl6pPr marL="3043007" indent="0">
              <a:buNone/>
              <a:defRPr sz="1467"/>
            </a:lvl6pPr>
            <a:lvl7pPr marL="3651553" indent="0">
              <a:buNone/>
              <a:defRPr sz="1467"/>
            </a:lvl7pPr>
            <a:lvl8pPr marL="4260101" indent="0">
              <a:buNone/>
              <a:defRPr sz="1467"/>
            </a:lvl8pPr>
            <a:lvl9pPr marL="4868646" indent="0">
              <a:buNone/>
              <a:defRPr sz="14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38CFBFD-69E6-4D6E-8264-0632CC912187}"/>
              </a:ext>
            </a:extLst>
          </p:cNvPr>
          <p:cNvSpPr>
            <a:spLocks noGrp="1"/>
          </p:cNvSpPr>
          <p:nvPr>
            <p:ph type="dt" sz="half" idx="10"/>
          </p:nvPr>
        </p:nvSpPr>
        <p:spPr>
          <a:xfrm>
            <a:off x="1119019" y="8475135"/>
            <a:ext cx="3662244"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fld id="{737C767D-0EA5-445D-B64E-A6C399EB7205}" type="datetimeFigureOut">
              <a:rPr lang="zh-CN" altLang="en-US"/>
              <a:pPr>
                <a:defRPr/>
              </a:pPr>
              <a:t>2023/10/26</a:t>
            </a:fld>
            <a:endParaRPr lang="zh-CN" altLang="en-US"/>
          </a:p>
        </p:txBody>
      </p:sp>
      <p:sp>
        <p:nvSpPr>
          <p:cNvPr id="6" name="页脚占位符 5">
            <a:extLst>
              <a:ext uri="{FF2B5EF4-FFF2-40B4-BE49-F238E27FC236}">
                <a16:creationId xmlns:a16="http://schemas.microsoft.com/office/drawing/2014/main" id="{232DFA2C-89D2-3C55-692F-3B1D2C364841}"/>
              </a:ext>
            </a:extLst>
          </p:cNvPr>
          <p:cNvSpPr>
            <a:spLocks noGrp="1"/>
          </p:cNvSpPr>
          <p:nvPr>
            <p:ph type="ftr" sz="quarter" idx="11"/>
          </p:nvPr>
        </p:nvSpPr>
        <p:spPr>
          <a:xfrm>
            <a:off x="5391637" y="8475135"/>
            <a:ext cx="5493365"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endParaRPr lang="zh-CN" altLang="en-US"/>
          </a:p>
        </p:txBody>
      </p:sp>
      <p:sp>
        <p:nvSpPr>
          <p:cNvPr id="7" name="灯片编号占位符 6">
            <a:extLst>
              <a:ext uri="{FF2B5EF4-FFF2-40B4-BE49-F238E27FC236}">
                <a16:creationId xmlns:a16="http://schemas.microsoft.com/office/drawing/2014/main" id="{9DB89680-3189-590A-C7FC-7C0A4517DD99}"/>
              </a:ext>
            </a:extLst>
          </p:cNvPr>
          <p:cNvSpPr>
            <a:spLocks noGrp="1"/>
          </p:cNvSpPr>
          <p:nvPr>
            <p:ph type="sldNum" sz="quarter" idx="12"/>
          </p:nvPr>
        </p:nvSpPr>
        <p:spPr>
          <a:xfrm>
            <a:off x="11495375" y="8475135"/>
            <a:ext cx="3662244" cy="488244"/>
          </a:xfrm>
          <a:prstGeom prst="rect">
            <a:avLst/>
          </a:prstGeom>
        </p:spPr>
        <p:txBody>
          <a:bodyPr vert="horz" wrap="square" lIns="91300" tIns="45702" rIns="91300" bIns="45702" numCol="1" anchor="t" anchorCtr="0" compatLnSpc="1">
            <a:prstTxWarp prst="textNoShape">
              <a:avLst/>
            </a:prstTxWarp>
          </a:bodyPr>
          <a:lstStyle>
            <a:lvl1pPr defTabSz="1216394" eaLnBrk="1" hangingPunct="1">
              <a:defRPr sz="2489">
                <a:solidFill>
                  <a:srgbClr val="000000"/>
                </a:solidFill>
                <a:latin typeface="Arial Unicode MS" pitchFamily="34" charset="-128"/>
                <a:cs typeface="黑体" panose="020B0503020204020204" pitchFamily="49" charset="-122"/>
              </a:defRPr>
            </a:lvl1pPr>
          </a:lstStyle>
          <a:p>
            <a:pPr>
              <a:defRPr/>
            </a:pPr>
            <a:fld id="{7959C420-FC37-4450-A421-7EFA155D51F4}" type="slidenum">
              <a:rPr lang="zh-CN" altLang="en-US"/>
              <a:pPr>
                <a:defRPr/>
              </a:pPr>
              <a:t>‹#›</a:t>
            </a:fld>
            <a:endParaRPr lang="zh-CN" altLang="en-US"/>
          </a:p>
        </p:txBody>
      </p:sp>
    </p:spTree>
    <p:extLst>
      <p:ext uri="{BB962C8B-B14F-4D97-AF65-F5344CB8AC3E}">
        <p14:creationId xmlns:p14="http://schemas.microsoft.com/office/powerpoint/2010/main" val="3928681831"/>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410EBE9-FFE1-4D97-B578-8EB7070445FF}" type="datetimeFigureOut">
              <a:rPr lang="en-US"/>
              <a:pPr>
                <a:defRPr/>
              </a:pPr>
              <a:t>10/26/2023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D9BBEF-BD18-4A36-83BF-3165C2C26AC5}" type="slidenum">
              <a:rPr lang="en-US"/>
              <a:pPr>
                <a:defRPr/>
              </a:pPr>
              <a:t>‹#›</a:t>
            </a:fld>
            <a:endParaRPr lang="en-US"/>
          </a:p>
        </p:txBody>
      </p:sp>
    </p:spTree>
    <p:extLst>
      <p:ext uri="{BB962C8B-B14F-4D97-AF65-F5344CB8AC3E}">
        <p14:creationId xmlns:p14="http://schemas.microsoft.com/office/powerpoint/2010/main" val="219231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50" y="609600"/>
            <a:ext cx="5249639" cy="2133600"/>
          </a:xfrm>
          <a:prstGeom prst="rect">
            <a:avLst/>
          </a:prstGeom>
        </p:spPr>
        <p:txBody>
          <a:bodyPr lIns="91300" tIns="45702" rIns="91300" bIns="45702" anchor="b"/>
          <a:lstStyle>
            <a:lvl1pPr>
              <a:defRPr sz="4267"/>
            </a:lvl1pPr>
          </a:lstStyle>
          <a:p>
            <a:r>
              <a:rPr lang="zh-CN" altLang="en-US"/>
              <a:t>单击此处编辑母版标题样式</a:t>
            </a:r>
          </a:p>
        </p:txBody>
      </p:sp>
      <p:sp>
        <p:nvSpPr>
          <p:cNvPr id="3" name="图片占位符 2"/>
          <p:cNvSpPr>
            <a:spLocks noGrp="1"/>
          </p:cNvSpPr>
          <p:nvPr>
            <p:ph type="pic" idx="1"/>
          </p:nvPr>
        </p:nvSpPr>
        <p:spPr>
          <a:xfrm>
            <a:off x="6919691" y="1316725"/>
            <a:ext cx="8240048" cy="6498167"/>
          </a:xfrm>
          <a:prstGeom prst="rect">
            <a:avLst/>
          </a:prstGeom>
        </p:spPr>
        <p:txBody>
          <a:bodyPr lIns="91300" tIns="45702" rIns="91300" bIns="45702"/>
          <a:lstStyle>
            <a:lvl1pPr marL="0" indent="0">
              <a:buNone/>
              <a:defRPr sz="4267"/>
            </a:lvl1pPr>
            <a:lvl2pPr marL="608544" indent="0">
              <a:buNone/>
              <a:defRPr sz="3733"/>
            </a:lvl2pPr>
            <a:lvl3pPr marL="1217185" indent="0">
              <a:buNone/>
              <a:defRPr sz="3200"/>
            </a:lvl3pPr>
            <a:lvl4pPr marL="1825776" indent="0">
              <a:buNone/>
              <a:defRPr sz="2667"/>
            </a:lvl4pPr>
            <a:lvl5pPr marL="2434372" indent="0">
              <a:buNone/>
              <a:defRPr sz="2667"/>
            </a:lvl5pPr>
            <a:lvl6pPr marL="3043007" indent="0">
              <a:buNone/>
              <a:defRPr sz="2667"/>
            </a:lvl6pPr>
            <a:lvl7pPr marL="3651553" indent="0">
              <a:buNone/>
              <a:defRPr sz="2667"/>
            </a:lvl7pPr>
            <a:lvl8pPr marL="4260101" indent="0">
              <a:buNone/>
              <a:defRPr sz="2667"/>
            </a:lvl8pPr>
            <a:lvl9pPr marL="4868646" indent="0">
              <a:buNone/>
              <a:defRPr sz="2667"/>
            </a:lvl9pPr>
          </a:lstStyle>
          <a:p>
            <a:pPr lvl="0"/>
            <a:endParaRPr lang="zh-CN" altLang="en-US" noProof="0"/>
          </a:p>
        </p:txBody>
      </p:sp>
      <p:sp>
        <p:nvSpPr>
          <p:cNvPr id="4" name="文本占位符 3"/>
          <p:cNvSpPr>
            <a:spLocks noGrp="1"/>
          </p:cNvSpPr>
          <p:nvPr>
            <p:ph type="body" sz="half" idx="2"/>
          </p:nvPr>
        </p:nvSpPr>
        <p:spPr>
          <a:xfrm>
            <a:off x="1121150" y="2743210"/>
            <a:ext cx="5249639" cy="5082117"/>
          </a:xfrm>
          <a:prstGeom prst="rect">
            <a:avLst/>
          </a:prstGeom>
        </p:spPr>
        <p:txBody>
          <a:bodyPr lIns="91300" tIns="45702" rIns="91300" bIns="45702"/>
          <a:lstStyle>
            <a:lvl1pPr marL="0" indent="0">
              <a:buNone/>
              <a:defRPr sz="2133"/>
            </a:lvl1pPr>
            <a:lvl2pPr marL="608544" indent="0">
              <a:buNone/>
              <a:defRPr sz="2000"/>
            </a:lvl2pPr>
            <a:lvl3pPr marL="1217185" indent="0">
              <a:buNone/>
              <a:defRPr sz="1600"/>
            </a:lvl3pPr>
            <a:lvl4pPr marL="1825776" indent="0">
              <a:buNone/>
              <a:defRPr sz="1467"/>
            </a:lvl4pPr>
            <a:lvl5pPr marL="2434372" indent="0">
              <a:buNone/>
              <a:defRPr sz="1467"/>
            </a:lvl5pPr>
            <a:lvl6pPr marL="3043007" indent="0">
              <a:buNone/>
              <a:defRPr sz="1467"/>
            </a:lvl6pPr>
            <a:lvl7pPr marL="3651553" indent="0">
              <a:buNone/>
              <a:defRPr sz="1467"/>
            </a:lvl7pPr>
            <a:lvl8pPr marL="4260101" indent="0">
              <a:buNone/>
              <a:defRPr sz="1467"/>
            </a:lvl8pPr>
            <a:lvl9pPr marL="4868646" indent="0">
              <a:buNone/>
              <a:defRPr sz="14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464F1AF-286E-AF3A-3C64-FEB81BB2E3A7}"/>
              </a:ext>
            </a:extLst>
          </p:cNvPr>
          <p:cNvSpPr>
            <a:spLocks noGrp="1"/>
          </p:cNvSpPr>
          <p:nvPr>
            <p:ph type="dt" sz="half" idx="10"/>
          </p:nvPr>
        </p:nvSpPr>
        <p:spPr>
          <a:xfrm>
            <a:off x="1119019" y="8475135"/>
            <a:ext cx="3662244"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fld id="{43E3EEC1-7976-4712-8B25-5FB1A5DCF7F5}" type="datetimeFigureOut">
              <a:rPr lang="zh-CN" altLang="en-US"/>
              <a:pPr>
                <a:defRPr/>
              </a:pPr>
              <a:t>2023/10/26</a:t>
            </a:fld>
            <a:endParaRPr lang="zh-CN" altLang="en-US"/>
          </a:p>
        </p:txBody>
      </p:sp>
      <p:sp>
        <p:nvSpPr>
          <p:cNvPr id="6" name="页脚占位符 5">
            <a:extLst>
              <a:ext uri="{FF2B5EF4-FFF2-40B4-BE49-F238E27FC236}">
                <a16:creationId xmlns:a16="http://schemas.microsoft.com/office/drawing/2014/main" id="{94757CF0-EB15-3AF6-AC96-98C266492933}"/>
              </a:ext>
            </a:extLst>
          </p:cNvPr>
          <p:cNvSpPr>
            <a:spLocks noGrp="1"/>
          </p:cNvSpPr>
          <p:nvPr>
            <p:ph type="ftr" sz="quarter" idx="11"/>
          </p:nvPr>
        </p:nvSpPr>
        <p:spPr>
          <a:xfrm>
            <a:off x="5391637" y="8475135"/>
            <a:ext cx="5493365"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endParaRPr lang="zh-CN" altLang="en-US"/>
          </a:p>
        </p:txBody>
      </p:sp>
      <p:sp>
        <p:nvSpPr>
          <p:cNvPr id="7" name="灯片编号占位符 6">
            <a:extLst>
              <a:ext uri="{FF2B5EF4-FFF2-40B4-BE49-F238E27FC236}">
                <a16:creationId xmlns:a16="http://schemas.microsoft.com/office/drawing/2014/main" id="{09F5FADC-53B2-4852-6A73-764099EC22CC}"/>
              </a:ext>
            </a:extLst>
          </p:cNvPr>
          <p:cNvSpPr>
            <a:spLocks noGrp="1"/>
          </p:cNvSpPr>
          <p:nvPr>
            <p:ph type="sldNum" sz="quarter" idx="12"/>
          </p:nvPr>
        </p:nvSpPr>
        <p:spPr>
          <a:xfrm>
            <a:off x="11495375" y="8475135"/>
            <a:ext cx="3662244" cy="488244"/>
          </a:xfrm>
          <a:prstGeom prst="rect">
            <a:avLst/>
          </a:prstGeom>
        </p:spPr>
        <p:txBody>
          <a:bodyPr vert="horz" wrap="square" lIns="91300" tIns="45702" rIns="91300" bIns="45702" numCol="1" anchor="t" anchorCtr="0" compatLnSpc="1">
            <a:prstTxWarp prst="textNoShape">
              <a:avLst/>
            </a:prstTxWarp>
          </a:bodyPr>
          <a:lstStyle>
            <a:lvl1pPr defTabSz="1216394" eaLnBrk="1" hangingPunct="1">
              <a:defRPr sz="2489">
                <a:solidFill>
                  <a:srgbClr val="000000"/>
                </a:solidFill>
                <a:latin typeface="Arial Unicode MS" pitchFamily="34" charset="-128"/>
                <a:cs typeface="黑体" panose="020B0503020204020204" pitchFamily="49" charset="-122"/>
              </a:defRPr>
            </a:lvl1pPr>
          </a:lstStyle>
          <a:p>
            <a:pPr>
              <a:defRPr/>
            </a:pPr>
            <a:fld id="{54B6CE9E-CC8D-4CA8-B4F3-0EB9D2F24350}" type="slidenum">
              <a:rPr lang="zh-CN" altLang="en-US"/>
              <a:pPr>
                <a:defRPr/>
              </a:pPr>
              <a:t>‹#›</a:t>
            </a:fld>
            <a:endParaRPr lang="zh-CN" altLang="en-US"/>
          </a:p>
        </p:txBody>
      </p:sp>
    </p:spTree>
    <p:extLst>
      <p:ext uri="{BB962C8B-B14F-4D97-AF65-F5344CB8AC3E}">
        <p14:creationId xmlns:p14="http://schemas.microsoft.com/office/powerpoint/2010/main" val="2061765175"/>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119019" y="486839"/>
            <a:ext cx="14038600" cy="1767417"/>
          </a:xfrm>
          <a:prstGeom prst="rect">
            <a:avLst/>
          </a:prstGeom>
        </p:spPr>
        <p:txBody>
          <a:bodyPr lIns="91300" tIns="45702" rIns="91300" bIns="45702"/>
          <a:lstStyle/>
          <a:p>
            <a:r>
              <a:rPr lang="zh-CN" altLang="en-US"/>
              <a:t>单击此处编辑母版标题样式</a:t>
            </a:r>
          </a:p>
        </p:txBody>
      </p:sp>
      <p:sp>
        <p:nvSpPr>
          <p:cNvPr id="3" name="竖排文字占位符 2"/>
          <p:cNvSpPr>
            <a:spLocks noGrp="1"/>
          </p:cNvSpPr>
          <p:nvPr>
            <p:ph type="body" orient="vert" idx="1"/>
          </p:nvPr>
        </p:nvSpPr>
        <p:spPr>
          <a:xfrm>
            <a:off x="1119019" y="2434167"/>
            <a:ext cx="14038600" cy="5801785"/>
          </a:xfrm>
          <a:prstGeom prst="rect">
            <a:avLst/>
          </a:prstGeom>
        </p:spPr>
        <p:txBody>
          <a:bodyPr vert="eaVert" lIns="91300" tIns="45702" rIns="91300" bIns="457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4D06839-1BE6-601E-A47A-274C893C118F}"/>
              </a:ext>
            </a:extLst>
          </p:cNvPr>
          <p:cNvSpPr>
            <a:spLocks noGrp="1"/>
          </p:cNvSpPr>
          <p:nvPr>
            <p:ph type="dt" sz="half" idx="10"/>
          </p:nvPr>
        </p:nvSpPr>
        <p:spPr>
          <a:xfrm>
            <a:off x="1119019" y="8475135"/>
            <a:ext cx="3662244"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fld id="{337EACD1-E64F-4D5A-A275-14B7B1F4BDDD}" type="datetimeFigureOut">
              <a:rPr lang="zh-CN" altLang="en-US"/>
              <a:pPr>
                <a:defRPr/>
              </a:pPr>
              <a:t>2023/10/26</a:t>
            </a:fld>
            <a:endParaRPr lang="zh-CN" altLang="en-US"/>
          </a:p>
        </p:txBody>
      </p:sp>
      <p:sp>
        <p:nvSpPr>
          <p:cNvPr id="5" name="页脚占位符 4">
            <a:extLst>
              <a:ext uri="{FF2B5EF4-FFF2-40B4-BE49-F238E27FC236}">
                <a16:creationId xmlns:a16="http://schemas.microsoft.com/office/drawing/2014/main" id="{9C53960E-6E03-6740-69BF-C214E77BE017}"/>
              </a:ext>
            </a:extLst>
          </p:cNvPr>
          <p:cNvSpPr>
            <a:spLocks noGrp="1"/>
          </p:cNvSpPr>
          <p:nvPr>
            <p:ph type="ftr" sz="quarter" idx="11"/>
          </p:nvPr>
        </p:nvSpPr>
        <p:spPr>
          <a:xfrm>
            <a:off x="5391637" y="8475135"/>
            <a:ext cx="5493365"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endParaRPr lang="zh-CN" altLang="en-US"/>
          </a:p>
        </p:txBody>
      </p:sp>
      <p:sp>
        <p:nvSpPr>
          <p:cNvPr id="6" name="灯片编号占位符 5">
            <a:extLst>
              <a:ext uri="{FF2B5EF4-FFF2-40B4-BE49-F238E27FC236}">
                <a16:creationId xmlns:a16="http://schemas.microsoft.com/office/drawing/2014/main" id="{E52272B4-9206-A35E-4CA8-AFCAB0E97E06}"/>
              </a:ext>
            </a:extLst>
          </p:cNvPr>
          <p:cNvSpPr>
            <a:spLocks noGrp="1"/>
          </p:cNvSpPr>
          <p:nvPr>
            <p:ph type="sldNum" sz="quarter" idx="12"/>
          </p:nvPr>
        </p:nvSpPr>
        <p:spPr>
          <a:xfrm>
            <a:off x="11495375" y="8475135"/>
            <a:ext cx="3662244" cy="488244"/>
          </a:xfrm>
          <a:prstGeom prst="rect">
            <a:avLst/>
          </a:prstGeom>
        </p:spPr>
        <p:txBody>
          <a:bodyPr vert="horz" wrap="square" lIns="91300" tIns="45702" rIns="91300" bIns="45702" numCol="1" anchor="t" anchorCtr="0" compatLnSpc="1">
            <a:prstTxWarp prst="textNoShape">
              <a:avLst/>
            </a:prstTxWarp>
          </a:bodyPr>
          <a:lstStyle>
            <a:lvl1pPr defTabSz="1216394" eaLnBrk="1" hangingPunct="1">
              <a:defRPr sz="2489">
                <a:solidFill>
                  <a:srgbClr val="000000"/>
                </a:solidFill>
                <a:latin typeface="Arial Unicode MS" pitchFamily="34" charset="-128"/>
                <a:cs typeface="黑体" panose="020B0503020204020204" pitchFamily="49" charset="-122"/>
              </a:defRPr>
            </a:lvl1pPr>
          </a:lstStyle>
          <a:p>
            <a:pPr>
              <a:defRPr/>
            </a:pPr>
            <a:fld id="{8A6C05D3-4498-40FF-B479-E4D0CB96672E}" type="slidenum">
              <a:rPr lang="zh-CN" altLang="en-US"/>
              <a:pPr>
                <a:defRPr/>
              </a:pPr>
              <a:t>‹#›</a:t>
            </a:fld>
            <a:endParaRPr lang="zh-CN" altLang="en-US"/>
          </a:p>
        </p:txBody>
      </p:sp>
    </p:spTree>
    <p:extLst>
      <p:ext uri="{BB962C8B-B14F-4D97-AF65-F5344CB8AC3E}">
        <p14:creationId xmlns:p14="http://schemas.microsoft.com/office/powerpoint/2010/main" val="878520460"/>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72" y="486982"/>
            <a:ext cx="3509650" cy="7749118"/>
          </a:xfrm>
          <a:prstGeom prst="rect">
            <a:avLst/>
          </a:prstGeom>
        </p:spPr>
        <p:txBody>
          <a:bodyPr vert="eaVert" lIns="91300" tIns="45702" rIns="91300" bIns="45702"/>
          <a:lstStyle/>
          <a:p>
            <a:r>
              <a:rPr lang="zh-CN" altLang="en-US"/>
              <a:t>单击此处编辑母版标题样式</a:t>
            </a:r>
          </a:p>
        </p:txBody>
      </p:sp>
      <p:sp>
        <p:nvSpPr>
          <p:cNvPr id="3" name="竖排文字占位符 2"/>
          <p:cNvSpPr>
            <a:spLocks noGrp="1"/>
          </p:cNvSpPr>
          <p:nvPr>
            <p:ph type="body" orient="vert" idx="1"/>
          </p:nvPr>
        </p:nvSpPr>
        <p:spPr>
          <a:xfrm>
            <a:off x="1119088" y="486982"/>
            <a:ext cx="10325492" cy="7749118"/>
          </a:xfrm>
          <a:prstGeom prst="rect">
            <a:avLst/>
          </a:prstGeom>
        </p:spPr>
        <p:txBody>
          <a:bodyPr vert="eaVert" lIns="91300" tIns="45702" rIns="91300" bIns="457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4AB5144-ED23-AD74-8792-9D51AD6C2E5A}"/>
              </a:ext>
            </a:extLst>
          </p:cNvPr>
          <p:cNvSpPr>
            <a:spLocks noGrp="1"/>
          </p:cNvSpPr>
          <p:nvPr>
            <p:ph type="dt" sz="half" idx="10"/>
          </p:nvPr>
        </p:nvSpPr>
        <p:spPr>
          <a:xfrm>
            <a:off x="1119019" y="8475135"/>
            <a:ext cx="3662244"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fld id="{AD47A802-183A-4BFE-9729-314DCDE42E0A}" type="datetimeFigureOut">
              <a:rPr lang="zh-CN" altLang="en-US"/>
              <a:pPr>
                <a:defRPr/>
              </a:pPr>
              <a:t>2023/10/26</a:t>
            </a:fld>
            <a:endParaRPr lang="zh-CN" altLang="en-US"/>
          </a:p>
        </p:txBody>
      </p:sp>
      <p:sp>
        <p:nvSpPr>
          <p:cNvPr id="5" name="页脚占位符 4">
            <a:extLst>
              <a:ext uri="{FF2B5EF4-FFF2-40B4-BE49-F238E27FC236}">
                <a16:creationId xmlns:a16="http://schemas.microsoft.com/office/drawing/2014/main" id="{6952EC1D-4A02-69F5-29E8-F90594CD9C2A}"/>
              </a:ext>
            </a:extLst>
          </p:cNvPr>
          <p:cNvSpPr>
            <a:spLocks noGrp="1"/>
          </p:cNvSpPr>
          <p:nvPr>
            <p:ph type="ftr" sz="quarter" idx="11"/>
          </p:nvPr>
        </p:nvSpPr>
        <p:spPr>
          <a:xfrm>
            <a:off x="5391637" y="8475135"/>
            <a:ext cx="5493365" cy="488244"/>
          </a:xfrm>
          <a:prstGeom prst="rect">
            <a:avLst/>
          </a:prstGeom>
        </p:spPr>
        <p:txBody>
          <a:bodyPr lIns="91300" tIns="45702" rIns="91300" bIns="45702"/>
          <a:lstStyle>
            <a:lvl1pPr defTabSz="1217185" eaLnBrk="1" fontAlgn="auto" hangingPunct="1">
              <a:spcBef>
                <a:spcPts val="0"/>
              </a:spcBef>
              <a:spcAft>
                <a:spcPts val="0"/>
              </a:spcAft>
              <a:defRPr sz="2533">
                <a:solidFill>
                  <a:srgbClr val="000000"/>
                </a:solidFill>
                <a:latin typeface="Arial Unicode MS"/>
              </a:defRPr>
            </a:lvl1pPr>
          </a:lstStyle>
          <a:p>
            <a:pPr>
              <a:defRPr/>
            </a:pPr>
            <a:endParaRPr lang="zh-CN" altLang="en-US"/>
          </a:p>
        </p:txBody>
      </p:sp>
      <p:sp>
        <p:nvSpPr>
          <p:cNvPr id="6" name="灯片编号占位符 5">
            <a:extLst>
              <a:ext uri="{FF2B5EF4-FFF2-40B4-BE49-F238E27FC236}">
                <a16:creationId xmlns:a16="http://schemas.microsoft.com/office/drawing/2014/main" id="{B4E466E9-B281-094B-5B6B-26282E9C2526}"/>
              </a:ext>
            </a:extLst>
          </p:cNvPr>
          <p:cNvSpPr>
            <a:spLocks noGrp="1"/>
          </p:cNvSpPr>
          <p:nvPr>
            <p:ph type="sldNum" sz="quarter" idx="12"/>
          </p:nvPr>
        </p:nvSpPr>
        <p:spPr>
          <a:xfrm>
            <a:off x="11495375" y="8475135"/>
            <a:ext cx="3662244" cy="488244"/>
          </a:xfrm>
          <a:prstGeom prst="rect">
            <a:avLst/>
          </a:prstGeom>
        </p:spPr>
        <p:txBody>
          <a:bodyPr vert="horz" wrap="square" lIns="91300" tIns="45702" rIns="91300" bIns="45702" numCol="1" anchor="t" anchorCtr="0" compatLnSpc="1">
            <a:prstTxWarp prst="textNoShape">
              <a:avLst/>
            </a:prstTxWarp>
          </a:bodyPr>
          <a:lstStyle>
            <a:lvl1pPr defTabSz="1216394" eaLnBrk="1" hangingPunct="1">
              <a:defRPr sz="2489">
                <a:solidFill>
                  <a:srgbClr val="000000"/>
                </a:solidFill>
                <a:latin typeface="Arial Unicode MS" pitchFamily="34" charset="-128"/>
                <a:cs typeface="黑体" panose="020B0503020204020204" pitchFamily="49" charset="-122"/>
              </a:defRPr>
            </a:lvl1pPr>
          </a:lstStyle>
          <a:p>
            <a:pPr>
              <a:defRPr/>
            </a:pPr>
            <a:fld id="{C4C1A3FF-D121-480D-A4CD-C1048EBAAABB}" type="slidenum">
              <a:rPr lang="zh-CN" altLang="en-US"/>
              <a:pPr>
                <a:defRPr/>
              </a:pPr>
              <a:t>‹#›</a:t>
            </a:fld>
            <a:endParaRPr lang="zh-CN" altLang="en-US"/>
          </a:p>
        </p:txBody>
      </p:sp>
    </p:spTree>
    <p:extLst>
      <p:ext uri="{BB962C8B-B14F-4D97-AF65-F5344CB8AC3E}">
        <p14:creationId xmlns:p14="http://schemas.microsoft.com/office/powerpoint/2010/main" val="3688432343"/>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4"/>
          </a:xfrm>
        </p:spPr>
        <p:txBody>
          <a:bodyPr/>
          <a:lstStyle/>
          <a:p>
            <a:r>
              <a:rPr lang="en-US"/>
              <a:t>Click to edit Master title style</a:t>
            </a:r>
          </a:p>
        </p:txBody>
      </p:sp>
      <p:sp>
        <p:nvSpPr>
          <p:cNvPr id="3" name="Subtitle 2"/>
          <p:cNvSpPr>
            <a:spLocks noGrp="1"/>
          </p:cNvSpPr>
          <p:nvPr>
            <p:ph type="subTitle" idx="1"/>
          </p:nvPr>
        </p:nvSpPr>
        <p:spPr>
          <a:xfrm>
            <a:off x="2441497" y="5181602"/>
            <a:ext cx="11393647" cy="2336800"/>
          </a:xfrm>
        </p:spPr>
        <p:txBody>
          <a:bodyPr/>
          <a:lstStyle>
            <a:lvl1pPr marL="0" indent="0" algn="ctr">
              <a:buNone/>
              <a:defRPr>
                <a:solidFill>
                  <a:schemeClr val="tx1">
                    <a:tint val="75000"/>
                  </a:schemeClr>
                </a:solidFill>
              </a:defRPr>
            </a:lvl1pPr>
            <a:lvl2pPr marL="813119" indent="0" algn="ctr">
              <a:buNone/>
              <a:defRPr>
                <a:solidFill>
                  <a:schemeClr val="tx1">
                    <a:tint val="75000"/>
                  </a:schemeClr>
                </a:solidFill>
              </a:defRPr>
            </a:lvl2pPr>
            <a:lvl3pPr marL="1626236" indent="0" algn="ctr">
              <a:buNone/>
              <a:defRPr>
                <a:solidFill>
                  <a:schemeClr val="tx1">
                    <a:tint val="75000"/>
                  </a:schemeClr>
                </a:solidFill>
              </a:defRPr>
            </a:lvl3pPr>
            <a:lvl4pPr marL="2439355" indent="0" algn="ctr">
              <a:buNone/>
              <a:defRPr>
                <a:solidFill>
                  <a:schemeClr val="tx1">
                    <a:tint val="75000"/>
                  </a:schemeClr>
                </a:solidFill>
              </a:defRPr>
            </a:lvl4pPr>
            <a:lvl5pPr marL="3252472" indent="0" algn="ctr">
              <a:buNone/>
              <a:defRPr>
                <a:solidFill>
                  <a:schemeClr val="tx1">
                    <a:tint val="75000"/>
                  </a:schemeClr>
                </a:solidFill>
              </a:defRPr>
            </a:lvl5pPr>
            <a:lvl6pPr marL="4065591" indent="0" algn="ctr">
              <a:buNone/>
              <a:defRPr>
                <a:solidFill>
                  <a:schemeClr val="tx1">
                    <a:tint val="75000"/>
                  </a:schemeClr>
                </a:solidFill>
              </a:defRPr>
            </a:lvl6pPr>
            <a:lvl7pPr marL="4878709" indent="0" algn="ctr">
              <a:buNone/>
              <a:defRPr>
                <a:solidFill>
                  <a:schemeClr val="tx1">
                    <a:tint val="75000"/>
                  </a:schemeClr>
                </a:solidFill>
              </a:defRPr>
            </a:lvl7pPr>
            <a:lvl8pPr marL="5691826" indent="0" algn="ctr">
              <a:buNone/>
              <a:defRPr>
                <a:solidFill>
                  <a:schemeClr val="tx1">
                    <a:tint val="75000"/>
                  </a:schemeClr>
                </a:solidFill>
              </a:defRPr>
            </a:lvl8pPr>
            <a:lvl9pPr marL="650494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035C4C0-0E5B-4478-914E-49983937B54B}" type="datetimeFigureOut">
              <a:rPr lang="en-US"/>
              <a:pPr>
                <a:defRPr/>
              </a:pPr>
              <a:t>10/26/2023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A05E0-045F-4E6E-A4D3-C81FD5DB4D5F}" type="slidenum">
              <a:rPr lang="en-US"/>
              <a:pPr>
                <a:defRPr/>
              </a:pPr>
              <a:t>‹#›</a:t>
            </a:fld>
            <a:endParaRPr lang="en-US"/>
          </a:p>
        </p:txBody>
      </p:sp>
    </p:spTree>
    <p:extLst>
      <p:ext uri="{BB962C8B-B14F-4D97-AF65-F5344CB8AC3E}">
        <p14:creationId xmlns:p14="http://schemas.microsoft.com/office/powerpoint/2010/main" val="102765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7D55BDC-41FF-9F34-301B-F0D26337E7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8BCBD3-1348-1C2A-39FE-E3633754A5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9C14F2-F8F3-B02C-26FC-94E82ECD53F4}"/>
              </a:ext>
            </a:extLst>
          </p:cNvPr>
          <p:cNvSpPr>
            <a:spLocks noGrp="1" noChangeArrowheads="1"/>
          </p:cNvSpPr>
          <p:nvPr>
            <p:ph type="sldNum" sz="quarter" idx="12"/>
          </p:nvPr>
        </p:nvSpPr>
        <p:spPr>
          <a:ln/>
        </p:spPr>
        <p:txBody>
          <a:bodyPr/>
          <a:lstStyle>
            <a:lvl1pPr>
              <a:defRPr/>
            </a:lvl1pPr>
          </a:lstStyle>
          <a:p>
            <a:fld id="{64EAE890-ABF0-492C-AFDB-D7662013FCF3}" type="slidenum">
              <a:rPr lang="en-US" altLang="en-US"/>
              <a:pPr/>
              <a:t>‹#›</a:t>
            </a:fld>
            <a:endParaRPr lang="en-US" altLang="en-US"/>
          </a:p>
        </p:txBody>
      </p:sp>
    </p:spTree>
    <p:extLst>
      <p:ext uri="{BB962C8B-B14F-4D97-AF65-F5344CB8AC3E}">
        <p14:creationId xmlns:p14="http://schemas.microsoft.com/office/powerpoint/2010/main" val="2015410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8B773C-D964-A571-D0B5-127A3E26C8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08CCD4-91A3-7B56-CF05-7718C28CA7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DCFA67-C339-984C-E6A1-236D468416DE}"/>
              </a:ext>
            </a:extLst>
          </p:cNvPr>
          <p:cNvSpPr>
            <a:spLocks noGrp="1" noChangeArrowheads="1"/>
          </p:cNvSpPr>
          <p:nvPr>
            <p:ph type="sldNum" sz="quarter" idx="12"/>
          </p:nvPr>
        </p:nvSpPr>
        <p:spPr>
          <a:ln/>
        </p:spPr>
        <p:txBody>
          <a:bodyPr/>
          <a:lstStyle>
            <a:lvl1pPr>
              <a:defRPr/>
            </a:lvl1pPr>
          </a:lstStyle>
          <a:p>
            <a:fld id="{597B5005-DC29-434F-BB9B-379ECF10FAB0}" type="slidenum">
              <a:rPr lang="en-US" altLang="en-US"/>
              <a:pPr/>
              <a:t>‹#›</a:t>
            </a:fld>
            <a:endParaRPr lang="en-US" altLang="en-US"/>
          </a:p>
        </p:txBody>
      </p:sp>
    </p:spTree>
    <p:extLst>
      <p:ext uri="{BB962C8B-B14F-4D97-AF65-F5344CB8AC3E}">
        <p14:creationId xmlns:p14="http://schemas.microsoft.com/office/powerpoint/2010/main" val="1561530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6864580B-5C35-A1C8-523D-1B476792F5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02D3CA-A5A4-2DF8-8F02-9BC61D2E6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89964E-E90D-F77D-0F7E-6DF3FEC0EA5F}"/>
              </a:ext>
            </a:extLst>
          </p:cNvPr>
          <p:cNvSpPr>
            <a:spLocks noGrp="1" noChangeArrowheads="1"/>
          </p:cNvSpPr>
          <p:nvPr>
            <p:ph type="sldNum" sz="quarter" idx="12"/>
          </p:nvPr>
        </p:nvSpPr>
        <p:spPr>
          <a:ln/>
        </p:spPr>
        <p:txBody>
          <a:bodyPr/>
          <a:lstStyle>
            <a:lvl1pPr>
              <a:defRPr/>
            </a:lvl1pPr>
          </a:lstStyle>
          <a:p>
            <a:fld id="{C88BC88A-A40F-4022-81E3-BEE937E1180C}" type="slidenum">
              <a:rPr lang="en-US" altLang="en-US"/>
              <a:pPr/>
              <a:t>‹#›</a:t>
            </a:fld>
            <a:endParaRPr lang="en-US" altLang="en-US"/>
          </a:p>
        </p:txBody>
      </p:sp>
    </p:spTree>
    <p:extLst>
      <p:ext uri="{BB962C8B-B14F-4D97-AF65-F5344CB8AC3E}">
        <p14:creationId xmlns:p14="http://schemas.microsoft.com/office/powerpoint/2010/main" val="3760498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3832" y="2133601"/>
            <a:ext cx="7188848"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73958" y="2133601"/>
            <a:ext cx="7188848"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6A6446-5240-5D3A-778D-ED50C7D631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27CCDE-8DA6-02D8-7884-44BEBC3DD2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9CC42C-3014-A088-24FC-41FC1268D267}"/>
              </a:ext>
            </a:extLst>
          </p:cNvPr>
          <p:cNvSpPr>
            <a:spLocks noGrp="1" noChangeArrowheads="1"/>
          </p:cNvSpPr>
          <p:nvPr>
            <p:ph type="sldNum" sz="quarter" idx="12"/>
          </p:nvPr>
        </p:nvSpPr>
        <p:spPr>
          <a:ln/>
        </p:spPr>
        <p:txBody>
          <a:bodyPr/>
          <a:lstStyle>
            <a:lvl1pPr>
              <a:defRPr/>
            </a:lvl1pPr>
          </a:lstStyle>
          <a:p>
            <a:fld id="{BFB9B090-D64D-4F4E-ABE0-415911754FED}" type="slidenum">
              <a:rPr lang="en-US" altLang="en-US"/>
              <a:pPr/>
              <a:t>‹#›</a:t>
            </a:fld>
            <a:endParaRPr lang="en-US" altLang="en-US"/>
          </a:p>
        </p:txBody>
      </p:sp>
    </p:spTree>
    <p:extLst>
      <p:ext uri="{BB962C8B-B14F-4D97-AF65-F5344CB8AC3E}">
        <p14:creationId xmlns:p14="http://schemas.microsoft.com/office/powerpoint/2010/main" val="2005143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B1C0A2A-EF61-54F4-8E49-DE9AF66A2D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B20DB39-8EB8-5B96-82F2-69BA331036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5119156-CCAB-641A-A2A2-106158CAA841}"/>
              </a:ext>
            </a:extLst>
          </p:cNvPr>
          <p:cNvSpPr>
            <a:spLocks noGrp="1" noChangeArrowheads="1"/>
          </p:cNvSpPr>
          <p:nvPr>
            <p:ph type="sldNum" sz="quarter" idx="12"/>
          </p:nvPr>
        </p:nvSpPr>
        <p:spPr>
          <a:ln/>
        </p:spPr>
        <p:txBody>
          <a:bodyPr/>
          <a:lstStyle>
            <a:lvl1pPr>
              <a:defRPr/>
            </a:lvl1pPr>
          </a:lstStyle>
          <a:p>
            <a:fld id="{BDD46246-2A64-4E81-8759-37E585806A90}" type="slidenum">
              <a:rPr lang="en-US" altLang="en-US"/>
              <a:pPr/>
              <a:t>‹#›</a:t>
            </a:fld>
            <a:endParaRPr lang="en-US" altLang="en-US"/>
          </a:p>
        </p:txBody>
      </p:sp>
    </p:spTree>
    <p:extLst>
      <p:ext uri="{BB962C8B-B14F-4D97-AF65-F5344CB8AC3E}">
        <p14:creationId xmlns:p14="http://schemas.microsoft.com/office/powerpoint/2010/main" val="1829270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0D95C39-AAEB-C443-529E-72757A581F9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C5CAC99-05B3-16CC-F010-04F86D032C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38A481B-1E3F-993E-1656-0B57B402EA74}"/>
              </a:ext>
            </a:extLst>
          </p:cNvPr>
          <p:cNvSpPr>
            <a:spLocks noGrp="1" noChangeArrowheads="1"/>
          </p:cNvSpPr>
          <p:nvPr>
            <p:ph type="sldNum" sz="quarter" idx="12"/>
          </p:nvPr>
        </p:nvSpPr>
        <p:spPr>
          <a:ln/>
        </p:spPr>
        <p:txBody>
          <a:bodyPr/>
          <a:lstStyle>
            <a:lvl1pPr>
              <a:defRPr/>
            </a:lvl1pPr>
          </a:lstStyle>
          <a:p>
            <a:fld id="{F2AD0B68-1928-4308-86BA-9645D1973850}" type="slidenum">
              <a:rPr lang="en-US" altLang="en-US"/>
              <a:pPr/>
              <a:t>‹#›</a:t>
            </a:fld>
            <a:endParaRPr lang="en-US" altLang="en-US"/>
          </a:p>
        </p:txBody>
      </p:sp>
    </p:spTree>
    <p:extLst>
      <p:ext uri="{BB962C8B-B14F-4D97-AF65-F5344CB8AC3E}">
        <p14:creationId xmlns:p14="http://schemas.microsoft.com/office/powerpoint/2010/main" val="380973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71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600">
                <a:solidFill>
                  <a:schemeClr val="tx1">
                    <a:tint val="75000"/>
                  </a:schemeClr>
                </a:solidFill>
              </a:defRPr>
            </a:lvl1pPr>
            <a:lvl2pPr marL="813119" indent="0">
              <a:buNone/>
              <a:defRPr sz="3200">
                <a:solidFill>
                  <a:schemeClr val="tx1">
                    <a:tint val="75000"/>
                  </a:schemeClr>
                </a:solidFill>
              </a:defRPr>
            </a:lvl2pPr>
            <a:lvl3pPr marL="1626236" indent="0">
              <a:buNone/>
              <a:defRPr sz="2800">
                <a:solidFill>
                  <a:schemeClr val="tx1">
                    <a:tint val="75000"/>
                  </a:schemeClr>
                </a:solidFill>
              </a:defRPr>
            </a:lvl3pPr>
            <a:lvl4pPr marL="2439355" indent="0">
              <a:buNone/>
              <a:defRPr sz="2500">
                <a:solidFill>
                  <a:schemeClr val="tx1">
                    <a:tint val="75000"/>
                  </a:schemeClr>
                </a:solidFill>
              </a:defRPr>
            </a:lvl4pPr>
            <a:lvl5pPr marL="3252472" indent="0">
              <a:buNone/>
              <a:defRPr sz="2500">
                <a:solidFill>
                  <a:schemeClr val="tx1">
                    <a:tint val="75000"/>
                  </a:schemeClr>
                </a:solidFill>
              </a:defRPr>
            </a:lvl5pPr>
            <a:lvl6pPr marL="4065591" indent="0">
              <a:buNone/>
              <a:defRPr sz="2500">
                <a:solidFill>
                  <a:schemeClr val="tx1">
                    <a:tint val="75000"/>
                  </a:schemeClr>
                </a:solidFill>
              </a:defRPr>
            </a:lvl6pPr>
            <a:lvl7pPr marL="4878709" indent="0">
              <a:buNone/>
              <a:defRPr sz="2500">
                <a:solidFill>
                  <a:schemeClr val="tx1">
                    <a:tint val="75000"/>
                  </a:schemeClr>
                </a:solidFill>
              </a:defRPr>
            </a:lvl7pPr>
            <a:lvl8pPr marL="5691826" indent="0">
              <a:buNone/>
              <a:defRPr sz="2500">
                <a:solidFill>
                  <a:schemeClr val="tx1">
                    <a:tint val="75000"/>
                  </a:schemeClr>
                </a:solidFill>
              </a:defRPr>
            </a:lvl8pPr>
            <a:lvl9pPr marL="6504945" indent="0">
              <a:buNone/>
              <a:defRPr sz="2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18B057C-164F-42F5-B4BD-0BF1F35E3BE1}" type="datetimeFigureOut">
              <a:rPr lang="en-US"/>
              <a:pPr>
                <a:defRPr/>
              </a:pPr>
              <a:t>10/26/2023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D60E28-D99B-4989-89D3-0B0EDE0FBD02}" type="slidenum">
              <a:rPr lang="en-US"/>
              <a:pPr>
                <a:defRPr/>
              </a:pPr>
              <a:t>‹#›</a:t>
            </a:fld>
            <a:endParaRPr lang="en-US"/>
          </a:p>
        </p:txBody>
      </p:sp>
    </p:spTree>
    <p:extLst>
      <p:ext uri="{BB962C8B-B14F-4D97-AF65-F5344CB8AC3E}">
        <p14:creationId xmlns:p14="http://schemas.microsoft.com/office/powerpoint/2010/main" val="1811837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ACCAF5-F177-A942-A700-F7374B008DB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33D47C9-32DF-DCB0-CF9A-1450E99CF4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F611574-DF3E-E51A-1488-35D295E12A21}"/>
              </a:ext>
            </a:extLst>
          </p:cNvPr>
          <p:cNvSpPr>
            <a:spLocks noGrp="1" noChangeArrowheads="1"/>
          </p:cNvSpPr>
          <p:nvPr>
            <p:ph type="sldNum" sz="quarter" idx="12"/>
          </p:nvPr>
        </p:nvSpPr>
        <p:spPr>
          <a:ln/>
        </p:spPr>
        <p:txBody>
          <a:bodyPr/>
          <a:lstStyle>
            <a:lvl1pPr>
              <a:defRPr/>
            </a:lvl1pPr>
          </a:lstStyle>
          <a:p>
            <a:fld id="{BA0C5A65-B90B-488C-8A76-933151D37F79}" type="slidenum">
              <a:rPr lang="en-US" altLang="en-US"/>
              <a:pPr/>
              <a:t>‹#›</a:t>
            </a:fld>
            <a:endParaRPr lang="en-US" altLang="en-US"/>
          </a:p>
        </p:txBody>
      </p:sp>
    </p:spTree>
    <p:extLst>
      <p:ext uri="{BB962C8B-B14F-4D97-AF65-F5344CB8AC3E}">
        <p14:creationId xmlns:p14="http://schemas.microsoft.com/office/powerpoint/2010/main" val="1545999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AFBAA8DC-3FDA-5086-8E16-6CD84E0A6A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397C8D-AF11-BCE6-8C0A-64656F5D5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A9F59A7-9684-C201-DB80-C45439BEA181}"/>
              </a:ext>
            </a:extLst>
          </p:cNvPr>
          <p:cNvSpPr>
            <a:spLocks noGrp="1" noChangeArrowheads="1"/>
          </p:cNvSpPr>
          <p:nvPr>
            <p:ph type="sldNum" sz="quarter" idx="12"/>
          </p:nvPr>
        </p:nvSpPr>
        <p:spPr>
          <a:ln/>
        </p:spPr>
        <p:txBody>
          <a:bodyPr/>
          <a:lstStyle>
            <a:lvl1pPr>
              <a:defRPr/>
            </a:lvl1pPr>
          </a:lstStyle>
          <a:p>
            <a:fld id="{E32FDD71-0FFD-442B-923B-533C03973CAE}" type="slidenum">
              <a:rPr lang="en-US" altLang="en-US"/>
              <a:pPr/>
              <a:t>‹#›</a:t>
            </a:fld>
            <a:endParaRPr lang="en-US" altLang="en-US"/>
          </a:p>
        </p:txBody>
      </p:sp>
    </p:spTree>
    <p:extLst>
      <p:ext uri="{BB962C8B-B14F-4D97-AF65-F5344CB8AC3E}">
        <p14:creationId xmlns:p14="http://schemas.microsoft.com/office/powerpoint/2010/main" val="4155415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C8CAFD99-BA4C-E470-E555-764C8A3DB2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2F48F0-FDEF-4E71-8255-9766354CE7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E0A368-41D9-27BC-2034-F51472C61E1C}"/>
              </a:ext>
            </a:extLst>
          </p:cNvPr>
          <p:cNvSpPr>
            <a:spLocks noGrp="1" noChangeArrowheads="1"/>
          </p:cNvSpPr>
          <p:nvPr>
            <p:ph type="sldNum" sz="quarter" idx="12"/>
          </p:nvPr>
        </p:nvSpPr>
        <p:spPr>
          <a:ln/>
        </p:spPr>
        <p:txBody>
          <a:bodyPr/>
          <a:lstStyle>
            <a:lvl1pPr>
              <a:defRPr/>
            </a:lvl1pPr>
          </a:lstStyle>
          <a:p>
            <a:fld id="{41C51255-CA9A-4FD4-AF3D-E7F340EA5474}" type="slidenum">
              <a:rPr lang="en-US" altLang="en-US"/>
              <a:pPr/>
              <a:t>‹#›</a:t>
            </a:fld>
            <a:endParaRPr lang="en-US" altLang="en-US"/>
          </a:p>
        </p:txBody>
      </p:sp>
    </p:spTree>
    <p:extLst>
      <p:ext uri="{BB962C8B-B14F-4D97-AF65-F5344CB8AC3E}">
        <p14:creationId xmlns:p14="http://schemas.microsoft.com/office/powerpoint/2010/main" val="11782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5EF2B5-C805-BEFA-AC3D-8BEEF0D4C0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0363C3-7EB9-933E-68F6-2DE11B06B8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A66B1D-4C07-355A-56BA-2C9EAD669E3A}"/>
              </a:ext>
            </a:extLst>
          </p:cNvPr>
          <p:cNvSpPr>
            <a:spLocks noGrp="1" noChangeArrowheads="1"/>
          </p:cNvSpPr>
          <p:nvPr>
            <p:ph type="sldNum" sz="quarter" idx="12"/>
          </p:nvPr>
        </p:nvSpPr>
        <p:spPr>
          <a:ln/>
        </p:spPr>
        <p:txBody>
          <a:bodyPr/>
          <a:lstStyle>
            <a:lvl1pPr>
              <a:defRPr/>
            </a:lvl1pPr>
          </a:lstStyle>
          <a:p>
            <a:fld id="{05087614-BAAD-462D-850D-E120C6A45718}" type="slidenum">
              <a:rPr lang="en-US" altLang="en-US"/>
              <a:pPr/>
              <a:t>‹#›</a:t>
            </a:fld>
            <a:endParaRPr lang="en-US" altLang="en-US"/>
          </a:p>
        </p:txBody>
      </p:sp>
    </p:spTree>
    <p:extLst>
      <p:ext uri="{BB962C8B-B14F-4D97-AF65-F5344CB8AC3E}">
        <p14:creationId xmlns:p14="http://schemas.microsoft.com/office/powerpoint/2010/main" val="1633875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5"/>
            <a:ext cx="3662244"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3832" y="366185"/>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E01533-1E0B-CA48-D080-0B4093F078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70089C-1426-CD0F-752B-EC5975B967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F4F6DE-A834-42D9-0507-4AF6D1ECDC96}"/>
              </a:ext>
            </a:extLst>
          </p:cNvPr>
          <p:cNvSpPr>
            <a:spLocks noGrp="1" noChangeArrowheads="1"/>
          </p:cNvSpPr>
          <p:nvPr>
            <p:ph type="sldNum" sz="quarter" idx="12"/>
          </p:nvPr>
        </p:nvSpPr>
        <p:spPr>
          <a:ln/>
        </p:spPr>
        <p:txBody>
          <a:bodyPr/>
          <a:lstStyle>
            <a:lvl1pPr>
              <a:defRPr/>
            </a:lvl1pPr>
          </a:lstStyle>
          <a:p>
            <a:fld id="{F73DF4C9-2EFD-45D4-B0F4-2A0A0CF83D47}" type="slidenum">
              <a:rPr lang="en-US" altLang="en-US"/>
              <a:pPr/>
              <a:t>‹#›</a:t>
            </a:fld>
            <a:endParaRPr lang="en-US" altLang="en-US"/>
          </a:p>
        </p:txBody>
      </p:sp>
    </p:spTree>
    <p:extLst>
      <p:ext uri="{BB962C8B-B14F-4D97-AF65-F5344CB8AC3E}">
        <p14:creationId xmlns:p14="http://schemas.microsoft.com/office/powerpoint/2010/main" val="3562269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3832" y="366185"/>
            <a:ext cx="14648974" cy="7802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3340783-5F33-149F-3F9A-2D1CEE0BD0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5CDB74B-14CB-4186-F497-AD6E771BAF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6093435-67D7-D72D-532A-95F25C3C9128}"/>
              </a:ext>
            </a:extLst>
          </p:cNvPr>
          <p:cNvSpPr>
            <a:spLocks noGrp="1" noChangeArrowheads="1"/>
          </p:cNvSpPr>
          <p:nvPr>
            <p:ph type="sldNum" sz="quarter" idx="12"/>
          </p:nvPr>
        </p:nvSpPr>
        <p:spPr>
          <a:ln/>
        </p:spPr>
        <p:txBody>
          <a:bodyPr/>
          <a:lstStyle>
            <a:lvl1pPr>
              <a:defRPr/>
            </a:lvl1pPr>
          </a:lstStyle>
          <a:p>
            <a:fld id="{1AD99741-F088-410E-A4CE-CB4CC36EF69A}" type="slidenum">
              <a:rPr lang="en-US" altLang="en-US"/>
              <a:pPr/>
              <a:t>‹#›</a:t>
            </a:fld>
            <a:endParaRPr lang="en-US" altLang="en-US"/>
          </a:p>
        </p:txBody>
      </p:sp>
    </p:spTree>
    <p:extLst>
      <p:ext uri="{BB962C8B-B14F-4D97-AF65-F5344CB8AC3E}">
        <p14:creationId xmlns:p14="http://schemas.microsoft.com/office/powerpoint/2010/main" val="1730641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defRPr/>
            </a:pPr>
            <a:endParaRPr lang="en-US">
              <a:cs typeface="+mn-cs"/>
            </a:endParaRPr>
          </a:p>
        </p:txBody>
      </p:sp>
      <p:sp>
        <p:nvSpPr>
          <p:cNvPr id="5" name="Footer Placeholder 4"/>
          <p:cNvSpPr>
            <a:spLocks noGrp="1"/>
          </p:cNvSpPr>
          <p:nvPr>
            <p:ph type="ftr" sz="quarter" idx="11"/>
          </p:nvPr>
        </p:nvSpPr>
        <p:spPr/>
        <p:txBody>
          <a:bodyPr/>
          <a:lstStyle/>
          <a:p>
            <a:pPr defTabSz="1219170">
              <a:defRPr/>
            </a:pPr>
            <a:endParaRPr lang="en-US">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4246518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defRPr/>
            </a:pPr>
            <a:endParaRPr lang="en-US">
              <a:cs typeface="+mn-cs"/>
            </a:endParaRPr>
          </a:p>
        </p:txBody>
      </p:sp>
      <p:sp>
        <p:nvSpPr>
          <p:cNvPr id="5" name="Footer Placeholder 4"/>
          <p:cNvSpPr>
            <a:spLocks noGrp="1"/>
          </p:cNvSpPr>
          <p:nvPr>
            <p:ph type="ftr" sz="quarter" idx="11"/>
          </p:nvPr>
        </p:nvSpPr>
        <p:spPr/>
        <p:txBody>
          <a:bodyPr/>
          <a:lstStyle/>
          <a:p>
            <a:pPr defTabSz="1219170">
              <a:defRPr/>
            </a:pPr>
            <a:endParaRPr lang="en-US">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3518290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9"/>
            <a:ext cx="13835142"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285743" y="3875618"/>
            <a:ext cx="13835142" cy="2000249"/>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defRPr/>
            </a:pPr>
            <a:endParaRPr lang="en-US">
              <a:cs typeface="+mn-cs"/>
            </a:endParaRPr>
          </a:p>
        </p:txBody>
      </p:sp>
      <p:sp>
        <p:nvSpPr>
          <p:cNvPr id="5" name="Footer Placeholder 4"/>
          <p:cNvSpPr>
            <a:spLocks noGrp="1"/>
          </p:cNvSpPr>
          <p:nvPr>
            <p:ph type="ftr" sz="quarter" idx="11"/>
          </p:nvPr>
        </p:nvSpPr>
        <p:spPr/>
        <p:txBody>
          <a:bodyPr/>
          <a:lstStyle/>
          <a:p>
            <a:pPr defTabSz="1219170">
              <a:defRPr/>
            </a:pPr>
            <a:endParaRPr lang="en-US">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2519029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3832" y="2133602"/>
            <a:ext cx="7188848"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73958" y="2133602"/>
            <a:ext cx="7188848"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defRPr/>
            </a:pPr>
            <a:endParaRPr lang="en-US">
              <a:cs typeface="+mn-cs"/>
            </a:endParaRPr>
          </a:p>
        </p:txBody>
      </p:sp>
      <p:sp>
        <p:nvSpPr>
          <p:cNvPr id="6" name="Footer Placeholder 5"/>
          <p:cNvSpPr>
            <a:spLocks noGrp="1"/>
          </p:cNvSpPr>
          <p:nvPr>
            <p:ph type="ftr" sz="quarter" idx="11"/>
          </p:nvPr>
        </p:nvSpPr>
        <p:spPr/>
        <p:txBody>
          <a:bodyPr/>
          <a:lstStyle/>
          <a:p>
            <a:pPr defTabSz="1219170">
              <a:defRPr/>
            </a:pPr>
            <a:endParaRPr lang="en-US">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113067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3832" y="1602320"/>
            <a:ext cx="7188848" cy="4529667"/>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73958" y="1602320"/>
            <a:ext cx="7188848" cy="4529667"/>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62BA128-333C-4E6A-ADF5-962FBC6CBF3D}" type="datetimeFigureOut">
              <a:rPr lang="en-US"/>
              <a:pPr>
                <a:defRPr/>
              </a:pPr>
              <a:t>10/26/2023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87B591-9495-494E-8293-F68D0CC0CF23}" type="slidenum">
              <a:rPr lang="en-US"/>
              <a:pPr>
                <a:defRPr/>
              </a:pPr>
              <a:t>‹#›</a:t>
            </a:fld>
            <a:endParaRPr lang="en-US"/>
          </a:p>
        </p:txBody>
      </p:sp>
    </p:spTree>
    <p:extLst>
      <p:ext uri="{BB962C8B-B14F-4D97-AF65-F5344CB8AC3E}">
        <p14:creationId xmlns:p14="http://schemas.microsoft.com/office/powerpoint/2010/main" val="3804314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3832" y="2899833"/>
            <a:ext cx="719167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defRPr/>
            </a:pPr>
            <a:endParaRPr lang="en-US">
              <a:cs typeface="+mn-cs"/>
            </a:endParaRPr>
          </a:p>
        </p:txBody>
      </p:sp>
      <p:sp>
        <p:nvSpPr>
          <p:cNvPr id="8" name="Footer Placeholder 7"/>
          <p:cNvSpPr>
            <a:spLocks noGrp="1"/>
          </p:cNvSpPr>
          <p:nvPr>
            <p:ph type="ftr" sz="quarter" idx="11"/>
          </p:nvPr>
        </p:nvSpPr>
        <p:spPr/>
        <p:txBody>
          <a:bodyPr/>
          <a:lstStyle/>
          <a:p>
            <a:pPr defTabSz="1219170">
              <a:defRPr/>
            </a:pPr>
            <a:endParaRPr lang="en-US">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1545563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defRPr/>
            </a:pPr>
            <a:endParaRPr lang="en-US">
              <a:cs typeface="+mn-cs"/>
            </a:endParaRPr>
          </a:p>
        </p:txBody>
      </p:sp>
      <p:sp>
        <p:nvSpPr>
          <p:cNvPr id="4" name="Footer Placeholder 3"/>
          <p:cNvSpPr>
            <a:spLocks noGrp="1"/>
          </p:cNvSpPr>
          <p:nvPr>
            <p:ph type="ftr" sz="quarter" idx="11"/>
          </p:nvPr>
        </p:nvSpPr>
        <p:spPr/>
        <p:txBody>
          <a:bodyPr/>
          <a:lstStyle/>
          <a:p>
            <a:pPr defTabSz="1219170">
              <a:defRPr/>
            </a:pPr>
            <a:endParaRPr lang="en-US">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2040705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defRPr/>
            </a:pPr>
            <a:endParaRPr lang="en-US">
              <a:cs typeface="+mn-cs"/>
            </a:endParaRPr>
          </a:p>
        </p:txBody>
      </p:sp>
      <p:sp>
        <p:nvSpPr>
          <p:cNvPr id="3" name="Footer Placeholder 2"/>
          <p:cNvSpPr>
            <a:spLocks noGrp="1"/>
          </p:cNvSpPr>
          <p:nvPr>
            <p:ph type="ftr" sz="quarter" idx="11"/>
          </p:nvPr>
        </p:nvSpPr>
        <p:spPr/>
        <p:txBody>
          <a:bodyPr/>
          <a:lstStyle/>
          <a:p>
            <a:pPr defTabSz="1219170">
              <a:defRPr/>
            </a:pPr>
            <a:endParaRPr lang="en-US">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3786848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4067"/>
            <a:ext cx="5354902"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363713" y="364069"/>
            <a:ext cx="9099093"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2" y="1913469"/>
            <a:ext cx="535490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defRPr/>
            </a:pPr>
            <a:endParaRPr lang="en-US">
              <a:cs typeface="+mn-cs"/>
            </a:endParaRPr>
          </a:p>
        </p:txBody>
      </p:sp>
      <p:sp>
        <p:nvSpPr>
          <p:cNvPr id="6" name="Footer Placeholder 5"/>
          <p:cNvSpPr>
            <a:spLocks noGrp="1"/>
          </p:cNvSpPr>
          <p:nvPr>
            <p:ph type="ftr" sz="quarter" idx="11"/>
          </p:nvPr>
        </p:nvSpPr>
        <p:spPr/>
        <p:txBody>
          <a:bodyPr/>
          <a:lstStyle/>
          <a:p>
            <a:pPr defTabSz="1219170">
              <a:defRPr/>
            </a:pPr>
            <a:endParaRPr lang="en-US">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840948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vert="horz" wrap="square" lIns="91440" tIns="45720" rIns="91440" bIns="45720" numCol="1" anchor="t" anchorCtr="0" compatLnSpc="1"/>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marL="0" marR="0" lvl="0" indent="0" algn="l" defTabSz="1219170" rtl="0" eaLnBrk="0" fontAlgn="base" latinLnBrk="0" hangingPunct="0">
              <a:lnSpc>
                <a:spcPct val="100000"/>
              </a:lnSpc>
              <a:spcBef>
                <a:spcPct val="20000"/>
              </a:spcBef>
              <a:spcAft>
                <a:spcPct val="0"/>
              </a:spcAft>
              <a:buClrTx/>
              <a:buSzTx/>
              <a:buFontTx/>
              <a:buNone/>
              <a:defRPr/>
            </a:pPr>
            <a:endParaRPr kumimoji="0" lang="en-US" sz="4267"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defRPr/>
            </a:pPr>
            <a:endParaRPr lang="en-US">
              <a:cs typeface="+mn-cs"/>
            </a:endParaRPr>
          </a:p>
        </p:txBody>
      </p:sp>
      <p:sp>
        <p:nvSpPr>
          <p:cNvPr id="6" name="Footer Placeholder 5"/>
          <p:cNvSpPr>
            <a:spLocks noGrp="1"/>
          </p:cNvSpPr>
          <p:nvPr>
            <p:ph type="ftr" sz="quarter" idx="11"/>
          </p:nvPr>
        </p:nvSpPr>
        <p:spPr/>
        <p:txBody>
          <a:bodyPr/>
          <a:lstStyle/>
          <a:p>
            <a:pPr defTabSz="1219170">
              <a:defRPr/>
            </a:pPr>
            <a:endParaRPr lang="en-US">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4293959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defRPr/>
            </a:pPr>
            <a:endParaRPr lang="en-US">
              <a:cs typeface="+mn-cs"/>
            </a:endParaRPr>
          </a:p>
        </p:txBody>
      </p:sp>
      <p:sp>
        <p:nvSpPr>
          <p:cNvPr id="5" name="Footer Placeholder 4"/>
          <p:cNvSpPr>
            <a:spLocks noGrp="1"/>
          </p:cNvSpPr>
          <p:nvPr>
            <p:ph type="ftr" sz="quarter" idx="11"/>
          </p:nvPr>
        </p:nvSpPr>
        <p:spPr/>
        <p:txBody>
          <a:bodyPr/>
          <a:lstStyle/>
          <a:p>
            <a:pPr defTabSz="1219170">
              <a:defRPr/>
            </a:pPr>
            <a:endParaRPr lang="en-US">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511279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defRPr/>
            </a:pPr>
            <a:endParaRPr lang="en-US">
              <a:cs typeface="+mn-cs"/>
            </a:endParaRPr>
          </a:p>
        </p:txBody>
      </p:sp>
      <p:sp>
        <p:nvSpPr>
          <p:cNvPr id="5" name="Footer Placeholder 4"/>
          <p:cNvSpPr>
            <a:spLocks noGrp="1"/>
          </p:cNvSpPr>
          <p:nvPr>
            <p:ph type="ftr" sz="quarter" idx="11"/>
          </p:nvPr>
        </p:nvSpPr>
        <p:spPr/>
        <p:txBody>
          <a:bodyPr/>
          <a:lstStyle/>
          <a:p>
            <a:pPr defTabSz="1219170">
              <a:defRPr/>
            </a:pPr>
            <a:endParaRPr lang="en-US">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15281335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3832" y="366186"/>
            <a:ext cx="14648974" cy="7802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defTabSz="1219170">
              <a:defRPr/>
            </a:pPr>
            <a:endParaRPr lang="en-US">
              <a:cs typeface="+mn-cs"/>
            </a:endParaRPr>
          </a:p>
        </p:txBody>
      </p:sp>
      <p:sp>
        <p:nvSpPr>
          <p:cNvPr id="4" name="Footer Placeholder 3"/>
          <p:cNvSpPr>
            <a:spLocks noGrp="1"/>
          </p:cNvSpPr>
          <p:nvPr>
            <p:ph type="ftr" sz="quarter" idx="11"/>
          </p:nvPr>
        </p:nvSpPr>
        <p:spPr/>
        <p:txBody>
          <a:bodyPr/>
          <a:lstStyle/>
          <a:p>
            <a:pPr defTabSz="1219170">
              <a:defRPr/>
            </a:pPr>
            <a:endParaRPr lang="en-US">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1851047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7B60-77B8-49DC-BBAF-C85E5BBD0174}"/>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157EBA1B-617D-48D9-ACE2-3B933E2984D6}"/>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DE25C3B-7C2F-4F48-AEF3-25CB1DB0247F}"/>
              </a:ext>
            </a:extLst>
          </p:cNvPr>
          <p:cNvSpPr>
            <a:spLocks noGrp="1"/>
          </p:cNvSpPr>
          <p:nvPr>
            <p:ph type="dt" sz="half" idx="10"/>
          </p:nvPr>
        </p:nvSpPr>
        <p:spPr/>
        <p:txBody>
          <a:bodyPr/>
          <a:lstStyle/>
          <a:p>
            <a:fld id="{0CACEDFD-D617-4B41-993B-13990817CBF3}" type="datetimeFigureOut">
              <a:rPr lang="en-US" smtClean="0"/>
              <a:t>10/26/2023</a:t>
            </a:fld>
            <a:endParaRPr lang="en-US"/>
          </a:p>
        </p:txBody>
      </p:sp>
      <p:sp>
        <p:nvSpPr>
          <p:cNvPr id="5" name="Footer Placeholder 4">
            <a:extLst>
              <a:ext uri="{FF2B5EF4-FFF2-40B4-BE49-F238E27FC236}">
                <a16:creationId xmlns:a16="http://schemas.microsoft.com/office/drawing/2014/main" id="{3B07501A-CE03-4222-8F60-668B15C790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E009CB-AE67-4E0E-B96E-BF380BF1D1D4}"/>
              </a:ext>
            </a:extLst>
          </p:cNvPr>
          <p:cNvSpPr>
            <a:spLocks noGrp="1"/>
          </p:cNvSpPr>
          <p:nvPr>
            <p:ph type="sldNum" sz="quarter" idx="12"/>
          </p:nvPr>
        </p:nvSpPr>
        <p:spPr/>
        <p:txBody>
          <a:bodyPr/>
          <a:lstStyle/>
          <a:p>
            <a:fld id="{CDFAF746-2DA4-441E-85A8-00247DB9B6F7}" type="slidenum">
              <a:rPr lang="en-US" smtClean="0"/>
              <a:t>‹#›</a:t>
            </a:fld>
            <a:endParaRPr lang="en-US"/>
          </a:p>
        </p:txBody>
      </p:sp>
    </p:spTree>
    <p:extLst>
      <p:ext uri="{BB962C8B-B14F-4D97-AF65-F5344CB8AC3E}">
        <p14:creationId xmlns:p14="http://schemas.microsoft.com/office/powerpoint/2010/main" val="6372627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7382-0D86-4E22-8C88-07BAA7B49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06C4B-2682-433B-AE35-BF90F5604F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F6CA2-93B4-4385-9910-138D8912966A}"/>
              </a:ext>
            </a:extLst>
          </p:cNvPr>
          <p:cNvSpPr>
            <a:spLocks noGrp="1"/>
          </p:cNvSpPr>
          <p:nvPr>
            <p:ph type="dt" sz="half" idx="10"/>
          </p:nvPr>
        </p:nvSpPr>
        <p:spPr/>
        <p:txBody>
          <a:bodyPr/>
          <a:lstStyle/>
          <a:p>
            <a:fld id="{0CACEDFD-D617-4B41-993B-13990817CBF3}" type="datetimeFigureOut">
              <a:rPr lang="en-US" smtClean="0"/>
              <a:t>10/26/2023</a:t>
            </a:fld>
            <a:endParaRPr lang="en-US"/>
          </a:p>
        </p:txBody>
      </p:sp>
      <p:sp>
        <p:nvSpPr>
          <p:cNvPr id="5" name="Footer Placeholder 4">
            <a:extLst>
              <a:ext uri="{FF2B5EF4-FFF2-40B4-BE49-F238E27FC236}">
                <a16:creationId xmlns:a16="http://schemas.microsoft.com/office/drawing/2014/main" id="{4C95BF32-2DD3-4CF7-B8A9-BCD313D9C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8D04D-76DA-4BAC-A60A-D544F3B12AD6}"/>
              </a:ext>
            </a:extLst>
          </p:cNvPr>
          <p:cNvSpPr>
            <a:spLocks noGrp="1"/>
          </p:cNvSpPr>
          <p:nvPr>
            <p:ph type="sldNum" sz="quarter" idx="12"/>
          </p:nvPr>
        </p:nvSpPr>
        <p:spPr/>
        <p:txBody>
          <a:bodyPr/>
          <a:lstStyle/>
          <a:p>
            <a:fld id="{CDFAF746-2DA4-441E-85A8-00247DB9B6F7}" type="slidenum">
              <a:rPr lang="en-US" smtClean="0"/>
              <a:t>‹#›</a:t>
            </a:fld>
            <a:endParaRPr lang="en-US"/>
          </a:p>
        </p:txBody>
      </p:sp>
    </p:spTree>
    <p:extLst>
      <p:ext uri="{BB962C8B-B14F-4D97-AF65-F5344CB8AC3E}">
        <p14:creationId xmlns:p14="http://schemas.microsoft.com/office/powerpoint/2010/main" val="2583496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8"/>
            <a:ext cx="7191675" cy="853016"/>
          </a:xfrm>
        </p:spPr>
        <p:txBody>
          <a:bodyPr anchor="b"/>
          <a:lstStyle>
            <a:lvl1pPr marL="0" indent="0">
              <a:buNone/>
              <a:defRPr sz="4300" b="1"/>
            </a:lvl1pPr>
            <a:lvl2pPr marL="813119" indent="0">
              <a:buNone/>
              <a:defRPr sz="3600" b="1"/>
            </a:lvl2pPr>
            <a:lvl3pPr marL="1626236" indent="0">
              <a:buNone/>
              <a:defRPr sz="3200" b="1"/>
            </a:lvl3pPr>
            <a:lvl4pPr marL="2439355" indent="0">
              <a:buNone/>
              <a:defRPr sz="2800" b="1"/>
            </a:lvl4pPr>
            <a:lvl5pPr marL="3252472" indent="0">
              <a:buNone/>
              <a:defRPr sz="2800" b="1"/>
            </a:lvl5pPr>
            <a:lvl6pPr marL="4065591" indent="0">
              <a:buNone/>
              <a:defRPr sz="2800" b="1"/>
            </a:lvl6pPr>
            <a:lvl7pPr marL="4878709" indent="0">
              <a:buNone/>
              <a:defRPr sz="2800" b="1"/>
            </a:lvl7pPr>
            <a:lvl8pPr marL="5691826" indent="0">
              <a:buNone/>
              <a:defRPr sz="2800" b="1"/>
            </a:lvl8pPr>
            <a:lvl9pPr marL="6504945" indent="0">
              <a:buNone/>
              <a:defRPr sz="2800" b="1"/>
            </a:lvl9pPr>
          </a:lstStyle>
          <a:p>
            <a:pPr lvl="0"/>
            <a:r>
              <a:rPr lang="en-US"/>
              <a:t>Click to edit Master text styles</a:t>
            </a:r>
          </a:p>
        </p:txBody>
      </p:sp>
      <p:sp>
        <p:nvSpPr>
          <p:cNvPr id="4" name="Content Placeholder 3"/>
          <p:cNvSpPr>
            <a:spLocks noGrp="1"/>
          </p:cNvSpPr>
          <p:nvPr>
            <p:ph sz="half" idx="2"/>
          </p:nvPr>
        </p:nvSpPr>
        <p:spPr>
          <a:xfrm>
            <a:off x="813832" y="2899834"/>
            <a:ext cx="7191675" cy="5268384"/>
          </a:xfrm>
        </p:spPr>
        <p:txBody>
          <a:bodyPr/>
          <a:lstStyle>
            <a:lvl1pPr>
              <a:defRPr sz="4300"/>
            </a:lvl1pPr>
            <a:lvl2pPr>
              <a:defRPr sz="36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11" y="2046818"/>
            <a:ext cx="7194500" cy="853016"/>
          </a:xfrm>
        </p:spPr>
        <p:txBody>
          <a:bodyPr anchor="b"/>
          <a:lstStyle>
            <a:lvl1pPr marL="0" indent="0">
              <a:buNone/>
              <a:defRPr sz="4300" b="1"/>
            </a:lvl1pPr>
            <a:lvl2pPr marL="813119" indent="0">
              <a:buNone/>
              <a:defRPr sz="3600" b="1"/>
            </a:lvl2pPr>
            <a:lvl3pPr marL="1626236" indent="0">
              <a:buNone/>
              <a:defRPr sz="3200" b="1"/>
            </a:lvl3pPr>
            <a:lvl4pPr marL="2439355" indent="0">
              <a:buNone/>
              <a:defRPr sz="2800" b="1"/>
            </a:lvl4pPr>
            <a:lvl5pPr marL="3252472" indent="0">
              <a:buNone/>
              <a:defRPr sz="2800" b="1"/>
            </a:lvl5pPr>
            <a:lvl6pPr marL="4065591" indent="0">
              <a:buNone/>
              <a:defRPr sz="2800" b="1"/>
            </a:lvl6pPr>
            <a:lvl7pPr marL="4878709" indent="0">
              <a:buNone/>
              <a:defRPr sz="2800" b="1"/>
            </a:lvl7pPr>
            <a:lvl8pPr marL="5691826" indent="0">
              <a:buNone/>
              <a:defRPr sz="2800" b="1"/>
            </a:lvl8pPr>
            <a:lvl9pPr marL="6504945" indent="0">
              <a:buNone/>
              <a:defRPr sz="2800" b="1"/>
            </a:lvl9pPr>
          </a:lstStyle>
          <a:p>
            <a:pPr lvl="0"/>
            <a:r>
              <a:rPr lang="en-US"/>
              <a:t>Click to edit Master text styles</a:t>
            </a:r>
          </a:p>
        </p:txBody>
      </p:sp>
      <p:sp>
        <p:nvSpPr>
          <p:cNvPr id="6" name="Content Placeholder 5"/>
          <p:cNvSpPr>
            <a:spLocks noGrp="1"/>
          </p:cNvSpPr>
          <p:nvPr>
            <p:ph sz="quarter" idx="4"/>
          </p:nvPr>
        </p:nvSpPr>
        <p:spPr>
          <a:xfrm>
            <a:off x="8268311" y="2899834"/>
            <a:ext cx="7194500" cy="5268384"/>
          </a:xfrm>
        </p:spPr>
        <p:txBody>
          <a:bodyPr/>
          <a:lstStyle>
            <a:lvl1pPr>
              <a:defRPr sz="4300"/>
            </a:lvl1pPr>
            <a:lvl2pPr>
              <a:defRPr sz="36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033A80B-077D-42E0-ABD4-90445183B743}" type="datetimeFigureOut">
              <a:rPr lang="en-US"/>
              <a:pPr>
                <a:defRPr/>
              </a:pPr>
              <a:t>10/26/2023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A7A175-94D4-4A8D-B31D-9123FF269214}" type="slidenum">
              <a:rPr lang="en-US"/>
              <a:pPr>
                <a:defRPr/>
              </a:pPr>
              <a:t>‹#›</a:t>
            </a:fld>
            <a:endParaRPr lang="en-US"/>
          </a:p>
        </p:txBody>
      </p:sp>
    </p:spTree>
    <p:extLst>
      <p:ext uri="{BB962C8B-B14F-4D97-AF65-F5344CB8AC3E}">
        <p14:creationId xmlns:p14="http://schemas.microsoft.com/office/powerpoint/2010/main" val="1281265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71A5-BC87-4FD9-9C7A-D2B84E6AEDE0}"/>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4EDAA21A-DBF7-42A3-81BF-FE24D4D061F0}"/>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A32F83-DFFA-45BD-8C84-3DBEFBBE7447}"/>
              </a:ext>
            </a:extLst>
          </p:cNvPr>
          <p:cNvSpPr>
            <a:spLocks noGrp="1"/>
          </p:cNvSpPr>
          <p:nvPr>
            <p:ph type="dt" sz="half" idx="10"/>
          </p:nvPr>
        </p:nvSpPr>
        <p:spPr/>
        <p:txBody>
          <a:bodyPr/>
          <a:lstStyle/>
          <a:p>
            <a:fld id="{0CACEDFD-D617-4B41-993B-13990817CBF3}" type="datetimeFigureOut">
              <a:rPr lang="en-US" smtClean="0"/>
              <a:t>10/26/2023</a:t>
            </a:fld>
            <a:endParaRPr lang="en-US"/>
          </a:p>
        </p:txBody>
      </p:sp>
      <p:sp>
        <p:nvSpPr>
          <p:cNvPr id="5" name="Footer Placeholder 4">
            <a:extLst>
              <a:ext uri="{FF2B5EF4-FFF2-40B4-BE49-F238E27FC236}">
                <a16:creationId xmlns:a16="http://schemas.microsoft.com/office/drawing/2014/main" id="{1468F870-23A2-4522-A26F-28F3A731E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15F52-D479-4350-B4B6-BB6959D9A88A}"/>
              </a:ext>
            </a:extLst>
          </p:cNvPr>
          <p:cNvSpPr>
            <a:spLocks noGrp="1"/>
          </p:cNvSpPr>
          <p:nvPr>
            <p:ph type="sldNum" sz="quarter" idx="12"/>
          </p:nvPr>
        </p:nvSpPr>
        <p:spPr/>
        <p:txBody>
          <a:bodyPr/>
          <a:lstStyle/>
          <a:p>
            <a:fld id="{CDFAF746-2DA4-441E-85A8-00247DB9B6F7}" type="slidenum">
              <a:rPr lang="en-US" smtClean="0"/>
              <a:t>‹#›</a:t>
            </a:fld>
            <a:endParaRPr lang="en-US"/>
          </a:p>
        </p:txBody>
      </p:sp>
    </p:spTree>
    <p:extLst>
      <p:ext uri="{BB962C8B-B14F-4D97-AF65-F5344CB8AC3E}">
        <p14:creationId xmlns:p14="http://schemas.microsoft.com/office/powerpoint/2010/main" val="472531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E6474-9DA7-4974-8043-ADFE1E459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61635D-A64A-4942-A81D-56120FCF892C}"/>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27754C-CBF5-47FF-9FD5-E273F02378E1}"/>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12DBD0-FA5E-4143-AAE7-A3D9E1CD5A0A}"/>
              </a:ext>
            </a:extLst>
          </p:cNvPr>
          <p:cNvSpPr>
            <a:spLocks noGrp="1"/>
          </p:cNvSpPr>
          <p:nvPr>
            <p:ph type="dt" sz="half" idx="10"/>
          </p:nvPr>
        </p:nvSpPr>
        <p:spPr/>
        <p:txBody>
          <a:bodyPr/>
          <a:lstStyle/>
          <a:p>
            <a:fld id="{0CACEDFD-D617-4B41-993B-13990817CBF3}" type="datetimeFigureOut">
              <a:rPr lang="en-US" smtClean="0"/>
              <a:t>10/26/2023</a:t>
            </a:fld>
            <a:endParaRPr lang="en-US"/>
          </a:p>
        </p:txBody>
      </p:sp>
      <p:sp>
        <p:nvSpPr>
          <p:cNvPr id="6" name="Footer Placeholder 5">
            <a:extLst>
              <a:ext uri="{FF2B5EF4-FFF2-40B4-BE49-F238E27FC236}">
                <a16:creationId xmlns:a16="http://schemas.microsoft.com/office/drawing/2014/main" id="{4F52BBCD-991A-4E6C-8A42-C66E750518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B9B692-F44D-43D8-8D6F-548730D336C0}"/>
              </a:ext>
            </a:extLst>
          </p:cNvPr>
          <p:cNvSpPr>
            <a:spLocks noGrp="1"/>
          </p:cNvSpPr>
          <p:nvPr>
            <p:ph type="sldNum" sz="quarter" idx="12"/>
          </p:nvPr>
        </p:nvSpPr>
        <p:spPr/>
        <p:txBody>
          <a:bodyPr/>
          <a:lstStyle/>
          <a:p>
            <a:fld id="{CDFAF746-2DA4-441E-85A8-00247DB9B6F7}" type="slidenum">
              <a:rPr lang="en-US" smtClean="0"/>
              <a:t>‹#›</a:t>
            </a:fld>
            <a:endParaRPr lang="en-US"/>
          </a:p>
        </p:txBody>
      </p:sp>
    </p:spTree>
    <p:extLst>
      <p:ext uri="{BB962C8B-B14F-4D97-AF65-F5344CB8AC3E}">
        <p14:creationId xmlns:p14="http://schemas.microsoft.com/office/powerpoint/2010/main" val="4029141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11F2-C9BD-4F2D-89B3-26E5A59513B8}"/>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8C93AF-F6C7-4546-94FC-506A8AFC45F0}"/>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64E4A71-7EEE-4220-89F4-A95B6DE811A3}"/>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0BFC2C-65EA-4973-8FB4-0D799E25A7DB}"/>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2F473FBC-FAD3-4F8A-8F88-9FCD28BDEE44}"/>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8D2A7-0E8A-4424-B116-F39BD21833FA}"/>
              </a:ext>
            </a:extLst>
          </p:cNvPr>
          <p:cNvSpPr>
            <a:spLocks noGrp="1"/>
          </p:cNvSpPr>
          <p:nvPr>
            <p:ph type="dt" sz="half" idx="10"/>
          </p:nvPr>
        </p:nvSpPr>
        <p:spPr/>
        <p:txBody>
          <a:bodyPr/>
          <a:lstStyle/>
          <a:p>
            <a:fld id="{0CACEDFD-D617-4B41-993B-13990817CBF3}" type="datetimeFigureOut">
              <a:rPr lang="en-US" smtClean="0"/>
              <a:t>10/26/2023</a:t>
            </a:fld>
            <a:endParaRPr lang="en-US"/>
          </a:p>
        </p:txBody>
      </p:sp>
      <p:sp>
        <p:nvSpPr>
          <p:cNvPr id="8" name="Footer Placeholder 7">
            <a:extLst>
              <a:ext uri="{FF2B5EF4-FFF2-40B4-BE49-F238E27FC236}">
                <a16:creationId xmlns:a16="http://schemas.microsoft.com/office/drawing/2014/main" id="{974DE49D-3BC7-4891-B965-FAB73798C1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321FA-B528-41EC-9330-23C52BF7D1C6}"/>
              </a:ext>
            </a:extLst>
          </p:cNvPr>
          <p:cNvSpPr>
            <a:spLocks noGrp="1"/>
          </p:cNvSpPr>
          <p:nvPr>
            <p:ph type="sldNum" sz="quarter" idx="12"/>
          </p:nvPr>
        </p:nvSpPr>
        <p:spPr/>
        <p:txBody>
          <a:bodyPr/>
          <a:lstStyle/>
          <a:p>
            <a:fld id="{CDFAF746-2DA4-441E-85A8-00247DB9B6F7}" type="slidenum">
              <a:rPr lang="en-US" smtClean="0"/>
              <a:t>‹#›</a:t>
            </a:fld>
            <a:endParaRPr lang="en-US"/>
          </a:p>
        </p:txBody>
      </p:sp>
    </p:spTree>
    <p:extLst>
      <p:ext uri="{BB962C8B-B14F-4D97-AF65-F5344CB8AC3E}">
        <p14:creationId xmlns:p14="http://schemas.microsoft.com/office/powerpoint/2010/main" val="12882057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F63A-C6B6-46D2-960D-7BE1998FE2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1D691D-BC1B-4531-AC70-FA7504B372AD}"/>
              </a:ext>
            </a:extLst>
          </p:cNvPr>
          <p:cNvSpPr>
            <a:spLocks noGrp="1"/>
          </p:cNvSpPr>
          <p:nvPr>
            <p:ph type="dt" sz="half" idx="10"/>
          </p:nvPr>
        </p:nvSpPr>
        <p:spPr/>
        <p:txBody>
          <a:bodyPr/>
          <a:lstStyle/>
          <a:p>
            <a:fld id="{0CACEDFD-D617-4B41-993B-13990817CBF3}" type="datetimeFigureOut">
              <a:rPr lang="en-US" smtClean="0"/>
              <a:t>10/26/2023</a:t>
            </a:fld>
            <a:endParaRPr lang="en-US"/>
          </a:p>
        </p:txBody>
      </p:sp>
      <p:sp>
        <p:nvSpPr>
          <p:cNvPr id="4" name="Footer Placeholder 3">
            <a:extLst>
              <a:ext uri="{FF2B5EF4-FFF2-40B4-BE49-F238E27FC236}">
                <a16:creationId xmlns:a16="http://schemas.microsoft.com/office/drawing/2014/main" id="{643F4314-8F85-44FD-ADD5-1DA4D40901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A626C1-6DB1-4B2F-8030-58E5147CD901}"/>
              </a:ext>
            </a:extLst>
          </p:cNvPr>
          <p:cNvSpPr>
            <a:spLocks noGrp="1"/>
          </p:cNvSpPr>
          <p:nvPr>
            <p:ph type="sldNum" sz="quarter" idx="12"/>
          </p:nvPr>
        </p:nvSpPr>
        <p:spPr/>
        <p:txBody>
          <a:bodyPr/>
          <a:lstStyle/>
          <a:p>
            <a:fld id="{CDFAF746-2DA4-441E-85A8-00247DB9B6F7}" type="slidenum">
              <a:rPr lang="en-US" smtClean="0"/>
              <a:t>‹#›</a:t>
            </a:fld>
            <a:endParaRPr lang="en-US"/>
          </a:p>
        </p:txBody>
      </p:sp>
    </p:spTree>
    <p:extLst>
      <p:ext uri="{BB962C8B-B14F-4D97-AF65-F5344CB8AC3E}">
        <p14:creationId xmlns:p14="http://schemas.microsoft.com/office/powerpoint/2010/main" val="27413798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B5F5E-6B03-403A-B426-A05085566CCA}"/>
              </a:ext>
            </a:extLst>
          </p:cNvPr>
          <p:cNvSpPr>
            <a:spLocks noGrp="1"/>
          </p:cNvSpPr>
          <p:nvPr>
            <p:ph type="dt" sz="half" idx="10"/>
          </p:nvPr>
        </p:nvSpPr>
        <p:spPr/>
        <p:txBody>
          <a:bodyPr/>
          <a:lstStyle/>
          <a:p>
            <a:fld id="{0CACEDFD-D617-4B41-993B-13990817CBF3}" type="datetimeFigureOut">
              <a:rPr lang="en-US" smtClean="0"/>
              <a:t>10/26/2023</a:t>
            </a:fld>
            <a:endParaRPr lang="en-US"/>
          </a:p>
        </p:txBody>
      </p:sp>
      <p:sp>
        <p:nvSpPr>
          <p:cNvPr id="3" name="Footer Placeholder 2">
            <a:extLst>
              <a:ext uri="{FF2B5EF4-FFF2-40B4-BE49-F238E27FC236}">
                <a16:creationId xmlns:a16="http://schemas.microsoft.com/office/drawing/2014/main" id="{CB32A8D6-E079-4E4F-9A9B-80AE95BF25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22B16E-91E2-4B05-8193-08244CA7DD12}"/>
              </a:ext>
            </a:extLst>
          </p:cNvPr>
          <p:cNvSpPr>
            <a:spLocks noGrp="1"/>
          </p:cNvSpPr>
          <p:nvPr>
            <p:ph type="sldNum" sz="quarter" idx="12"/>
          </p:nvPr>
        </p:nvSpPr>
        <p:spPr/>
        <p:txBody>
          <a:bodyPr/>
          <a:lstStyle/>
          <a:p>
            <a:fld id="{CDFAF746-2DA4-441E-85A8-00247DB9B6F7}" type="slidenum">
              <a:rPr lang="en-US" smtClean="0"/>
              <a:t>‹#›</a:t>
            </a:fld>
            <a:endParaRPr lang="en-US"/>
          </a:p>
        </p:txBody>
      </p:sp>
    </p:spTree>
    <p:extLst>
      <p:ext uri="{BB962C8B-B14F-4D97-AF65-F5344CB8AC3E}">
        <p14:creationId xmlns:p14="http://schemas.microsoft.com/office/powerpoint/2010/main" val="32729446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66DC-54E3-4C80-8B12-2A157808D8C2}"/>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C179C45-7FAD-4806-8D7A-111F30B902C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19D07A-EC9A-422C-BDBF-77C1F9261BC0}"/>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002EC589-4327-4EBC-B77A-A361921EF8B8}"/>
              </a:ext>
            </a:extLst>
          </p:cNvPr>
          <p:cNvSpPr>
            <a:spLocks noGrp="1"/>
          </p:cNvSpPr>
          <p:nvPr>
            <p:ph type="dt" sz="half" idx="10"/>
          </p:nvPr>
        </p:nvSpPr>
        <p:spPr/>
        <p:txBody>
          <a:bodyPr/>
          <a:lstStyle/>
          <a:p>
            <a:fld id="{0CACEDFD-D617-4B41-993B-13990817CBF3}" type="datetimeFigureOut">
              <a:rPr lang="en-US" smtClean="0"/>
              <a:t>10/26/2023</a:t>
            </a:fld>
            <a:endParaRPr lang="en-US"/>
          </a:p>
        </p:txBody>
      </p:sp>
      <p:sp>
        <p:nvSpPr>
          <p:cNvPr id="6" name="Footer Placeholder 5">
            <a:extLst>
              <a:ext uri="{FF2B5EF4-FFF2-40B4-BE49-F238E27FC236}">
                <a16:creationId xmlns:a16="http://schemas.microsoft.com/office/drawing/2014/main" id="{0E7FF0DE-A195-48B7-BE3C-B60D47F559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49C7D-F194-42BF-ACD8-2053CE4C831F}"/>
              </a:ext>
            </a:extLst>
          </p:cNvPr>
          <p:cNvSpPr>
            <a:spLocks noGrp="1"/>
          </p:cNvSpPr>
          <p:nvPr>
            <p:ph type="sldNum" sz="quarter" idx="12"/>
          </p:nvPr>
        </p:nvSpPr>
        <p:spPr/>
        <p:txBody>
          <a:bodyPr/>
          <a:lstStyle/>
          <a:p>
            <a:fld id="{CDFAF746-2DA4-441E-85A8-00247DB9B6F7}" type="slidenum">
              <a:rPr lang="en-US" smtClean="0"/>
              <a:t>‹#›</a:t>
            </a:fld>
            <a:endParaRPr lang="en-US"/>
          </a:p>
        </p:txBody>
      </p:sp>
    </p:spTree>
    <p:extLst>
      <p:ext uri="{BB962C8B-B14F-4D97-AF65-F5344CB8AC3E}">
        <p14:creationId xmlns:p14="http://schemas.microsoft.com/office/powerpoint/2010/main" val="3475014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D0D1-1517-4807-8CC5-F65962A8B222}"/>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89E6C7D-248D-458A-9509-665F57564F24}"/>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1B55504-812F-4A29-B554-ED4EC92ADAB0}"/>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F36EEB4-2CBC-4DFE-94C3-7FEDF7D0B06C}"/>
              </a:ext>
            </a:extLst>
          </p:cNvPr>
          <p:cNvSpPr>
            <a:spLocks noGrp="1"/>
          </p:cNvSpPr>
          <p:nvPr>
            <p:ph type="dt" sz="half" idx="10"/>
          </p:nvPr>
        </p:nvSpPr>
        <p:spPr/>
        <p:txBody>
          <a:bodyPr/>
          <a:lstStyle/>
          <a:p>
            <a:fld id="{0CACEDFD-D617-4B41-993B-13990817CBF3}" type="datetimeFigureOut">
              <a:rPr lang="en-US" smtClean="0"/>
              <a:t>10/26/2023</a:t>
            </a:fld>
            <a:endParaRPr lang="en-US"/>
          </a:p>
        </p:txBody>
      </p:sp>
      <p:sp>
        <p:nvSpPr>
          <p:cNvPr id="6" name="Footer Placeholder 5">
            <a:extLst>
              <a:ext uri="{FF2B5EF4-FFF2-40B4-BE49-F238E27FC236}">
                <a16:creationId xmlns:a16="http://schemas.microsoft.com/office/drawing/2014/main" id="{C8858BE6-CDAE-402B-A51B-D5C08ED11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F29467-F81B-4694-A42D-2BB11741FE88}"/>
              </a:ext>
            </a:extLst>
          </p:cNvPr>
          <p:cNvSpPr>
            <a:spLocks noGrp="1"/>
          </p:cNvSpPr>
          <p:nvPr>
            <p:ph type="sldNum" sz="quarter" idx="12"/>
          </p:nvPr>
        </p:nvSpPr>
        <p:spPr/>
        <p:txBody>
          <a:bodyPr/>
          <a:lstStyle/>
          <a:p>
            <a:fld id="{CDFAF746-2DA4-441E-85A8-00247DB9B6F7}" type="slidenum">
              <a:rPr lang="en-US" smtClean="0"/>
              <a:t>‹#›</a:t>
            </a:fld>
            <a:endParaRPr lang="en-US"/>
          </a:p>
        </p:txBody>
      </p:sp>
    </p:spTree>
    <p:extLst>
      <p:ext uri="{BB962C8B-B14F-4D97-AF65-F5344CB8AC3E}">
        <p14:creationId xmlns:p14="http://schemas.microsoft.com/office/powerpoint/2010/main" val="2392054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A8BB-1C66-4F68-A1A1-DF8A0A1CB4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3DB87B-2E1C-4857-BCA4-8D15D8EC66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EFF46-4EAD-4C59-93BE-939817712C59}"/>
              </a:ext>
            </a:extLst>
          </p:cNvPr>
          <p:cNvSpPr>
            <a:spLocks noGrp="1"/>
          </p:cNvSpPr>
          <p:nvPr>
            <p:ph type="dt" sz="half" idx="10"/>
          </p:nvPr>
        </p:nvSpPr>
        <p:spPr/>
        <p:txBody>
          <a:bodyPr/>
          <a:lstStyle/>
          <a:p>
            <a:fld id="{0CACEDFD-D617-4B41-993B-13990817CBF3}" type="datetimeFigureOut">
              <a:rPr lang="en-US" smtClean="0"/>
              <a:t>10/26/2023</a:t>
            </a:fld>
            <a:endParaRPr lang="en-US"/>
          </a:p>
        </p:txBody>
      </p:sp>
      <p:sp>
        <p:nvSpPr>
          <p:cNvPr id="5" name="Footer Placeholder 4">
            <a:extLst>
              <a:ext uri="{FF2B5EF4-FFF2-40B4-BE49-F238E27FC236}">
                <a16:creationId xmlns:a16="http://schemas.microsoft.com/office/drawing/2014/main" id="{9D92611C-E02C-4F99-93E4-6CD894C94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B5A93-1B0B-4791-9E6C-AEAF5ADA0FBC}"/>
              </a:ext>
            </a:extLst>
          </p:cNvPr>
          <p:cNvSpPr>
            <a:spLocks noGrp="1"/>
          </p:cNvSpPr>
          <p:nvPr>
            <p:ph type="sldNum" sz="quarter" idx="12"/>
          </p:nvPr>
        </p:nvSpPr>
        <p:spPr/>
        <p:txBody>
          <a:bodyPr/>
          <a:lstStyle/>
          <a:p>
            <a:fld id="{CDFAF746-2DA4-441E-85A8-00247DB9B6F7}" type="slidenum">
              <a:rPr lang="en-US" smtClean="0"/>
              <a:t>‹#›</a:t>
            </a:fld>
            <a:endParaRPr lang="en-US"/>
          </a:p>
        </p:txBody>
      </p:sp>
    </p:spTree>
    <p:extLst>
      <p:ext uri="{BB962C8B-B14F-4D97-AF65-F5344CB8AC3E}">
        <p14:creationId xmlns:p14="http://schemas.microsoft.com/office/powerpoint/2010/main" val="2711461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4E419A-588F-4ACA-B35D-B4DAE268D725}"/>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CE6B11-9109-405B-85F5-48AA1A046963}"/>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AF64B-F563-4CE1-B928-923FBB1E6C12}"/>
              </a:ext>
            </a:extLst>
          </p:cNvPr>
          <p:cNvSpPr>
            <a:spLocks noGrp="1"/>
          </p:cNvSpPr>
          <p:nvPr>
            <p:ph type="dt" sz="half" idx="10"/>
          </p:nvPr>
        </p:nvSpPr>
        <p:spPr/>
        <p:txBody>
          <a:bodyPr/>
          <a:lstStyle/>
          <a:p>
            <a:fld id="{0CACEDFD-D617-4B41-993B-13990817CBF3}" type="datetimeFigureOut">
              <a:rPr lang="en-US" smtClean="0"/>
              <a:t>10/26/2023</a:t>
            </a:fld>
            <a:endParaRPr lang="en-US"/>
          </a:p>
        </p:txBody>
      </p:sp>
      <p:sp>
        <p:nvSpPr>
          <p:cNvPr id="5" name="Footer Placeholder 4">
            <a:extLst>
              <a:ext uri="{FF2B5EF4-FFF2-40B4-BE49-F238E27FC236}">
                <a16:creationId xmlns:a16="http://schemas.microsoft.com/office/drawing/2014/main" id="{FCDAC978-9894-40FB-9275-98960B889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2F620-2DB8-4058-9A87-CB708CE6B1BA}"/>
              </a:ext>
            </a:extLst>
          </p:cNvPr>
          <p:cNvSpPr>
            <a:spLocks noGrp="1"/>
          </p:cNvSpPr>
          <p:nvPr>
            <p:ph type="sldNum" sz="quarter" idx="12"/>
          </p:nvPr>
        </p:nvSpPr>
        <p:spPr/>
        <p:txBody>
          <a:bodyPr/>
          <a:lstStyle/>
          <a:p>
            <a:fld id="{CDFAF746-2DA4-441E-85A8-00247DB9B6F7}" type="slidenum">
              <a:rPr lang="en-US" smtClean="0"/>
              <a:t>‹#›</a:t>
            </a:fld>
            <a:endParaRPr lang="en-US"/>
          </a:p>
        </p:txBody>
      </p:sp>
    </p:spTree>
    <p:extLst>
      <p:ext uri="{BB962C8B-B14F-4D97-AF65-F5344CB8AC3E}">
        <p14:creationId xmlns:p14="http://schemas.microsoft.com/office/powerpoint/2010/main" val="354786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0" y="1496484"/>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578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023FCFA-D3FF-48A3-BC5D-22C99A39CF7A}" type="datetimeFigureOut">
              <a:rPr lang="en-US"/>
              <a:pPr>
                <a:defRPr/>
              </a:pPr>
              <a:t>10/26/2023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4B5EDBB-28A6-48F1-AF2B-90009BF4C05C}" type="slidenum">
              <a:rPr lang="en-US"/>
              <a:pPr>
                <a:defRPr/>
              </a:pPr>
              <a:t>‹#›</a:t>
            </a:fld>
            <a:endParaRPr lang="en-US"/>
          </a:p>
        </p:txBody>
      </p:sp>
    </p:spTree>
    <p:extLst>
      <p:ext uri="{BB962C8B-B14F-4D97-AF65-F5344CB8AC3E}">
        <p14:creationId xmlns:p14="http://schemas.microsoft.com/office/powerpoint/2010/main" val="744007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841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652"/>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0863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19019" y="2434167"/>
            <a:ext cx="6917571" cy="58017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40048" y="2434167"/>
            <a:ext cx="6917571" cy="58017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3443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834"/>
            <a:ext cx="14038600" cy="1767417"/>
          </a:xfrm>
        </p:spPr>
        <p:txBody>
          <a:bodyPr/>
          <a:lstStyle/>
          <a:p>
            <a:r>
              <a:rPr lang="zh-CN" altLang="en-US"/>
              <a:t>单击此处编辑母版标题样式</a:t>
            </a:r>
          </a:p>
        </p:txBody>
      </p:sp>
      <p:sp>
        <p:nvSpPr>
          <p:cNvPr id="3" name="文本占位符 2"/>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1121140" y="3340100"/>
            <a:ext cx="6885780" cy="49127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8240048" y="3340100"/>
            <a:ext cx="6919691" cy="49127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5630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6454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87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40" y="609600"/>
            <a:ext cx="5249639" cy="2133600"/>
          </a:xfrm>
        </p:spPr>
        <p:txBody>
          <a:bodyPr anchor="b"/>
          <a:lstStyle>
            <a:lvl1pPr>
              <a:defRPr sz="4267"/>
            </a:lvl1pPr>
          </a:lstStyle>
          <a:p>
            <a:r>
              <a:rPr lang="zh-CN" altLang="en-US"/>
              <a:t>单击此处编辑母版标题样式</a:t>
            </a:r>
          </a:p>
        </p:txBody>
      </p:sp>
      <p:sp>
        <p:nvSpPr>
          <p:cNvPr id="3" name="内容占位符 2"/>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4471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40" y="609600"/>
            <a:ext cx="5249639" cy="2133600"/>
          </a:xfrm>
        </p:spPr>
        <p:txBody>
          <a:bodyPr anchor="b"/>
          <a:lstStyle>
            <a:lvl1pPr>
              <a:defRPr sz="4267"/>
            </a:lvl1pPr>
          </a:lstStyle>
          <a:p>
            <a:r>
              <a:rPr lang="zh-CN" altLang="en-US"/>
              <a:t>单击此处编辑母版标题样式</a:t>
            </a:r>
          </a:p>
        </p:txBody>
      </p:sp>
      <p:sp>
        <p:nvSpPr>
          <p:cNvPr id="3" name="图片占位符 2"/>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4334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612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4"/>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19019" y="486834"/>
            <a:ext cx="10325492" cy="774911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4801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EE720C-3BCD-4316-ADCC-5C25380B5CBC}" type="datetimeFigureOut">
              <a:rPr lang="en-US"/>
              <a:pPr>
                <a:defRPr/>
              </a:pPr>
              <a:t>10/26/2023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0487000-4680-4949-9FDF-745483D02CD8}" type="slidenum">
              <a:rPr lang="en-US"/>
              <a:pPr>
                <a:defRPr/>
              </a:pPr>
              <a:t>‹#›</a:t>
            </a:fld>
            <a:endParaRPr lang="en-US"/>
          </a:p>
        </p:txBody>
      </p:sp>
    </p:spTree>
    <p:extLst>
      <p:ext uri="{BB962C8B-B14F-4D97-AF65-F5344CB8AC3E}">
        <p14:creationId xmlns:p14="http://schemas.microsoft.com/office/powerpoint/2010/main" val="18212921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33BE-F6ED-1D20-5D28-06DD6106B314}"/>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2CC0D32-04C9-0402-23F3-0E4C105F2339}"/>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E0002BF-547B-EF9B-BEAC-DDCB782BD87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2FD10F0-8852-478B-A458-67D71219F1F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554C80C-8C05-0FB7-1520-82A8029BBD48}"/>
              </a:ext>
            </a:extLst>
          </p:cNvPr>
          <p:cNvSpPr>
            <a:spLocks noGrp="1"/>
          </p:cNvSpPr>
          <p:nvPr>
            <p:ph type="sldNum" sz="quarter" idx="12"/>
          </p:nvPr>
        </p:nvSpPr>
        <p:spPr/>
        <p:txBody>
          <a:bodyPr/>
          <a:lstStyle>
            <a:lvl1pPr>
              <a:defRPr/>
            </a:lvl1pPr>
          </a:lstStyle>
          <a:p>
            <a:fld id="{C75F271D-D733-45A7-BCD7-2A8EE5C8D32E}" type="slidenum">
              <a:rPr lang="en-US" altLang="en-US"/>
              <a:pPr/>
              <a:t>‹#›</a:t>
            </a:fld>
            <a:endParaRPr lang="en-US" altLang="en-US"/>
          </a:p>
        </p:txBody>
      </p:sp>
    </p:spTree>
    <p:extLst>
      <p:ext uri="{BB962C8B-B14F-4D97-AF65-F5344CB8AC3E}">
        <p14:creationId xmlns:p14="http://schemas.microsoft.com/office/powerpoint/2010/main" val="25028955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7593-33DE-5DB7-E25F-942B1E559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7A062E-0B21-9DBC-FB9F-744A943DEE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1C28F-5D49-43D9-C4E5-E54FF213C91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3EAB98D-15BA-E179-25B6-33E4DE9FA63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35A146A-F5A3-AEB1-C6B7-D5B8D48814DD}"/>
              </a:ext>
            </a:extLst>
          </p:cNvPr>
          <p:cNvSpPr>
            <a:spLocks noGrp="1"/>
          </p:cNvSpPr>
          <p:nvPr>
            <p:ph type="sldNum" sz="quarter" idx="12"/>
          </p:nvPr>
        </p:nvSpPr>
        <p:spPr/>
        <p:txBody>
          <a:bodyPr/>
          <a:lstStyle>
            <a:lvl1pPr>
              <a:defRPr/>
            </a:lvl1pPr>
          </a:lstStyle>
          <a:p>
            <a:fld id="{13E2FD51-A31F-4456-BF7B-F027AF0C3BFE}" type="slidenum">
              <a:rPr lang="en-US" altLang="en-US"/>
              <a:pPr/>
              <a:t>‹#›</a:t>
            </a:fld>
            <a:endParaRPr lang="en-US" altLang="en-US"/>
          </a:p>
        </p:txBody>
      </p:sp>
    </p:spTree>
    <p:extLst>
      <p:ext uri="{BB962C8B-B14F-4D97-AF65-F5344CB8AC3E}">
        <p14:creationId xmlns:p14="http://schemas.microsoft.com/office/powerpoint/2010/main" val="3832818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C387-55D4-57D8-8ADD-DE11B78DD9EC}"/>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42EFDFEC-B6AF-7D09-1404-07705DF45E29}"/>
              </a:ext>
            </a:extLst>
          </p:cNvPr>
          <p:cNvSpPr>
            <a:spLocks noGrp="1"/>
          </p:cNvSpPr>
          <p:nvPr>
            <p:ph type="body" idx="1"/>
          </p:nvPr>
        </p:nvSpPr>
        <p:spPr>
          <a:xfrm>
            <a:off x="1110542" y="6119285"/>
            <a:ext cx="14038600" cy="2000249"/>
          </a:xfrm>
        </p:spPr>
        <p:txBody>
          <a:bodyPr/>
          <a:lstStyle>
            <a:lvl1pPr marL="0" indent="0">
              <a:buNone/>
              <a:defRPr sz="3200"/>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Click to edit Master text styles</a:t>
            </a:r>
          </a:p>
        </p:txBody>
      </p:sp>
      <p:sp>
        <p:nvSpPr>
          <p:cNvPr id="4" name="Date Placeholder 3">
            <a:extLst>
              <a:ext uri="{FF2B5EF4-FFF2-40B4-BE49-F238E27FC236}">
                <a16:creationId xmlns:a16="http://schemas.microsoft.com/office/drawing/2014/main" id="{82CC5694-6703-6214-0423-E9E01A9CBB4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CEE3770-9F99-DD90-E6E2-7A6D624EF35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360294D-C06E-516C-2474-7DEA99EF0B5C}"/>
              </a:ext>
            </a:extLst>
          </p:cNvPr>
          <p:cNvSpPr>
            <a:spLocks noGrp="1"/>
          </p:cNvSpPr>
          <p:nvPr>
            <p:ph type="sldNum" sz="quarter" idx="12"/>
          </p:nvPr>
        </p:nvSpPr>
        <p:spPr/>
        <p:txBody>
          <a:bodyPr/>
          <a:lstStyle>
            <a:lvl1pPr>
              <a:defRPr/>
            </a:lvl1pPr>
          </a:lstStyle>
          <a:p>
            <a:fld id="{6504083D-68C2-417F-AA66-546ECF4FFBB6}" type="slidenum">
              <a:rPr lang="en-US" altLang="en-US"/>
              <a:pPr/>
              <a:t>‹#›</a:t>
            </a:fld>
            <a:endParaRPr lang="en-US" altLang="en-US"/>
          </a:p>
        </p:txBody>
      </p:sp>
    </p:spTree>
    <p:extLst>
      <p:ext uri="{BB962C8B-B14F-4D97-AF65-F5344CB8AC3E}">
        <p14:creationId xmlns:p14="http://schemas.microsoft.com/office/powerpoint/2010/main" val="1697290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7635-C799-4383-C480-FB767F1B03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21A79C-BA69-E70C-5929-9E17EF917D54}"/>
              </a:ext>
            </a:extLst>
          </p:cNvPr>
          <p:cNvSpPr>
            <a:spLocks noGrp="1"/>
          </p:cNvSpPr>
          <p:nvPr>
            <p:ph sz="half" idx="1"/>
          </p:nvPr>
        </p:nvSpPr>
        <p:spPr>
          <a:xfrm>
            <a:off x="813832" y="2133601"/>
            <a:ext cx="7188848" cy="6034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A0534C-F65F-4BA4-C461-D8DFFB6A7986}"/>
              </a:ext>
            </a:extLst>
          </p:cNvPr>
          <p:cNvSpPr>
            <a:spLocks noGrp="1"/>
          </p:cNvSpPr>
          <p:nvPr>
            <p:ph sz="half" idx="2"/>
          </p:nvPr>
        </p:nvSpPr>
        <p:spPr>
          <a:xfrm>
            <a:off x="8273958" y="2133601"/>
            <a:ext cx="7188848" cy="6034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51FBA4-7945-F2D5-BFAE-243B44BD724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0B26672-884B-DE89-F1B9-0CA3455CB36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6F74023-BD41-C8B1-E8D2-C0B66E61CD60}"/>
              </a:ext>
            </a:extLst>
          </p:cNvPr>
          <p:cNvSpPr>
            <a:spLocks noGrp="1"/>
          </p:cNvSpPr>
          <p:nvPr>
            <p:ph type="sldNum" sz="quarter" idx="12"/>
          </p:nvPr>
        </p:nvSpPr>
        <p:spPr/>
        <p:txBody>
          <a:bodyPr/>
          <a:lstStyle>
            <a:lvl1pPr>
              <a:defRPr/>
            </a:lvl1pPr>
          </a:lstStyle>
          <a:p>
            <a:fld id="{ECDCC6C5-B08C-4839-81B3-56DC798C6D76}" type="slidenum">
              <a:rPr lang="en-US" altLang="en-US"/>
              <a:pPr/>
              <a:t>‹#›</a:t>
            </a:fld>
            <a:endParaRPr lang="en-US" altLang="en-US"/>
          </a:p>
        </p:txBody>
      </p:sp>
    </p:spTree>
    <p:extLst>
      <p:ext uri="{BB962C8B-B14F-4D97-AF65-F5344CB8AC3E}">
        <p14:creationId xmlns:p14="http://schemas.microsoft.com/office/powerpoint/2010/main" val="2737537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CD5F-6F88-249B-1B67-B49452BE17BB}"/>
              </a:ext>
            </a:extLst>
          </p:cNvPr>
          <p:cNvSpPr>
            <a:spLocks noGrp="1"/>
          </p:cNvSpPr>
          <p:nvPr>
            <p:ph type="title"/>
          </p:nvPr>
        </p:nvSpPr>
        <p:spPr>
          <a:xfrm>
            <a:off x="1121846"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8FE0F6-C7FB-4DC7-411C-4004A08FE58E}"/>
              </a:ext>
            </a:extLst>
          </p:cNvPr>
          <p:cNvSpPr>
            <a:spLocks noGrp="1"/>
          </p:cNvSpPr>
          <p:nvPr>
            <p:ph type="body" idx="1"/>
          </p:nvPr>
        </p:nvSpPr>
        <p:spPr>
          <a:xfrm>
            <a:off x="1121847" y="2241551"/>
            <a:ext cx="6886486"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4DF58C10-83F2-099F-7B1E-107345D4F40E}"/>
              </a:ext>
            </a:extLst>
          </p:cNvPr>
          <p:cNvSpPr>
            <a:spLocks noGrp="1"/>
          </p:cNvSpPr>
          <p:nvPr>
            <p:ph sz="half" idx="2"/>
          </p:nvPr>
        </p:nvSpPr>
        <p:spPr>
          <a:xfrm>
            <a:off x="1121847" y="3340100"/>
            <a:ext cx="6886486"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C5E310-0506-CAD5-6EF6-644A472F84A8}"/>
              </a:ext>
            </a:extLst>
          </p:cNvPr>
          <p:cNvSpPr>
            <a:spLocks noGrp="1"/>
          </p:cNvSpPr>
          <p:nvPr>
            <p:ph type="body" sz="quarter" idx="3"/>
          </p:nvPr>
        </p:nvSpPr>
        <p:spPr>
          <a:xfrm>
            <a:off x="8240048" y="2241551"/>
            <a:ext cx="6920398"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1BFC47C4-A22D-7415-89A1-AC844ABA1883}"/>
              </a:ext>
            </a:extLst>
          </p:cNvPr>
          <p:cNvSpPr>
            <a:spLocks noGrp="1"/>
          </p:cNvSpPr>
          <p:nvPr>
            <p:ph sz="quarter" idx="4"/>
          </p:nvPr>
        </p:nvSpPr>
        <p:spPr>
          <a:xfrm>
            <a:off x="8240048" y="3340100"/>
            <a:ext cx="6920398"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C4CF19-3447-6ED6-7046-C2BFD2FD0C4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5DBE3F5-8395-632A-25F4-2CFEE843693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5A9C87D-D0C6-C20A-234C-3BBCE61C1974}"/>
              </a:ext>
            </a:extLst>
          </p:cNvPr>
          <p:cNvSpPr>
            <a:spLocks noGrp="1"/>
          </p:cNvSpPr>
          <p:nvPr>
            <p:ph type="sldNum" sz="quarter" idx="12"/>
          </p:nvPr>
        </p:nvSpPr>
        <p:spPr/>
        <p:txBody>
          <a:bodyPr/>
          <a:lstStyle>
            <a:lvl1pPr>
              <a:defRPr/>
            </a:lvl1pPr>
          </a:lstStyle>
          <a:p>
            <a:fld id="{93BE494E-0F1E-45F2-97AC-CC1DEB615747}" type="slidenum">
              <a:rPr lang="en-US" altLang="en-US"/>
              <a:pPr/>
              <a:t>‹#›</a:t>
            </a:fld>
            <a:endParaRPr lang="en-US" altLang="en-US"/>
          </a:p>
        </p:txBody>
      </p:sp>
    </p:spTree>
    <p:extLst>
      <p:ext uri="{BB962C8B-B14F-4D97-AF65-F5344CB8AC3E}">
        <p14:creationId xmlns:p14="http://schemas.microsoft.com/office/powerpoint/2010/main" val="8796045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35D9-5FCF-F108-CF57-4F23656C80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E1B294-D44E-25DB-51F1-F83F86E4B54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644CCF8-A448-642A-AFF2-E2CC790529D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01A73D1-AC10-956D-1F14-07F74EE1B3C1}"/>
              </a:ext>
            </a:extLst>
          </p:cNvPr>
          <p:cNvSpPr>
            <a:spLocks noGrp="1"/>
          </p:cNvSpPr>
          <p:nvPr>
            <p:ph type="sldNum" sz="quarter" idx="12"/>
          </p:nvPr>
        </p:nvSpPr>
        <p:spPr/>
        <p:txBody>
          <a:bodyPr/>
          <a:lstStyle>
            <a:lvl1pPr>
              <a:defRPr/>
            </a:lvl1pPr>
          </a:lstStyle>
          <a:p>
            <a:fld id="{1FB51070-D30A-4A15-991A-331F9BE25FFD}" type="slidenum">
              <a:rPr lang="en-US" altLang="en-US"/>
              <a:pPr/>
              <a:t>‹#›</a:t>
            </a:fld>
            <a:endParaRPr lang="en-US" altLang="en-US"/>
          </a:p>
        </p:txBody>
      </p:sp>
    </p:spTree>
    <p:extLst>
      <p:ext uri="{BB962C8B-B14F-4D97-AF65-F5344CB8AC3E}">
        <p14:creationId xmlns:p14="http://schemas.microsoft.com/office/powerpoint/2010/main" val="19614950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A70868-D391-2C38-F996-CD47F78ED83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25B78BC-90D0-A44E-D305-B14E499865C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BBBFA47-C89D-2711-3BCD-D38B33D973BD}"/>
              </a:ext>
            </a:extLst>
          </p:cNvPr>
          <p:cNvSpPr>
            <a:spLocks noGrp="1"/>
          </p:cNvSpPr>
          <p:nvPr>
            <p:ph type="sldNum" sz="quarter" idx="12"/>
          </p:nvPr>
        </p:nvSpPr>
        <p:spPr/>
        <p:txBody>
          <a:bodyPr/>
          <a:lstStyle>
            <a:lvl1pPr>
              <a:defRPr/>
            </a:lvl1pPr>
          </a:lstStyle>
          <a:p>
            <a:fld id="{B3DA0072-8C31-4F41-9F21-2F02C38FEEAF}" type="slidenum">
              <a:rPr lang="en-US" altLang="en-US"/>
              <a:pPr/>
              <a:t>‹#›</a:t>
            </a:fld>
            <a:endParaRPr lang="en-US" altLang="en-US"/>
          </a:p>
        </p:txBody>
      </p:sp>
    </p:spTree>
    <p:extLst>
      <p:ext uri="{BB962C8B-B14F-4D97-AF65-F5344CB8AC3E}">
        <p14:creationId xmlns:p14="http://schemas.microsoft.com/office/powerpoint/2010/main" val="2622709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617F-5DF3-D58C-053C-8F52D9A9415C}"/>
              </a:ext>
            </a:extLst>
          </p:cNvPr>
          <p:cNvSpPr>
            <a:spLocks noGrp="1"/>
          </p:cNvSpPr>
          <p:nvPr>
            <p:ph type="title"/>
          </p:nvPr>
        </p:nvSpPr>
        <p:spPr>
          <a:xfrm>
            <a:off x="1121846" y="609600"/>
            <a:ext cx="5250346"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512F18A-0287-DC5C-9B27-889C19AA790B}"/>
              </a:ext>
            </a:extLst>
          </p:cNvPr>
          <p:cNvSpPr>
            <a:spLocks noGrp="1"/>
          </p:cNvSpPr>
          <p:nvPr>
            <p:ph idx="1"/>
          </p:nvPr>
        </p:nvSpPr>
        <p:spPr>
          <a:xfrm>
            <a:off x="6920398"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F6C341-D71F-7AAA-3455-B2818AC9DF4A}"/>
              </a:ext>
            </a:extLst>
          </p:cNvPr>
          <p:cNvSpPr>
            <a:spLocks noGrp="1"/>
          </p:cNvSpPr>
          <p:nvPr>
            <p:ph type="body" sz="half" idx="2"/>
          </p:nvPr>
        </p:nvSpPr>
        <p:spPr>
          <a:xfrm>
            <a:off x="1121846" y="2743200"/>
            <a:ext cx="5250346"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C95FB554-8FDF-A8EA-38BF-8F93332A61F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E1CF3CA-9A95-6D13-B05E-7656FD15E1A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B155021-75AE-4E90-C2D5-160E3BDEDA30}"/>
              </a:ext>
            </a:extLst>
          </p:cNvPr>
          <p:cNvSpPr>
            <a:spLocks noGrp="1"/>
          </p:cNvSpPr>
          <p:nvPr>
            <p:ph type="sldNum" sz="quarter" idx="12"/>
          </p:nvPr>
        </p:nvSpPr>
        <p:spPr/>
        <p:txBody>
          <a:bodyPr/>
          <a:lstStyle>
            <a:lvl1pPr>
              <a:defRPr/>
            </a:lvl1pPr>
          </a:lstStyle>
          <a:p>
            <a:fld id="{E0183873-C0E4-4CB3-AEDB-D97CE60ECD62}" type="slidenum">
              <a:rPr lang="en-US" altLang="en-US"/>
              <a:pPr/>
              <a:t>‹#›</a:t>
            </a:fld>
            <a:endParaRPr lang="en-US" altLang="en-US"/>
          </a:p>
        </p:txBody>
      </p:sp>
    </p:spTree>
    <p:extLst>
      <p:ext uri="{BB962C8B-B14F-4D97-AF65-F5344CB8AC3E}">
        <p14:creationId xmlns:p14="http://schemas.microsoft.com/office/powerpoint/2010/main" val="15150209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BCE5-AF04-E1AF-46A0-F31E1071BB9E}"/>
              </a:ext>
            </a:extLst>
          </p:cNvPr>
          <p:cNvSpPr>
            <a:spLocks noGrp="1"/>
          </p:cNvSpPr>
          <p:nvPr>
            <p:ph type="title"/>
          </p:nvPr>
        </p:nvSpPr>
        <p:spPr>
          <a:xfrm>
            <a:off x="1121846" y="609600"/>
            <a:ext cx="5250346"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251E75B8-683E-F7F1-AF39-53DD535651F8}"/>
              </a:ext>
            </a:extLst>
          </p:cNvPr>
          <p:cNvSpPr>
            <a:spLocks noGrp="1"/>
          </p:cNvSpPr>
          <p:nvPr>
            <p:ph type="pic" idx="1"/>
          </p:nvPr>
        </p:nvSpPr>
        <p:spPr>
          <a:xfrm>
            <a:off x="6920398"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4BA9A08D-8713-C073-6159-C7026118F349}"/>
              </a:ext>
            </a:extLst>
          </p:cNvPr>
          <p:cNvSpPr>
            <a:spLocks noGrp="1"/>
          </p:cNvSpPr>
          <p:nvPr>
            <p:ph type="body" sz="half" idx="2"/>
          </p:nvPr>
        </p:nvSpPr>
        <p:spPr>
          <a:xfrm>
            <a:off x="1121846" y="2743200"/>
            <a:ext cx="5250346"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1366CFB-1AC8-CCAA-06B6-56EFC2C644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C5E48BA-F995-0CFA-E6F9-6CBDF2C6FB8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26C867C-8ED3-8152-5DAA-D63F4DFB8106}"/>
              </a:ext>
            </a:extLst>
          </p:cNvPr>
          <p:cNvSpPr>
            <a:spLocks noGrp="1"/>
          </p:cNvSpPr>
          <p:nvPr>
            <p:ph type="sldNum" sz="quarter" idx="12"/>
          </p:nvPr>
        </p:nvSpPr>
        <p:spPr/>
        <p:txBody>
          <a:bodyPr/>
          <a:lstStyle>
            <a:lvl1pPr>
              <a:defRPr/>
            </a:lvl1pPr>
          </a:lstStyle>
          <a:p>
            <a:fld id="{3FFC55D9-CA46-4E4F-820A-424887298727}" type="slidenum">
              <a:rPr lang="en-US" altLang="en-US"/>
              <a:pPr/>
              <a:t>‹#›</a:t>
            </a:fld>
            <a:endParaRPr lang="en-US" altLang="en-US"/>
          </a:p>
        </p:txBody>
      </p:sp>
    </p:spTree>
    <p:extLst>
      <p:ext uri="{BB962C8B-B14F-4D97-AF65-F5344CB8AC3E}">
        <p14:creationId xmlns:p14="http://schemas.microsoft.com/office/powerpoint/2010/main" val="28001042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B1522-961C-89A4-1798-5140BDC9DA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39D24D-0BE4-72A1-6B09-F392C64BAD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239CB-46B0-5A5A-431E-4799B456BA1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0A67262-7278-515B-7609-700D16CE609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BCAA8B2-2087-8B2C-B58D-745D58C1295E}"/>
              </a:ext>
            </a:extLst>
          </p:cNvPr>
          <p:cNvSpPr>
            <a:spLocks noGrp="1"/>
          </p:cNvSpPr>
          <p:nvPr>
            <p:ph type="sldNum" sz="quarter" idx="12"/>
          </p:nvPr>
        </p:nvSpPr>
        <p:spPr/>
        <p:txBody>
          <a:bodyPr/>
          <a:lstStyle>
            <a:lvl1pPr>
              <a:defRPr/>
            </a:lvl1pPr>
          </a:lstStyle>
          <a:p>
            <a:fld id="{CB7FF0F2-A438-4750-AFC0-A6D086FFAA16}" type="slidenum">
              <a:rPr lang="en-US" altLang="en-US"/>
              <a:pPr/>
              <a:t>‹#›</a:t>
            </a:fld>
            <a:endParaRPr lang="en-US" altLang="en-US"/>
          </a:p>
        </p:txBody>
      </p:sp>
    </p:spTree>
    <p:extLst>
      <p:ext uri="{BB962C8B-B14F-4D97-AF65-F5344CB8AC3E}">
        <p14:creationId xmlns:p14="http://schemas.microsoft.com/office/powerpoint/2010/main" val="2570705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4" y="364069"/>
            <a:ext cx="5354902" cy="1549401"/>
          </a:xfrm>
        </p:spPr>
        <p:txBody>
          <a:bodyPr anchor="b"/>
          <a:lstStyle>
            <a:lvl1pPr algn="l">
              <a:defRPr sz="3600" b="1"/>
            </a:lvl1pPr>
          </a:lstStyle>
          <a:p>
            <a:r>
              <a:rPr lang="en-US"/>
              <a:t>Click to edit Master title style</a:t>
            </a:r>
          </a:p>
        </p:txBody>
      </p:sp>
      <p:sp>
        <p:nvSpPr>
          <p:cNvPr id="3" name="Content Placeholder 2"/>
          <p:cNvSpPr>
            <a:spLocks noGrp="1"/>
          </p:cNvSpPr>
          <p:nvPr>
            <p:ph idx="1"/>
          </p:nvPr>
        </p:nvSpPr>
        <p:spPr>
          <a:xfrm>
            <a:off x="6363713" y="364066"/>
            <a:ext cx="9099093" cy="7804151"/>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4" y="1913468"/>
            <a:ext cx="5354902" cy="6254750"/>
          </a:xfrm>
        </p:spPr>
        <p:txBody>
          <a:bodyPr/>
          <a:lstStyle>
            <a:lvl1pPr marL="0" indent="0">
              <a:buNone/>
              <a:defRPr sz="2500"/>
            </a:lvl1pPr>
            <a:lvl2pPr marL="813119" indent="0">
              <a:buNone/>
              <a:defRPr sz="2100"/>
            </a:lvl2pPr>
            <a:lvl3pPr marL="1626236" indent="0">
              <a:buNone/>
              <a:defRPr sz="1800"/>
            </a:lvl3pPr>
            <a:lvl4pPr marL="2439355" indent="0">
              <a:buNone/>
              <a:defRPr sz="1600"/>
            </a:lvl4pPr>
            <a:lvl5pPr marL="3252472" indent="0">
              <a:buNone/>
              <a:defRPr sz="1600"/>
            </a:lvl5pPr>
            <a:lvl6pPr marL="4065591" indent="0">
              <a:buNone/>
              <a:defRPr sz="1600"/>
            </a:lvl6pPr>
            <a:lvl7pPr marL="4878709" indent="0">
              <a:buNone/>
              <a:defRPr sz="1600"/>
            </a:lvl7pPr>
            <a:lvl8pPr marL="5691826" indent="0">
              <a:buNone/>
              <a:defRPr sz="1600"/>
            </a:lvl8pPr>
            <a:lvl9pPr marL="6504945" indent="0">
              <a:buNone/>
              <a:defRPr sz="16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4510C0-D2CB-4CF0-BED1-606CFE4A4B71}" type="datetimeFigureOut">
              <a:rPr lang="en-US"/>
              <a:pPr>
                <a:defRPr/>
              </a:pPr>
              <a:t>10/26/2023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A0F45F-5667-4CAC-9F4B-2F08BB524E50}" type="slidenum">
              <a:rPr lang="en-US"/>
              <a:pPr>
                <a:defRPr/>
              </a:pPr>
              <a:t>‹#›</a:t>
            </a:fld>
            <a:endParaRPr lang="en-US"/>
          </a:p>
        </p:txBody>
      </p:sp>
    </p:spTree>
    <p:extLst>
      <p:ext uri="{BB962C8B-B14F-4D97-AF65-F5344CB8AC3E}">
        <p14:creationId xmlns:p14="http://schemas.microsoft.com/office/powerpoint/2010/main" val="21917059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21C68-8D1C-9530-1091-FB9AA56B651E}"/>
              </a:ext>
            </a:extLst>
          </p:cNvPr>
          <p:cNvSpPr>
            <a:spLocks noGrp="1"/>
          </p:cNvSpPr>
          <p:nvPr>
            <p:ph type="title" orient="vert"/>
          </p:nvPr>
        </p:nvSpPr>
        <p:spPr>
          <a:xfrm>
            <a:off x="11800562" y="366185"/>
            <a:ext cx="3662244" cy="780203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7E83EC-605B-3D17-E567-B17CA99C7D33}"/>
              </a:ext>
            </a:extLst>
          </p:cNvPr>
          <p:cNvSpPr>
            <a:spLocks noGrp="1"/>
          </p:cNvSpPr>
          <p:nvPr>
            <p:ph type="body" orient="vert" idx="1"/>
          </p:nvPr>
        </p:nvSpPr>
        <p:spPr>
          <a:xfrm>
            <a:off x="813832" y="366185"/>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DE6EE-A674-996B-86D0-CD8BD9AA62B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4B6DEDF-11CD-AA84-98E7-6B85DBD615D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3395329-D272-AB5D-33A4-7C83DF885817}"/>
              </a:ext>
            </a:extLst>
          </p:cNvPr>
          <p:cNvSpPr>
            <a:spLocks noGrp="1"/>
          </p:cNvSpPr>
          <p:nvPr>
            <p:ph type="sldNum" sz="quarter" idx="12"/>
          </p:nvPr>
        </p:nvSpPr>
        <p:spPr/>
        <p:txBody>
          <a:bodyPr/>
          <a:lstStyle>
            <a:lvl1pPr>
              <a:defRPr/>
            </a:lvl1pPr>
          </a:lstStyle>
          <a:p>
            <a:fld id="{E23458B3-F6C5-4ACC-BCD5-F9D18A38A9BA}" type="slidenum">
              <a:rPr lang="en-US" altLang="en-US"/>
              <a:pPr/>
              <a:t>‹#›</a:t>
            </a:fld>
            <a:endParaRPr lang="en-US" altLang="en-US"/>
          </a:p>
        </p:txBody>
      </p:sp>
    </p:spTree>
    <p:extLst>
      <p:ext uri="{BB962C8B-B14F-4D97-AF65-F5344CB8AC3E}">
        <p14:creationId xmlns:p14="http://schemas.microsoft.com/office/powerpoint/2010/main" val="36265853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B3819D-C30E-6436-E1B3-5A59CB785E5E}"/>
              </a:ext>
            </a:extLst>
          </p:cNvPr>
          <p:cNvSpPr>
            <a:spLocks noGrp="1"/>
          </p:cNvSpPr>
          <p:nvPr>
            <p:ph/>
          </p:nvPr>
        </p:nvSpPr>
        <p:spPr>
          <a:xfrm>
            <a:off x="813832" y="366185"/>
            <a:ext cx="14648974" cy="7802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4D3C807-B4C6-0D27-A810-499F9CF1A3D1}"/>
              </a:ext>
            </a:extLst>
          </p:cNvPr>
          <p:cNvSpPr>
            <a:spLocks noGrp="1"/>
          </p:cNvSpPr>
          <p:nvPr>
            <p:ph type="dt" sz="half" idx="10"/>
          </p:nvPr>
        </p:nvSpPr>
        <p:spPr>
          <a:xfrm>
            <a:off x="813832" y="8326967"/>
            <a:ext cx="3797882" cy="6350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5A16916-F3DE-24CF-B428-73EE889906C2}"/>
              </a:ext>
            </a:extLst>
          </p:cNvPr>
          <p:cNvSpPr>
            <a:spLocks noGrp="1"/>
          </p:cNvSpPr>
          <p:nvPr>
            <p:ph type="ftr" sz="quarter" idx="11"/>
          </p:nvPr>
        </p:nvSpPr>
        <p:spPr>
          <a:xfrm>
            <a:off x="5561185" y="8326967"/>
            <a:ext cx="5154269" cy="6350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2965E1C-29E0-8DF0-E648-7E054B14757F}"/>
              </a:ext>
            </a:extLst>
          </p:cNvPr>
          <p:cNvSpPr>
            <a:spLocks noGrp="1"/>
          </p:cNvSpPr>
          <p:nvPr>
            <p:ph type="sldNum" sz="quarter" idx="12"/>
          </p:nvPr>
        </p:nvSpPr>
        <p:spPr>
          <a:xfrm>
            <a:off x="11664924" y="8326967"/>
            <a:ext cx="3797882" cy="635000"/>
          </a:xfrm>
        </p:spPr>
        <p:txBody>
          <a:bodyPr/>
          <a:lstStyle>
            <a:lvl1pPr>
              <a:defRPr/>
            </a:lvl1pPr>
          </a:lstStyle>
          <a:p>
            <a:fld id="{6349FF36-AAB9-4A2D-9334-2F523FBD7F53}" type="slidenum">
              <a:rPr lang="en-US" altLang="en-US"/>
              <a:pPr/>
              <a:t>‹#›</a:t>
            </a:fld>
            <a:endParaRPr lang="en-US" altLang="en-US"/>
          </a:p>
        </p:txBody>
      </p:sp>
    </p:spTree>
    <p:extLst>
      <p:ext uri="{BB962C8B-B14F-4D97-AF65-F5344CB8AC3E}">
        <p14:creationId xmlns:p14="http://schemas.microsoft.com/office/powerpoint/2010/main" val="33685221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DAB84-94F1-619E-591E-9612F9A466C1}"/>
              </a:ext>
            </a:extLst>
          </p:cNvPr>
          <p:cNvSpPr>
            <a:spLocks noGrp="1"/>
          </p:cNvSpPr>
          <p:nvPr>
            <p:ph type="title"/>
          </p:nvPr>
        </p:nvSpPr>
        <p:spPr>
          <a:xfrm>
            <a:off x="813832" y="366184"/>
            <a:ext cx="14648974" cy="1524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F680B39-77C3-12FC-00D7-9C9CDC11C44E}"/>
              </a:ext>
            </a:extLst>
          </p:cNvPr>
          <p:cNvSpPr>
            <a:spLocks noGrp="1"/>
          </p:cNvSpPr>
          <p:nvPr>
            <p:ph sz="half" idx="1"/>
          </p:nvPr>
        </p:nvSpPr>
        <p:spPr>
          <a:xfrm>
            <a:off x="813832" y="2133601"/>
            <a:ext cx="7188848" cy="6034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3F29A7-03FF-D733-639C-A94E4E99814F}"/>
              </a:ext>
            </a:extLst>
          </p:cNvPr>
          <p:cNvSpPr>
            <a:spLocks noGrp="1"/>
          </p:cNvSpPr>
          <p:nvPr>
            <p:ph sz="quarter" idx="2"/>
          </p:nvPr>
        </p:nvSpPr>
        <p:spPr>
          <a:xfrm>
            <a:off x="8273958" y="2133600"/>
            <a:ext cx="7188848" cy="2914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9F87BA7-B583-650A-FC48-005F57FA85D3}"/>
              </a:ext>
            </a:extLst>
          </p:cNvPr>
          <p:cNvSpPr>
            <a:spLocks noGrp="1"/>
          </p:cNvSpPr>
          <p:nvPr>
            <p:ph sz="quarter" idx="3"/>
          </p:nvPr>
        </p:nvSpPr>
        <p:spPr>
          <a:xfrm>
            <a:off x="8273958" y="5251451"/>
            <a:ext cx="7188848" cy="2916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7DC598E-7F18-2839-A112-E735324C8A90}"/>
              </a:ext>
            </a:extLst>
          </p:cNvPr>
          <p:cNvSpPr>
            <a:spLocks noGrp="1"/>
          </p:cNvSpPr>
          <p:nvPr>
            <p:ph type="dt" sz="half" idx="10"/>
          </p:nvPr>
        </p:nvSpPr>
        <p:spPr>
          <a:xfrm>
            <a:off x="813832" y="8326967"/>
            <a:ext cx="3797882" cy="6350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4D1B2043-90A9-207E-C5A2-357D12457BE0}"/>
              </a:ext>
            </a:extLst>
          </p:cNvPr>
          <p:cNvSpPr>
            <a:spLocks noGrp="1"/>
          </p:cNvSpPr>
          <p:nvPr>
            <p:ph type="ftr" sz="quarter" idx="11"/>
          </p:nvPr>
        </p:nvSpPr>
        <p:spPr>
          <a:xfrm>
            <a:off x="5561185" y="8326967"/>
            <a:ext cx="5154269" cy="6350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B105C29-B33C-5889-5EFA-5F85989F60BA}"/>
              </a:ext>
            </a:extLst>
          </p:cNvPr>
          <p:cNvSpPr>
            <a:spLocks noGrp="1"/>
          </p:cNvSpPr>
          <p:nvPr>
            <p:ph type="sldNum" sz="quarter" idx="12"/>
          </p:nvPr>
        </p:nvSpPr>
        <p:spPr>
          <a:xfrm>
            <a:off x="11664924" y="8326967"/>
            <a:ext cx="3797882" cy="635000"/>
          </a:xfrm>
        </p:spPr>
        <p:txBody>
          <a:bodyPr/>
          <a:lstStyle>
            <a:lvl1pPr>
              <a:defRPr/>
            </a:lvl1pPr>
          </a:lstStyle>
          <a:p>
            <a:fld id="{E8EE2A64-39DF-484A-9A08-B12EC2C593B7}" type="slidenum">
              <a:rPr lang="en-US" altLang="en-US"/>
              <a:pPr/>
              <a:t>‹#›</a:t>
            </a:fld>
            <a:endParaRPr lang="en-US" altLang="en-US"/>
          </a:p>
        </p:txBody>
      </p:sp>
    </p:spTree>
    <p:extLst>
      <p:ext uri="{BB962C8B-B14F-4D97-AF65-F5344CB8AC3E}">
        <p14:creationId xmlns:p14="http://schemas.microsoft.com/office/powerpoint/2010/main" val="7322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3"/>
            <a:ext cx="9765983" cy="755650"/>
          </a:xfrm>
        </p:spPr>
        <p:txBody>
          <a:bodyPr anchor="b"/>
          <a:lstStyle>
            <a:lvl1pPr algn="l">
              <a:defRPr sz="3600" b="1"/>
            </a:lvl1pPr>
          </a:lstStyle>
          <a:p>
            <a:r>
              <a:rPr lang="en-US"/>
              <a:t>Click to edit Master title style</a:t>
            </a:r>
          </a:p>
        </p:txBody>
      </p:sp>
      <p:sp>
        <p:nvSpPr>
          <p:cNvPr id="3" name="Picture Placeholder 2"/>
          <p:cNvSpPr>
            <a:spLocks noGrp="1"/>
          </p:cNvSpPr>
          <p:nvPr>
            <p:ph type="pic" idx="1"/>
          </p:nvPr>
        </p:nvSpPr>
        <p:spPr>
          <a:xfrm>
            <a:off x="3190335" y="817034"/>
            <a:ext cx="9765983" cy="5486400"/>
          </a:xfrm>
        </p:spPr>
        <p:txBody>
          <a:bodyPr rtlCol="0">
            <a:normAutofit/>
          </a:bodyPr>
          <a:lstStyle>
            <a:lvl1pPr marL="0" indent="0">
              <a:buNone/>
              <a:defRPr sz="5700"/>
            </a:lvl1pPr>
            <a:lvl2pPr marL="813119" indent="0">
              <a:buNone/>
              <a:defRPr sz="5000"/>
            </a:lvl2pPr>
            <a:lvl3pPr marL="1626236" indent="0">
              <a:buNone/>
              <a:defRPr sz="4300"/>
            </a:lvl3pPr>
            <a:lvl4pPr marL="2439355" indent="0">
              <a:buNone/>
              <a:defRPr sz="3600"/>
            </a:lvl4pPr>
            <a:lvl5pPr marL="3252472" indent="0">
              <a:buNone/>
              <a:defRPr sz="3600"/>
            </a:lvl5pPr>
            <a:lvl6pPr marL="4065591" indent="0">
              <a:buNone/>
              <a:defRPr sz="3600"/>
            </a:lvl6pPr>
            <a:lvl7pPr marL="4878709" indent="0">
              <a:buNone/>
              <a:defRPr sz="3600"/>
            </a:lvl7pPr>
            <a:lvl8pPr marL="5691826" indent="0">
              <a:buNone/>
              <a:defRPr sz="3600"/>
            </a:lvl8pPr>
            <a:lvl9pPr marL="6504945" indent="0">
              <a:buNone/>
              <a:defRPr sz="3600"/>
            </a:lvl9pPr>
          </a:lstStyle>
          <a:p>
            <a:pPr lvl="0"/>
            <a:endParaRPr lang="en-US" noProof="0"/>
          </a:p>
        </p:txBody>
      </p:sp>
      <p:sp>
        <p:nvSpPr>
          <p:cNvPr id="4" name="Text Placeholder 3"/>
          <p:cNvSpPr>
            <a:spLocks noGrp="1"/>
          </p:cNvSpPr>
          <p:nvPr>
            <p:ph type="body" sz="half" idx="2"/>
          </p:nvPr>
        </p:nvSpPr>
        <p:spPr>
          <a:xfrm>
            <a:off x="3190335" y="7156451"/>
            <a:ext cx="9765983" cy="1073148"/>
          </a:xfrm>
        </p:spPr>
        <p:txBody>
          <a:bodyPr/>
          <a:lstStyle>
            <a:lvl1pPr marL="0" indent="0">
              <a:buNone/>
              <a:defRPr sz="2500"/>
            </a:lvl1pPr>
            <a:lvl2pPr marL="813119" indent="0">
              <a:buNone/>
              <a:defRPr sz="2100"/>
            </a:lvl2pPr>
            <a:lvl3pPr marL="1626236" indent="0">
              <a:buNone/>
              <a:defRPr sz="1800"/>
            </a:lvl3pPr>
            <a:lvl4pPr marL="2439355" indent="0">
              <a:buNone/>
              <a:defRPr sz="1600"/>
            </a:lvl4pPr>
            <a:lvl5pPr marL="3252472" indent="0">
              <a:buNone/>
              <a:defRPr sz="1600"/>
            </a:lvl5pPr>
            <a:lvl6pPr marL="4065591" indent="0">
              <a:buNone/>
              <a:defRPr sz="1600"/>
            </a:lvl6pPr>
            <a:lvl7pPr marL="4878709" indent="0">
              <a:buNone/>
              <a:defRPr sz="1600"/>
            </a:lvl7pPr>
            <a:lvl8pPr marL="5691826" indent="0">
              <a:buNone/>
              <a:defRPr sz="1600"/>
            </a:lvl8pPr>
            <a:lvl9pPr marL="6504945" indent="0">
              <a:buNone/>
              <a:defRPr sz="16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C3B370-AAFB-4EA7-8CA2-56E71463F5A8}" type="datetimeFigureOut">
              <a:rPr lang="en-US"/>
              <a:pPr>
                <a:defRPr/>
              </a:pPr>
              <a:t>10/26/2023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83890F-0643-4DA7-988E-7D0E94DF04AA}" type="slidenum">
              <a:rPr lang="en-US"/>
              <a:pPr>
                <a:defRPr/>
              </a:pPr>
              <a:t>‹#›</a:t>
            </a:fld>
            <a:endParaRPr lang="en-US"/>
          </a:p>
        </p:txBody>
      </p:sp>
    </p:spTree>
    <p:extLst>
      <p:ext uri="{BB962C8B-B14F-4D97-AF65-F5344CB8AC3E}">
        <p14:creationId xmlns:p14="http://schemas.microsoft.com/office/powerpoint/2010/main" val="2411306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13832" y="366549"/>
            <a:ext cx="14648974" cy="152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623" tIns="81312" rIns="162623" bIns="8131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13832" y="2134447"/>
            <a:ext cx="14648974" cy="603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623" tIns="81312" rIns="162623" bIns="813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751"/>
            <a:ext cx="3797882" cy="484973"/>
          </a:xfrm>
          <a:prstGeom prst="rect">
            <a:avLst/>
          </a:prstGeom>
        </p:spPr>
        <p:txBody>
          <a:bodyPr vert="horz" lIns="162623" tIns="81312" rIns="162623" bIns="81312" rtlCol="0" anchor="ctr"/>
          <a:lstStyle>
            <a:lvl1pPr algn="l" fontAlgn="auto">
              <a:spcBef>
                <a:spcPts val="0"/>
              </a:spcBef>
              <a:spcAft>
                <a:spcPts val="0"/>
              </a:spcAft>
              <a:defRPr sz="2100">
                <a:solidFill>
                  <a:schemeClr val="tx1">
                    <a:tint val="75000"/>
                  </a:schemeClr>
                </a:solidFill>
                <a:latin typeface="+mn-lt"/>
                <a:cs typeface="+mn-cs"/>
              </a:defRPr>
            </a:lvl1pPr>
          </a:lstStyle>
          <a:p>
            <a:pPr>
              <a:defRPr/>
            </a:pPr>
            <a:fld id="{46AE8097-EE7F-4C07-AF61-10E71F24E01B}" type="datetimeFigureOut">
              <a:rPr lang="en-US"/>
              <a:pPr>
                <a:defRPr/>
              </a:pPr>
              <a:t>10/26/2023</a:t>
            </a:fld>
            <a:endParaRPr lang="en-US"/>
          </a:p>
        </p:txBody>
      </p:sp>
      <p:sp>
        <p:nvSpPr>
          <p:cNvPr id="5" name="Footer Placeholder 4"/>
          <p:cNvSpPr>
            <a:spLocks noGrp="1"/>
          </p:cNvSpPr>
          <p:nvPr>
            <p:ph type="ftr" sz="quarter" idx="3"/>
          </p:nvPr>
        </p:nvSpPr>
        <p:spPr>
          <a:xfrm>
            <a:off x="5561186" y="8475751"/>
            <a:ext cx="5154269" cy="484973"/>
          </a:xfrm>
          <a:prstGeom prst="rect">
            <a:avLst/>
          </a:prstGeom>
        </p:spPr>
        <p:txBody>
          <a:bodyPr vert="horz" lIns="162623" tIns="81312" rIns="162623" bIns="81312" rtlCol="0" anchor="ctr"/>
          <a:lstStyle>
            <a:lvl1pPr algn="ctr" fontAlgn="auto">
              <a:spcBef>
                <a:spcPts val="0"/>
              </a:spcBef>
              <a:spcAft>
                <a:spcPts val="0"/>
              </a:spcAft>
              <a:defRPr sz="21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11664924" y="8475751"/>
            <a:ext cx="3797882" cy="484973"/>
          </a:xfrm>
          <a:prstGeom prst="rect">
            <a:avLst/>
          </a:prstGeom>
        </p:spPr>
        <p:txBody>
          <a:bodyPr vert="horz" lIns="162623" tIns="81312" rIns="162623" bIns="81312" rtlCol="0" anchor="ctr"/>
          <a:lstStyle>
            <a:lvl1pPr algn="r" fontAlgn="auto">
              <a:spcBef>
                <a:spcPts val="0"/>
              </a:spcBef>
              <a:spcAft>
                <a:spcPts val="0"/>
              </a:spcAft>
              <a:defRPr sz="2100">
                <a:solidFill>
                  <a:schemeClr val="tx1">
                    <a:tint val="75000"/>
                  </a:schemeClr>
                </a:solidFill>
                <a:latin typeface="+mn-lt"/>
                <a:cs typeface="+mn-cs"/>
              </a:defRPr>
            </a:lvl1pPr>
          </a:lstStyle>
          <a:p>
            <a:pPr>
              <a:defRPr/>
            </a:pPr>
            <a:fld id="{8CA38DD3-909D-44EA-9AC1-B74D233FFA6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7800" kern="1200">
          <a:solidFill>
            <a:schemeClr val="tx1"/>
          </a:solidFill>
          <a:latin typeface="+mj-lt"/>
          <a:ea typeface="+mj-ea"/>
          <a:cs typeface="+mj-cs"/>
        </a:defRPr>
      </a:lvl1pPr>
      <a:lvl2pPr algn="ctr" rtl="0" eaLnBrk="0" fontAlgn="base" hangingPunct="0">
        <a:spcBef>
          <a:spcPct val="0"/>
        </a:spcBef>
        <a:spcAft>
          <a:spcPct val="0"/>
        </a:spcAft>
        <a:defRPr sz="7800">
          <a:solidFill>
            <a:schemeClr val="tx1"/>
          </a:solidFill>
          <a:latin typeface="Calibri" pitchFamily="34" charset="0"/>
        </a:defRPr>
      </a:lvl2pPr>
      <a:lvl3pPr algn="ctr" rtl="0" eaLnBrk="0" fontAlgn="base" hangingPunct="0">
        <a:spcBef>
          <a:spcPct val="0"/>
        </a:spcBef>
        <a:spcAft>
          <a:spcPct val="0"/>
        </a:spcAft>
        <a:defRPr sz="7800">
          <a:solidFill>
            <a:schemeClr val="tx1"/>
          </a:solidFill>
          <a:latin typeface="Calibri" pitchFamily="34" charset="0"/>
        </a:defRPr>
      </a:lvl3pPr>
      <a:lvl4pPr algn="ctr" rtl="0" eaLnBrk="0" fontAlgn="base" hangingPunct="0">
        <a:spcBef>
          <a:spcPct val="0"/>
        </a:spcBef>
        <a:spcAft>
          <a:spcPct val="0"/>
        </a:spcAft>
        <a:defRPr sz="7800">
          <a:solidFill>
            <a:schemeClr val="tx1"/>
          </a:solidFill>
          <a:latin typeface="Calibri" pitchFamily="34" charset="0"/>
        </a:defRPr>
      </a:lvl4pPr>
      <a:lvl5pPr algn="ctr" rtl="0" eaLnBrk="0" fontAlgn="base" hangingPunct="0">
        <a:spcBef>
          <a:spcPct val="0"/>
        </a:spcBef>
        <a:spcAft>
          <a:spcPct val="0"/>
        </a:spcAft>
        <a:defRPr sz="7800">
          <a:solidFill>
            <a:schemeClr val="tx1"/>
          </a:solidFill>
          <a:latin typeface="Calibri" pitchFamily="34" charset="0"/>
        </a:defRPr>
      </a:lvl5pPr>
      <a:lvl6pPr marL="813119" algn="ctr" rtl="0" fontAlgn="base">
        <a:spcBef>
          <a:spcPct val="0"/>
        </a:spcBef>
        <a:spcAft>
          <a:spcPct val="0"/>
        </a:spcAft>
        <a:defRPr sz="7800">
          <a:solidFill>
            <a:schemeClr val="tx1"/>
          </a:solidFill>
          <a:latin typeface="Calibri" pitchFamily="34" charset="0"/>
        </a:defRPr>
      </a:lvl6pPr>
      <a:lvl7pPr marL="1626236" algn="ctr" rtl="0" fontAlgn="base">
        <a:spcBef>
          <a:spcPct val="0"/>
        </a:spcBef>
        <a:spcAft>
          <a:spcPct val="0"/>
        </a:spcAft>
        <a:defRPr sz="7800">
          <a:solidFill>
            <a:schemeClr val="tx1"/>
          </a:solidFill>
          <a:latin typeface="Calibri" pitchFamily="34" charset="0"/>
        </a:defRPr>
      </a:lvl7pPr>
      <a:lvl8pPr marL="2439355" algn="ctr" rtl="0" fontAlgn="base">
        <a:spcBef>
          <a:spcPct val="0"/>
        </a:spcBef>
        <a:spcAft>
          <a:spcPct val="0"/>
        </a:spcAft>
        <a:defRPr sz="7800">
          <a:solidFill>
            <a:schemeClr val="tx1"/>
          </a:solidFill>
          <a:latin typeface="Calibri" pitchFamily="34" charset="0"/>
        </a:defRPr>
      </a:lvl8pPr>
      <a:lvl9pPr marL="3252472" algn="ctr" rtl="0" fontAlgn="base">
        <a:spcBef>
          <a:spcPct val="0"/>
        </a:spcBef>
        <a:spcAft>
          <a:spcPct val="0"/>
        </a:spcAft>
        <a:defRPr sz="7800">
          <a:solidFill>
            <a:schemeClr val="tx1"/>
          </a:solidFill>
          <a:latin typeface="Calibri" pitchFamily="34" charset="0"/>
        </a:defRPr>
      </a:lvl9pPr>
    </p:titleStyle>
    <p:bodyStyle>
      <a:lvl1pPr marL="609839" indent="-609839" algn="l" rtl="0" eaLnBrk="0" fontAlgn="base" hangingPunct="0">
        <a:spcBef>
          <a:spcPct val="20000"/>
        </a:spcBef>
        <a:spcAft>
          <a:spcPct val="0"/>
        </a:spcAft>
        <a:buFont typeface="Arial" charset="0"/>
        <a:buChar char="•"/>
        <a:defRPr sz="5700" kern="1200">
          <a:solidFill>
            <a:schemeClr val="tx1"/>
          </a:solidFill>
          <a:latin typeface="+mn-lt"/>
          <a:ea typeface="+mn-ea"/>
          <a:cs typeface="+mn-cs"/>
        </a:defRPr>
      </a:lvl1pPr>
      <a:lvl2pPr marL="1321317" indent="-508199" algn="l" rtl="0" eaLnBrk="0" fontAlgn="base" hangingPunct="0">
        <a:spcBef>
          <a:spcPct val="20000"/>
        </a:spcBef>
        <a:spcAft>
          <a:spcPct val="0"/>
        </a:spcAft>
        <a:buFont typeface="Arial" charset="0"/>
        <a:buChar char="–"/>
        <a:defRPr sz="5000" kern="1200">
          <a:solidFill>
            <a:schemeClr val="tx1"/>
          </a:solidFill>
          <a:latin typeface="+mn-lt"/>
          <a:ea typeface="+mn-ea"/>
          <a:cs typeface="+mn-cs"/>
        </a:defRPr>
      </a:lvl2pPr>
      <a:lvl3pPr marL="2032796" indent="-406560" algn="l" rtl="0" eaLnBrk="0" fontAlgn="base" hangingPunct="0">
        <a:spcBef>
          <a:spcPct val="20000"/>
        </a:spcBef>
        <a:spcAft>
          <a:spcPct val="0"/>
        </a:spcAft>
        <a:buFont typeface="Arial" charset="0"/>
        <a:buChar char="•"/>
        <a:defRPr sz="4300" kern="1200">
          <a:solidFill>
            <a:schemeClr val="tx1"/>
          </a:solidFill>
          <a:latin typeface="+mn-lt"/>
          <a:ea typeface="+mn-ea"/>
          <a:cs typeface="+mn-cs"/>
        </a:defRPr>
      </a:lvl3pPr>
      <a:lvl4pPr marL="2845913" indent="-406560"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4pPr>
      <a:lvl5pPr marL="3659032" indent="-406560"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5pPr>
      <a:lvl6pPr marL="4472151" indent="-406560" algn="l" defTabSz="1626236"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285266" indent="-406560" algn="l" defTabSz="1626236"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098385" indent="-406560" algn="l" defTabSz="1626236"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11504" indent="-406560" algn="l" defTabSz="1626236"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en-US"/>
      </a:defPPr>
      <a:lvl1pPr marL="0" algn="l" defTabSz="1626236" rtl="0" eaLnBrk="1" latinLnBrk="0" hangingPunct="1">
        <a:defRPr sz="3200" kern="1200">
          <a:solidFill>
            <a:schemeClr val="tx1"/>
          </a:solidFill>
          <a:latin typeface="+mn-lt"/>
          <a:ea typeface="+mn-ea"/>
          <a:cs typeface="+mn-cs"/>
        </a:defRPr>
      </a:lvl1pPr>
      <a:lvl2pPr marL="813119" algn="l" defTabSz="1626236" rtl="0" eaLnBrk="1" latinLnBrk="0" hangingPunct="1">
        <a:defRPr sz="3200" kern="1200">
          <a:solidFill>
            <a:schemeClr val="tx1"/>
          </a:solidFill>
          <a:latin typeface="+mn-lt"/>
          <a:ea typeface="+mn-ea"/>
          <a:cs typeface="+mn-cs"/>
        </a:defRPr>
      </a:lvl2pPr>
      <a:lvl3pPr marL="1626236" algn="l" defTabSz="1626236" rtl="0" eaLnBrk="1" latinLnBrk="0" hangingPunct="1">
        <a:defRPr sz="3200" kern="1200">
          <a:solidFill>
            <a:schemeClr val="tx1"/>
          </a:solidFill>
          <a:latin typeface="+mn-lt"/>
          <a:ea typeface="+mn-ea"/>
          <a:cs typeface="+mn-cs"/>
        </a:defRPr>
      </a:lvl3pPr>
      <a:lvl4pPr marL="2439355" algn="l" defTabSz="1626236" rtl="0" eaLnBrk="1" latinLnBrk="0" hangingPunct="1">
        <a:defRPr sz="3200" kern="1200">
          <a:solidFill>
            <a:schemeClr val="tx1"/>
          </a:solidFill>
          <a:latin typeface="+mn-lt"/>
          <a:ea typeface="+mn-ea"/>
          <a:cs typeface="+mn-cs"/>
        </a:defRPr>
      </a:lvl4pPr>
      <a:lvl5pPr marL="3252472" algn="l" defTabSz="1626236" rtl="0" eaLnBrk="1" latinLnBrk="0" hangingPunct="1">
        <a:defRPr sz="3200" kern="1200">
          <a:solidFill>
            <a:schemeClr val="tx1"/>
          </a:solidFill>
          <a:latin typeface="+mn-lt"/>
          <a:ea typeface="+mn-ea"/>
          <a:cs typeface="+mn-cs"/>
        </a:defRPr>
      </a:lvl5pPr>
      <a:lvl6pPr marL="4065591" algn="l" defTabSz="1626236" rtl="0" eaLnBrk="1" latinLnBrk="0" hangingPunct="1">
        <a:defRPr sz="3200" kern="1200">
          <a:solidFill>
            <a:schemeClr val="tx1"/>
          </a:solidFill>
          <a:latin typeface="+mn-lt"/>
          <a:ea typeface="+mn-ea"/>
          <a:cs typeface="+mn-cs"/>
        </a:defRPr>
      </a:lvl6pPr>
      <a:lvl7pPr marL="4878709" algn="l" defTabSz="1626236" rtl="0" eaLnBrk="1" latinLnBrk="0" hangingPunct="1">
        <a:defRPr sz="3200" kern="1200">
          <a:solidFill>
            <a:schemeClr val="tx1"/>
          </a:solidFill>
          <a:latin typeface="+mn-lt"/>
          <a:ea typeface="+mn-ea"/>
          <a:cs typeface="+mn-cs"/>
        </a:defRPr>
      </a:lvl7pPr>
      <a:lvl8pPr marL="5691826" algn="l" defTabSz="1626236" rtl="0" eaLnBrk="1" latinLnBrk="0" hangingPunct="1">
        <a:defRPr sz="3200" kern="1200">
          <a:solidFill>
            <a:schemeClr val="tx1"/>
          </a:solidFill>
          <a:latin typeface="+mn-lt"/>
          <a:ea typeface="+mn-ea"/>
          <a:cs typeface="+mn-cs"/>
        </a:defRPr>
      </a:lvl8pPr>
      <a:lvl9pPr marL="6504945" algn="l" defTabSz="1626236"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DC846F75-9698-549D-7279-BD2BD3FB3BAC}"/>
              </a:ext>
            </a:extLst>
          </p:cNvPr>
          <p:cNvSpPr>
            <a:spLocks noGrp="1"/>
          </p:cNvSpPr>
          <p:nvPr>
            <p:ph type="title"/>
          </p:nvPr>
        </p:nvSpPr>
        <p:spPr bwMode="auto">
          <a:xfrm>
            <a:off x="813832" y="366889"/>
            <a:ext cx="1464897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8" rIns="91424" bIns="45718" numCol="1" anchor="ctr" anchorCtr="0" compatLnSpc="1">
            <a:prstTxWarp prst="textNoShape">
              <a:avLst/>
            </a:prstTxWarp>
          </a:bodyPr>
          <a:lstStyle/>
          <a:p>
            <a:pPr lvl="0"/>
            <a:r>
              <a:rPr lang="en-US" altLang="en-US"/>
              <a:t>Click to edit Master title style</a:t>
            </a:r>
            <a:endParaRPr lang="vi-VN" altLang="en-US"/>
          </a:p>
        </p:txBody>
      </p:sp>
    </p:spTree>
    <p:extLst>
      <p:ext uri="{BB962C8B-B14F-4D97-AF65-F5344CB8AC3E}">
        <p14:creationId xmlns:p14="http://schemas.microsoft.com/office/powerpoint/2010/main" val="421193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txStyles>
    <p:titleStyle>
      <a:lvl1pPr algn="l" defTabSz="1216394" rtl="0" eaLnBrk="0" fontAlgn="base" hangingPunct="0">
        <a:lnSpc>
          <a:spcPct val="90000"/>
        </a:lnSpc>
        <a:spcBef>
          <a:spcPct val="0"/>
        </a:spcBef>
        <a:spcAft>
          <a:spcPct val="0"/>
        </a:spcAft>
        <a:defRPr sz="5867" kern="1200">
          <a:solidFill>
            <a:schemeClr val="tx1"/>
          </a:solidFill>
          <a:latin typeface="+mj-lt"/>
          <a:ea typeface="Microsoft YaHei" panose="020B0503020204020204" pitchFamily="34" charset="-122"/>
          <a:cs typeface="+mj-cs"/>
        </a:defRPr>
      </a:lvl1pPr>
      <a:lvl2pPr algn="l" defTabSz="1216394" rtl="0" eaLnBrk="0" fontAlgn="base" hangingPunct="0">
        <a:lnSpc>
          <a:spcPct val="90000"/>
        </a:lnSpc>
        <a:spcBef>
          <a:spcPct val="0"/>
        </a:spcBef>
        <a:spcAft>
          <a:spcPct val="0"/>
        </a:spcAft>
        <a:defRPr sz="5867">
          <a:solidFill>
            <a:schemeClr val="tx1"/>
          </a:solidFill>
          <a:latin typeface="Arial" panose="020B0604020202020204" pitchFamily="34" charset="0"/>
          <a:ea typeface="Microsoft YaHei" panose="020B0503020204020204" pitchFamily="34" charset="-122"/>
        </a:defRPr>
      </a:lvl2pPr>
      <a:lvl3pPr algn="l" defTabSz="1216394" rtl="0" eaLnBrk="0" fontAlgn="base" hangingPunct="0">
        <a:lnSpc>
          <a:spcPct val="90000"/>
        </a:lnSpc>
        <a:spcBef>
          <a:spcPct val="0"/>
        </a:spcBef>
        <a:spcAft>
          <a:spcPct val="0"/>
        </a:spcAft>
        <a:defRPr sz="5867">
          <a:solidFill>
            <a:schemeClr val="tx1"/>
          </a:solidFill>
          <a:latin typeface="Arial" panose="020B0604020202020204" pitchFamily="34" charset="0"/>
          <a:ea typeface="Microsoft YaHei" panose="020B0503020204020204" pitchFamily="34" charset="-122"/>
        </a:defRPr>
      </a:lvl3pPr>
      <a:lvl4pPr algn="l" defTabSz="1216394" rtl="0" eaLnBrk="0" fontAlgn="base" hangingPunct="0">
        <a:lnSpc>
          <a:spcPct val="90000"/>
        </a:lnSpc>
        <a:spcBef>
          <a:spcPct val="0"/>
        </a:spcBef>
        <a:spcAft>
          <a:spcPct val="0"/>
        </a:spcAft>
        <a:defRPr sz="5867">
          <a:solidFill>
            <a:schemeClr val="tx1"/>
          </a:solidFill>
          <a:latin typeface="Arial" panose="020B0604020202020204" pitchFamily="34" charset="0"/>
          <a:ea typeface="Microsoft YaHei" panose="020B0503020204020204" pitchFamily="34" charset="-122"/>
        </a:defRPr>
      </a:lvl4pPr>
      <a:lvl5pPr algn="l" defTabSz="1216394" rtl="0" eaLnBrk="0" fontAlgn="base" hangingPunct="0">
        <a:lnSpc>
          <a:spcPct val="90000"/>
        </a:lnSpc>
        <a:spcBef>
          <a:spcPct val="0"/>
        </a:spcBef>
        <a:spcAft>
          <a:spcPct val="0"/>
        </a:spcAft>
        <a:defRPr sz="5867">
          <a:solidFill>
            <a:schemeClr val="tx1"/>
          </a:solidFill>
          <a:latin typeface="Arial" panose="020B0604020202020204" pitchFamily="34" charset="0"/>
          <a:ea typeface="Microsoft YaHei" panose="020B0503020204020204" pitchFamily="34" charset="-122"/>
        </a:defRPr>
      </a:lvl5pPr>
      <a:lvl6pPr marL="812810" algn="l" defTabSz="1216394" rtl="0" fontAlgn="base">
        <a:lnSpc>
          <a:spcPct val="90000"/>
        </a:lnSpc>
        <a:spcBef>
          <a:spcPct val="0"/>
        </a:spcBef>
        <a:spcAft>
          <a:spcPct val="0"/>
        </a:spcAft>
        <a:defRPr sz="5867">
          <a:solidFill>
            <a:schemeClr val="tx1"/>
          </a:solidFill>
          <a:latin typeface="Arial" panose="020B0604020202020204" pitchFamily="34" charset="0"/>
          <a:ea typeface="Microsoft YaHei" panose="020B0503020204020204" pitchFamily="34" charset="-122"/>
        </a:defRPr>
      </a:lvl6pPr>
      <a:lvl7pPr marL="1625620" algn="l" defTabSz="1216394" rtl="0" fontAlgn="base">
        <a:lnSpc>
          <a:spcPct val="90000"/>
        </a:lnSpc>
        <a:spcBef>
          <a:spcPct val="0"/>
        </a:spcBef>
        <a:spcAft>
          <a:spcPct val="0"/>
        </a:spcAft>
        <a:defRPr sz="5867">
          <a:solidFill>
            <a:schemeClr val="tx1"/>
          </a:solidFill>
          <a:latin typeface="Arial" panose="020B0604020202020204" pitchFamily="34" charset="0"/>
          <a:ea typeface="Microsoft YaHei" panose="020B0503020204020204" pitchFamily="34" charset="-122"/>
        </a:defRPr>
      </a:lvl7pPr>
      <a:lvl8pPr marL="2438430" algn="l" defTabSz="1216394" rtl="0" fontAlgn="base">
        <a:lnSpc>
          <a:spcPct val="90000"/>
        </a:lnSpc>
        <a:spcBef>
          <a:spcPct val="0"/>
        </a:spcBef>
        <a:spcAft>
          <a:spcPct val="0"/>
        </a:spcAft>
        <a:defRPr sz="5867">
          <a:solidFill>
            <a:schemeClr val="tx1"/>
          </a:solidFill>
          <a:latin typeface="Arial" panose="020B0604020202020204" pitchFamily="34" charset="0"/>
          <a:ea typeface="Microsoft YaHei" panose="020B0503020204020204" pitchFamily="34" charset="-122"/>
        </a:defRPr>
      </a:lvl8pPr>
      <a:lvl9pPr marL="3251241" algn="l" defTabSz="1216394" rtl="0" fontAlgn="base">
        <a:lnSpc>
          <a:spcPct val="90000"/>
        </a:lnSpc>
        <a:spcBef>
          <a:spcPct val="0"/>
        </a:spcBef>
        <a:spcAft>
          <a:spcPct val="0"/>
        </a:spcAft>
        <a:defRPr sz="5867">
          <a:solidFill>
            <a:schemeClr val="tx1"/>
          </a:solidFill>
          <a:latin typeface="Arial" panose="020B0604020202020204" pitchFamily="34" charset="0"/>
          <a:ea typeface="Microsoft YaHei" panose="020B0503020204020204" pitchFamily="34" charset="-122"/>
        </a:defRPr>
      </a:lvl9pPr>
    </p:titleStyle>
    <p:bodyStyle>
      <a:lvl1pPr marL="301982" indent="-301982" algn="l" defTabSz="1216394"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黑体"/>
        </a:defRPr>
      </a:lvl1pPr>
      <a:lvl2pPr marL="911590" indent="-301982" algn="l" defTabSz="1216394"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黑体"/>
        </a:defRPr>
      </a:lvl2pPr>
      <a:lvl3pPr marL="1521198" indent="-301982" algn="l" defTabSz="1216394"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黑体"/>
        </a:defRPr>
      </a:lvl3pPr>
      <a:lvl4pPr marL="2127982" indent="-301982" algn="l" defTabSz="1216394" rtl="0" eaLnBrk="0" fontAlgn="base" hangingPunct="0">
        <a:lnSpc>
          <a:spcPct val="90000"/>
        </a:lnSpc>
        <a:spcBef>
          <a:spcPts val="667"/>
        </a:spcBef>
        <a:spcAft>
          <a:spcPct val="0"/>
        </a:spcAft>
        <a:buFont typeface="Arial" panose="020B0604020202020204" pitchFamily="34" charset="0"/>
        <a:buChar char="•"/>
        <a:defRPr sz="2489" kern="1200">
          <a:solidFill>
            <a:schemeClr val="tx1"/>
          </a:solidFill>
          <a:latin typeface="+mn-lt"/>
          <a:ea typeface="+mn-ea"/>
          <a:cs typeface="黑体"/>
        </a:defRPr>
      </a:lvl4pPr>
      <a:lvl5pPr marL="2737590" indent="-301982" algn="l" defTabSz="1216394" rtl="0" eaLnBrk="0" fontAlgn="base" hangingPunct="0">
        <a:lnSpc>
          <a:spcPct val="90000"/>
        </a:lnSpc>
        <a:spcBef>
          <a:spcPts val="667"/>
        </a:spcBef>
        <a:spcAft>
          <a:spcPct val="0"/>
        </a:spcAft>
        <a:buFont typeface="Arial" panose="020B0604020202020204" pitchFamily="34" charset="0"/>
        <a:buChar char="•"/>
        <a:defRPr sz="2489" kern="1200">
          <a:solidFill>
            <a:schemeClr val="tx1"/>
          </a:solidFill>
          <a:latin typeface="+mn-lt"/>
          <a:ea typeface="+mn-ea"/>
          <a:cs typeface="黑体"/>
        </a:defRPr>
      </a:lvl5pPr>
      <a:lvl6pPr marL="3347235" indent="-304320" algn="l" defTabSz="1217185" rtl="0" eaLnBrk="1" latinLnBrk="0" hangingPunct="1">
        <a:lnSpc>
          <a:spcPct val="90000"/>
        </a:lnSpc>
        <a:spcBef>
          <a:spcPts val="665"/>
        </a:spcBef>
        <a:buFont typeface="Arial" panose="020B0604020202020204" pitchFamily="34" charset="0"/>
        <a:buChar char="•"/>
        <a:defRPr sz="2533" kern="1200">
          <a:solidFill>
            <a:schemeClr val="tx1"/>
          </a:solidFill>
          <a:latin typeface="+mn-lt"/>
          <a:ea typeface="+mn-ea"/>
          <a:cs typeface="+mn-cs"/>
        </a:defRPr>
      </a:lvl6pPr>
      <a:lvl7pPr marL="3955825" indent="-304320" algn="l" defTabSz="1217185" rtl="0" eaLnBrk="1" latinLnBrk="0" hangingPunct="1">
        <a:lnSpc>
          <a:spcPct val="90000"/>
        </a:lnSpc>
        <a:spcBef>
          <a:spcPts val="665"/>
        </a:spcBef>
        <a:buFont typeface="Arial" panose="020B0604020202020204" pitchFamily="34" charset="0"/>
        <a:buChar char="•"/>
        <a:defRPr sz="2533" kern="1200">
          <a:solidFill>
            <a:schemeClr val="tx1"/>
          </a:solidFill>
          <a:latin typeface="+mn-lt"/>
          <a:ea typeface="+mn-ea"/>
          <a:cs typeface="+mn-cs"/>
        </a:defRPr>
      </a:lvl7pPr>
      <a:lvl8pPr marL="4564420" indent="-304320" algn="l" defTabSz="1217185" rtl="0" eaLnBrk="1" latinLnBrk="0" hangingPunct="1">
        <a:lnSpc>
          <a:spcPct val="90000"/>
        </a:lnSpc>
        <a:spcBef>
          <a:spcPts val="665"/>
        </a:spcBef>
        <a:buFont typeface="Arial" panose="020B0604020202020204" pitchFamily="34" charset="0"/>
        <a:buChar char="•"/>
        <a:defRPr sz="2533" kern="1200">
          <a:solidFill>
            <a:schemeClr val="tx1"/>
          </a:solidFill>
          <a:latin typeface="+mn-lt"/>
          <a:ea typeface="+mn-ea"/>
          <a:cs typeface="+mn-cs"/>
        </a:defRPr>
      </a:lvl8pPr>
      <a:lvl9pPr marL="5173060" indent="-304320" algn="l" defTabSz="1217185" rtl="0" eaLnBrk="1" latinLnBrk="0" hangingPunct="1">
        <a:lnSpc>
          <a:spcPct val="90000"/>
        </a:lnSpc>
        <a:spcBef>
          <a:spcPts val="665"/>
        </a:spcBef>
        <a:buFont typeface="Arial" panose="020B0604020202020204" pitchFamily="34" charset="0"/>
        <a:buChar char="•"/>
        <a:defRPr sz="2533" kern="1200">
          <a:solidFill>
            <a:schemeClr val="tx1"/>
          </a:solidFill>
          <a:latin typeface="+mn-lt"/>
          <a:ea typeface="+mn-ea"/>
          <a:cs typeface="+mn-cs"/>
        </a:defRPr>
      </a:lvl9pPr>
    </p:bodyStyle>
    <p:otherStyle>
      <a:defPPr>
        <a:defRPr lang="zh-CN"/>
      </a:defPPr>
      <a:lvl1pPr marL="0" algn="l" defTabSz="1217185" rtl="0" eaLnBrk="1" latinLnBrk="0" hangingPunct="1">
        <a:defRPr sz="2533" kern="1200">
          <a:solidFill>
            <a:schemeClr val="tx1"/>
          </a:solidFill>
          <a:latin typeface="+mn-lt"/>
          <a:ea typeface="+mn-ea"/>
          <a:cs typeface="+mn-cs"/>
        </a:defRPr>
      </a:lvl1pPr>
      <a:lvl2pPr marL="608544" algn="l" defTabSz="1217185" rtl="0" eaLnBrk="1" latinLnBrk="0" hangingPunct="1">
        <a:defRPr sz="2533" kern="1200">
          <a:solidFill>
            <a:schemeClr val="tx1"/>
          </a:solidFill>
          <a:latin typeface="+mn-lt"/>
          <a:ea typeface="+mn-ea"/>
          <a:cs typeface="+mn-cs"/>
        </a:defRPr>
      </a:lvl2pPr>
      <a:lvl3pPr marL="1217185" algn="l" defTabSz="1217185" rtl="0" eaLnBrk="1" latinLnBrk="0" hangingPunct="1">
        <a:defRPr sz="2533" kern="1200">
          <a:solidFill>
            <a:schemeClr val="tx1"/>
          </a:solidFill>
          <a:latin typeface="+mn-lt"/>
          <a:ea typeface="+mn-ea"/>
          <a:cs typeface="+mn-cs"/>
        </a:defRPr>
      </a:lvl3pPr>
      <a:lvl4pPr marL="1825776" algn="l" defTabSz="1217185" rtl="0" eaLnBrk="1" latinLnBrk="0" hangingPunct="1">
        <a:defRPr sz="2533" kern="1200">
          <a:solidFill>
            <a:schemeClr val="tx1"/>
          </a:solidFill>
          <a:latin typeface="+mn-lt"/>
          <a:ea typeface="+mn-ea"/>
          <a:cs typeface="+mn-cs"/>
        </a:defRPr>
      </a:lvl4pPr>
      <a:lvl5pPr marL="2434372" algn="l" defTabSz="1217185" rtl="0" eaLnBrk="1" latinLnBrk="0" hangingPunct="1">
        <a:defRPr sz="2533" kern="1200">
          <a:solidFill>
            <a:schemeClr val="tx1"/>
          </a:solidFill>
          <a:latin typeface="+mn-lt"/>
          <a:ea typeface="+mn-ea"/>
          <a:cs typeface="+mn-cs"/>
        </a:defRPr>
      </a:lvl5pPr>
      <a:lvl6pPr marL="3043007" algn="l" defTabSz="1217185" rtl="0" eaLnBrk="1" latinLnBrk="0" hangingPunct="1">
        <a:defRPr sz="2533" kern="1200">
          <a:solidFill>
            <a:schemeClr val="tx1"/>
          </a:solidFill>
          <a:latin typeface="+mn-lt"/>
          <a:ea typeface="+mn-ea"/>
          <a:cs typeface="+mn-cs"/>
        </a:defRPr>
      </a:lvl6pPr>
      <a:lvl7pPr marL="3651553" algn="l" defTabSz="1217185" rtl="0" eaLnBrk="1" latinLnBrk="0" hangingPunct="1">
        <a:defRPr sz="2533" kern="1200">
          <a:solidFill>
            <a:schemeClr val="tx1"/>
          </a:solidFill>
          <a:latin typeface="+mn-lt"/>
          <a:ea typeface="+mn-ea"/>
          <a:cs typeface="+mn-cs"/>
        </a:defRPr>
      </a:lvl7pPr>
      <a:lvl8pPr marL="4260101" algn="l" defTabSz="1217185" rtl="0" eaLnBrk="1" latinLnBrk="0" hangingPunct="1">
        <a:defRPr sz="2533" kern="1200">
          <a:solidFill>
            <a:schemeClr val="tx1"/>
          </a:solidFill>
          <a:latin typeface="+mn-lt"/>
          <a:ea typeface="+mn-ea"/>
          <a:cs typeface="+mn-cs"/>
        </a:defRPr>
      </a:lvl8pPr>
      <a:lvl9pPr marL="4868646" algn="l" defTabSz="1217185" rtl="0" eaLnBrk="1" latinLnBrk="0" hangingPunct="1">
        <a:defRPr sz="25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C30DEBD-AD2A-1DBF-81F9-4513F6169F81}"/>
              </a:ext>
            </a:extLst>
          </p:cNvPr>
          <p:cNvSpPr>
            <a:spLocks noGrp="1" noChangeArrowheads="1"/>
          </p:cNvSpPr>
          <p:nvPr>
            <p:ph type="title"/>
          </p:nvPr>
        </p:nvSpPr>
        <p:spPr bwMode="auto">
          <a:xfrm>
            <a:off x="813832" y="366184"/>
            <a:ext cx="1464897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C9DA666-7870-F7B4-10A3-9A83A198621F}"/>
              </a:ext>
            </a:extLst>
          </p:cNvPr>
          <p:cNvSpPr>
            <a:spLocks noGrp="1" noChangeArrowheads="1"/>
          </p:cNvSpPr>
          <p:nvPr>
            <p:ph type="body" idx="1"/>
          </p:nvPr>
        </p:nvSpPr>
        <p:spPr bwMode="auto">
          <a:xfrm>
            <a:off x="813832" y="2133601"/>
            <a:ext cx="14648974"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5ED0F7B-A460-673A-64CE-D935895AF7F0}"/>
              </a:ext>
            </a:extLst>
          </p:cNvPr>
          <p:cNvSpPr>
            <a:spLocks noGrp="1" noChangeArrowheads="1"/>
          </p:cNvSpPr>
          <p:nvPr>
            <p:ph type="dt" sz="half" idx="2"/>
          </p:nvPr>
        </p:nvSpPr>
        <p:spPr bwMode="auto">
          <a:xfrm>
            <a:off x="813832" y="8326967"/>
            <a:ext cx="3797882" cy="6350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867">
                <a:latin typeface="Arial" charset="0"/>
              </a:defRPr>
            </a:lvl1pPr>
          </a:lstStyle>
          <a:p>
            <a:pPr>
              <a:defRPr/>
            </a:pPr>
            <a:endParaRPr lang="en-US"/>
          </a:p>
        </p:txBody>
      </p:sp>
      <p:sp>
        <p:nvSpPr>
          <p:cNvPr id="1029" name="Rectangle 5">
            <a:extLst>
              <a:ext uri="{FF2B5EF4-FFF2-40B4-BE49-F238E27FC236}">
                <a16:creationId xmlns:a16="http://schemas.microsoft.com/office/drawing/2014/main" id="{C481474D-B28C-25C9-9879-A9887808767F}"/>
              </a:ext>
            </a:extLst>
          </p:cNvPr>
          <p:cNvSpPr>
            <a:spLocks noGrp="1" noChangeArrowheads="1"/>
          </p:cNvSpPr>
          <p:nvPr>
            <p:ph type="ftr" sz="quarter" idx="3"/>
          </p:nvPr>
        </p:nvSpPr>
        <p:spPr bwMode="auto">
          <a:xfrm>
            <a:off x="5561185" y="8326967"/>
            <a:ext cx="5154269" cy="6350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867">
                <a:latin typeface="Arial" charset="0"/>
              </a:defRPr>
            </a:lvl1pPr>
          </a:lstStyle>
          <a:p>
            <a:pPr>
              <a:defRPr/>
            </a:pPr>
            <a:endParaRPr lang="en-US"/>
          </a:p>
        </p:txBody>
      </p:sp>
      <p:sp>
        <p:nvSpPr>
          <p:cNvPr id="1030" name="Rectangle 6">
            <a:extLst>
              <a:ext uri="{FF2B5EF4-FFF2-40B4-BE49-F238E27FC236}">
                <a16:creationId xmlns:a16="http://schemas.microsoft.com/office/drawing/2014/main" id="{18345F37-645D-E7B7-3AD9-DB641589DAAF}"/>
              </a:ext>
            </a:extLst>
          </p:cNvPr>
          <p:cNvSpPr>
            <a:spLocks noGrp="1" noChangeArrowheads="1"/>
          </p:cNvSpPr>
          <p:nvPr>
            <p:ph type="sldNum" sz="quarter" idx="4"/>
          </p:nvPr>
        </p:nvSpPr>
        <p:spPr bwMode="auto">
          <a:xfrm>
            <a:off x="11664924" y="8326967"/>
            <a:ext cx="3797882" cy="6350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867"/>
            </a:lvl1pPr>
          </a:lstStyle>
          <a:p>
            <a:fld id="{78901E2B-62C0-4B58-BFE2-5EA6DE400964}" type="slidenum">
              <a:rPr lang="en-US" altLang="en-US"/>
              <a:pPr/>
              <a:t>‹#›</a:t>
            </a:fld>
            <a:endParaRPr lang="en-US" altLang="en-US"/>
          </a:p>
        </p:txBody>
      </p:sp>
    </p:spTree>
    <p:extLst>
      <p:ext uri="{BB962C8B-B14F-4D97-AF65-F5344CB8AC3E}">
        <p14:creationId xmlns:p14="http://schemas.microsoft.com/office/powerpoint/2010/main" val="10524480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defRPr>
      </a:lvl2pPr>
      <a:lvl3pPr algn="ctr" rtl="0" eaLnBrk="0" fontAlgn="base" hangingPunct="0">
        <a:spcBef>
          <a:spcPct val="0"/>
        </a:spcBef>
        <a:spcAft>
          <a:spcPct val="0"/>
        </a:spcAft>
        <a:defRPr sz="5867">
          <a:solidFill>
            <a:schemeClr val="tx2"/>
          </a:solidFill>
          <a:latin typeface="Arial" charset="0"/>
        </a:defRPr>
      </a:lvl3pPr>
      <a:lvl4pPr algn="ctr" rtl="0" eaLnBrk="0" fontAlgn="base" hangingPunct="0">
        <a:spcBef>
          <a:spcPct val="0"/>
        </a:spcBef>
        <a:spcAft>
          <a:spcPct val="0"/>
        </a:spcAft>
        <a:defRPr sz="5867">
          <a:solidFill>
            <a:schemeClr val="tx2"/>
          </a:solidFill>
          <a:latin typeface="Arial" charset="0"/>
        </a:defRPr>
      </a:lvl4pPr>
      <a:lvl5pPr algn="ctr" rtl="0" eaLnBrk="0" fontAlgn="base" hangingPunct="0">
        <a:spcBef>
          <a:spcPct val="0"/>
        </a:spcBef>
        <a:spcAft>
          <a:spcPct val="0"/>
        </a:spcAft>
        <a:defRPr sz="5867">
          <a:solidFill>
            <a:schemeClr val="tx2"/>
          </a:solidFill>
          <a:latin typeface="Arial" charset="0"/>
        </a:defRPr>
      </a:lvl5pPr>
      <a:lvl6pPr marL="609585" algn="ctr" rtl="0" fontAlgn="base">
        <a:spcBef>
          <a:spcPct val="0"/>
        </a:spcBef>
        <a:spcAft>
          <a:spcPct val="0"/>
        </a:spcAft>
        <a:defRPr sz="5867">
          <a:solidFill>
            <a:schemeClr val="tx2"/>
          </a:solidFill>
          <a:latin typeface="Arial" charset="0"/>
        </a:defRPr>
      </a:lvl6pPr>
      <a:lvl7pPr marL="1219170" algn="ctr" rtl="0" fontAlgn="base">
        <a:spcBef>
          <a:spcPct val="0"/>
        </a:spcBef>
        <a:spcAft>
          <a:spcPct val="0"/>
        </a:spcAft>
        <a:defRPr sz="5867">
          <a:solidFill>
            <a:schemeClr val="tx2"/>
          </a:solidFill>
          <a:latin typeface="Arial" charset="0"/>
        </a:defRPr>
      </a:lvl7pPr>
      <a:lvl8pPr marL="1828754" algn="ctr" rtl="0" fontAlgn="base">
        <a:spcBef>
          <a:spcPct val="0"/>
        </a:spcBef>
        <a:spcAft>
          <a:spcPct val="0"/>
        </a:spcAft>
        <a:defRPr sz="5867">
          <a:solidFill>
            <a:schemeClr val="tx2"/>
          </a:solidFill>
          <a:latin typeface="Arial" charset="0"/>
        </a:defRPr>
      </a:lvl8pPr>
      <a:lvl9pPr marL="2438339" algn="ctr" rtl="0" fontAlgn="base">
        <a:spcBef>
          <a:spcPct val="0"/>
        </a:spcBef>
        <a:spcAft>
          <a:spcPct val="0"/>
        </a:spcAft>
        <a:defRPr sz="5867">
          <a:solidFill>
            <a:schemeClr val="tx2"/>
          </a:solidFill>
          <a:latin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814774" y="366184"/>
            <a:ext cx="14647090" cy="1524000"/>
          </a:xfrm>
          <a:prstGeom prst="rect">
            <a:avLst/>
          </a:prstGeom>
          <a:noFill/>
          <a:ln w="9525">
            <a:noFill/>
          </a:ln>
        </p:spPr>
        <p:txBody>
          <a:bodyPr anchor="ctr"/>
          <a:lstStyle/>
          <a:p>
            <a:pPr lvl="0"/>
            <a:r>
              <a:rPr lang="en-US" altLang="en-US" dirty="0"/>
              <a:t>Click to edit Master title style</a:t>
            </a:r>
          </a:p>
        </p:txBody>
      </p:sp>
      <p:sp>
        <p:nvSpPr>
          <p:cNvPr id="1027" name="Rectangle 3"/>
          <p:cNvSpPr>
            <a:spLocks noGrp="1"/>
          </p:cNvSpPr>
          <p:nvPr>
            <p:ph type="body" idx="1"/>
          </p:nvPr>
        </p:nvSpPr>
        <p:spPr>
          <a:xfrm>
            <a:off x="814774" y="2133601"/>
            <a:ext cx="14647090" cy="6034617"/>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814774" y="8326967"/>
            <a:ext cx="3795998" cy="635000"/>
          </a:xfrm>
          <a:prstGeom prst="rect">
            <a:avLst/>
          </a:prstGeom>
          <a:noFill/>
          <a:ln>
            <a:noFill/>
          </a:ln>
          <a:effectLst/>
        </p:spPr>
        <p:txBody>
          <a:bodyPr vert="horz" wrap="square" lIns="91440" tIns="45720" rIns="91440" bIns="45720" numCol="1" anchor="t" anchorCtr="0" compatLnSpc="1"/>
          <a:lstStyle>
            <a:lvl1pPr eaLnBrk="1" hangingPunct="1">
              <a:defRPr sz="1867">
                <a:latin typeface="Arial" panose="020B0604020202020204" pitchFamily="34" charset="0"/>
              </a:defRPr>
            </a:lvl1pPr>
          </a:lstStyle>
          <a:p>
            <a:pPr defTabSz="1219170">
              <a:defRPr/>
            </a:pPr>
            <a:endParaRPr lang="en-US">
              <a:cs typeface="+mn-cs"/>
            </a:endParaRPr>
          </a:p>
        </p:txBody>
      </p:sp>
      <p:sp>
        <p:nvSpPr>
          <p:cNvPr id="1029" name="Rectangle 5"/>
          <p:cNvSpPr>
            <a:spLocks noGrp="1" noChangeArrowheads="1"/>
          </p:cNvSpPr>
          <p:nvPr>
            <p:ph type="ftr" sz="quarter" idx="3"/>
          </p:nvPr>
        </p:nvSpPr>
        <p:spPr bwMode="auto">
          <a:xfrm>
            <a:off x="5562127" y="8326967"/>
            <a:ext cx="5152385" cy="635000"/>
          </a:xfrm>
          <a:prstGeom prst="rect">
            <a:avLst/>
          </a:prstGeom>
          <a:noFill/>
          <a:ln>
            <a:noFill/>
          </a:ln>
          <a:effectLst/>
        </p:spPr>
        <p:txBody>
          <a:bodyPr vert="horz" wrap="square" lIns="91440" tIns="45720" rIns="91440" bIns="45720" numCol="1" anchor="t" anchorCtr="0" compatLnSpc="1"/>
          <a:lstStyle>
            <a:lvl1pPr algn="ctr" eaLnBrk="1" hangingPunct="1">
              <a:defRPr sz="1867">
                <a:latin typeface="Arial" panose="020B0604020202020204" pitchFamily="34" charset="0"/>
              </a:defRPr>
            </a:lvl1pPr>
          </a:lstStyle>
          <a:p>
            <a:pPr defTabSz="1219170">
              <a:defRPr/>
            </a:pPr>
            <a:endParaRPr lang="en-US">
              <a:cs typeface="+mn-cs"/>
            </a:endParaRPr>
          </a:p>
        </p:txBody>
      </p:sp>
      <p:sp>
        <p:nvSpPr>
          <p:cNvPr id="1030" name="Rectangle 6"/>
          <p:cNvSpPr>
            <a:spLocks noGrp="1" noChangeArrowheads="1"/>
          </p:cNvSpPr>
          <p:nvPr>
            <p:ph type="sldNum" sz="quarter" idx="4"/>
          </p:nvPr>
        </p:nvSpPr>
        <p:spPr bwMode="auto">
          <a:xfrm>
            <a:off x="11665866" y="8326967"/>
            <a:ext cx="3795998" cy="635000"/>
          </a:xfrm>
          <a:prstGeom prst="rect">
            <a:avLst/>
          </a:prstGeom>
          <a:noFill/>
          <a:ln>
            <a:noFill/>
          </a:ln>
          <a:effectLst/>
        </p:spPr>
        <p:txBody>
          <a:bodyPr vert="horz" wrap="square" lIns="91440" tIns="45720" rIns="91440" bIns="45720" numCol="1" anchor="t" anchorCtr="0" compatLnSpc="1"/>
          <a:lstStyle>
            <a:lvl1pPr algn="r">
              <a:defRPr sz="1867"/>
            </a:lvl1p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77453649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anose="020B0604020202020204" pitchFamily="34" charset="0"/>
        </a:defRPr>
      </a:lvl2pPr>
      <a:lvl3pPr algn="ctr" rtl="0" eaLnBrk="0" fontAlgn="base" hangingPunct="0">
        <a:spcBef>
          <a:spcPct val="0"/>
        </a:spcBef>
        <a:spcAft>
          <a:spcPct val="0"/>
        </a:spcAft>
        <a:defRPr sz="5867">
          <a:solidFill>
            <a:schemeClr val="tx2"/>
          </a:solidFill>
          <a:latin typeface="Arial" panose="020B0604020202020204" pitchFamily="34" charset="0"/>
        </a:defRPr>
      </a:lvl3pPr>
      <a:lvl4pPr algn="ctr" rtl="0" eaLnBrk="0" fontAlgn="base" hangingPunct="0">
        <a:spcBef>
          <a:spcPct val="0"/>
        </a:spcBef>
        <a:spcAft>
          <a:spcPct val="0"/>
        </a:spcAft>
        <a:defRPr sz="5867">
          <a:solidFill>
            <a:schemeClr val="tx2"/>
          </a:solidFill>
          <a:latin typeface="Arial" panose="020B0604020202020204" pitchFamily="34" charset="0"/>
        </a:defRPr>
      </a:lvl4pPr>
      <a:lvl5pPr algn="ctr" rtl="0" eaLnBrk="0" fontAlgn="base" hangingPunct="0">
        <a:spcBef>
          <a:spcPct val="0"/>
        </a:spcBef>
        <a:spcAft>
          <a:spcPct val="0"/>
        </a:spcAft>
        <a:defRPr sz="5867">
          <a:solidFill>
            <a:schemeClr val="tx2"/>
          </a:solidFill>
          <a:latin typeface="Arial" panose="020B0604020202020204" pitchFamily="34" charset="0"/>
        </a:defRPr>
      </a:lvl5pPr>
      <a:lvl6pPr marL="609585" algn="ctr" rtl="0" fontAlgn="base">
        <a:spcBef>
          <a:spcPct val="0"/>
        </a:spcBef>
        <a:spcAft>
          <a:spcPct val="0"/>
        </a:spcAft>
        <a:defRPr sz="5867">
          <a:solidFill>
            <a:schemeClr val="tx2"/>
          </a:solidFill>
          <a:latin typeface="Arial" panose="020B0604020202020204" pitchFamily="34" charset="0"/>
        </a:defRPr>
      </a:lvl6pPr>
      <a:lvl7pPr marL="1219170" algn="ctr" rtl="0" fontAlgn="base">
        <a:spcBef>
          <a:spcPct val="0"/>
        </a:spcBef>
        <a:spcAft>
          <a:spcPct val="0"/>
        </a:spcAft>
        <a:defRPr sz="5867">
          <a:solidFill>
            <a:schemeClr val="tx2"/>
          </a:solidFill>
          <a:latin typeface="Arial" panose="020B0604020202020204" pitchFamily="34" charset="0"/>
        </a:defRPr>
      </a:lvl7pPr>
      <a:lvl8pPr marL="1828754" algn="ctr" rtl="0" fontAlgn="base">
        <a:spcBef>
          <a:spcPct val="0"/>
        </a:spcBef>
        <a:spcAft>
          <a:spcPct val="0"/>
        </a:spcAft>
        <a:defRPr sz="5867">
          <a:solidFill>
            <a:schemeClr val="tx2"/>
          </a:solidFill>
          <a:latin typeface="Arial" panose="020B0604020202020204" pitchFamily="34" charset="0"/>
        </a:defRPr>
      </a:lvl8pPr>
      <a:lvl9pPr marL="2438339" algn="ctr" rtl="0" fontAlgn="base">
        <a:spcBef>
          <a:spcPct val="0"/>
        </a:spcBef>
        <a:spcAft>
          <a:spcPct val="0"/>
        </a:spcAft>
        <a:defRPr sz="5867">
          <a:solidFill>
            <a:schemeClr val="tx2"/>
          </a:solidFill>
          <a:latin typeface="Arial" panose="020B0604020202020204"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5AC72C-78AE-4D2D-B952-0CB211B510FE}"/>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99337A-51E8-45B7-93D4-3156D2938B5A}"/>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488DF-A0F8-4CC2-A742-DA37D672DB35}"/>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0CACEDFD-D617-4B41-993B-13990817CBF3}" type="datetimeFigureOut">
              <a:rPr lang="en-US" smtClean="0"/>
              <a:t>10/26/2023</a:t>
            </a:fld>
            <a:endParaRPr lang="en-US"/>
          </a:p>
        </p:txBody>
      </p:sp>
      <p:sp>
        <p:nvSpPr>
          <p:cNvPr id="5" name="Footer Placeholder 4">
            <a:extLst>
              <a:ext uri="{FF2B5EF4-FFF2-40B4-BE49-F238E27FC236}">
                <a16:creationId xmlns:a16="http://schemas.microsoft.com/office/drawing/2014/main" id="{C70E0B5B-12F1-4CB6-8BD9-19951B901DD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EFBD0A-7C70-4CF6-8236-8424F4B337DB}"/>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CDFAF746-2DA4-441E-85A8-00247DB9B6F7}" type="slidenum">
              <a:rPr lang="en-US" smtClean="0"/>
              <a:t>‹#›</a:t>
            </a:fld>
            <a:endParaRPr lang="en-US"/>
          </a:p>
        </p:txBody>
      </p:sp>
    </p:spTree>
    <p:extLst>
      <p:ext uri="{BB962C8B-B14F-4D97-AF65-F5344CB8AC3E}">
        <p14:creationId xmlns:p14="http://schemas.microsoft.com/office/powerpoint/2010/main" val="359052254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D997B5FA-0921-464F-AAE1-844C04324D75}" type="datetimeFigureOut">
              <a:rPr lang="zh-CN" altLang="en-US" smtClean="0"/>
              <a:t>2023/10/26</a:t>
            </a:fld>
            <a:endParaRPr lang="zh-CN" altLang="en-US"/>
          </a:p>
        </p:txBody>
      </p:sp>
      <p:sp>
        <p:nvSpPr>
          <p:cNvPr id="5" name="页脚占位符 4"/>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3067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9F05E83-8EAE-EA91-ABC0-B87E93A0D9A9}"/>
              </a:ext>
            </a:extLst>
          </p:cNvPr>
          <p:cNvSpPr>
            <a:spLocks noGrp="1" noChangeArrowheads="1"/>
          </p:cNvSpPr>
          <p:nvPr>
            <p:ph type="title"/>
          </p:nvPr>
        </p:nvSpPr>
        <p:spPr bwMode="auto">
          <a:xfrm>
            <a:off x="813832" y="366184"/>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984C1C1-DD23-3616-0343-F6C6DF60856B}"/>
              </a:ext>
            </a:extLst>
          </p:cNvPr>
          <p:cNvSpPr>
            <a:spLocks noGrp="1" noChangeArrowheads="1"/>
          </p:cNvSpPr>
          <p:nvPr>
            <p:ph type="body" idx="1"/>
          </p:nvPr>
        </p:nvSpPr>
        <p:spPr bwMode="auto">
          <a:xfrm>
            <a:off x="813832" y="2133601"/>
            <a:ext cx="14648974" cy="603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E8670BB-F46F-FBFD-7497-F2FB8E2C69CB}"/>
              </a:ext>
            </a:extLst>
          </p:cNvPr>
          <p:cNvSpPr>
            <a:spLocks noGrp="1" noChangeArrowheads="1"/>
          </p:cNvSpPr>
          <p:nvPr>
            <p:ph type="dt" sz="half" idx="2"/>
          </p:nvPr>
        </p:nvSpPr>
        <p:spPr bwMode="auto">
          <a:xfrm>
            <a:off x="813832" y="8326967"/>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867"/>
            </a:lvl1pPr>
          </a:lstStyle>
          <a:p>
            <a:endParaRPr lang="en-US" altLang="en-US"/>
          </a:p>
        </p:txBody>
      </p:sp>
      <p:sp>
        <p:nvSpPr>
          <p:cNvPr id="1029" name="Rectangle 5">
            <a:extLst>
              <a:ext uri="{FF2B5EF4-FFF2-40B4-BE49-F238E27FC236}">
                <a16:creationId xmlns:a16="http://schemas.microsoft.com/office/drawing/2014/main" id="{9444F518-CF43-1AA4-48FD-98779313B909}"/>
              </a:ext>
            </a:extLst>
          </p:cNvPr>
          <p:cNvSpPr>
            <a:spLocks noGrp="1" noChangeArrowheads="1"/>
          </p:cNvSpPr>
          <p:nvPr>
            <p:ph type="ftr" sz="quarter" idx="3"/>
          </p:nvPr>
        </p:nvSpPr>
        <p:spPr bwMode="auto">
          <a:xfrm>
            <a:off x="5561185" y="8326967"/>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867"/>
            </a:lvl1pPr>
          </a:lstStyle>
          <a:p>
            <a:endParaRPr lang="en-US" altLang="en-US"/>
          </a:p>
        </p:txBody>
      </p:sp>
      <p:sp>
        <p:nvSpPr>
          <p:cNvPr id="1030" name="Rectangle 6">
            <a:extLst>
              <a:ext uri="{FF2B5EF4-FFF2-40B4-BE49-F238E27FC236}">
                <a16:creationId xmlns:a16="http://schemas.microsoft.com/office/drawing/2014/main" id="{252959BF-7AD5-71BD-4EA9-27FFAD4B7B30}"/>
              </a:ext>
            </a:extLst>
          </p:cNvPr>
          <p:cNvSpPr>
            <a:spLocks noGrp="1" noChangeArrowheads="1"/>
          </p:cNvSpPr>
          <p:nvPr>
            <p:ph type="sldNum" sz="quarter" idx="4"/>
          </p:nvPr>
        </p:nvSpPr>
        <p:spPr bwMode="auto">
          <a:xfrm>
            <a:off x="11664924" y="8326967"/>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867"/>
            </a:lvl1pPr>
          </a:lstStyle>
          <a:p>
            <a:fld id="{AA5463FE-E73C-4AFF-8269-21BD625A6E74}" type="slidenum">
              <a:rPr lang="en-US" altLang="en-US"/>
              <a:pPr/>
              <a:t>‹#›</a:t>
            </a:fld>
            <a:endParaRPr lang="en-US" altLang="en-US"/>
          </a:p>
        </p:txBody>
      </p:sp>
    </p:spTree>
    <p:extLst>
      <p:ext uri="{BB962C8B-B14F-4D97-AF65-F5344CB8AC3E}">
        <p14:creationId xmlns:p14="http://schemas.microsoft.com/office/powerpoint/2010/main" val="308544437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xStyles>
    <p:titleStyle>
      <a:lvl1pPr algn="ctr" rtl="0" fontAlgn="base">
        <a:spcBef>
          <a:spcPct val="0"/>
        </a:spcBef>
        <a:spcAft>
          <a:spcPct val="0"/>
        </a:spcAft>
        <a:defRPr sz="5867" kern="1200">
          <a:solidFill>
            <a:schemeClr val="tx2"/>
          </a:solidFill>
          <a:latin typeface="+mj-lt"/>
          <a:ea typeface="+mj-ea"/>
          <a:cs typeface="+mj-cs"/>
        </a:defRPr>
      </a:lvl1pPr>
      <a:lvl2pPr algn="ctr" rtl="0" fontAlgn="base">
        <a:spcBef>
          <a:spcPct val="0"/>
        </a:spcBef>
        <a:spcAft>
          <a:spcPct val="0"/>
        </a:spcAft>
        <a:defRPr sz="5867">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5867">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5867">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5867">
          <a:solidFill>
            <a:schemeClr val="tx2"/>
          </a:solidFill>
          <a:latin typeface="Arial" panose="020B0604020202020204" pitchFamily="34" charset="0"/>
          <a:cs typeface="Arial" panose="020B0604020202020204" pitchFamily="34" charset="0"/>
        </a:defRPr>
      </a:lvl5pPr>
      <a:lvl6pPr marL="609585" algn="ctr" rtl="0" fontAlgn="base">
        <a:spcBef>
          <a:spcPct val="0"/>
        </a:spcBef>
        <a:spcAft>
          <a:spcPct val="0"/>
        </a:spcAft>
        <a:defRPr sz="5867">
          <a:solidFill>
            <a:schemeClr val="tx2"/>
          </a:solidFill>
          <a:latin typeface="Arial" panose="020B0604020202020204" pitchFamily="34" charset="0"/>
          <a:cs typeface="Arial" panose="020B0604020202020204" pitchFamily="34" charset="0"/>
        </a:defRPr>
      </a:lvl6pPr>
      <a:lvl7pPr marL="1219170" algn="ctr" rtl="0" fontAlgn="base">
        <a:spcBef>
          <a:spcPct val="0"/>
        </a:spcBef>
        <a:spcAft>
          <a:spcPct val="0"/>
        </a:spcAft>
        <a:defRPr sz="5867">
          <a:solidFill>
            <a:schemeClr val="tx2"/>
          </a:solidFill>
          <a:latin typeface="Arial" panose="020B0604020202020204" pitchFamily="34" charset="0"/>
          <a:cs typeface="Arial" panose="020B0604020202020204" pitchFamily="34" charset="0"/>
        </a:defRPr>
      </a:lvl7pPr>
      <a:lvl8pPr marL="1828754" algn="ctr" rtl="0" fontAlgn="base">
        <a:spcBef>
          <a:spcPct val="0"/>
        </a:spcBef>
        <a:spcAft>
          <a:spcPct val="0"/>
        </a:spcAft>
        <a:defRPr sz="5867">
          <a:solidFill>
            <a:schemeClr val="tx2"/>
          </a:solidFill>
          <a:latin typeface="Arial" panose="020B0604020202020204" pitchFamily="34" charset="0"/>
          <a:cs typeface="Arial" panose="020B0604020202020204" pitchFamily="34" charset="0"/>
        </a:defRPr>
      </a:lvl8pPr>
      <a:lvl9pPr marL="2438339" algn="ctr" rtl="0" fontAlgn="base">
        <a:spcBef>
          <a:spcPct val="0"/>
        </a:spcBef>
        <a:spcAft>
          <a:spcPct val="0"/>
        </a:spcAft>
        <a:defRPr sz="5867">
          <a:solidFill>
            <a:schemeClr val="tx2"/>
          </a:solidFill>
          <a:latin typeface="Arial" panose="020B0604020202020204" pitchFamily="34" charset="0"/>
          <a:cs typeface="Arial" panose="020B0604020202020204" pitchFamily="34" charset="0"/>
        </a:defRPr>
      </a:lvl9pPr>
    </p:titleStyle>
    <p:bodyStyle>
      <a:lvl1pPr marL="457189" indent="-457189" algn="l" rtl="0" fontAlgn="base">
        <a:spcBef>
          <a:spcPct val="20000"/>
        </a:spcBef>
        <a:spcAft>
          <a:spcPct val="0"/>
        </a:spcAft>
        <a:buChar char="•"/>
        <a:defRPr sz="4267" kern="1200">
          <a:solidFill>
            <a:schemeClr val="tx1"/>
          </a:solidFill>
          <a:latin typeface="+mn-lt"/>
          <a:ea typeface="+mn-ea"/>
          <a:cs typeface="+mn-cs"/>
        </a:defRPr>
      </a:lvl1pPr>
      <a:lvl2pPr marL="990575" indent="-380990" algn="l" rtl="0" fontAlgn="base">
        <a:spcBef>
          <a:spcPct val="20000"/>
        </a:spcBef>
        <a:spcAft>
          <a:spcPct val="0"/>
        </a:spcAft>
        <a:buChar char="–"/>
        <a:defRPr sz="3733" kern="1200">
          <a:solidFill>
            <a:schemeClr val="tx1"/>
          </a:solidFill>
          <a:latin typeface="+mn-lt"/>
          <a:ea typeface="+mn-ea"/>
          <a:cs typeface="+mn-cs"/>
        </a:defRPr>
      </a:lvl2pPr>
      <a:lvl3pPr marL="1523962" indent="-304792" algn="l" rtl="0" fontAlgn="base">
        <a:spcBef>
          <a:spcPct val="20000"/>
        </a:spcBef>
        <a:spcAft>
          <a:spcPct val="0"/>
        </a:spcAft>
        <a:buChar char="•"/>
        <a:defRPr sz="3200" kern="1200">
          <a:solidFill>
            <a:schemeClr val="tx1"/>
          </a:solidFill>
          <a:latin typeface="+mn-lt"/>
          <a:ea typeface="+mn-ea"/>
          <a:cs typeface="+mn-cs"/>
        </a:defRPr>
      </a:lvl3pPr>
      <a:lvl4pPr marL="2133547" indent="-304792" algn="l" rtl="0" fontAlgn="base">
        <a:spcBef>
          <a:spcPct val="20000"/>
        </a:spcBef>
        <a:spcAft>
          <a:spcPct val="0"/>
        </a:spcAft>
        <a:buChar char="–"/>
        <a:defRPr sz="2667" kern="1200">
          <a:solidFill>
            <a:schemeClr val="tx1"/>
          </a:solidFill>
          <a:latin typeface="+mn-lt"/>
          <a:ea typeface="+mn-ea"/>
          <a:cs typeface="+mn-cs"/>
        </a:defRPr>
      </a:lvl4pPr>
      <a:lvl5pPr marL="2743131" indent="-304792" algn="l" rtl="0" fontAlgn="base">
        <a:spcBef>
          <a:spcPct val="20000"/>
        </a:spcBef>
        <a:spcAft>
          <a:spcPct val="0"/>
        </a:spcAft>
        <a:buChar char="»"/>
        <a:defRPr sz="26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13.xml"/><Relationship Id="rId7" Type="http://schemas.openxmlformats.org/officeDocument/2006/relationships/image" Target="../media/image35.png"/><Relationship Id="rId2" Type="http://schemas.openxmlformats.org/officeDocument/2006/relationships/tags" Target="../tags/tag1.xml"/><Relationship Id="rId1" Type="http://schemas.openxmlformats.org/officeDocument/2006/relationships/themeOverride" Target="../theme/themeOverride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5.xml"/><Relationship Id="rId1" Type="http://schemas.openxmlformats.org/officeDocument/2006/relationships/tags" Target="../tags/tag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5.xml"/><Relationship Id="rId1" Type="http://schemas.openxmlformats.org/officeDocument/2006/relationships/tags" Target="../tags/tag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5.xml"/><Relationship Id="rId1" Type="http://schemas.openxmlformats.org/officeDocument/2006/relationships/tags" Target="../tags/tag4.x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61.png"/><Relationship Id="rId7" Type="http://schemas.openxmlformats.org/officeDocument/2006/relationships/slide" Target="slide27.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slide" Target="slide23.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slide" Target="slide23.xml"/></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gif"/><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5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69.jpe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45.png"/><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45.png"/><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14.png"/><Relationship Id="rId5" Type="http://schemas.openxmlformats.org/officeDocument/2006/relationships/image" Target="../media/image8.jpg"/><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60.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16.png"/><Relationship Id="rId5" Type="http://schemas.openxmlformats.org/officeDocument/2006/relationships/image" Target="../media/image8.jp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22.png"/><Relationship Id="rId3" Type="http://schemas.microsoft.com/office/2007/relationships/media" Target="../media/media2.m4a"/><Relationship Id="rId7" Type="http://schemas.openxmlformats.org/officeDocument/2006/relationships/audio" Target="../media/audio4.wav"/><Relationship Id="rId12" Type="http://schemas.openxmlformats.org/officeDocument/2006/relationships/image" Target="../media/image21.gif"/><Relationship Id="rId17" Type="http://schemas.openxmlformats.org/officeDocument/2006/relationships/image" Target="../media/image26.gif"/><Relationship Id="rId2" Type="http://schemas.microsoft.com/office/2007/relationships/media" Target="../media/media1.mp3"/><Relationship Id="rId16" Type="http://schemas.openxmlformats.org/officeDocument/2006/relationships/image" Target="../media/image25.gif"/><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20.png"/><Relationship Id="rId5" Type="http://schemas.openxmlformats.org/officeDocument/2006/relationships/slideLayout" Target="../slideLayouts/slideLayout60.xml"/><Relationship Id="rId15" Type="http://schemas.openxmlformats.org/officeDocument/2006/relationships/image" Target="../media/image24.gif"/><Relationship Id="rId10" Type="http://schemas.openxmlformats.org/officeDocument/2006/relationships/image" Target="../media/image9.gif"/><Relationship Id="rId4" Type="http://schemas.openxmlformats.org/officeDocument/2006/relationships/audio" Target="../media/media2.m4a"/><Relationship Id="rId9" Type="http://schemas.openxmlformats.org/officeDocument/2006/relationships/image" Target="../media/image19.png"/><Relationship Id="rId14"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5.wav"/><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75694" y="5912726"/>
            <a:ext cx="4476075" cy="338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794919" y="5410200"/>
            <a:ext cx="8496300" cy="2195537"/>
          </a:xfrm>
          <a:prstGeom prst="rect">
            <a:avLst/>
          </a:prstGeom>
          <a:noFill/>
        </p:spPr>
        <p:txBody>
          <a:bodyPr wrap="square" lIns="162623" tIns="81312" rIns="162623" bIns="81312">
            <a:spAutoFit/>
          </a:bodyPr>
          <a:lstStyle/>
          <a:p>
            <a:pPr algn="ctr" fontAlgn="auto">
              <a:spcBef>
                <a:spcPts val="0"/>
              </a:spcBef>
              <a:spcAft>
                <a:spcPts val="0"/>
              </a:spcAft>
              <a:defRPr/>
            </a:pPr>
            <a:r>
              <a:rPr lang="nl-NL" sz="44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Bài 8: </a:t>
            </a:r>
          </a:p>
          <a:p>
            <a:pPr algn="ctr" fontAlgn="auto">
              <a:spcBef>
                <a:spcPts val="0"/>
              </a:spcBef>
              <a:spcAft>
                <a:spcPts val="0"/>
              </a:spcAft>
              <a:defRPr/>
            </a:pPr>
            <a:r>
              <a:rPr lang="vi-VN" sz="44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ÁNH SÁNG TRONG ĐỜI SỐNG (TIẾT </a:t>
            </a:r>
            <a:r>
              <a:rPr lang="en-US" sz="44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1</a:t>
            </a:r>
            <a:r>
              <a:rPr lang="vi-VN" sz="44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a:t>
            </a:r>
            <a:endParaRPr lang="en-US" sz="4400" b="1" dirty="0">
              <a:ln w="1905"/>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endParaRPr>
          </a:p>
        </p:txBody>
      </p:sp>
      <p:sp>
        <p:nvSpPr>
          <p:cNvPr id="5" name="Rectangle 4"/>
          <p:cNvSpPr/>
          <p:nvPr/>
        </p:nvSpPr>
        <p:spPr>
          <a:xfrm>
            <a:off x="5115083" y="495300"/>
            <a:ext cx="6724470" cy="584775"/>
          </a:xfrm>
          <a:prstGeom prst="rect">
            <a:avLst/>
          </a:prstGeom>
          <a:noFill/>
        </p:spPr>
        <p:txBody>
          <a:bodyPr wrap="none" lIns="91440" tIns="45720" rIns="91440" bIns="45720">
            <a:spAutoFit/>
          </a:bodyPr>
          <a:ls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a:lstStyle>
          <a:p>
            <a:pPr algn="ctr"/>
            <a:r>
              <a:rPr lang="en-US" sz="3200" b="1" cap="all" spc="0" dirty="0" err="1">
                <a:ln w="9000" cmpd="sng">
                  <a:solidFill>
                    <a:schemeClr val="accent4">
                      <a:shade val="50000"/>
                      <a:satMod val="120000"/>
                    </a:schemeClr>
                  </a:solidFill>
                  <a:prstDash val="solid"/>
                </a:ln>
                <a:solidFill>
                  <a:srgbClr val="FF3399"/>
                </a:solidFill>
                <a:effectLst>
                  <a:reflection blurRad="12700" stA="28000" endPos="45000" dist="1000" dir="5400000" sy="-100000" algn="bl" rotWithShape="0"/>
                </a:effectLst>
                <a:latin typeface="Times New Roman" pitchFamily="18" charset="0"/>
                <a:cs typeface="Times New Roman" pitchFamily="18" charset="0"/>
              </a:rPr>
              <a:t>TRƯỜNG</a:t>
            </a:r>
            <a:r>
              <a:rPr lang="en-US" sz="3200" b="1" cap="all" spc="0" dirty="0">
                <a:ln w="9000" cmpd="sng">
                  <a:solidFill>
                    <a:schemeClr val="accent4">
                      <a:shade val="50000"/>
                      <a:satMod val="120000"/>
                    </a:schemeClr>
                  </a:solidFill>
                  <a:prstDash val="solid"/>
                </a:ln>
                <a:solidFill>
                  <a:srgbClr val="FF3399"/>
                </a:solidFill>
                <a:effectLst>
                  <a:reflection blurRad="12700" stA="28000" endPos="45000" dist="1000" dir="5400000" sy="-100000" algn="bl" rotWithShape="0"/>
                </a:effectLst>
                <a:latin typeface="Times New Roman" pitchFamily="18" charset="0"/>
                <a:cs typeface="Times New Roman" pitchFamily="18" charset="0"/>
              </a:rPr>
              <a:t> </a:t>
            </a:r>
            <a:r>
              <a:rPr lang="en-US" sz="3200" b="1" cap="all" spc="0" dirty="0" err="1">
                <a:ln w="9000" cmpd="sng">
                  <a:solidFill>
                    <a:schemeClr val="accent4">
                      <a:shade val="50000"/>
                      <a:satMod val="120000"/>
                    </a:schemeClr>
                  </a:solidFill>
                  <a:prstDash val="solid"/>
                </a:ln>
                <a:solidFill>
                  <a:srgbClr val="FF3399"/>
                </a:solidFill>
                <a:effectLst>
                  <a:reflection blurRad="12700" stA="28000" endPos="45000" dist="1000" dir="5400000" sy="-100000" algn="bl" rotWithShape="0"/>
                </a:effectLst>
                <a:latin typeface="Times New Roman" pitchFamily="18" charset="0"/>
                <a:cs typeface="Times New Roman" pitchFamily="18" charset="0"/>
              </a:rPr>
              <a:t>TIỂU</a:t>
            </a:r>
            <a:r>
              <a:rPr lang="en-US" sz="3200" b="1" cap="all" spc="0" dirty="0">
                <a:ln w="9000" cmpd="sng">
                  <a:solidFill>
                    <a:schemeClr val="accent4">
                      <a:shade val="50000"/>
                      <a:satMod val="120000"/>
                    </a:schemeClr>
                  </a:solidFill>
                  <a:prstDash val="solid"/>
                </a:ln>
                <a:solidFill>
                  <a:srgbClr val="FF3399"/>
                </a:solidFill>
                <a:effectLst>
                  <a:reflection blurRad="12700" stA="28000" endPos="45000" dist="1000" dir="5400000" sy="-100000" algn="bl" rotWithShape="0"/>
                </a:effectLst>
                <a:latin typeface="Times New Roman" pitchFamily="18" charset="0"/>
                <a:cs typeface="Times New Roman" pitchFamily="18" charset="0"/>
              </a:rPr>
              <a:t> </a:t>
            </a:r>
            <a:r>
              <a:rPr lang="en-US" sz="3200" b="1" cap="all" spc="0" dirty="0" err="1">
                <a:ln w="9000" cmpd="sng">
                  <a:solidFill>
                    <a:schemeClr val="accent4">
                      <a:shade val="50000"/>
                      <a:satMod val="120000"/>
                    </a:schemeClr>
                  </a:solidFill>
                  <a:prstDash val="solid"/>
                </a:ln>
                <a:solidFill>
                  <a:srgbClr val="FF3399"/>
                </a:solidFill>
                <a:effectLst>
                  <a:reflection blurRad="12700" stA="28000" endPos="45000" dist="1000" dir="5400000" sy="-100000" algn="bl" rotWithShape="0"/>
                </a:effectLst>
                <a:latin typeface="Times New Roman" pitchFamily="18" charset="0"/>
                <a:cs typeface="Times New Roman" pitchFamily="18" charset="0"/>
              </a:rPr>
              <a:t>HỌC</a:t>
            </a:r>
            <a:r>
              <a:rPr lang="en-US" sz="3200" cap="all" spc="0" dirty="0">
                <a:ln w="9000" cmpd="sng">
                  <a:solidFill>
                    <a:schemeClr val="accent4">
                      <a:shade val="50000"/>
                      <a:satMod val="120000"/>
                    </a:schemeClr>
                  </a:solidFill>
                  <a:prstDash val="solid"/>
                </a:ln>
                <a:solidFill>
                  <a:srgbClr val="FF3399"/>
                </a:solidFill>
                <a:effectLst>
                  <a:reflection blurRad="12700" stA="28000" endPos="45000" dist="1000" dir="5400000" sy="-100000" algn="bl" rotWithShape="0"/>
                </a:effectLst>
                <a:latin typeface="Times New Roman" pitchFamily="18" charset="0"/>
                <a:cs typeface="Times New Roman" pitchFamily="18" charset="0"/>
              </a:rPr>
              <a:t> NAM TRUNG</a:t>
            </a:r>
          </a:p>
        </p:txBody>
      </p:sp>
      <p:cxnSp>
        <p:nvCxnSpPr>
          <p:cNvPr id="6" name="Straight Connector 5"/>
          <p:cNvCxnSpPr/>
          <p:nvPr/>
        </p:nvCxnSpPr>
        <p:spPr>
          <a:xfrm>
            <a:off x="5696779" y="1080075"/>
            <a:ext cx="5486400" cy="0"/>
          </a:xfrm>
          <a:prstGeom prst="line">
            <a:avLst/>
          </a:prstGeom>
          <a:ln>
            <a:solidFill>
              <a:srgbClr val="FF3399"/>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33184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209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A2CDA7-4EDD-430A-9D66-EBAD4B4DE349}"/>
              </a:ext>
            </a:extLst>
          </p:cNvPr>
          <p:cNvSpPr txBox="1"/>
          <p:nvPr/>
        </p:nvSpPr>
        <p:spPr>
          <a:xfrm>
            <a:off x="361003" y="6736489"/>
            <a:ext cx="15554632" cy="2062296"/>
          </a:xfrm>
          <a:prstGeom prst="rect">
            <a:avLst/>
          </a:prstGeom>
          <a:noFill/>
        </p:spPr>
        <p:txBody>
          <a:bodyPr wrap="square">
            <a:spAutoFit/>
          </a:bodyPr>
          <a:lstStyle/>
          <a:p>
            <a:pPr algn="just" defTabSz="1219170" fontAlgn="auto">
              <a:spcBef>
                <a:spcPts val="0"/>
              </a:spcBef>
              <a:spcAft>
                <a:spcPts val="0"/>
              </a:spcAft>
            </a:pP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Bạn</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có</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nhận</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xét</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gì</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về</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cách</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mọc</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của</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những</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cây</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trong</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hình</a:t>
            </a:r>
            <a:r>
              <a:rPr lang="en-US" sz="4267" dirty="0">
                <a:solidFill>
                  <a:srgbClr val="FF0000"/>
                </a:solidFill>
                <a:latin typeface="Times New Roman" panose="02020603050405020304" pitchFamily="18" charset="0"/>
                <a:cs typeface="Times New Roman" panose="02020603050405020304" pitchFamily="18" charset="0"/>
              </a:rPr>
              <a:t> 1?</a:t>
            </a:r>
          </a:p>
          <a:p>
            <a:pPr algn="just" defTabSz="1219170" fontAlgn="auto">
              <a:spcBef>
                <a:spcPts val="0"/>
              </a:spcBef>
              <a:spcAft>
                <a:spcPts val="0"/>
              </a:spcAft>
            </a:pPr>
            <a:r>
              <a:rPr lang="en-US" sz="4267" dirty="0">
                <a:solidFill>
                  <a:srgbClr val="4472C4">
                    <a:lumMod val="50000"/>
                  </a:srgbClr>
                </a:solidFill>
                <a:latin typeface="Times New Roman" panose="02020603050405020304" pitchFamily="18" charset="0"/>
                <a:cs typeface="Times New Roman" panose="02020603050405020304" pitchFamily="18" charset="0"/>
              </a:rPr>
              <a:t>- </a:t>
            </a:r>
            <a:r>
              <a:rPr lang="vi-VN" sz="4267" dirty="0">
                <a:solidFill>
                  <a:srgbClr val="4472C4">
                    <a:lumMod val="50000"/>
                  </a:srgbClr>
                </a:solidFill>
                <a:latin typeface="Times New Roman" panose="02020603050405020304" pitchFamily="18" charset="0"/>
                <a:cs typeface="Times New Roman" panose="02020603050405020304" pitchFamily="18" charset="0"/>
              </a:rPr>
              <a:t>Các cây đậu khi mọc đều hướng về phía có ánh sáng. Thân cây nghiêng hẳn về phía có ánh sáng.</a:t>
            </a:r>
            <a:endParaRPr lang="en-US" sz="4267" dirty="0">
              <a:solidFill>
                <a:srgbClr val="4472C4">
                  <a:lumMod val="50000"/>
                </a:srgbClr>
              </a:solidFill>
              <a:latin typeface="Times New Roman" panose="02020603050405020304" pitchFamily="18" charset="0"/>
              <a:cs typeface="Times New Roman" panose="02020603050405020304" pitchFamily="18" charset="0"/>
            </a:endParaRPr>
          </a:p>
        </p:txBody>
      </p:sp>
      <p:pic>
        <p:nvPicPr>
          <p:cNvPr id="2052" name="Picture 4" descr="Giải bài tập SGK Khoa học 4 bài 47: Ánh sáng cần cho sự sống - Giải bài tập  môn Khoa học lớp 4 tập 2 - VnDoc.com">
            <a:extLst>
              <a:ext uri="{FF2B5EF4-FFF2-40B4-BE49-F238E27FC236}">
                <a16:creationId xmlns:a16="http://schemas.microsoft.com/office/drawing/2014/main" id="{27BAD683-E49A-450B-ABD3-2A4288760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8393" y="1915070"/>
            <a:ext cx="6062613" cy="48214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ý thuyết sinh học 11-Loga.vn: Bài 23: Hướng động">
            <a:extLst>
              <a:ext uri="{FF2B5EF4-FFF2-40B4-BE49-F238E27FC236}">
                <a16:creationId xmlns:a16="http://schemas.microsoft.com/office/drawing/2014/main" id="{1C47DBAF-29BB-4165-8A74-C3985BB4F3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22" t="12042" r="16759" b="12042"/>
          <a:stretch/>
        </p:blipFill>
        <p:spPr bwMode="auto">
          <a:xfrm>
            <a:off x="8295635" y="1915072"/>
            <a:ext cx="5813528" cy="482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99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áº¿t quáº£ hÃ¬nh áº£nh cho Ã¡nh sÃ¡ng máº·t trá»i">
            <a:extLst>
              <a:ext uri="{FF2B5EF4-FFF2-40B4-BE49-F238E27FC236}">
                <a16:creationId xmlns:a16="http://schemas.microsoft.com/office/drawing/2014/main" id="{DD16C197-B88F-47BD-648D-5A280D252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319" y="0"/>
            <a:ext cx="12192000" cy="93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descr="C:\Users\BTC\Desktop\Luu tru\New folder (2)\10.gif">
            <a:extLst>
              <a:ext uri="{FF2B5EF4-FFF2-40B4-BE49-F238E27FC236}">
                <a16:creationId xmlns:a16="http://schemas.microsoft.com/office/drawing/2014/main" id="{F897B5F6-5441-E071-F6F2-9D44C89C39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69320" y="8233833"/>
            <a:ext cx="13843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C:\Users\BTC\Desktop\Luu tru\New folder (2)\10.gif">
            <a:extLst>
              <a:ext uri="{FF2B5EF4-FFF2-40B4-BE49-F238E27FC236}">
                <a16:creationId xmlns:a16="http://schemas.microsoft.com/office/drawing/2014/main" id="{06F76E92-CEB0-FDB0-E224-B33D3955AE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386470" y="8223251"/>
            <a:ext cx="13843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9">
            <a:extLst>
              <a:ext uri="{FF2B5EF4-FFF2-40B4-BE49-F238E27FC236}">
                <a16:creationId xmlns:a16="http://schemas.microsoft.com/office/drawing/2014/main" id="{95C15AED-7A5A-54B2-7732-28534CF7D2EA}"/>
              </a:ext>
            </a:extLst>
          </p:cNvPr>
          <p:cNvSpPr txBox="1">
            <a:spLocks noChangeArrowheads="1"/>
          </p:cNvSpPr>
          <p:nvPr/>
        </p:nvSpPr>
        <p:spPr bwMode="auto">
          <a:xfrm>
            <a:off x="2855119" y="0"/>
            <a:ext cx="105664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defTabSz="1219170"/>
            <a:r>
              <a:rPr lang="en-US" altLang="en-US" sz="4267" b="1" u="sng" dirty="0">
                <a:solidFill>
                  <a:srgbClr val="000000"/>
                </a:solidFill>
                <a:latin typeface="Times New Roman" panose="02020603050405020304" pitchFamily="18" charset="0"/>
                <a:ea typeface="HP001 5Ha" pitchFamily="34" charset="-127"/>
                <a:cs typeface="Times New Roman" panose="02020603050405020304" pitchFamily="18" charset="0"/>
              </a:rPr>
              <a:t>Khoa </a:t>
            </a:r>
            <a:r>
              <a:rPr lang="en-US" altLang="en-US" sz="4267" b="1" u="sng" dirty="0" err="1">
                <a:solidFill>
                  <a:srgbClr val="000000"/>
                </a:solidFill>
                <a:latin typeface="Times New Roman" panose="02020603050405020304" pitchFamily="18" charset="0"/>
                <a:ea typeface="HP001 5Ha" pitchFamily="34" charset="-127"/>
                <a:cs typeface="Times New Roman" panose="02020603050405020304" pitchFamily="18" charset="0"/>
              </a:rPr>
              <a:t>học</a:t>
            </a:r>
            <a:endParaRPr lang="en-US" altLang="en-US" sz="4267" b="1" u="sng" dirty="0">
              <a:solidFill>
                <a:srgbClr val="000000"/>
              </a:solidFill>
              <a:latin typeface="Times New Roman" panose="02020603050405020304" pitchFamily="18" charset="0"/>
              <a:ea typeface="HP001 5Ha" pitchFamily="34" charset="-127"/>
              <a:cs typeface="Times New Roman" panose="02020603050405020304" pitchFamily="18" charset="0"/>
            </a:endParaRPr>
          </a:p>
        </p:txBody>
      </p:sp>
      <p:sp>
        <p:nvSpPr>
          <p:cNvPr id="9222" name="WordArt 2">
            <a:extLst>
              <a:ext uri="{FF2B5EF4-FFF2-40B4-BE49-F238E27FC236}">
                <a16:creationId xmlns:a16="http://schemas.microsoft.com/office/drawing/2014/main" id="{B3790DD0-617F-AA6E-6321-BDE266A101AE}"/>
              </a:ext>
            </a:extLst>
          </p:cNvPr>
          <p:cNvSpPr>
            <a:spLocks noChangeArrowheads="1" noChangeShapeType="1" noTextEdit="1"/>
          </p:cNvSpPr>
          <p:nvPr/>
        </p:nvSpPr>
        <p:spPr bwMode="auto">
          <a:xfrm>
            <a:off x="4156870" y="990600"/>
            <a:ext cx="8229600" cy="1320800"/>
          </a:xfrm>
          <a:prstGeom prst="rect">
            <a:avLst/>
          </a:prstGeom>
        </p:spPr>
        <p:txBody>
          <a:bodyPr wrap="none" fromWordArt="1">
            <a:prstTxWarp prst="textPlain">
              <a:avLst>
                <a:gd name="adj" fmla="val 50000"/>
              </a:avLst>
            </a:prstTxWarp>
          </a:bodyPr>
          <a:lstStyle/>
          <a:p>
            <a:pPr algn="ctr" defTabSz="1219170" eaLnBrk="0" hangingPunct="0"/>
            <a:r>
              <a:rPr lang="en-US" sz="4800" b="1" kern="10" dirty="0" err="1">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Bài</a:t>
            </a:r>
            <a:r>
              <a:rPr lang="en-US" sz="4800" b="1" kern="10" dirty="0">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 8: </a:t>
            </a:r>
            <a:r>
              <a:rPr lang="en-US" sz="4800" b="1" kern="10" dirty="0" err="1">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Ánh</a:t>
            </a:r>
            <a:r>
              <a:rPr lang="en-US" sz="4800" b="1" kern="10" dirty="0">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 </a:t>
            </a:r>
            <a:r>
              <a:rPr lang="en-US" sz="4800" b="1" kern="10" dirty="0" err="1">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sáng</a:t>
            </a:r>
            <a:r>
              <a:rPr lang="en-US" sz="4800" b="1" kern="10" dirty="0">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 </a:t>
            </a:r>
            <a:r>
              <a:rPr lang="en-US" sz="4800" b="1" kern="10" dirty="0" err="1">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trong</a:t>
            </a:r>
            <a:r>
              <a:rPr lang="en-US" sz="4800" b="1" kern="10" dirty="0">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 </a:t>
            </a:r>
            <a:r>
              <a:rPr lang="en-US" sz="4800" b="1" kern="10" dirty="0" err="1">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đời</a:t>
            </a:r>
            <a:r>
              <a:rPr lang="en-US" sz="4800" b="1" kern="10" dirty="0">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 </a:t>
            </a:r>
            <a:r>
              <a:rPr lang="en-US" sz="4800" b="1" kern="10" dirty="0" err="1">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sống</a:t>
            </a:r>
            <a:r>
              <a:rPr lang="en-US" sz="4800" b="1" kern="10" dirty="0">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 ( </a:t>
            </a:r>
            <a:r>
              <a:rPr lang="en-US" sz="4800" b="1" kern="10" dirty="0" err="1">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Tiết</a:t>
            </a:r>
            <a:r>
              <a:rPr lang="en-US" sz="4800" b="1" kern="10" dirty="0">
                <a:ln w="9525">
                  <a:solidFill>
                    <a:srgbClr val="FF0000"/>
                  </a:solidFill>
                  <a:round/>
                  <a:headEnd/>
                  <a:tailEnd/>
                </a:ln>
                <a:solidFill>
                  <a:srgbClr val="00008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 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30E317F8-5DB5-D1AB-C882-826BF87A1462}"/>
              </a:ext>
            </a:extLst>
          </p:cNvPr>
          <p:cNvSpPr/>
          <p:nvPr/>
        </p:nvSpPr>
        <p:spPr>
          <a:xfrm>
            <a:off x="4407341" y="5506158"/>
            <a:ext cx="3050823" cy="305082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8" tIns="60937" rIns="121728" bIns="60937" anchor="ctr"/>
          <a:lstStyle/>
          <a:p>
            <a:pPr algn="ctr" defTabSz="1217125" fontAlgn="auto">
              <a:spcBef>
                <a:spcPts val="0"/>
              </a:spcBef>
              <a:spcAft>
                <a:spcPts val="0"/>
              </a:spcAft>
              <a:defRPr/>
            </a:pPr>
            <a:endParaRPr lang="zh-CN" altLang="en-US" sz="2533">
              <a:solidFill>
                <a:srgbClr val="FFFFFF"/>
              </a:solidFill>
              <a:latin typeface="Arial Unicode MS"/>
              <a:ea typeface="黑体"/>
            </a:endParaRPr>
          </a:p>
        </p:txBody>
      </p:sp>
      <p:sp>
        <p:nvSpPr>
          <p:cNvPr id="5" name="椭圆 4">
            <a:extLst>
              <a:ext uri="{FF2B5EF4-FFF2-40B4-BE49-F238E27FC236}">
                <a16:creationId xmlns:a16="http://schemas.microsoft.com/office/drawing/2014/main" id="{BAC7A5A3-D86B-0121-6AB8-D6156989D6C6}"/>
              </a:ext>
            </a:extLst>
          </p:cNvPr>
          <p:cNvSpPr/>
          <p:nvPr/>
        </p:nvSpPr>
        <p:spPr>
          <a:xfrm>
            <a:off x="100631" y="5748868"/>
            <a:ext cx="2805289" cy="2808110"/>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121728" tIns="60937" rIns="121728" bIns="60937" anchor="ctr"/>
          <a:lstStyle/>
          <a:p>
            <a:pPr algn="ctr" defTabSz="1217125" fontAlgn="auto">
              <a:spcBef>
                <a:spcPts val="0"/>
              </a:spcBef>
              <a:spcAft>
                <a:spcPts val="0"/>
              </a:spcAft>
              <a:defRPr/>
            </a:pPr>
            <a:endParaRPr lang="zh-CN" altLang="en-US" sz="2533">
              <a:solidFill>
                <a:srgbClr val="FFFFFF"/>
              </a:solidFill>
              <a:latin typeface="Arial Unicode MS"/>
              <a:ea typeface="黑体"/>
            </a:endParaRPr>
          </a:p>
        </p:txBody>
      </p:sp>
      <p:sp>
        <p:nvSpPr>
          <p:cNvPr id="6" name="椭圆 5">
            <a:extLst>
              <a:ext uri="{FF2B5EF4-FFF2-40B4-BE49-F238E27FC236}">
                <a16:creationId xmlns:a16="http://schemas.microsoft.com/office/drawing/2014/main" id="{C729FD4F-91CC-ACFE-9D9D-EDB1250EAFA3}"/>
              </a:ext>
            </a:extLst>
          </p:cNvPr>
          <p:cNvSpPr/>
          <p:nvPr/>
        </p:nvSpPr>
        <p:spPr>
          <a:xfrm>
            <a:off x="13932342" y="3595512"/>
            <a:ext cx="2153355" cy="215335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8" tIns="60937" rIns="121728" bIns="60937" anchor="ctr"/>
          <a:lstStyle/>
          <a:p>
            <a:pPr algn="ctr" defTabSz="1217125" fontAlgn="auto">
              <a:spcBef>
                <a:spcPts val="0"/>
              </a:spcBef>
              <a:spcAft>
                <a:spcPts val="0"/>
              </a:spcAft>
              <a:defRPr/>
            </a:pPr>
            <a:endParaRPr lang="zh-CN" altLang="en-US" sz="2533">
              <a:solidFill>
                <a:srgbClr val="FFFFFF"/>
              </a:solidFill>
              <a:latin typeface="Arial Unicode MS"/>
              <a:ea typeface="黑体"/>
            </a:endParaRPr>
          </a:p>
        </p:txBody>
      </p:sp>
      <p:grpSp>
        <p:nvGrpSpPr>
          <p:cNvPr id="24" name="组合 23">
            <a:extLst>
              <a:ext uri="{FF2B5EF4-FFF2-40B4-BE49-F238E27FC236}">
                <a16:creationId xmlns:a16="http://schemas.microsoft.com/office/drawing/2014/main" id="{A8A8E65B-6BBD-8C99-46C5-35E67DA366F8}"/>
              </a:ext>
            </a:extLst>
          </p:cNvPr>
          <p:cNvGrpSpPr>
            <a:grpSpLocks/>
          </p:cNvGrpSpPr>
          <p:nvPr/>
        </p:nvGrpSpPr>
        <p:grpSpPr bwMode="auto">
          <a:xfrm>
            <a:off x="3693320" y="-649111"/>
            <a:ext cx="9166578" cy="8703733"/>
            <a:chOff x="3084810" y="-335112"/>
            <a:chExt cx="5809496" cy="5760000"/>
          </a:xfrm>
        </p:grpSpPr>
        <p:grpSp>
          <p:nvGrpSpPr>
            <p:cNvPr id="219148" name="组合 16">
              <a:extLst>
                <a:ext uri="{FF2B5EF4-FFF2-40B4-BE49-F238E27FC236}">
                  <a16:creationId xmlns:a16="http://schemas.microsoft.com/office/drawing/2014/main" id="{645DC4BE-5F12-A5A9-47B6-CB7E12BE8846}"/>
                </a:ext>
              </a:extLst>
            </p:cNvPr>
            <p:cNvGrpSpPr>
              <a:grpSpLocks/>
            </p:cNvGrpSpPr>
            <p:nvPr/>
          </p:nvGrpSpPr>
          <p:grpSpPr bwMode="auto">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76D9AE98-9642-38C9-3246-742152B36B33}"/>
                  </a:ext>
                </a:extLst>
              </p:cNvPr>
              <p:cNvCxnSpPr/>
              <p:nvPr/>
            </p:nvCxnSpPr>
            <p:spPr>
              <a:xfrm>
                <a:off x="6154112"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219151" name="图片 12">
                <a:extLst>
                  <a:ext uri="{FF2B5EF4-FFF2-40B4-BE49-F238E27FC236}">
                    <a16:creationId xmlns:a16="http://schemas.microsoft.com/office/drawing/2014/main" id="{C63B8BB7-0B90-0C0F-12C1-0E39B8C70860}"/>
                  </a:ext>
                </a:extLst>
              </p:cNvPr>
              <p:cNvPicPr>
                <a:picLocks noChangeAspect="1"/>
              </p:cNvPicPr>
              <p:nvPr/>
            </p:nvPicPr>
            <p:blipFill>
              <a:blip r:embed="rId5">
                <a:extLst>
                  <a:ext uri="{28A0092B-C50C-407E-A947-70E740481C1C}">
                    <a14:useLocalDpi xmlns:a14="http://schemas.microsoft.com/office/drawing/2010/main" val="0"/>
                  </a:ext>
                </a:extLst>
              </a:blip>
              <a:srcRect t="48492"/>
              <a:stretch>
                <a:fillRect/>
              </a:stretch>
            </p:blipFill>
            <p:spPr bwMode="auto">
              <a:xfrm>
                <a:off x="3297693" y="2256270"/>
                <a:ext cx="5596613" cy="28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9149" name="图片 6">
              <a:extLst>
                <a:ext uri="{FF2B5EF4-FFF2-40B4-BE49-F238E27FC236}">
                  <a16:creationId xmlns:a16="http://schemas.microsoft.com/office/drawing/2014/main" id="{E5958DE0-77EA-9267-D6BA-E0413F3821F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84810" y="1126386"/>
              <a:ext cx="5809496" cy="14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椭圆 9">
            <a:extLst>
              <a:ext uri="{FF2B5EF4-FFF2-40B4-BE49-F238E27FC236}">
                <a16:creationId xmlns:a16="http://schemas.microsoft.com/office/drawing/2014/main" id="{9CBDCDAE-05B8-D327-43CC-A999BD9E40B8}"/>
              </a:ext>
            </a:extLst>
          </p:cNvPr>
          <p:cNvSpPr/>
          <p:nvPr/>
        </p:nvSpPr>
        <p:spPr>
          <a:xfrm>
            <a:off x="13370719" y="4270024"/>
            <a:ext cx="2204156" cy="2204155"/>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121728" tIns="60937" rIns="121728" bIns="60937" anchor="ctr"/>
          <a:lstStyle/>
          <a:p>
            <a:pPr algn="ctr" defTabSz="1217125" fontAlgn="auto">
              <a:spcBef>
                <a:spcPts val="0"/>
              </a:spcBef>
              <a:spcAft>
                <a:spcPts val="0"/>
              </a:spcAft>
              <a:defRPr/>
            </a:pPr>
            <a:endParaRPr lang="zh-CN" altLang="en-US" sz="2533">
              <a:solidFill>
                <a:srgbClr val="FFFFFF"/>
              </a:solidFill>
              <a:latin typeface="Arial Unicode MS"/>
              <a:ea typeface="黑体"/>
            </a:endParaRPr>
          </a:p>
        </p:txBody>
      </p:sp>
      <p:pic>
        <p:nvPicPr>
          <p:cNvPr id="19" name="图片 18">
            <a:extLst>
              <a:ext uri="{FF2B5EF4-FFF2-40B4-BE49-F238E27FC236}">
                <a16:creationId xmlns:a16="http://schemas.microsoft.com/office/drawing/2014/main" id="{6492C132-1860-0B2E-4B42-F316344719CF}"/>
              </a:ext>
            </a:extLst>
          </p:cNvPr>
          <p:cNvPicPr>
            <a:picLocks noChangeAspect="1"/>
          </p:cNvPicPr>
          <p:nvPr/>
        </p:nvPicPr>
        <p:blipFill>
          <a:blip r:embed="rId7">
            <a:extLst>
              <a:ext uri="{28A0092B-C50C-407E-A947-70E740481C1C}">
                <a14:useLocalDpi xmlns:a14="http://schemas.microsoft.com/office/drawing/2010/main" val="0"/>
              </a:ext>
            </a:extLst>
          </a:blip>
          <a:srcRect l="53606" t="-1143" r="26891" b="81648"/>
          <a:stretch>
            <a:fillRect/>
          </a:stretch>
        </p:blipFill>
        <p:spPr bwMode="auto">
          <a:xfrm>
            <a:off x="12569208" y="-81845"/>
            <a:ext cx="3127022" cy="130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a:extLst>
              <a:ext uri="{FF2B5EF4-FFF2-40B4-BE49-F238E27FC236}">
                <a16:creationId xmlns:a16="http://schemas.microsoft.com/office/drawing/2014/main" id="{5AF38450-AD9B-ECD7-8280-7DFC2B97B507}"/>
              </a:ext>
            </a:extLst>
          </p:cNvPr>
          <p:cNvSpPr/>
          <p:nvPr/>
        </p:nvSpPr>
        <p:spPr>
          <a:xfrm>
            <a:off x="-537192" y="-460022"/>
            <a:ext cx="1580444" cy="1577623"/>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8" tIns="60937" rIns="121728" bIns="60937" anchor="ctr"/>
          <a:lstStyle/>
          <a:p>
            <a:pPr algn="ctr" defTabSz="1217125" fontAlgn="auto">
              <a:spcBef>
                <a:spcPts val="0"/>
              </a:spcBef>
              <a:spcAft>
                <a:spcPts val="0"/>
              </a:spcAft>
              <a:defRPr/>
            </a:pPr>
            <a:endParaRPr lang="zh-CN" altLang="en-US" sz="2533">
              <a:solidFill>
                <a:srgbClr val="FFFFFF"/>
              </a:solidFill>
              <a:latin typeface="Arial Unicode MS"/>
              <a:ea typeface="黑体"/>
            </a:endParaRPr>
          </a:p>
        </p:txBody>
      </p:sp>
      <p:sp>
        <p:nvSpPr>
          <p:cNvPr id="23" name="椭圆 22">
            <a:extLst>
              <a:ext uri="{FF2B5EF4-FFF2-40B4-BE49-F238E27FC236}">
                <a16:creationId xmlns:a16="http://schemas.microsoft.com/office/drawing/2014/main" id="{4549F200-ADD1-35F4-D9E0-C979C6DF5D92}"/>
              </a:ext>
            </a:extLst>
          </p:cNvPr>
          <p:cNvSpPr/>
          <p:nvPr/>
        </p:nvSpPr>
        <p:spPr>
          <a:xfrm>
            <a:off x="253031" y="637823"/>
            <a:ext cx="956734" cy="95673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8" tIns="60937" rIns="121728" bIns="60937" anchor="ctr"/>
          <a:lstStyle/>
          <a:p>
            <a:pPr algn="ctr" defTabSz="1217125" fontAlgn="auto">
              <a:spcBef>
                <a:spcPts val="0"/>
              </a:spcBef>
              <a:spcAft>
                <a:spcPts val="0"/>
              </a:spcAft>
              <a:defRPr/>
            </a:pPr>
            <a:endParaRPr lang="zh-CN" altLang="en-US" sz="2533">
              <a:solidFill>
                <a:srgbClr val="FFFFFF"/>
              </a:solidFill>
              <a:latin typeface="Arial Unicode MS"/>
              <a:ea typeface="黑体"/>
            </a:endParaRPr>
          </a:p>
        </p:txBody>
      </p:sp>
      <p:pic>
        <p:nvPicPr>
          <p:cNvPr id="214026" name="Picture 2" descr="在走动的火车 852x480 | Pics, Animation, Travel">
            <a:extLst>
              <a:ext uri="{FF2B5EF4-FFF2-40B4-BE49-F238E27FC236}">
                <a16:creationId xmlns:a16="http://schemas.microsoft.com/office/drawing/2014/main" id="{82942410-DD92-EA80-AE7B-540B30A684C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71943" y="3268133"/>
            <a:ext cx="13902267" cy="729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2D5B1ED5-0832-47F9-4A10-ACBC3930C001}"/>
              </a:ext>
            </a:extLst>
          </p:cNvPr>
          <p:cNvSpPr/>
          <p:nvPr/>
        </p:nvSpPr>
        <p:spPr>
          <a:xfrm>
            <a:off x="5066514" y="3820915"/>
            <a:ext cx="6928753" cy="1559291"/>
          </a:xfrm>
          <a:prstGeom prst="rect">
            <a:avLst/>
          </a:prstGeom>
          <a:noFill/>
        </p:spPr>
        <p:txBody>
          <a:bodyPr wrap="none" lIns="121728" tIns="60937" rIns="121728" bIns="60937">
            <a:spAutoFit/>
            <a:scene3d>
              <a:camera prst="orthographicFront"/>
              <a:lightRig rig="soft" dir="t">
                <a:rot lat="0" lon="0" rev="15600000"/>
              </a:lightRig>
            </a:scene3d>
            <a:sp3d extrusionH="57150" prstMaterial="softEdge">
              <a:bevelT w="25400" h="38100"/>
            </a:sp3d>
          </a:bodyPr>
          <a:lstStyle/>
          <a:p>
            <a:pPr algn="ctr" defTabSz="1217125" fontAlgn="auto">
              <a:spcBef>
                <a:spcPts val="0"/>
              </a:spcBef>
              <a:spcAft>
                <a:spcPts val="0"/>
              </a:spcAft>
              <a:defRPr/>
            </a:pPr>
            <a:r>
              <a:rPr lang="en-US" sz="9333" b="1">
                <a:ln/>
                <a:solidFill>
                  <a:srgbClr val="FF0000"/>
                </a:solidFill>
                <a:latin typeface="Times New Roman" pitchFamily="18" charset="0"/>
                <a:ea typeface="黑体"/>
                <a:cs typeface="Times New Roman" pitchFamily="18" charset="0"/>
              </a:rPr>
              <a:t>KHÁM PHÁ</a:t>
            </a:r>
            <a:endParaRPr lang="en-US" sz="9333" b="1" dirty="0">
              <a:ln/>
              <a:solidFill>
                <a:srgbClr val="FF0000"/>
              </a:solidFill>
              <a:latin typeface="Times New Roman" pitchFamily="18" charset="0"/>
              <a:ea typeface="黑体"/>
              <a:cs typeface="Times New Roman" pitchFamily="18" charset="0"/>
            </a:endParaRPr>
          </a:p>
        </p:txBody>
      </p:sp>
    </p:spTree>
    <p:custDataLst>
      <p:tags r:id="rId2"/>
    </p:custDataLst>
    <p:extLst>
      <p:ext uri="{BB962C8B-B14F-4D97-AF65-F5344CB8AC3E}">
        <p14:creationId xmlns:p14="http://schemas.microsoft.com/office/powerpoint/2010/main" val="1185196574"/>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par>
                                <p:cTn id="62" presetID="2" presetClass="entr" presetSubtype="4" fill="hold" nodeType="withEffect">
                                  <p:stCondLst>
                                    <p:cond delay="0"/>
                                  </p:stCondLst>
                                  <p:childTnLst>
                                    <p:set>
                                      <p:cBhvr>
                                        <p:cTn id="63" dur="1" fill="hold">
                                          <p:stCondLst>
                                            <p:cond delay="0"/>
                                          </p:stCondLst>
                                        </p:cTn>
                                        <p:tgtEl>
                                          <p:spTgt spid="214026"/>
                                        </p:tgtEl>
                                        <p:attrNameLst>
                                          <p:attrName>style.visibility</p:attrName>
                                        </p:attrNameLst>
                                      </p:cBhvr>
                                      <p:to>
                                        <p:strVal val="visible"/>
                                      </p:to>
                                    </p:set>
                                    <p:anim calcmode="lin" valueType="num">
                                      <p:cBhvr additive="base">
                                        <p:cTn id="64" dur="1000" fill="hold"/>
                                        <p:tgtEl>
                                          <p:spTgt spid="214026"/>
                                        </p:tgtEl>
                                        <p:attrNameLst>
                                          <p:attrName>ppt_x</p:attrName>
                                        </p:attrNameLst>
                                      </p:cBhvr>
                                      <p:tavLst>
                                        <p:tav tm="0">
                                          <p:val>
                                            <p:strVal val="#ppt_x"/>
                                          </p:val>
                                        </p:tav>
                                        <p:tav tm="100000">
                                          <p:val>
                                            <p:strVal val="#ppt_x"/>
                                          </p:val>
                                        </p:tav>
                                      </p:tavLst>
                                    </p:anim>
                                    <p:anim calcmode="lin" valueType="num">
                                      <p:cBhvr additive="base">
                                        <p:cTn id="65" dur="1000" fill="hold"/>
                                        <p:tgtEl>
                                          <p:spTgt spid="214026"/>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1000" fill="hold"/>
                                        <p:tgtEl>
                                          <p:spTgt spid="18"/>
                                        </p:tgtEl>
                                        <p:attrNameLst>
                                          <p:attrName>ppt_x</p:attrName>
                                        </p:attrNameLst>
                                      </p:cBhvr>
                                      <p:tavLst>
                                        <p:tav tm="0">
                                          <p:val>
                                            <p:strVal val="#ppt_x"/>
                                          </p:val>
                                        </p:tav>
                                        <p:tav tm="100000">
                                          <p:val>
                                            <p:strVal val="#ppt_x"/>
                                          </p:val>
                                        </p:tav>
                                      </p:tavLst>
                                    </p:anim>
                                    <p:anim calcmode="lin" valueType="num">
                                      <p:cBhvr additive="base">
                                        <p:cTn id="69"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04089" y="2478617"/>
            <a:ext cx="184730" cy="1077218"/>
          </a:xfrm>
          <a:prstGeom prst="rect">
            <a:avLst/>
          </a:prstGeom>
          <a:noFill/>
        </p:spPr>
        <p:txBody>
          <a:bodyPr wrap="none">
            <a:spAutoFit/>
          </a:bodyPr>
          <a:lstStyle/>
          <a:p>
            <a:pPr algn="ctr" defTabSz="1219170">
              <a:defRPr/>
            </a:pPr>
            <a:endParaRPr lang="en-US" sz="6400" b="1" dirty="0">
              <a:ln w="1905"/>
              <a:solidFill>
                <a:srgbClr val="0000FF"/>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10244" name="Picture 1"/>
          <p:cNvPicPr>
            <a:picLocks noChangeAspect="1"/>
          </p:cNvPicPr>
          <p:nvPr/>
        </p:nvPicPr>
        <p:blipFill>
          <a:blip r:embed="rId2"/>
          <a:stretch>
            <a:fillRect/>
          </a:stretch>
        </p:blipFill>
        <p:spPr>
          <a:xfrm>
            <a:off x="594519" y="443442"/>
            <a:ext cx="5961916" cy="4070349"/>
          </a:xfrm>
          <a:prstGeom prst="rect">
            <a:avLst/>
          </a:prstGeom>
          <a:noFill/>
          <a:ln w="9525">
            <a:noFill/>
          </a:ln>
        </p:spPr>
      </p:pic>
      <p:pic>
        <p:nvPicPr>
          <p:cNvPr id="3" name="Picture 2">
            <a:extLst>
              <a:ext uri="{FF2B5EF4-FFF2-40B4-BE49-F238E27FC236}">
                <a16:creationId xmlns:a16="http://schemas.microsoft.com/office/drawing/2014/main" id="{AF4768E8-D020-FDEC-5C4E-AC0627AAE6FA}"/>
              </a:ext>
            </a:extLst>
          </p:cNvPr>
          <p:cNvPicPr>
            <a:picLocks noChangeAspect="1"/>
          </p:cNvPicPr>
          <p:nvPr/>
        </p:nvPicPr>
        <p:blipFill>
          <a:blip r:embed="rId3"/>
          <a:stretch>
            <a:fillRect/>
          </a:stretch>
        </p:blipFill>
        <p:spPr>
          <a:xfrm>
            <a:off x="6842919" y="1284083"/>
            <a:ext cx="4572396" cy="3200400"/>
          </a:xfrm>
          <a:prstGeom prst="rect">
            <a:avLst/>
          </a:prstGeom>
        </p:spPr>
      </p:pic>
      <p:pic>
        <p:nvPicPr>
          <p:cNvPr id="4" name="Picture 3">
            <a:extLst>
              <a:ext uri="{FF2B5EF4-FFF2-40B4-BE49-F238E27FC236}">
                <a16:creationId xmlns:a16="http://schemas.microsoft.com/office/drawing/2014/main" id="{8E5CAE0D-2B28-A083-67FB-B19709F995CD}"/>
              </a:ext>
            </a:extLst>
          </p:cNvPr>
          <p:cNvPicPr>
            <a:picLocks noChangeAspect="1"/>
          </p:cNvPicPr>
          <p:nvPr/>
        </p:nvPicPr>
        <p:blipFill>
          <a:blip r:embed="rId4"/>
          <a:stretch>
            <a:fillRect/>
          </a:stretch>
        </p:blipFill>
        <p:spPr>
          <a:xfrm>
            <a:off x="11820350" y="1066799"/>
            <a:ext cx="4261473" cy="3200401"/>
          </a:xfrm>
          <a:prstGeom prst="rect">
            <a:avLst/>
          </a:prstGeom>
        </p:spPr>
      </p:pic>
      <p:pic>
        <p:nvPicPr>
          <p:cNvPr id="7" name="Picture 6">
            <a:extLst>
              <a:ext uri="{FF2B5EF4-FFF2-40B4-BE49-F238E27FC236}">
                <a16:creationId xmlns:a16="http://schemas.microsoft.com/office/drawing/2014/main" id="{D6943F7E-FE12-BC51-A502-9D77B50DFA5E}"/>
              </a:ext>
            </a:extLst>
          </p:cNvPr>
          <p:cNvPicPr>
            <a:picLocks noChangeAspect="1"/>
          </p:cNvPicPr>
          <p:nvPr/>
        </p:nvPicPr>
        <p:blipFill>
          <a:blip r:embed="rId5"/>
          <a:stretch>
            <a:fillRect/>
          </a:stretch>
        </p:blipFill>
        <p:spPr>
          <a:xfrm>
            <a:off x="137319" y="5181600"/>
            <a:ext cx="16276638" cy="24232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0294FFD-22C0-43BC-BB83-70ED5D0A992E}"/>
              </a:ext>
            </a:extLst>
          </p:cNvPr>
          <p:cNvSpPr/>
          <p:nvPr/>
        </p:nvSpPr>
        <p:spPr>
          <a:xfrm>
            <a:off x="365920" y="2118676"/>
            <a:ext cx="14935199" cy="5293757"/>
          </a:xfrm>
          <a:prstGeom prst="rect">
            <a:avLst/>
          </a:prstGeom>
          <a:solidFill>
            <a:schemeClr val="bg1"/>
          </a:solidFill>
        </p:spPr>
        <p:txBody>
          <a:bodyPr wrap="square">
            <a:spAutoFit/>
          </a:bodyPr>
          <a:lstStyle/>
          <a:p>
            <a:pPr lvl="0" indent="228600" algn="just">
              <a:spcBef>
                <a:spcPts val="1200"/>
              </a:spcBef>
              <a:defRPr/>
            </a:pP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Câu</a:t>
            </a:r>
            <a:r>
              <a:rPr lang="en-US" sz="4400" b="1" dirty="0">
                <a:solidFill>
                  <a:srgbClr val="0000FF"/>
                </a:solidFill>
                <a:latin typeface="Times New Roman" pitchFamily="18" charset="0"/>
                <a:cs typeface="Times New Roman" pitchFamily="18" charset="0"/>
              </a:rPr>
              <a:t> 1: </a:t>
            </a:r>
            <a:r>
              <a:rPr lang="vi-VN" sz="4400" b="1" dirty="0">
                <a:solidFill>
                  <a:srgbClr val="0000FF"/>
                </a:solidFill>
                <a:latin typeface="Times New Roman" pitchFamily="18" charset="0"/>
                <a:cs typeface="Times New Roman" pitchFamily="18" charset="0"/>
              </a:rPr>
              <a:t>Ánh sáng có vai trò gì đối với sự phát triển của </a:t>
            </a:r>
            <a:r>
              <a:rPr lang="en-US" sz="4400" b="1" dirty="0" err="1">
                <a:solidFill>
                  <a:srgbClr val="0000FF"/>
                </a:solidFill>
                <a:latin typeface="Times New Roman" pitchFamily="18" charset="0"/>
                <a:cs typeface="Times New Roman" pitchFamily="18" charset="0"/>
              </a:rPr>
              <a:t>thực</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vật</a:t>
            </a:r>
            <a:r>
              <a:rPr lang="vi-VN" sz="4400" b="1" dirty="0">
                <a:solidFill>
                  <a:srgbClr val="0000FF"/>
                </a:solidFill>
                <a:latin typeface="Times New Roman" pitchFamily="18" charset="0"/>
                <a:cs typeface="Times New Roman" pitchFamily="18" charset="0"/>
              </a:rPr>
              <a:t>?</a:t>
            </a:r>
            <a:endParaRPr lang="en-US" sz="4400" b="1" dirty="0">
              <a:solidFill>
                <a:srgbClr val="0000FF"/>
              </a:solidFill>
              <a:latin typeface="Times New Roman" pitchFamily="18" charset="0"/>
              <a:cs typeface="Times New Roman" pitchFamily="18" charset="0"/>
            </a:endParaRPr>
          </a:p>
          <a:p>
            <a:pPr lvl="0" indent="228600" algn="just">
              <a:spcBef>
                <a:spcPts val="1200"/>
              </a:spcBef>
              <a:defRPr/>
            </a:pPr>
            <a:r>
              <a:rPr lang="en-US" sz="4400" b="1" dirty="0">
                <a:solidFill>
                  <a:srgbClr val="0000FF"/>
                </a:solidFill>
                <a:latin typeface="Times New Roman" pitchFamily="18" charset="0"/>
                <a:cs typeface="Times New Roman" pitchFamily="18" charset="0"/>
              </a:rPr>
              <a:t>     </a:t>
            </a:r>
            <a:r>
              <a:rPr lang="vi-VN" sz="4400" b="1" dirty="0">
                <a:solidFill>
                  <a:srgbClr val="FF3399"/>
                </a:solidFill>
                <a:latin typeface="Times New Roman" pitchFamily="18" charset="0"/>
                <a:cs typeface="Times New Roman" pitchFamily="18" charset="0"/>
              </a:rPr>
              <a:t>Ánh sáng giúp thực vật quang hợp để tổng hợp chất dinh dưỡng</a:t>
            </a:r>
          </a:p>
          <a:p>
            <a:pPr lvl="0" indent="228600" algn="just">
              <a:spcBef>
                <a:spcPts val="1200"/>
              </a:spcBef>
              <a:defRPr/>
            </a:pP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Câu</a:t>
            </a:r>
            <a:r>
              <a:rPr lang="en-US" sz="4400" b="1" dirty="0">
                <a:solidFill>
                  <a:srgbClr val="0000FF"/>
                </a:solidFill>
                <a:latin typeface="Times New Roman" pitchFamily="18" charset="0"/>
                <a:cs typeface="Times New Roman" pitchFamily="18" charset="0"/>
              </a:rPr>
              <a:t> 2: </a:t>
            </a:r>
            <a:r>
              <a:rPr lang="vi-VN" sz="4400" b="1" dirty="0">
                <a:solidFill>
                  <a:srgbClr val="0000FF"/>
                </a:solidFill>
                <a:latin typeface="Times New Roman" pitchFamily="18" charset="0"/>
                <a:cs typeface="Times New Roman" pitchFamily="18" charset="0"/>
              </a:rPr>
              <a:t>Điều gì sẽ x</a:t>
            </a:r>
            <a:r>
              <a:rPr lang="en-US" sz="4400" b="1" dirty="0">
                <a:solidFill>
                  <a:srgbClr val="0000FF"/>
                </a:solidFill>
                <a:latin typeface="Times New Roman" pitchFamily="18" charset="0"/>
                <a:cs typeface="Times New Roman" pitchFamily="18" charset="0"/>
              </a:rPr>
              <a:t>ả</a:t>
            </a:r>
            <a:r>
              <a:rPr lang="vi-VN" sz="4400" b="1" dirty="0">
                <a:solidFill>
                  <a:srgbClr val="0000FF"/>
                </a:solidFill>
                <a:latin typeface="Times New Roman" pitchFamily="18" charset="0"/>
                <a:cs typeface="Times New Roman" pitchFamily="18" charset="0"/>
              </a:rPr>
              <a:t>y ra với thực vật nếu không có ánh sáng</a:t>
            </a:r>
            <a:r>
              <a:rPr lang="en-US" sz="4400" b="1" dirty="0">
                <a:solidFill>
                  <a:srgbClr val="0000FF"/>
                </a:solidFill>
                <a:latin typeface="Times New Roman" pitchFamily="18" charset="0"/>
                <a:cs typeface="Times New Roman" pitchFamily="18" charset="0"/>
              </a:rPr>
              <a:t>.</a:t>
            </a:r>
          </a:p>
          <a:p>
            <a:pPr lvl="0" indent="228600" algn="just">
              <a:spcBef>
                <a:spcPts val="1200"/>
              </a:spcBef>
              <a:defRPr/>
            </a:pPr>
            <a:r>
              <a:rPr lang="en-US" sz="4400" b="1" dirty="0">
                <a:solidFill>
                  <a:srgbClr val="FF3399"/>
                </a:solidFill>
                <a:latin typeface="Times New Roman" pitchFamily="18" charset="0"/>
                <a:cs typeface="Times New Roman" pitchFamily="18" charset="0"/>
              </a:rPr>
              <a:t>    N</a:t>
            </a:r>
            <a:r>
              <a:rPr lang="vi-VN" sz="4400" b="1" dirty="0">
                <a:solidFill>
                  <a:srgbClr val="FF3399"/>
                </a:solidFill>
                <a:latin typeface="Times New Roman" pitchFamily="18" charset="0"/>
                <a:cs typeface="Times New Roman" pitchFamily="18" charset="0"/>
              </a:rPr>
              <a:t>ếu không có ánh sáng</a:t>
            </a:r>
            <a:r>
              <a:rPr lang="en-US" sz="4400" b="1" dirty="0">
                <a:solidFill>
                  <a:srgbClr val="FF3399"/>
                </a:solidFill>
                <a:latin typeface="Times New Roman" pitchFamily="18" charset="0"/>
                <a:cs typeface="Times New Roman" pitchFamily="18" charset="0"/>
              </a:rPr>
              <a:t> t</a:t>
            </a:r>
            <a:r>
              <a:rPr lang="vi-VN" sz="4400" b="1" dirty="0">
                <a:solidFill>
                  <a:srgbClr val="FF3399"/>
                </a:solidFill>
                <a:latin typeface="Times New Roman" pitchFamily="18" charset="0"/>
                <a:cs typeface="Times New Roman" pitchFamily="18" charset="0"/>
              </a:rPr>
              <a:t>hực vật sẽ bị lụi tàn</a:t>
            </a:r>
            <a:r>
              <a:rPr lang="vi-VN" sz="44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640081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2023</a:t>
            </a:r>
          </a:p>
        </p:txBody>
      </p:sp>
      <p:sp>
        <p:nvSpPr>
          <p:cNvPr id="4" name="TextBox 3"/>
          <p:cNvSpPr txBox="1"/>
          <p:nvPr/>
        </p:nvSpPr>
        <p:spPr>
          <a:xfrm>
            <a:off x="5512202" y="713673"/>
            <a:ext cx="6105389" cy="461665"/>
          </a:xfrm>
          <a:prstGeom prst="rect">
            <a:avLst/>
          </a:prstGeom>
          <a:noFill/>
        </p:spPr>
        <p:txBody>
          <a:bodyPr wrap="none" rtlCol="0">
            <a:spAutoFit/>
          </a:bodyPr>
          <a:lstStyle/>
          <a:p>
            <a:pPr algn="ctr"/>
            <a:r>
              <a:rPr lang="nl-NL" sz="2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ÁNH SÁNG TRONG ĐỜI SỐNG (T1)</a:t>
            </a:r>
          </a:p>
        </p:txBody>
      </p:sp>
      <p:grpSp>
        <p:nvGrpSpPr>
          <p:cNvPr id="20" name="Group 19"/>
          <p:cNvGrpSpPr/>
          <p:nvPr/>
        </p:nvGrpSpPr>
        <p:grpSpPr>
          <a:xfrm>
            <a:off x="-317949" y="104001"/>
            <a:ext cx="16457268" cy="9116195"/>
            <a:chOff x="5623719" y="1454579"/>
            <a:chExt cx="8717120" cy="7195152"/>
          </a:xfrm>
        </p:grpSpPr>
        <p:pic>
          <p:nvPicPr>
            <p:cNvPr id="21" name="Picture 12" descr="Hoa Hướng Dương, Sun Flower 2, Tải PNG Free - KhoThietKe.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3719" y="6454121"/>
              <a:ext cx="1846307" cy="219561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5928519" y="1454579"/>
              <a:ext cx="8412320" cy="6985808"/>
              <a:chOff x="4252119" y="1496199"/>
              <a:chExt cx="8412320" cy="6985808"/>
            </a:xfrm>
          </p:grpSpPr>
          <p:cxnSp>
            <p:nvCxnSpPr>
              <p:cNvPr id="23" name="Straight Connector 22"/>
              <p:cNvCxnSpPr/>
              <p:nvPr/>
            </p:nvCxnSpPr>
            <p:spPr>
              <a:xfrm>
                <a:off x="4252119" y="1496199"/>
                <a:ext cx="0" cy="499117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818123" y="8465991"/>
                <a:ext cx="6795056"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sp>
        <p:nvSpPr>
          <p:cNvPr id="8" name="Rectangle 7"/>
          <p:cNvSpPr/>
          <p:nvPr/>
        </p:nvSpPr>
        <p:spPr>
          <a:xfrm>
            <a:off x="808580" y="1171291"/>
            <a:ext cx="9842246" cy="553998"/>
          </a:xfrm>
          <a:prstGeom prst="rect">
            <a:avLst/>
          </a:prstGeom>
        </p:spPr>
        <p:txBody>
          <a:bodyPr wrap="none">
            <a:spAutoFit/>
          </a:bodyPr>
          <a:lstStyle/>
          <a:p>
            <a:r>
              <a:rPr lang="vi-VN" sz="3000" b="1">
                <a:solidFill>
                  <a:srgbClr val="FF0000"/>
                </a:solidFill>
                <a:latin typeface="Times New Roman" pitchFamily="18" charset="0"/>
                <a:cs typeface="Times New Roman" pitchFamily="18" charset="0"/>
              </a:rPr>
              <a:t>Hoạt động 1: Tìm hiểu vai trò của ánh sáng đối với sự sống</a:t>
            </a:r>
            <a:endParaRPr lang="en-US" sz="3000">
              <a:solidFill>
                <a:srgbClr val="FF0000"/>
              </a:solidFill>
              <a:latin typeface="Times New Roman" pitchFamily="18" charset="0"/>
              <a:cs typeface="Times New Roman" pitchFamily="18" charset="0"/>
            </a:endParaRPr>
          </a:p>
        </p:txBody>
      </p:sp>
      <p:pic>
        <p:nvPicPr>
          <p:cNvPr id="5" name="Tìm Hiểu Quá Trình Quang Hợp Của Thực Vật - Phim Hoạt Hình Mới 2020 - Hoạt Hình Khoa Học Hay Nhất">
            <a:hlinkClick r:id="" action="ppaction://media"/>
            <a:extLst>
              <a:ext uri="{FF2B5EF4-FFF2-40B4-BE49-F238E27FC236}">
                <a16:creationId xmlns:a16="http://schemas.microsoft.com/office/drawing/2014/main" id="{0329C9F2-8F5A-42A3-85EB-4D0E3B726DEB}"/>
              </a:ext>
            </a:extLst>
          </p:cNvPr>
          <p:cNvPicPr>
            <a:picLocks noChangeAspect="1"/>
          </p:cNvPicPr>
          <p:nvPr>
            <a:videoFile r:link="rId1"/>
            <p:extLst>
              <p:ext uri="{DAA4B4D4-6D71-4841-9C94-3DE7FCFB9230}">
                <p14:media xmlns:p14="http://schemas.microsoft.com/office/powerpoint/2010/main" r:embed="rId2">
                  <p14:trim st="28483" end="21479"/>
                </p14:media>
              </p:ext>
            </p:extLst>
          </p:nvPr>
        </p:nvPicPr>
        <p:blipFill>
          <a:blip r:embed="rId6"/>
          <a:stretch>
            <a:fillRect/>
          </a:stretch>
        </p:blipFill>
        <p:spPr>
          <a:xfrm>
            <a:off x="9525" y="0"/>
            <a:ext cx="16256000" cy="9144000"/>
          </a:xfrm>
          <a:prstGeom prst="rect">
            <a:avLst/>
          </a:prstGeom>
        </p:spPr>
      </p:pic>
    </p:spTree>
    <p:extLst>
      <p:ext uri="{BB962C8B-B14F-4D97-AF65-F5344CB8AC3E}">
        <p14:creationId xmlns:p14="http://schemas.microsoft.com/office/powerpoint/2010/main" val="172129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57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2" name="Picture 6">
            <a:extLst>
              <a:ext uri="{FF2B5EF4-FFF2-40B4-BE49-F238E27FC236}">
                <a16:creationId xmlns:a16="http://schemas.microsoft.com/office/drawing/2014/main" id="{046BBBF4-B5C3-BD46-A184-36D2276E84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6719" y="1219200"/>
            <a:ext cx="6197600" cy="6807200"/>
          </a:xfrm>
          <a:prstGeom prst="rect">
            <a:avLst/>
          </a:prstGeom>
          <a:noFill/>
          <a:extLst>
            <a:ext uri="{909E8E84-426E-40DD-AFC4-6F175D3DCCD1}">
              <a14:hiddenFill xmlns:a14="http://schemas.microsoft.com/office/drawing/2010/main">
                <a:solidFill>
                  <a:srgbClr val="FFFFFF"/>
                </a:solidFill>
              </a14:hiddenFill>
            </a:ext>
          </a:extLst>
        </p:spPr>
      </p:pic>
      <p:sp>
        <p:nvSpPr>
          <p:cNvPr id="55305" name="Text Box 9">
            <a:extLst>
              <a:ext uri="{FF2B5EF4-FFF2-40B4-BE49-F238E27FC236}">
                <a16:creationId xmlns:a16="http://schemas.microsoft.com/office/drawing/2014/main" id="{0AB7FF66-6172-F158-2525-61CBBE409779}"/>
              </a:ext>
            </a:extLst>
          </p:cNvPr>
          <p:cNvSpPr txBox="1">
            <a:spLocks noChangeArrowheads="1"/>
          </p:cNvSpPr>
          <p:nvPr/>
        </p:nvSpPr>
        <p:spPr bwMode="auto">
          <a:xfrm>
            <a:off x="2855119" y="8026400"/>
            <a:ext cx="30480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a:r>
              <a:rPr lang="en-US" altLang="en-US" sz="4267" b="1">
                <a:solidFill>
                  <a:srgbClr val="000000"/>
                </a:solidFill>
                <a:latin typeface="Times New Roman" panose="02020603050405020304" pitchFamily="18" charset="0"/>
                <a:cs typeface="Arial" panose="020B0604020202020204" pitchFamily="34" charset="0"/>
              </a:rPr>
              <a:t>Cây lúa</a:t>
            </a:r>
          </a:p>
        </p:txBody>
      </p:sp>
      <p:sp>
        <p:nvSpPr>
          <p:cNvPr id="55319" name="Text Box 23">
            <a:extLst>
              <a:ext uri="{FF2B5EF4-FFF2-40B4-BE49-F238E27FC236}">
                <a16:creationId xmlns:a16="http://schemas.microsoft.com/office/drawing/2014/main" id="{1501A5DA-0C66-9795-E4E8-B89F6E559320}"/>
              </a:ext>
            </a:extLst>
          </p:cNvPr>
          <p:cNvSpPr txBox="1">
            <a:spLocks noChangeArrowheads="1"/>
          </p:cNvSpPr>
          <p:nvPr/>
        </p:nvSpPr>
        <p:spPr bwMode="auto">
          <a:xfrm>
            <a:off x="9255919" y="8026400"/>
            <a:ext cx="30480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a:r>
              <a:rPr lang="en-US" altLang="en-US" sz="4267" b="1">
                <a:solidFill>
                  <a:srgbClr val="000000"/>
                </a:solidFill>
                <a:latin typeface="Times New Roman" panose="02020603050405020304" pitchFamily="18" charset="0"/>
                <a:cs typeface="Arial" panose="020B0604020202020204" pitchFamily="34" charset="0"/>
              </a:rPr>
              <a:t>Cây cam</a:t>
            </a:r>
          </a:p>
        </p:txBody>
      </p:sp>
      <p:sp>
        <p:nvSpPr>
          <p:cNvPr id="55320" name="Text Box 24">
            <a:extLst>
              <a:ext uri="{FF2B5EF4-FFF2-40B4-BE49-F238E27FC236}">
                <a16:creationId xmlns:a16="http://schemas.microsoft.com/office/drawing/2014/main" id="{E129F471-B864-8791-BFDB-B72CCE91866F}"/>
              </a:ext>
            </a:extLst>
          </p:cNvPr>
          <p:cNvSpPr txBox="1">
            <a:spLocks noChangeArrowheads="1"/>
          </p:cNvSpPr>
          <p:nvPr/>
        </p:nvSpPr>
        <p:spPr bwMode="auto">
          <a:xfrm>
            <a:off x="3363119" y="1"/>
            <a:ext cx="10871200" cy="995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a:r>
              <a:rPr lang="en-US" altLang="en-US" sz="5867" b="1">
                <a:solidFill>
                  <a:srgbClr val="000000"/>
                </a:solidFill>
                <a:latin typeface="Times New Roman" panose="02020603050405020304" pitchFamily="18" charset="0"/>
                <a:cs typeface="Arial" panose="020B0604020202020204" pitchFamily="34" charset="0"/>
              </a:rPr>
              <a:t>Cây cần nhiều ánh sáng</a:t>
            </a:r>
          </a:p>
        </p:txBody>
      </p:sp>
      <p:pic>
        <p:nvPicPr>
          <p:cNvPr id="55326" name="Picture 30">
            <a:extLst>
              <a:ext uri="{FF2B5EF4-FFF2-40B4-BE49-F238E27FC236}">
                <a16:creationId xmlns:a16="http://schemas.microsoft.com/office/drawing/2014/main" id="{C236B437-5FC7-8145-3A67-A179A8EE9FC2}"/>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042319" y="1219200"/>
            <a:ext cx="5384800" cy="68072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9">
            <a:extLst>
              <a:ext uri="{FF2B5EF4-FFF2-40B4-BE49-F238E27FC236}">
                <a16:creationId xmlns:a16="http://schemas.microsoft.com/office/drawing/2014/main" id="{C8CB6B10-E882-40AA-A8CA-AFB323E3A1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3167519" y="-1"/>
            <a:ext cx="3098816" cy="4376217"/>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F6189090-4031-464F-8CF7-6D05768482E6}"/>
              </a:ext>
            </a:extLst>
          </p:cNvPr>
          <p:cNvGrpSpPr/>
          <p:nvPr/>
        </p:nvGrpSpPr>
        <p:grpSpPr>
          <a:xfrm>
            <a:off x="2595265" y="384609"/>
            <a:ext cx="11080255" cy="1444796"/>
            <a:chOff x="986208" y="774700"/>
            <a:chExt cx="10219585" cy="1083597"/>
          </a:xfrm>
        </p:grpSpPr>
        <p:sp>
          <p:nvSpPr>
            <p:cNvPr id="32" name="Rectangle: Rounded Corners 31">
              <a:extLst>
                <a:ext uri="{FF2B5EF4-FFF2-40B4-BE49-F238E27FC236}">
                  <a16:creationId xmlns:a16="http://schemas.microsoft.com/office/drawing/2014/main" id="{138A10E7-6249-4809-B8C3-DB0414D4885E}"/>
                </a:ext>
              </a:extLst>
            </p:cNvPr>
            <p:cNvSpPr/>
            <p:nvPr/>
          </p:nvSpPr>
          <p:spPr>
            <a:xfrm>
              <a:off x="986208" y="774700"/>
              <a:ext cx="10219585" cy="1083597"/>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prstClr val="white"/>
                </a:solidFill>
                <a:latin typeface="Calibri"/>
              </a:endParaRPr>
            </a:p>
          </p:txBody>
        </p:sp>
        <p:sp>
          <p:nvSpPr>
            <p:cNvPr id="36" name="标题 1">
              <a:extLst>
                <a:ext uri="{FF2B5EF4-FFF2-40B4-BE49-F238E27FC236}">
                  <a16:creationId xmlns:a16="http://schemas.microsoft.com/office/drawing/2014/main" id="{1B4AAE74-51B9-4CA1-8BDF-1FE6734D7737}"/>
                </a:ext>
              </a:extLst>
            </p:cNvPr>
            <p:cNvSpPr txBox="1">
              <a:spLocks/>
            </p:cNvSpPr>
            <p:nvPr/>
          </p:nvSpPr>
          <p:spPr>
            <a:xfrm>
              <a:off x="986208" y="1107651"/>
              <a:ext cx="10219585" cy="750646"/>
            </a:xfrm>
            <a:prstGeom prst="rect">
              <a:avLst/>
            </a:prstGeom>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fontAlgn="auto">
                <a:lnSpc>
                  <a:spcPct val="150000"/>
                </a:lnSpc>
                <a:spcAft>
                  <a:spcPts val="0"/>
                </a:spcAft>
              </a:pPr>
              <a:r>
                <a:rPr lang="en-US" altLang="zh-CN" sz="6400" b="1" dirty="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rPr>
                <a:t>Cây cần nhiều ánh sáng</a:t>
              </a:r>
              <a:endParaRPr lang="zh-CN" altLang="en-US" sz="6400" b="1" dirty="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endParaRPr>
            </a:p>
          </p:txBody>
        </p:sp>
      </p:grpSp>
      <p:pic>
        <p:nvPicPr>
          <p:cNvPr id="38" name="Picture 6">
            <a:extLst>
              <a:ext uri="{FF2B5EF4-FFF2-40B4-BE49-F238E27FC236}">
                <a16:creationId xmlns:a16="http://schemas.microsoft.com/office/drawing/2014/main" id="{3EE55BBD-2CB7-4033-9373-7160883364F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4194" y="2283284"/>
            <a:ext cx="5018719" cy="5428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2">
            <a:extLst>
              <a:ext uri="{FF2B5EF4-FFF2-40B4-BE49-F238E27FC236}">
                <a16:creationId xmlns:a16="http://schemas.microsoft.com/office/drawing/2014/main" id="{90973E26-4C6D-4005-8F1F-32BEB55F173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903727" y="2283282"/>
            <a:ext cx="5018717" cy="5428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a:extLst>
              <a:ext uri="{FF2B5EF4-FFF2-40B4-BE49-F238E27FC236}">
                <a16:creationId xmlns:a16="http://schemas.microsoft.com/office/drawing/2014/main" id="{1DAF73F1-E106-4DDE-8DA1-73C01A9F24D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626034" y="2283282"/>
            <a:ext cx="5018717" cy="5428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Rectangle: Rounded Corners 40">
            <a:extLst>
              <a:ext uri="{FF2B5EF4-FFF2-40B4-BE49-F238E27FC236}">
                <a16:creationId xmlns:a16="http://schemas.microsoft.com/office/drawing/2014/main" id="{B3BCFC8E-BD57-46AD-BDA6-A04F31C5F2A1}"/>
              </a:ext>
            </a:extLst>
          </p:cNvPr>
          <p:cNvSpPr/>
          <p:nvPr/>
        </p:nvSpPr>
        <p:spPr>
          <a:xfrm>
            <a:off x="566390" y="7862686"/>
            <a:ext cx="4057749" cy="1113825"/>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en-US" sz="4267"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 lúa</a:t>
            </a:r>
          </a:p>
        </p:txBody>
      </p:sp>
      <p:sp>
        <p:nvSpPr>
          <p:cNvPr id="42" name="Rectangle: Rounded Corners 41">
            <a:extLst>
              <a:ext uri="{FF2B5EF4-FFF2-40B4-BE49-F238E27FC236}">
                <a16:creationId xmlns:a16="http://schemas.microsoft.com/office/drawing/2014/main" id="{1E923C33-907F-4518-B19D-191060C29F7E}"/>
              </a:ext>
            </a:extLst>
          </p:cNvPr>
          <p:cNvSpPr/>
          <p:nvPr/>
        </p:nvSpPr>
        <p:spPr>
          <a:xfrm>
            <a:off x="11384211" y="7862684"/>
            <a:ext cx="4057749" cy="1113825"/>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en-US" sz="4267"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 cam</a:t>
            </a:r>
          </a:p>
        </p:txBody>
      </p:sp>
      <p:sp>
        <p:nvSpPr>
          <p:cNvPr id="43" name="Rectangle: Rounded Corners 42">
            <a:extLst>
              <a:ext uri="{FF2B5EF4-FFF2-40B4-BE49-F238E27FC236}">
                <a16:creationId xmlns:a16="http://schemas.microsoft.com/office/drawing/2014/main" id="{F80C4C89-8944-4785-A700-550A89F27F14}"/>
              </a:ext>
            </a:extLst>
          </p:cNvPr>
          <p:cNvSpPr/>
          <p:nvPr/>
        </p:nvSpPr>
        <p:spPr>
          <a:xfrm>
            <a:off x="6106517" y="7862685"/>
            <a:ext cx="4057749" cy="1113825"/>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en-US" sz="4267"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 bưởi</a:t>
            </a:r>
          </a:p>
        </p:txBody>
      </p:sp>
    </p:spTree>
    <p:custDataLst>
      <p:tags r:id="rId1"/>
    </p:custDataLst>
    <p:extLst>
      <p:ext uri="{BB962C8B-B14F-4D97-AF65-F5344CB8AC3E}">
        <p14:creationId xmlns:p14="http://schemas.microsoft.com/office/powerpoint/2010/main" val="320655955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1000"/>
                                        <p:tgtEl>
                                          <p:spTgt spid="39"/>
                                        </p:tgtEl>
                                      </p:cBhvr>
                                    </p:animEffect>
                                    <p:anim calcmode="lin" valueType="num">
                                      <p:cBhvr>
                                        <p:cTn id="37" dur="1000" fill="hold"/>
                                        <p:tgtEl>
                                          <p:spTgt spid="39"/>
                                        </p:tgtEl>
                                        <p:attrNameLst>
                                          <p:attrName>ppt_x</p:attrName>
                                        </p:attrNameLst>
                                      </p:cBhvr>
                                      <p:tavLst>
                                        <p:tav tm="0">
                                          <p:val>
                                            <p:strVal val="#ppt_x"/>
                                          </p:val>
                                        </p:tav>
                                        <p:tav tm="100000">
                                          <p:val>
                                            <p:strVal val="#ppt_x"/>
                                          </p:val>
                                        </p:tav>
                                      </p:tavLst>
                                    </p:anim>
                                    <p:anim calcmode="lin" valueType="num">
                                      <p:cBhvr>
                                        <p:cTn id="38" dur="1000" fill="hold"/>
                                        <p:tgtEl>
                                          <p:spTgt spid="3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anim calcmode="lin" valueType="num">
                                      <p:cBhvr>
                                        <p:cTn id="42" dur="1000" fill="hold"/>
                                        <p:tgtEl>
                                          <p:spTgt spid="42"/>
                                        </p:tgtEl>
                                        <p:attrNameLst>
                                          <p:attrName>ppt_x</p:attrName>
                                        </p:attrNameLst>
                                      </p:cBhvr>
                                      <p:tavLst>
                                        <p:tav tm="0">
                                          <p:val>
                                            <p:strVal val="#ppt_x"/>
                                          </p:val>
                                        </p:tav>
                                        <p:tav tm="100000">
                                          <p:val>
                                            <p:strVal val="#ppt_x"/>
                                          </p:val>
                                        </p:tav>
                                      </p:tavLst>
                                    </p:anim>
                                    <p:anim calcmode="lin" valueType="num">
                                      <p:cBhvr>
                                        <p:cTn id="4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9">
            <a:extLst>
              <a:ext uri="{FF2B5EF4-FFF2-40B4-BE49-F238E27FC236}">
                <a16:creationId xmlns:a16="http://schemas.microsoft.com/office/drawing/2014/main" id="{C8CB6B10-E882-40AA-A8CA-AFB323E3A1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3675519" y="0"/>
            <a:ext cx="2590816" cy="3658808"/>
          </a:xfrm>
          <a:prstGeom prst="rect">
            <a:avLst/>
          </a:prstGeom>
          <a:ln>
            <a:noFill/>
          </a:ln>
          <a:effectLst>
            <a:outerShdw blurRad="292100" dist="139700" dir="2700000" algn="tl" rotWithShape="0">
              <a:srgbClr val="333333">
                <a:alpha val="65000"/>
              </a:srgbClr>
            </a:outerShdw>
          </a:effectLst>
        </p:spPr>
      </p:pic>
      <p:sp>
        <p:nvSpPr>
          <p:cNvPr id="41" name="Rectangle: Rounded Corners 40">
            <a:extLst>
              <a:ext uri="{FF2B5EF4-FFF2-40B4-BE49-F238E27FC236}">
                <a16:creationId xmlns:a16="http://schemas.microsoft.com/office/drawing/2014/main" id="{B3BCFC8E-BD57-46AD-BDA6-A04F31C5F2A1}"/>
              </a:ext>
            </a:extLst>
          </p:cNvPr>
          <p:cNvSpPr/>
          <p:nvPr/>
        </p:nvSpPr>
        <p:spPr>
          <a:xfrm>
            <a:off x="566390" y="7862686"/>
            <a:ext cx="4057749" cy="1113825"/>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en-US" sz="4267" b="1" dirty="0">
                <a:solidFill>
                  <a:prstClr val="black"/>
                </a:solidFill>
                <a:latin typeface="Times New Roman" panose="02020603050405020304" pitchFamily="18" charset="0"/>
                <a:cs typeface="Times New Roman" panose="02020603050405020304" pitchFamily="18" charset="0"/>
              </a:rPr>
              <a:t>Dương xỉ</a:t>
            </a:r>
          </a:p>
        </p:txBody>
      </p:sp>
      <p:sp>
        <p:nvSpPr>
          <p:cNvPr id="42" name="Rectangle: Rounded Corners 41">
            <a:extLst>
              <a:ext uri="{FF2B5EF4-FFF2-40B4-BE49-F238E27FC236}">
                <a16:creationId xmlns:a16="http://schemas.microsoft.com/office/drawing/2014/main" id="{1E923C33-907F-4518-B19D-191060C29F7E}"/>
              </a:ext>
            </a:extLst>
          </p:cNvPr>
          <p:cNvSpPr/>
          <p:nvPr/>
        </p:nvSpPr>
        <p:spPr>
          <a:xfrm>
            <a:off x="11384211" y="7862684"/>
            <a:ext cx="4057749" cy="1113825"/>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en-US" sz="4267" b="1" dirty="0">
                <a:solidFill>
                  <a:prstClr val="black"/>
                </a:solidFill>
                <a:latin typeface="Times New Roman" panose="02020603050405020304" pitchFamily="18" charset="0"/>
                <a:cs typeface="Times New Roman" panose="02020603050405020304" pitchFamily="18" charset="0"/>
              </a:rPr>
              <a:t>Cây phát tài</a:t>
            </a:r>
          </a:p>
        </p:txBody>
      </p:sp>
      <p:sp>
        <p:nvSpPr>
          <p:cNvPr id="43" name="Rectangle: Rounded Corners 42">
            <a:extLst>
              <a:ext uri="{FF2B5EF4-FFF2-40B4-BE49-F238E27FC236}">
                <a16:creationId xmlns:a16="http://schemas.microsoft.com/office/drawing/2014/main" id="{F80C4C89-8944-4785-A700-550A89F27F14}"/>
              </a:ext>
            </a:extLst>
          </p:cNvPr>
          <p:cNvSpPr/>
          <p:nvPr/>
        </p:nvSpPr>
        <p:spPr>
          <a:xfrm>
            <a:off x="6106517" y="7862685"/>
            <a:ext cx="4057749" cy="1113825"/>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en-US" sz="4267" b="1" dirty="0">
                <a:solidFill>
                  <a:prstClr val="black"/>
                </a:solidFill>
                <a:latin typeface="Times New Roman" panose="02020603050405020304" pitchFamily="18" charset="0"/>
                <a:cs typeface="Times New Roman" panose="02020603050405020304" pitchFamily="18" charset="0"/>
              </a:rPr>
              <a:t>Trầu bà</a:t>
            </a:r>
          </a:p>
        </p:txBody>
      </p:sp>
      <p:pic>
        <p:nvPicPr>
          <p:cNvPr id="9218" name="Picture 2">
            <a:extLst>
              <a:ext uri="{FF2B5EF4-FFF2-40B4-BE49-F238E27FC236}">
                <a16:creationId xmlns:a16="http://schemas.microsoft.com/office/drawing/2014/main" id="{E8513F58-3E93-4E65-B44A-5E588FB6AB6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4194" y="2260599"/>
            <a:ext cx="5012864" cy="5451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0" name="Picture 4">
            <a:extLst>
              <a:ext uri="{FF2B5EF4-FFF2-40B4-BE49-F238E27FC236}">
                <a16:creationId xmlns:a16="http://schemas.microsoft.com/office/drawing/2014/main" id="{C8688F9F-A73B-4CD7-9D82-67F4872463F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674519" y="2260598"/>
            <a:ext cx="5012864" cy="5451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2" name="Picture 6">
            <a:extLst>
              <a:ext uri="{FF2B5EF4-FFF2-40B4-BE49-F238E27FC236}">
                <a16:creationId xmlns:a16="http://schemas.microsoft.com/office/drawing/2014/main" id="{3EA60801-7055-474A-968A-A94CA6ECB52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909583" y="2214012"/>
            <a:ext cx="5012861" cy="5498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AA86FA5D-9AF1-4879-817C-FD2E1143F89F}"/>
              </a:ext>
            </a:extLst>
          </p:cNvPr>
          <p:cNvGrpSpPr/>
          <p:nvPr/>
        </p:nvGrpSpPr>
        <p:grpSpPr>
          <a:xfrm>
            <a:off x="2595265" y="384609"/>
            <a:ext cx="11125813" cy="1444796"/>
            <a:chOff x="986208" y="774700"/>
            <a:chExt cx="10261605" cy="1083597"/>
          </a:xfrm>
        </p:grpSpPr>
        <p:sp>
          <p:nvSpPr>
            <p:cNvPr id="16" name="Rectangle: Rounded Corners 15">
              <a:extLst>
                <a:ext uri="{FF2B5EF4-FFF2-40B4-BE49-F238E27FC236}">
                  <a16:creationId xmlns:a16="http://schemas.microsoft.com/office/drawing/2014/main" id="{5BDDEC3E-7067-44F0-9C6E-45C500039861}"/>
                </a:ext>
              </a:extLst>
            </p:cNvPr>
            <p:cNvSpPr/>
            <p:nvPr/>
          </p:nvSpPr>
          <p:spPr>
            <a:xfrm>
              <a:off x="986208" y="774700"/>
              <a:ext cx="10219585" cy="1083597"/>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prstClr val="white"/>
                </a:solidFill>
                <a:latin typeface="Calibri"/>
              </a:endParaRPr>
            </a:p>
          </p:txBody>
        </p:sp>
        <p:sp>
          <p:nvSpPr>
            <p:cNvPr id="17" name="标题 1">
              <a:extLst>
                <a:ext uri="{FF2B5EF4-FFF2-40B4-BE49-F238E27FC236}">
                  <a16:creationId xmlns:a16="http://schemas.microsoft.com/office/drawing/2014/main" id="{20C3C9E0-6F8C-4143-A20E-59330157BEBB}"/>
                </a:ext>
              </a:extLst>
            </p:cNvPr>
            <p:cNvSpPr txBox="1">
              <a:spLocks/>
            </p:cNvSpPr>
            <p:nvPr/>
          </p:nvSpPr>
          <p:spPr>
            <a:xfrm>
              <a:off x="1028228" y="1107651"/>
              <a:ext cx="10219585" cy="750646"/>
            </a:xfrm>
            <a:prstGeom prst="rect">
              <a:avLst/>
            </a:prstGeom>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fontAlgn="auto">
                <a:lnSpc>
                  <a:spcPct val="150000"/>
                </a:lnSpc>
                <a:spcAft>
                  <a:spcPts val="0"/>
                </a:spcAft>
              </a:pPr>
              <a:r>
                <a:rPr lang="en-US" altLang="zh-CN" sz="6400" b="1" dirty="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rPr>
                <a:t>Cây cần ít ánh sáng</a:t>
              </a:r>
              <a:endParaRPr lang="zh-CN" altLang="en-US" sz="6400" b="1" dirty="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3397753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additive="base">
                                        <p:cTn id="12" dur="500" fill="hold"/>
                                        <p:tgtEl>
                                          <p:spTgt spid="9218"/>
                                        </p:tgtEl>
                                        <p:attrNameLst>
                                          <p:attrName>ppt_x</p:attrName>
                                        </p:attrNameLst>
                                      </p:cBhvr>
                                      <p:tavLst>
                                        <p:tav tm="0">
                                          <p:val>
                                            <p:strVal val="#ppt_x"/>
                                          </p:val>
                                        </p:tav>
                                        <p:tav tm="100000">
                                          <p:val>
                                            <p:strVal val="#ppt_x"/>
                                          </p:val>
                                        </p:tav>
                                      </p:tavLst>
                                    </p:anim>
                                    <p:anim calcmode="lin" valueType="num">
                                      <p:cBhvr additive="base">
                                        <p:cTn id="13" dur="500" fill="hold"/>
                                        <p:tgtEl>
                                          <p:spTgt spid="92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ppt_x"/>
                                          </p:val>
                                        </p:tav>
                                        <p:tav tm="100000">
                                          <p:val>
                                            <p:strVal val="#ppt_x"/>
                                          </p:val>
                                        </p:tav>
                                      </p:tavLst>
                                    </p:anim>
                                    <p:anim calcmode="lin" valueType="num">
                                      <p:cBhvr additive="base">
                                        <p:cTn id="1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220"/>
                                        </p:tgtEl>
                                        <p:attrNameLst>
                                          <p:attrName>style.visibility</p:attrName>
                                        </p:attrNameLst>
                                      </p:cBhvr>
                                      <p:to>
                                        <p:strVal val="visible"/>
                                      </p:to>
                                    </p:set>
                                    <p:animEffect transition="in" filter="fade">
                                      <p:cBhvr>
                                        <p:cTn id="22" dur="1000"/>
                                        <p:tgtEl>
                                          <p:spTgt spid="9220"/>
                                        </p:tgtEl>
                                      </p:cBhvr>
                                    </p:animEffect>
                                    <p:anim calcmode="lin" valueType="num">
                                      <p:cBhvr>
                                        <p:cTn id="23" dur="1000" fill="hold"/>
                                        <p:tgtEl>
                                          <p:spTgt spid="9220"/>
                                        </p:tgtEl>
                                        <p:attrNameLst>
                                          <p:attrName>ppt_x</p:attrName>
                                        </p:attrNameLst>
                                      </p:cBhvr>
                                      <p:tavLst>
                                        <p:tav tm="0">
                                          <p:val>
                                            <p:strVal val="#ppt_x"/>
                                          </p:val>
                                        </p:tav>
                                        <p:tav tm="100000">
                                          <p:val>
                                            <p:strVal val="#ppt_x"/>
                                          </p:val>
                                        </p:tav>
                                      </p:tavLst>
                                    </p:anim>
                                    <p:anim calcmode="lin" valueType="num">
                                      <p:cBhvr>
                                        <p:cTn id="24" dur="1000" fill="hold"/>
                                        <p:tgtEl>
                                          <p:spTgt spid="92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222"/>
                                        </p:tgtEl>
                                        <p:attrNameLst>
                                          <p:attrName>style.visibility</p:attrName>
                                        </p:attrNameLst>
                                      </p:cBhvr>
                                      <p:to>
                                        <p:strVal val="visible"/>
                                      </p:to>
                                    </p:set>
                                    <p:animEffect transition="in" filter="fade">
                                      <p:cBhvr>
                                        <p:cTn id="34" dur="1000"/>
                                        <p:tgtEl>
                                          <p:spTgt spid="9222"/>
                                        </p:tgtEl>
                                      </p:cBhvr>
                                    </p:animEffect>
                                    <p:anim calcmode="lin" valueType="num">
                                      <p:cBhvr>
                                        <p:cTn id="35" dur="1000" fill="hold"/>
                                        <p:tgtEl>
                                          <p:spTgt spid="9222"/>
                                        </p:tgtEl>
                                        <p:attrNameLst>
                                          <p:attrName>ppt_x</p:attrName>
                                        </p:attrNameLst>
                                      </p:cBhvr>
                                      <p:tavLst>
                                        <p:tav tm="0">
                                          <p:val>
                                            <p:strVal val="#ppt_x"/>
                                          </p:val>
                                        </p:tav>
                                        <p:tav tm="100000">
                                          <p:val>
                                            <p:strVal val="#ppt_x"/>
                                          </p:val>
                                        </p:tav>
                                      </p:tavLst>
                                    </p:anim>
                                    <p:anim calcmode="lin" valueType="num">
                                      <p:cBhvr>
                                        <p:cTn id="36" dur="1000" fill="hold"/>
                                        <p:tgtEl>
                                          <p:spTgt spid="92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8B9B50-4484-48A7-9179-C71651077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319" y="8808"/>
            <a:ext cx="16256000" cy="9135193"/>
          </a:xfrm>
          <a:prstGeom prst="rect">
            <a:avLst/>
          </a:prstGeom>
        </p:spPr>
      </p:pic>
      <p:sp>
        <p:nvSpPr>
          <p:cNvPr id="5" name="Rectangle: Rounded Corners 4">
            <a:extLst>
              <a:ext uri="{FF2B5EF4-FFF2-40B4-BE49-F238E27FC236}">
                <a16:creationId xmlns:a16="http://schemas.microsoft.com/office/drawing/2014/main" id="{DA3E71EA-C124-451C-991A-F4E905EDCF4E}"/>
              </a:ext>
            </a:extLst>
          </p:cNvPr>
          <p:cNvSpPr/>
          <p:nvPr/>
        </p:nvSpPr>
        <p:spPr>
          <a:xfrm>
            <a:off x="1534319" y="228600"/>
            <a:ext cx="13208000" cy="7955039"/>
          </a:xfrm>
          <a:custGeom>
            <a:avLst/>
            <a:gdLst>
              <a:gd name="connsiteX0" fmla="*/ 0 w 9906000"/>
              <a:gd name="connsiteY0" fmla="*/ 902928 h 5417457"/>
              <a:gd name="connsiteX1" fmla="*/ 902928 w 9906000"/>
              <a:gd name="connsiteY1" fmla="*/ 0 h 5417457"/>
              <a:gd name="connsiteX2" fmla="*/ 1658941 w 9906000"/>
              <a:gd name="connsiteY2" fmla="*/ 0 h 5417457"/>
              <a:gd name="connsiteX3" fmla="*/ 2414955 w 9906000"/>
              <a:gd name="connsiteY3" fmla="*/ 0 h 5417457"/>
              <a:gd name="connsiteX4" fmla="*/ 3170968 w 9906000"/>
              <a:gd name="connsiteY4" fmla="*/ 0 h 5417457"/>
              <a:gd name="connsiteX5" fmla="*/ 3683977 w 9906000"/>
              <a:gd name="connsiteY5" fmla="*/ 0 h 5417457"/>
              <a:gd name="connsiteX6" fmla="*/ 4277988 w 9906000"/>
              <a:gd name="connsiteY6" fmla="*/ 0 h 5417457"/>
              <a:gd name="connsiteX7" fmla="*/ 4871999 w 9906000"/>
              <a:gd name="connsiteY7" fmla="*/ 0 h 5417457"/>
              <a:gd name="connsiteX8" fmla="*/ 5547011 w 9906000"/>
              <a:gd name="connsiteY8" fmla="*/ 0 h 5417457"/>
              <a:gd name="connsiteX9" fmla="*/ 6141021 w 9906000"/>
              <a:gd name="connsiteY9" fmla="*/ 0 h 5417457"/>
              <a:gd name="connsiteX10" fmla="*/ 6654030 w 9906000"/>
              <a:gd name="connsiteY10" fmla="*/ 0 h 5417457"/>
              <a:gd name="connsiteX11" fmla="*/ 7329042 w 9906000"/>
              <a:gd name="connsiteY11" fmla="*/ 0 h 5417457"/>
              <a:gd name="connsiteX12" fmla="*/ 8004054 w 9906000"/>
              <a:gd name="connsiteY12" fmla="*/ 0 h 5417457"/>
              <a:gd name="connsiteX13" fmla="*/ 9003072 w 9906000"/>
              <a:gd name="connsiteY13" fmla="*/ 0 h 5417457"/>
              <a:gd name="connsiteX14" fmla="*/ 9906000 w 9906000"/>
              <a:gd name="connsiteY14" fmla="*/ 902928 h 5417457"/>
              <a:gd name="connsiteX15" fmla="*/ 9906000 w 9906000"/>
              <a:gd name="connsiteY15" fmla="*/ 1540978 h 5417457"/>
              <a:gd name="connsiteX16" fmla="*/ 9906000 w 9906000"/>
              <a:gd name="connsiteY16" fmla="*/ 2034563 h 5417457"/>
              <a:gd name="connsiteX17" fmla="*/ 9906000 w 9906000"/>
              <a:gd name="connsiteY17" fmla="*/ 2672612 h 5417457"/>
              <a:gd name="connsiteX18" fmla="*/ 9906000 w 9906000"/>
              <a:gd name="connsiteY18" fmla="*/ 3310662 h 5417457"/>
              <a:gd name="connsiteX19" fmla="*/ 9906000 w 9906000"/>
              <a:gd name="connsiteY19" fmla="*/ 3840363 h 5417457"/>
              <a:gd name="connsiteX20" fmla="*/ 9906000 w 9906000"/>
              <a:gd name="connsiteY20" fmla="*/ 4514529 h 5417457"/>
              <a:gd name="connsiteX21" fmla="*/ 9003072 w 9906000"/>
              <a:gd name="connsiteY21" fmla="*/ 5417457 h 5417457"/>
              <a:gd name="connsiteX22" fmla="*/ 8490063 w 9906000"/>
              <a:gd name="connsiteY22" fmla="*/ 5417457 h 5417457"/>
              <a:gd name="connsiteX23" fmla="*/ 7734049 w 9906000"/>
              <a:gd name="connsiteY23" fmla="*/ 5417457 h 5417457"/>
              <a:gd name="connsiteX24" fmla="*/ 7221040 w 9906000"/>
              <a:gd name="connsiteY24" fmla="*/ 5417457 h 5417457"/>
              <a:gd name="connsiteX25" fmla="*/ 6708031 w 9906000"/>
              <a:gd name="connsiteY25" fmla="*/ 5417457 h 5417457"/>
              <a:gd name="connsiteX26" fmla="*/ 6033019 w 9906000"/>
              <a:gd name="connsiteY26" fmla="*/ 5417457 h 5417457"/>
              <a:gd name="connsiteX27" fmla="*/ 5439009 w 9906000"/>
              <a:gd name="connsiteY27" fmla="*/ 5417457 h 5417457"/>
              <a:gd name="connsiteX28" fmla="*/ 4926000 w 9906000"/>
              <a:gd name="connsiteY28" fmla="*/ 5417457 h 5417457"/>
              <a:gd name="connsiteX29" fmla="*/ 4250988 w 9906000"/>
              <a:gd name="connsiteY29" fmla="*/ 5417457 h 5417457"/>
              <a:gd name="connsiteX30" fmla="*/ 3494974 w 9906000"/>
              <a:gd name="connsiteY30" fmla="*/ 5417457 h 5417457"/>
              <a:gd name="connsiteX31" fmla="*/ 2981965 w 9906000"/>
              <a:gd name="connsiteY31" fmla="*/ 5417457 h 5417457"/>
              <a:gd name="connsiteX32" fmla="*/ 2468956 w 9906000"/>
              <a:gd name="connsiteY32" fmla="*/ 5417457 h 5417457"/>
              <a:gd name="connsiteX33" fmla="*/ 1955947 w 9906000"/>
              <a:gd name="connsiteY33" fmla="*/ 5417457 h 5417457"/>
              <a:gd name="connsiteX34" fmla="*/ 902928 w 9906000"/>
              <a:gd name="connsiteY34" fmla="*/ 5417457 h 5417457"/>
              <a:gd name="connsiteX35" fmla="*/ 0 w 9906000"/>
              <a:gd name="connsiteY35" fmla="*/ 4514529 h 5417457"/>
              <a:gd name="connsiteX36" fmla="*/ 0 w 9906000"/>
              <a:gd name="connsiteY36" fmla="*/ 4020944 h 5417457"/>
              <a:gd name="connsiteX37" fmla="*/ 0 w 9906000"/>
              <a:gd name="connsiteY37" fmla="*/ 3491242 h 5417457"/>
              <a:gd name="connsiteX38" fmla="*/ 0 w 9906000"/>
              <a:gd name="connsiteY38" fmla="*/ 2853193 h 5417457"/>
              <a:gd name="connsiteX39" fmla="*/ 0 w 9906000"/>
              <a:gd name="connsiteY39" fmla="*/ 2179027 h 5417457"/>
              <a:gd name="connsiteX40" fmla="*/ 0 w 9906000"/>
              <a:gd name="connsiteY40" fmla="*/ 1685442 h 5417457"/>
              <a:gd name="connsiteX41" fmla="*/ 0 w 9906000"/>
              <a:gd name="connsiteY41" fmla="*/ 902928 h 54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906000" h="5417457" fill="none" extrusionOk="0">
                <a:moveTo>
                  <a:pt x="0" y="902928"/>
                </a:moveTo>
                <a:cubicBezTo>
                  <a:pt x="71327" y="471675"/>
                  <a:pt x="343105" y="-8759"/>
                  <a:pt x="902928" y="0"/>
                </a:cubicBezTo>
                <a:cubicBezTo>
                  <a:pt x="1054725" y="-10064"/>
                  <a:pt x="1364298" y="26707"/>
                  <a:pt x="1658941" y="0"/>
                </a:cubicBezTo>
                <a:cubicBezTo>
                  <a:pt x="1953584" y="-26707"/>
                  <a:pt x="2196221" y="16153"/>
                  <a:pt x="2414955" y="0"/>
                </a:cubicBezTo>
                <a:cubicBezTo>
                  <a:pt x="2633689" y="-16153"/>
                  <a:pt x="2898230" y="-23435"/>
                  <a:pt x="3170968" y="0"/>
                </a:cubicBezTo>
                <a:cubicBezTo>
                  <a:pt x="3443706" y="23435"/>
                  <a:pt x="3537935" y="25067"/>
                  <a:pt x="3683977" y="0"/>
                </a:cubicBezTo>
                <a:cubicBezTo>
                  <a:pt x="3830019" y="-25067"/>
                  <a:pt x="4144859" y="4449"/>
                  <a:pt x="4277988" y="0"/>
                </a:cubicBezTo>
                <a:cubicBezTo>
                  <a:pt x="4411117" y="-4449"/>
                  <a:pt x="4630249" y="11890"/>
                  <a:pt x="4871999" y="0"/>
                </a:cubicBezTo>
                <a:cubicBezTo>
                  <a:pt x="5113749" y="-11890"/>
                  <a:pt x="5255379" y="-12388"/>
                  <a:pt x="5547011" y="0"/>
                </a:cubicBezTo>
                <a:cubicBezTo>
                  <a:pt x="5838643" y="12388"/>
                  <a:pt x="5892619" y="10873"/>
                  <a:pt x="6141021" y="0"/>
                </a:cubicBezTo>
                <a:cubicBezTo>
                  <a:pt x="6389423" y="-10873"/>
                  <a:pt x="6527172" y="363"/>
                  <a:pt x="6654030" y="0"/>
                </a:cubicBezTo>
                <a:cubicBezTo>
                  <a:pt x="6780888" y="-363"/>
                  <a:pt x="7131220" y="18754"/>
                  <a:pt x="7329042" y="0"/>
                </a:cubicBezTo>
                <a:cubicBezTo>
                  <a:pt x="7526864" y="-18754"/>
                  <a:pt x="7689876" y="29109"/>
                  <a:pt x="8004054" y="0"/>
                </a:cubicBezTo>
                <a:cubicBezTo>
                  <a:pt x="8318232" y="-29109"/>
                  <a:pt x="8561061" y="-2293"/>
                  <a:pt x="9003072" y="0"/>
                </a:cubicBezTo>
                <a:cubicBezTo>
                  <a:pt x="9558103" y="-24797"/>
                  <a:pt x="9862387" y="340006"/>
                  <a:pt x="9906000" y="902928"/>
                </a:cubicBezTo>
                <a:cubicBezTo>
                  <a:pt x="9914365" y="1174511"/>
                  <a:pt x="9923305" y="1370139"/>
                  <a:pt x="9906000" y="1540978"/>
                </a:cubicBezTo>
                <a:cubicBezTo>
                  <a:pt x="9888696" y="1711817"/>
                  <a:pt x="9917150" y="1873274"/>
                  <a:pt x="9906000" y="2034563"/>
                </a:cubicBezTo>
                <a:cubicBezTo>
                  <a:pt x="9894850" y="2195853"/>
                  <a:pt x="9881708" y="2529933"/>
                  <a:pt x="9906000" y="2672612"/>
                </a:cubicBezTo>
                <a:cubicBezTo>
                  <a:pt x="9930292" y="2815291"/>
                  <a:pt x="9922006" y="3092171"/>
                  <a:pt x="9906000" y="3310662"/>
                </a:cubicBezTo>
                <a:cubicBezTo>
                  <a:pt x="9889995" y="3529153"/>
                  <a:pt x="9907693" y="3716500"/>
                  <a:pt x="9906000" y="3840363"/>
                </a:cubicBezTo>
                <a:cubicBezTo>
                  <a:pt x="9904307" y="3964226"/>
                  <a:pt x="9932881" y="4352434"/>
                  <a:pt x="9906000" y="4514529"/>
                </a:cubicBezTo>
                <a:cubicBezTo>
                  <a:pt x="9937817" y="4930828"/>
                  <a:pt x="9548604" y="5524255"/>
                  <a:pt x="9003072" y="5417457"/>
                </a:cubicBezTo>
                <a:cubicBezTo>
                  <a:pt x="8747966" y="5393876"/>
                  <a:pt x="8653335" y="5406702"/>
                  <a:pt x="8490063" y="5417457"/>
                </a:cubicBezTo>
                <a:cubicBezTo>
                  <a:pt x="8326791" y="5428212"/>
                  <a:pt x="7913863" y="5426041"/>
                  <a:pt x="7734049" y="5417457"/>
                </a:cubicBezTo>
                <a:cubicBezTo>
                  <a:pt x="7554235" y="5408873"/>
                  <a:pt x="7470600" y="5412025"/>
                  <a:pt x="7221040" y="5417457"/>
                </a:cubicBezTo>
                <a:cubicBezTo>
                  <a:pt x="6971480" y="5422889"/>
                  <a:pt x="6887870" y="5410958"/>
                  <a:pt x="6708031" y="5417457"/>
                </a:cubicBezTo>
                <a:cubicBezTo>
                  <a:pt x="6528192" y="5423956"/>
                  <a:pt x="6189438" y="5410467"/>
                  <a:pt x="6033019" y="5417457"/>
                </a:cubicBezTo>
                <a:cubicBezTo>
                  <a:pt x="5876600" y="5424447"/>
                  <a:pt x="5707063" y="5431967"/>
                  <a:pt x="5439009" y="5417457"/>
                </a:cubicBezTo>
                <a:cubicBezTo>
                  <a:pt x="5170955" y="5402948"/>
                  <a:pt x="5043677" y="5437874"/>
                  <a:pt x="4926000" y="5417457"/>
                </a:cubicBezTo>
                <a:cubicBezTo>
                  <a:pt x="4808323" y="5397040"/>
                  <a:pt x="4549242" y="5391501"/>
                  <a:pt x="4250988" y="5417457"/>
                </a:cubicBezTo>
                <a:cubicBezTo>
                  <a:pt x="3952734" y="5443413"/>
                  <a:pt x="3773637" y="5416990"/>
                  <a:pt x="3494974" y="5417457"/>
                </a:cubicBezTo>
                <a:cubicBezTo>
                  <a:pt x="3216311" y="5417924"/>
                  <a:pt x="3208257" y="5435911"/>
                  <a:pt x="2981965" y="5417457"/>
                </a:cubicBezTo>
                <a:cubicBezTo>
                  <a:pt x="2755673" y="5399003"/>
                  <a:pt x="2708009" y="5421088"/>
                  <a:pt x="2468956" y="5417457"/>
                </a:cubicBezTo>
                <a:cubicBezTo>
                  <a:pt x="2229903" y="5413826"/>
                  <a:pt x="2207157" y="5435423"/>
                  <a:pt x="1955947" y="5417457"/>
                </a:cubicBezTo>
                <a:cubicBezTo>
                  <a:pt x="1704737" y="5399491"/>
                  <a:pt x="1200712" y="5420321"/>
                  <a:pt x="902928" y="5417457"/>
                </a:cubicBezTo>
                <a:cubicBezTo>
                  <a:pt x="323632" y="5427808"/>
                  <a:pt x="5305" y="4995849"/>
                  <a:pt x="0" y="4514529"/>
                </a:cubicBezTo>
                <a:cubicBezTo>
                  <a:pt x="-22782" y="4359230"/>
                  <a:pt x="14161" y="4238438"/>
                  <a:pt x="0" y="4020944"/>
                </a:cubicBezTo>
                <a:cubicBezTo>
                  <a:pt x="-14161" y="3803451"/>
                  <a:pt x="25487" y="3609474"/>
                  <a:pt x="0" y="3491242"/>
                </a:cubicBezTo>
                <a:cubicBezTo>
                  <a:pt x="-25487" y="3373010"/>
                  <a:pt x="-910" y="3030923"/>
                  <a:pt x="0" y="2853193"/>
                </a:cubicBezTo>
                <a:cubicBezTo>
                  <a:pt x="910" y="2675463"/>
                  <a:pt x="12901" y="2390337"/>
                  <a:pt x="0" y="2179027"/>
                </a:cubicBezTo>
                <a:cubicBezTo>
                  <a:pt x="-12901" y="1967717"/>
                  <a:pt x="12517" y="1889000"/>
                  <a:pt x="0" y="1685442"/>
                </a:cubicBezTo>
                <a:cubicBezTo>
                  <a:pt x="-12517" y="1481884"/>
                  <a:pt x="10255" y="1117319"/>
                  <a:pt x="0" y="902928"/>
                </a:cubicBezTo>
                <a:close/>
              </a:path>
              <a:path w="9906000" h="5417457" stroke="0" extrusionOk="0">
                <a:moveTo>
                  <a:pt x="0" y="902928"/>
                </a:moveTo>
                <a:cubicBezTo>
                  <a:pt x="54258" y="451190"/>
                  <a:pt x="288012" y="2869"/>
                  <a:pt x="902928" y="0"/>
                </a:cubicBezTo>
                <a:cubicBezTo>
                  <a:pt x="1218843" y="-38835"/>
                  <a:pt x="1374023" y="4208"/>
                  <a:pt x="1739943" y="0"/>
                </a:cubicBezTo>
                <a:cubicBezTo>
                  <a:pt x="2105864" y="-4208"/>
                  <a:pt x="1998898" y="-9853"/>
                  <a:pt x="2171951" y="0"/>
                </a:cubicBezTo>
                <a:cubicBezTo>
                  <a:pt x="2345004" y="9853"/>
                  <a:pt x="2528958" y="25546"/>
                  <a:pt x="2846963" y="0"/>
                </a:cubicBezTo>
                <a:cubicBezTo>
                  <a:pt x="3164968" y="-25546"/>
                  <a:pt x="3156551" y="-19907"/>
                  <a:pt x="3440973" y="0"/>
                </a:cubicBezTo>
                <a:cubicBezTo>
                  <a:pt x="3725395" y="19907"/>
                  <a:pt x="3824426" y="-1727"/>
                  <a:pt x="4196987" y="0"/>
                </a:cubicBezTo>
                <a:cubicBezTo>
                  <a:pt x="4569548" y="1727"/>
                  <a:pt x="4584190" y="18791"/>
                  <a:pt x="4953000" y="0"/>
                </a:cubicBezTo>
                <a:cubicBezTo>
                  <a:pt x="5321810" y="-18791"/>
                  <a:pt x="5408626" y="-20275"/>
                  <a:pt x="5547011" y="0"/>
                </a:cubicBezTo>
                <a:cubicBezTo>
                  <a:pt x="5685396" y="20275"/>
                  <a:pt x="6139715" y="-31889"/>
                  <a:pt x="6384025" y="0"/>
                </a:cubicBezTo>
                <a:cubicBezTo>
                  <a:pt x="6628335" y="31889"/>
                  <a:pt x="6670651" y="-2177"/>
                  <a:pt x="6897035" y="0"/>
                </a:cubicBezTo>
                <a:cubicBezTo>
                  <a:pt x="7123419" y="2177"/>
                  <a:pt x="7144204" y="9183"/>
                  <a:pt x="7329042" y="0"/>
                </a:cubicBezTo>
                <a:cubicBezTo>
                  <a:pt x="7513880" y="-9183"/>
                  <a:pt x="7617421" y="1969"/>
                  <a:pt x="7842051" y="0"/>
                </a:cubicBezTo>
                <a:cubicBezTo>
                  <a:pt x="8066681" y="-1969"/>
                  <a:pt x="8528138" y="-44944"/>
                  <a:pt x="9003072" y="0"/>
                </a:cubicBezTo>
                <a:cubicBezTo>
                  <a:pt x="9485443" y="-18781"/>
                  <a:pt x="9974269" y="320994"/>
                  <a:pt x="9906000" y="902928"/>
                </a:cubicBezTo>
                <a:cubicBezTo>
                  <a:pt x="9913936" y="1024106"/>
                  <a:pt x="9881237" y="1251618"/>
                  <a:pt x="9906000" y="1504862"/>
                </a:cubicBezTo>
                <a:cubicBezTo>
                  <a:pt x="9930763" y="1758106"/>
                  <a:pt x="9906328" y="1823201"/>
                  <a:pt x="9906000" y="2106795"/>
                </a:cubicBezTo>
                <a:cubicBezTo>
                  <a:pt x="9905672" y="2390389"/>
                  <a:pt x="9919292" y="2564198"/>
                  <a:pt x="9906000" y="2708729"/>
                </a:cubicBezTo>
                <a:cubicBezTo>
                  <a:pt x="9892708" y="2853260"/>
                  <a:pt x="9918244" y="3187150"/>
                  <a:pt x="9906000" y="3310662"/>
                </a:cubicBezTo>
                <a:cubicBezTo>
                  <a:pt x="9893756" y="3434174"/>
                  <a:pt x="9901722" y="3804471"/>
                  <a:pt x="9906000" y="3948712"/>
                </a:cubicBezTo>
                <a:cubicBezTo>
                  <a:pt x="9910279" y="4092953"/>
                  <a:pt x="9897636" y="4317579"/>
                  <a:pt x="9906000" y="4514529"/>
                </a:cubicBezTo>
                <a:cubicBezTo>
                  <a:pt x="9922418" y="5021220"/>
                  <a:pt x="9448572" y="5468149"/>
                  <a:pt x="9003072" y="5417457"/>
                </a:cubicBezTo>
                <a:cubicBezTo>
                  <a:pt x="8842864" y="5416079"/>
                  <a:pt x="8627959" y="5391441"/>
                  <a:pt x="8409061" y="5417457"/>
                </a:cubicBezTo>
                <a:cubicBezTo>
                  <a:pt x="8190163" y="5443473"/>
                  <a:pt x="8100200" y="5433854"/>
                  <a:pt x="7977054" y="5417457"/>
                </a:cubicBezTo>
                <a:cubicBezTo>
                  <a:pt x="7853908" y="5401060"/>
                  <a:pt x="7546196" y="5429645"/>
                  <a:pt x="7302042" y="5417457"/>
                </a:cubicBezTo>
                <a:cubicBezTo>
                  <a:pt x="7057888" y="5405269"/>
                  <a:pt x="6746763" y="5422842"/>
                  <a:pt x="6465027" y="5417457"/>
                </a:cubicBezTo>
                <a:cubicBezTo>
                  <a:pt x="6183291" y="5412072"/>
                  <a:pt x="6116982" y="5412690"/>
                  <a:pt x="5790015" y="5417457"/>
                </a:cubicBezTo>
                <a:cubicBezTo>
                  <a:pt x="5463048" y="5422224"/>
                  <a:pt x="5490686" y="5441797"/>
                  <a:pt x="5196004" y="5417457"/>
                </a:cubicBezTo>
                <a:cubicBezTo>
                  <a:pt x="4901322" y="5393117"/>
                  <a:pt x="4661713" y="5418140"/>
                  <a:pt x="4439991" y="5417457"/>
                </a:cubicBezTo>
                <a:cubicBezTo>
                  <a:pt x="4218269" y="5416774"/>
                  <a:pt x="4176591" y="5412839"/>
                  <a:pt x="4007983" y="5417457"/>
                </a:cubicBezTo>
                <a:cubicBezTo>
                  <a:pt x="3839375" y="5422075"/>
                  <a:pt x="3785499" y="5413813"/>
                  <a:pt x="3575976" y="5417457"/>
                </a:cubicBezTo>
                <a:cubicBezTo>
                  <a:pt x="3366453" y="5421101"/>
                  <a:pt x="3222790" y="5406292"/>
                  <a:pt x="2900964" y="5417457"/>
                </a:cubicBezTo>
                <a:cubicBezTo>
                  <a:pt x="2579138" y="5428622"/>
                  <a:pt x="2486960" y="5416041"/>
                  <a:pt x="2306953" y="5417457"/>
                </a:cubicBezTo>
                <a:cubicBezTo>
                  <a:pt x="2126946" y="5418873"/>
                  <a:pt x="1779812" y="5394468"/>
                  <a:pt x="1631941" y="5417457"/>
                </a:cubicBezTo>
                <a:cubicBezTo>
                  <a:pt x="1484070" y="5440446"/>
                  <a:pt x="1184201" y="5414410"/>
                  <a:pt x="902928" y="5417457"/>
                </a:cubicBezTo>
                <a:cubicBezTo>
                  <a:pt x="404791" y="5464312"/>
                  <a:pt x="66004" y="5005138"/>
                  <a:pt x="0" y="4514529"/>
                </a:cubicBezTo>
                <a:cubicBezTo>
                  <a:pt x="-17242" y="4266762"/>
                  <a:pt x="24538" y="4107036"/>
                  <a:pt x="0" y="3948712"/>
                </a:cubicBezTo>
                <a:cubicBezTo>
                  <a:pt x="-24538" y="3790388"/>
                  <a:pt x="-18332" y="3564986"/>
                  <a:pt x="0" y="3455126"/>
                </a:cubicBezTo>
                <a:cubicBezTo>
                  <a:pt x="18332" y="3345266"/>
                  <a:pt x="-24863" y="2931014"/>
                  <a:pt x="0" y="2780961"/>
                </a:cubicBezTo>
                <a:cubicBezTo>
                  <a:pt x="24863" y="2630909"/>
                  <a:pt x="14285" y="2442722"/>
                  <a:pt x="0" y="2251259"/>
                </a:cubicBezTo>
                <a:cubicBezTo>
                  <a:pt x="-14285" y="2059796"/>
                  <a:pt x="-10251" y="1962206"/>
                  <a:pt x="0" y="1757674"/>
                </a:cubicBezTo>
                <a:cubicBezTo>
                  <a:pt x="10251" y="1553143"/>
                  <a:pt x="-14394" y="1118976"/>
                  <a:pt x="0" y="902928"/>
                </a:cubicBezTo>
                <a:close/>
              </a:path>
            </a:pathLst>
          </a:custGeom>
          <a:solidFill>
            <a:srgbClr val="FFFFFF">
              <a:alpha val="89804"/>
            </a:srgbClr>
          </a:solidFill>
          <a:ln w="57150">
            <a:solidFill>
              <a:srgbClr val="00659A"/>
            </a:solidFill>
            <a:extLst>
              <a:ext uri="{C807C97D-BFC1-408E-A445-0C87EB9F89A2}">
                <ask:lineSketchStyleProps xmlns:ask="http://schemas.microsoft.com/office/drawing/2018/sketchyshapes" sd="918468602">
                  <a:custGeom>
                    <a:avLst/>
                    <a:gdLst>
                      <a:gd name="connsiteX0" fmla="*/ 0 w 13208000"/>
                      <a:gd name="connsiteY0" fmla="*/ 1325866 h 7955039"/>
                      <a:gd name="connsiteX1" fmla="*/ 1203904 w 13208000"/>
                      <a:gd name="connsiteY1" fmla="*/ 0 h 7955039"/>
                      <a:gd name="connsiteX2" fmla="*/ 2211921 w 13208000"/>
                      <a:gd name="connsiteY2" fmla="*/ 0 h 7955039"/>
                      <a:gd name="connsiteX3" fmla="*/ 3219940 w 13208000"/>
                      <a:gd name="connsiteY3" fmla="*/ 0 h 7955039"/>
                      <a:gd name="connsiteX4" fmla="*/ 4227957 w 13208000"/>
                      <a:gd name="connsiteY4" fmla="*/ 0 h 7955039"/>
                      <a:gd name="connsiteX5" fmla="*/ 4911969 w 13208000"/>
                      <a:gd name="connsiteY5" fmla="*/ 0 h 7955039"/>
                      <a:gd name="connsiteX6" fmla="*/ 5703984 w 13208000"/>
                      <a:gd name="connsiteY6" fmla="*/ 0 h 7955039"/>
                      <a:gd name="connsiteX7" fmla="*/ 6495998 w 13208000"/>
                      <a:gd name="connsiteY7" fmla="*/ 0 h 7955039"/>
                      <a:gd name="connsiteX8" fmla="*/ 7396014 w 13208000"/>
                      <a:gd name="connsiteY8" fmla="*/ 0 h 7955039"/>
                      <a:gd name="connsiteX9" fmla="*/ 8188028 w 13208000"/>
                      <a:gd name="connsiteY9" fmla="*/ 0 h 7955039"/>
                      <a:gd name="connsiteX10" fmla="*/ 8872040 w 13208000"/>
                      <a:gd name="connsiteY10" fmla="*/ 0 h 7955039"/>
                      <a:gd name="connsiteX11" fmla="*/ 9772056 w 13208000"/>
                      <a:gd name="connsiteY11" fmla="*/ 0 h 7955039"/>
                      <a:gd name="connsiteX12" fmla="*/ 10672072 w 13208000"/>
                      <a:gd name="connsiteY12" fmla="*/ 0 h 7955039"/>
                      <a:gd name="connsiteX13" fmla="*/ 12004096 w 13208000"/>
                      <a:gd name="connsiteY13" fmla="*/ 0 h 7955039"/>
                      <a:gd name="connsiteX14" fmla="*/ 13208000 w 13208000"/>
                      <a:gd name="connsiteY14" fmla="*/ 1325866 h 7955039"/>
                      <a:gd name="connsiteX15" fmla="*/ 13208000 w 13208000"/>
                      <a:gd name="connsiteY15" fmla="*/ 2262784 h 7955039"/>
                      <a:gd name="connsiteX16" fmla="*/ 13208000 w 13208000"/>
                      <a:gd name="connsiteY16" fmla="*/ 2987569 h 7955039"/>
                      <a:gd name="connsiteX17" fmla="*/ 13208000 w 13208000"/>
                      <a:gd name="connsiteY17" fmla="*/ 3924485 h 7955039"/>
                      <a:gd name="connsiteX18" fmla="*/ 13208000 w 13208000"/>
                      <a:gd name="connsiteY18" fmla="*/ 4861403 h 7955039"/>
                      <a:gd name="connsiteX19" fmla="*/ 13208000 w 13208000"/>
                      <a:gd name="connsiteY19" fmla="*/ 5639221 h 7955039"/>
                      <a:gd name="connsiteX20" fmla="*/ 13208000 w 13208000"/>
                      <a:gd name="connsiteY20" fmla="*/ 6629172 h 7955039"/>
                      <a:gd name="connsiteX21" fmla="*/ 12004096 w 13208000"/>
                      <a:gd name="connsiteY21" fmla="*/ 7955039 h 7955039"/>
                      <a:gd name="connsiteX22" fmla="*/ 11320084 w 13208000"/>
                      <a:gd name="connsiteY22" fmla="*/ 7955039 h 7955039"/>
                      <a:gd name="connsiteX23" fmla="*/ 10312065 w 13208000"/>
                      <a:gd name="connsiteY23" fmla="*/ 7955039 h 7955039"/>
                      <a:gd name="connsiteX24" fmla="*/ 9628053 w 13208000"/>
                      <a:gd name="connsiteY24" fmla="*/ 7955039 h 7955039"/>
                      <a:gd name="connsiteX25" fmla="*/ 8944041 w 13208000"/>
                      <a:gd name="connsiteY25" fmla="*/ 7955039 h 7955039"/>
                      <a:gd name="connsiteX26" fmla="*/ 8044025 w 13208000"/>
                      <a:gd name="connsiteY26" fmla="*/ 7955039 h 7955039"/>
                      <a:gd name="connsiteX27" fmla="*/ 7252012 w 13208000"/>
                      <a:gd name="connsiteY27" fmla="*/ 7955039 h 7955039"/>
                      <a:gd name="connsiteX28" fmla="*/ 6568000 w 13208000"/>
                      <a:gd name="connsiteY28" fmla="*/ 7955039 h 7955039"/>
                      <a:gd name="connsiteX29" fmla="*/ 5667984 w 13208000"/>
                      <a:gd name="connsiteY29" fmla="*/ 7955039 h 7955039"/>
                      <a:gd name="connsiteX30" fmla="*/ 4659965 w 13208000"/>
                      <a:gd name="connsiteY30" fmla="*/ 7955039 h 7955039"/>
                      <a:gd name="connsiteX31" fmla="*/ 3975953 w 13208000"/>
                      <a:gd name="connsiteY31" fmla="*/ 7955039 h 7955039"/>
                      <a:gd name="connsiteX32" fmla="*/ 3291941 w 13208000"/>
                      <a:gd name="connsiteY32" fmla="*/ 7955039 h 7955039"/>
                      <a:gd name="connsiteX33" fmla="*/ 2607929 w 13208000"/>
                      <a:gd name="connsiteY33" fmla="*/ 7955039 h 7955039"/>
                      <a:gd name="connsiteX34" fmla="*/ 1203904 w 13208000"/>
                      <a:gd name="connsiteY34" fmla="*/ 7955039 h 7955039"/>
                      <a:gd name="connsiteX35" fmla="*/ 0 w 13208000"/>
                      <a:gd name="connsiteY35" fmla="*/ 6629172 h 7955039"/>
                      <a:gd name="connsiteX36" fmla="*/ 0 w 13208000"/>
                      <a:gd name="connsiteY36" fmla="*/ 5904387 h 7955039"/>
                      <a:gd name="connsiteX37" fmla="*/ 0 w 13208000"/>
                      <a:gd name="connsiteY37" fmla="*/ 5126568 h 7955039"/>
                      <a:gd name="connsiteX38" fmla="*/ 0 w 13208000"/>
                      <a:gd name="connsiteY38" fmla="*/ 4189652 h 7955039"/>
                      <a:gd name="connsiteX39" fmla="*/ 0 w 13208000"/>
                      <a:gd name="connsiteY39" fmla="*/ 3199701 h 7955039"/>
                      <a:gd name="connsiteX40" fmla="*/ 0 w 13208000"/>
                      <a:gd name="connsiteY40" fmla="*/ 2474917 h 7955039"/>
                      <a:gd name="connsiteX41" fmla="*/ 0 w 13208000"/>
                      <a:gd name="connsiteY41" fmla="*/ 1325866 h 7955039"/>
                      <a:gd name="connsiteX0" fmla="*/ 0 w 13208000"/>
                      <a:gd name="connsiteY0" fmla="*/ 1325866 h 7955039"/>
                      <a:gd name="connsiteX1" fmla="*/ 1203904 w 13208000"/>
                      <a:gd name="connsiteY1" fmla="*/ 0 h 7955039"/>
                      <a:gd name="connsiteX2" fmla="*/ 2319924 w 13208000"/>
                      <a:gd name="connsiteY2" fmla="*/ 0 h 7955039"/>
                      <a:gd name="connsiteX3" fmla="*/ 2895934 w 13208000"/>
                      <a:gd name="connsiteY3" fmla="*/ 0 h 7955039"/>
                      <a:gd name="connsiteX4" fmla="*/ 3795950 w 13208000"/>
                      <a:gd name="connsiteY4" fmla="*/ 0 h 7955039"/>
                      <a:gd name="connsiteX5" fmla="*/ 4587964 w 13208000"/>
                      <a:gd name="connsiteY5" fmla="*/ 0 h 7955039"/>
                      <a:gd name="connsiteX6" fmla="*/ 5595982 w 13208000"/>
                      <a:gd name="connsiteY6" fmla="*/ 0 h 7955039"/>
                      <a:gd name="connsiteX7" fmla="*/ 6604000 w 13208000"/>
                      <a:gd name="connsiteY7" fmla="*/ 0 h 7955039"/>
                      <a:gd name="connsiteX8" fmla="*/ 7396014 w 13208000"/>
                      <a:gd name="connsiteY8" fmla="*/ 0 h 7955039"/>
                      <a:gd name="connsiteX9" fmla="*/ 8512033 w 13208000"/>
                      <a:gd name="connsiteY9" fmla="*/ 0 h 7955039"/>
                      <a:gd name="connsiteX10" fmla="*/ 9196046 w 13208000"/>
                      <a:gd name="connsiteY10" fmla="*/ 0 h 7955039"/>
                      <a:gd name="connsiteX11" fmla="*/ 9772056 w 13208000"/>
                      <a:gd name="connsiteY11" fmla="*/ 0 h 7955039"/>
                      <a:gd name="connsiteX12" fmla="*/ 10456068 w 13208000"/>
                      <a:gd name="connsiteY12" fmla="*/ 0 h 7955039"/>
                      <a:gd name="connsiteX13" fmla="*/ 12004096 w 13208000"/>
                      <a:gd name="connsiteY13" fmla="*/ 0 h 7955039"/>
                      <a:gd name="connsiteX14" fmla="*/ 13208000 w 13208000"/>
                      <a:gd name="connsiteY14" fmla="*/ 1325866 h 7955039"/>
                      <a:gd name="connsiteX15" fmla="*/ 13208000 w 13208000"/>
                      <a:gd name="connsiteY15" fmla="*/ 2209751 h 7955039"/>
                      <a:gd name="connsiteX16" fmla="*/ 13208000 w 13208000"/>
                      <a:gd name="connsiteY16" fmla="*/ 3093635 h 7955039"/>
                      <a:gd name="connsiteX17" fmla="*/ 13208000 w 13208000"/>
                      <a:gd name="connsiteY17" fmla="*/ 3977520 h 7955039"/>
                      <a:gd name="connsiteX18" fmla="*/ 13208000 w 13208000"/>
                      <a:gd name="connsiteY18" fmla="*/ 4861403 h 7955039"/>
                      <a:gd name="connsiteX19" fmla="*/ 13208000 w 13208000"/>
                      <a:gd name="connsiteY19" fmla="*/ 5798321 h 7955039"/>
                      <a:gd name="connsiteX20" fmla="*/ 13208000 w 13208000"/>
                      <a:gd name="connsiteY20" fmla="*/ 6629172 h 7955039"/>
                      <a:gd name="connsiteX21" fmla="*/ 12004096 w 13208000"/>
                      <a:gd name="connsiteY21" fmla="*/ 7955039 h 7955039"/>
                      <a:gd name="connsiteX22" fmla="*/ 11212081 w 13208000"/>
                      <a:gd name="connsiteY22" fmla="*/ 7955039 h 7955039"/>
                      <a:gd name="connsiteX23" fmla="*/ 10636072 w 13208000"/>
                      <a:gd name="connsiteY23" fmla="*/ 7955039 h 7955039"/>
                      <a:gd name="connsiteX24" fmla="*/ 9736056 w 13208000"/>
                      <a:gd name="connsiteY24" fmla="*/ 7955039 h 7955039"/>
                      <a:gd name="connsiteX25" fmla="*/ 8620036 w 13208000"/>
                      <a:gd name="connsiteY25" fmla="*/ 7955039 h 7955039"/>
                      <a:gd name="connsiteX26" fmla="*/ 7720020 w 13208000"/>
                      <a:gd name="connsiteY26" fmla="*/ 7955039 h 7955039"/>
                      <a:gd name="connsiteX27" fmla="*/ 6928005 w 13208000"/>
                      <a:gd name="connsiteY27" fmla="*/ 7955039 h 7955039"/>
                      <a:gd name="connsiteX28" fmla="*/ 5919988 w 13208000"/>
                      <a:gd name="connsiteY28" fmla="*/ 7955039 h 7955039"/>
                      <a:gd name="connsiteX29" fmla="*/ 5343977 w 13208000"/>
                      <a:gd name="connsiteY29" fmla="*/ 7955039 h 7955039"/>
                      <a:gd name="connsiteX30" fmla="*/ 4767968 w 13208000"/>
                      <a:gd name="connsiteY30" fmla="*/ 7955039 h 7955039"/>
                      <a:gd name="connsiteX31" fmla="*/ 3867952 w 13208000"/>
                      <a:gd name="connsiteY31" fmla="*/ 7955039 h 7955039"/>
                      <a:gd name="connsiteX32" fmla="*/ 3075937 w 13208000"/>
                      <a:gd name="connsiteY32" fmla="*/ 7955039 h 7955039"/>
                      <a:gd name="connsiteX33" fmla="*/ 2175921 w 13208000"/>
                      <a:gd name="connsiteY33" fmla="*/ 7955039 h 7955039"/>
                      <a:gd name="connsiteX34" fmla="*/ 1203904 w 13208000"/>
                      <a:gd name="connsiteY34" fmla="*/ 7955039 h 7955039"/>
                      <a:gd name="connsiteX35" fmla="*/ 0 w 13208000"/>
                      <a:gd name="connsiteY35" fmla="*/ 6629172 h 7955039"/>
                      <a:gd name="connsiteX36" fmla="*/ 0 w 13208000"/>
                      <a:gd name="connsiteY36" fmla="*/ 5798321 h 7955039"/>
                      <a:gd name="connsiteX37" fmla="*/ 0 w 13208000"/>
                      <a:gd name="connsiteY37" fmla="*/ 5073535 h 7955039"/>
                      <a:gd name="connsiteX38" fmla="*/ 0 w 13208000"/>
                      <a:gd name="connsiteY38" fmla="*/ 4083586 h 7955039"/>
                      <a:gd name="connsiteX39" fmla="*/ 0 w 13208000"/>
                      <a:gd name="connsiteY39" fmla="*/ 3305767 h 7955039"/>
                      <a:gd name="connsiteX40" fmla="*/ 0 w 13208000"/>
                      <a:gd name="connsiteY40" fmla="*/ 2580983 h 7955039"/>
                      <a:gd name="connsiteX41" fmla="*/ 0 w 13208000"/>
                      <a:gd name="connsiteY41" fmla="*/ 1325866 h 795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208000" h="7955039" fill="none" extrusionOk="0">
                        <a:moveTo>
                          <a:pt x="0" y="1325866"/>
                        </a:moveTo>
                        <a:cubicBezTo>
                          <a:pt x="12720" y="748149"/>
                          <a:pt x="428033" y="168876"/>
                          <a:pt x="1203904" y="0"/>
                        </a:cubicBezTo>
                        <a:cubicBezTo>
                          <a:pt x="1329345" y="46563"/>
                          <a:pt x="1876148" y="67817"/>
                          <a:pt x="2211921" y="0"/>
                        </a:cubicBezTo>
                        <a:cubicBezTo>
                          <a:pt x="2537345" y="-37876"/>
                          <a:pt x="2998384" y="21534"/>
                          <a:pt x="3219940" y="0"/>
                        </a:cubicBezTo>
                        <a:cubicBezTo>
                          <a:pt x="3548333" y="-40437"/>
                          <a:pt x="3831833" y="5297"/>
                          <a:pt x="4227957" y="0"/>
                        </a:cubicBezTo>
                        <a:cubicBezTo>
                          <a:pt x="4615930" y="15842"/>
                          <a:pt x="4731261" y="45759"/>
                          <a:pt x="4911969" y="0"/>
                        </a:cubicBezTo>
                        <a:cubicBezTo>
                          <a:pt x="5110463" y="-60784"/>
                          <a:pt x="5513116" y="5285"/>
                          <a:pt x="5703984" y="0"/>
                        </a:cubicBezTo>
                        <a:cubicBezTo>
                          <a:pt x="5912687" y="10029"/>
                          <a:pt x="6194841" y="-29954"/>
                          <a:pt x="6495998" y="0"/>
                        </a:cubicBezTo>
                        <a:cubicBezTo>
                          <a:pt x="6781999" y="-34091"/>
                          <a:pt x="6998973" y="-9865"/>
                          <a:pt x="7396014" y="0"/>
                        </a:cubicBezTo>
                        <a:cubicBezTo>
                          <a:pt x="7798250" y="11542"/>
                          <a:pt x="7860961" y="18190"/>
                          <a:pt x="8188028" y="0"/>
                        </a:cubicBezTo>
                        <a:cubicBezTo>
                          <a:pt x="8555176" y="-9667"/>
                          <a:pt x="8698167" y="8093"/>
                          <a:pt x="8872040" y="0"/>
                        </a:cubicBezTo>
                        <a:cubicBezTo>
                          <a:pt x="9044983" y="18508"/>
                          <a:pt x="9486973" y="39470"/>
                          <a:pt x="9772056" y="0"/>
                        </a:cubicBezTo>
                        <a:cubicBezTo>
                          <a:pt x="10082978" y="-20799"/>
                          <a:pt x="10237809" y="960"/>
                          <a:pt x="10672072" y="0"/>
                        </a:cubicBezTo>
                        <a:cubicBezTo>
                          <a:pt x="11104141" y="-19598"/>
                          <a:pt x="11417296" y="-12125"/>
                          <a:pt x="12004096" y="0"/>
                        </a:cubicBezTo>
                        <a:cubicBezTo>
                          <a:pt x="12780790" y="-195633"/>
                          <a:pt x="13253530" y="462500"/>
                          <a:pt x="13208000" y="1325866"/>
                        </a:cubicBezTo>
                        <a:cubicBezTo>
                          <a:pt x="13259854" y="1757832"/>
                          <a:pt x="13227149" y="2003646"/>
                          <a:pt x="13208000" y="2262784"/>
                        </a:cubicBezTo>
                        <a:cubicBezTo>
                          <a:pt x="13167172" y="2558211"/>
                          <a:pt x="13225416" y="2705661"/>
                          <a:pt x="13208000" y="2987569"/>
                        </a:cubicBezTo>
                        <a:cubicBezTo>
                          <a:pt x="13185163" y="3188458"/>
                          <a:pt x="13175486" y="3729335"/>
                          <a:pt x="13208000" y="3924485"/>
                        </a:cubicBezTo>
                        <a:cubicBezTo>
                          <a:pt x="13255584" y="4086526"/>
                          <a:pt x="13236005" y="4548860"/>
                          <a:pt x="13208000" y="4861403"/>
                        </a:cubicBezTo>
                        <a:cubicBezTo>
                          <a:pt x="13173007" y="5183296"/>
                          <a:pt x="13228866" y="5455798"/>
                          <a:pt x="13208000" y="5639221"/>
                        </a:cubicBezTo>
                        <a:cubicBezTo>
                          <a:pt x="13185428" y="5812509"/>
                          <a:pt x="13202586" y="6395275"/>
                          <a:pt x="13208000" y="6629172"/>
                        </a:cubicBezTo>
                        <a:cubicBezTo>
                          <a:pt x="13258431" y="7361634"/>
                          <a:pt x="12603854" y="8128246"/>
                          <a:pt x="12004096" y="7955039"/>
                        </a:cubicBezTo>
                        <a:cubicBezTo>
                          <a:pt x="11667700" y="7908158"/>
                          <a:pt x="11559152" y="7954764"/>
                          <a:pt x="11320084" y="7955039"/>
                        </a:cubicBezTo>
                        <a:cubicBezTo>
                          <a:pt x="11144372" y="7933696"/>
                          <a:pt x="10518237" y="7985276"/>
                          <a:pt x="10312065" y="7955039"/>
                        </a:cubicBezTo>
                        <a:cubicBezTo>
                          <a:pt x="10096860" y="7941273"/>
                          <a:pt x="9953627" y="7951134"/>
                          <a:pt x="9628053" y="7955039"/>
                        </a:cubicBezTo>
                        <a:cubicBezTo>
                          <a:pt x="9280502" y="7945343"/>
                          <a:pt x="9199119" y="7941551"/>
                          <a:pt x="8944041" y="7955039"/>
                        </a:cubicBezTo>
                        <a:cubicBezTo>
                          <a:pt x="8673964" y="7986721"/>
                          <a:pt x="8244035" y="7928657"/>
                          <a:pt x="8044025" y="7955039"/>
                        </a:cubicBezTo>
                        <a:cubicBezTo>
                          <a:pt x="7842281" y="8007969"/>
                          <a:pt x="7602958" y="7950016"/>
                          <a:pt x="7252012" y="7955039"/>
                        </a:cubicBezTo>
                        <a:cubicBezTo>
                          <a:pt x="6911529" y="7910889"/>
                          <a:pt x="6732152" y="7985175"/>
                          <a:pt x="6568000" y="7955039"/>
                        </a:cubicBezTo>
                        <a:cubicBezTo>
                          <a:pt x="6426095" y="7938001"/>
                          <a:pt x="6052417" y="7901729"/>
                          <a:pt x="5667984" y="7955039"/>
                        </a:cubicBezTo>
                        <a:cubicBezTo>
                          <a:pt x="5296488" y="7946041"/>
                          <a:pt x="5068731" y="7946427"/>
                          <a:pt x="4659965" y="7955039"/>
                        </a:cubicBezTo>
                        <a:cubicBezTo>
                          <a:pt x="4285509" y="7951372"/>
                          <a:pt x="4277214" y="7980439"/>
                          <a:pt x="3975953" y="7955039"/>
                        </a:cubicBezTo>
                        <a:cubicBezTo>
                          <a:pt x="3672125" y="7922476"/>
                          <a:pt x="3612286" y="7953701"/>
                          <a:pt x="3291941" y="7955039"/>
                        </a:cubicBezTo>
                        <a:cubicBezTo>
                          <a:pt x="2976167" y="7952179"/>
                          <a:pt x="2946051" y="7979089"/>
                          <a:pt x="2607929" y="7955039"/>
                        </a:cubicBezTo>
                        <a:cubicBezTo>
                          <a:pt x="2273457" y="7903626"/>
                          <a:pt x="1605434" y="8004747"/>
                          <a:pt x="1203904" y="7955039"/>
                        </a:cubicBezTo>
                        <a:cubicBezTo>
                          <a:pt x="348305" y="7910893"/>
                          <a:pt x="170605" y="7330797"/>
                          <a:pt x="0" y="6629172"/>
                        </a:cubicBezTo>
                        <a:cubicBezTo>
                          <a:pt x="-43815" y="6392726"/>
                          <a:pt x="28735" y="6210632"/>
                          <a:pt x="0" y="5904387"/>
                        </a:cubicBezTo>
                        <a:cubicBezTo>
                          <a:pt x="2976" y="5615592"/>
                          <a:pt x="12318" y="5301573"/>
                          <a:pt x="0" y="5126568"/>
                        </a:cubicBezTo>
                        <a:cubicBezTo>
                          <a:pt x="-7890" y="4960755"/>
                          <a:pt x="-28727" y="4442074"/>
                          <a:pt x="0" y="4189652"/>
                        </a:cubicBezTo>
                        <a:cubicBezTo>
                          <a:pt x="7958" y="3901373"/>
                          <a:pt x="33775" y="3518188"/>
                          <a:pt x="0" y="3199701"/>
                        </a:cubicBezTo>
                        <a:cubicBezTo>
                          <a:pt x="-15421" y="2895545"/>
                          <a:pt x="30046" y="2792308"/>
                          <a:pt x="0" y="2474917"/>
                        </a:cubicBezTo>
                        <a:cubicBezTo>
                          <a:pt x="-21657" y="2167832"/>
                          <a:pt x="9652" y="1629989"/>
                          <a:pt x="0" y="1325866"/>
                        </a:cubicBezTo>
                        <a:close/>
                      </a:path>
                      <a:path w="13208000" h="7955039" stroke="0" extrusionOk="0">
                        <a:moveTo>
                          <a:pt x="0" y="1325866"/>
                        </a:moveTo>
                        <a:cubicBezTo>
                          <a:pt x="111146" y="746501"/>
                          <a:pt x="328822" y="-84660"/>
                          <a:pt x="1203904" y="0"/>
                        </a:cubicBezTo>
                        <a:cubicBezTo>
                          <a:pt x="1653824" y="-34412"/>
                          <a:pt x="1810274" y="-25298"/>
                          <a:pt x="2319924" y="0"/>
                        </a:cubicBezTo>
                        <a:cubicBezTo>
                          <a:pt x="2781537" y="8612"/>
                          <a:pt x="2692114" y="-35883"/>
                          <a:pt x="2895934" y="0"/>
                        </a:cubicBezTo>
                        <a:cubicBezTo>
                          <a:pt x="3139013" y="66785"/>
                          <a:pt x="3371668" y="56367"/>
                          <a:pt x="3795950" y="0"/>
                        </a:cubicBezTo>
                        <a:cubicBezTo>
                          <a:pt x="4219168" y="-35975"/>
                          <a:pt x="4206079" y="-28069"/>
                          <a:pt x="4587964" y="0"/>
                        </a:cubicBezTo>
                        <a:cubicBezTo>
                          <a:pt x="4973904" y="30312"/>
                          <a:pt x="5126982" y="8688"/>
                          <a:pt x="5595982" y="0"/>
                        </a:cubicBezTo>
                        <a:cubicBezTo>
                          <a:pt x="6089200" y="2683"/>
                          <a:pt x="6109696" y="23197"/>
                          <a:pt x="6604000" y="0"/>
                        </a:cubicBezTo>
                        <a:cubicBezTo>
                          <a:pt x="7093171" y="-17795"/>
                          <a:pt x="7201126" y="-29138"/>
                          <a:pt x="7396014" y="0"/>
                        </a:cubicBezTo>
                        <a:cubicBezTo>
                          <a:pt x="7559670" y="42669"/>
                          <a:pt x="8164424" y="-22073"/>
                          <a:pt x="8512033" y="0"/>
                        </a:cubicBezTo>
                        <a:cubicBezTo>
                          <a:pt x="8822329" y="41502"/>
                          <a:pt x="8882894" y="-5526"/>
                          <a:pt x="9196046" y="0"/>
                        </a:cubicBezTo>
                        <a:cubicBezTo>
                          <a:pt x="9502671" y="3738"/>
                          <a:pt x="9524927" y="13953"/>
                          <a:pt x="9772056" y="0"/>
                        </a:cubicBezTo>
                        <a:cubicBezTo>
                          <a:pt x="10051575" y="-20030"/>
                          <a:pt x="10152396" y="-2011"/>
                          <a:pt x="10456068" y="0"/>
                        </a:cubicBezTo>
                        <a:cubicBezTo>
                          <a:pt x="10879504" y="7526"/>
                          <a:pt x="11381757" y="-88118"/>
                          <a:pt x="12004096" y="0"/>
                        </a:cubicBezTo>
                        <a:cubicBezTo>
                          <a:pt x="12672228" y="16927"/>
                          <a:pt x="13169116" y="428488"/>
                          <a:pt x="13208000" y="1325866"/>
                        </a:cubicBezTo>
                        <a:cubicBezTo>
                          <a:pt x="13263469" y="1467254"/>
                          <a:pt x="13198249" y="1878656"/>
                          <a:pt x="13208000" y="2209751"/>
                        </a:cubicBezTo>
                        <a:cubicBezTo>
                          <a:pt x="13230036" y="2565626"/>
                          <a:pt x="13226829" y="2689157"/>
                          <a:pt x="13208000" y="3093635"/>
                        </a:cubicBezTo>
                        <a:cubicBezTo>
                          <a:pt x="13231952" y="3554616"/>
                          <a:pt x="13250678" y="3770141"/>
                          <a:pt x="13208000" y="3977520"/>
                        </a:cubicBezTo>
                        <a:cubicBezTo>
                          <a:pt x="13211592" y="4223866"/>
                          <a:pt x="13239231" y="4643430"/>
                          <a:pt x="13208000" y="4861403"/>
                        </a:cubicBezTo>
                        <a:cubicBezTo>
                          <a:pt x="13189748" y="5051186"/>
                          <a:pt x="13225702" y="5594934"/>
                          <a:pt x="13208000" y="5798321"/>
                        </a:cubicBezTo>
                        <a:cubicBezTo>
                          <a:pt x="13169058" y="6017836"/>
                          <a:pt x="13176448" y="6289846"/>
                          <a:pt x="13208000" y="6629172"/>
                        </a:cubicBezTo>
                        <a:cubicBezTo>
                          <a:pt x="13250019" y="7353260"/>
                          <a:pt x="12560374" y="8057477"/>
                          <a:pt x="12004096" y="7955039"/>
                        </a:cubicBezTo>
                        <a:cubicBezTo>
                          <a:pt x="11800620" y="7890000"/>
                          <a:pt x="11514663" y="7921842"/>
                          <a:pt x="11212081" y="7955039"/>
                        </a:cubicBezTo>
                        <a:cubicBezTo>
                          <a:pt x="10926172" y="7982139"/>
                          <a:pt x="10807842" y="7981431"/>
                          <a:pt x="10636072" y="7955039"/>
                        </a:cubicBezTo>
                        <a:cubicBezTo>
                          <a:pt x="10426702" y="7931502"/>
                          <a:pt x="10124734" y="7941191"/>
                          <a:pt x="9736056" y="7955039"/>
                        </a:cubicBezTo>
                        <a:cubicBezTo>
                          <a:pt x="9394694" y="7894526"/>
                          <a:pt x="9062358" y="8019230"/>
                          <a:pt x="8620036" y="7955039"/>
                        </a:cubicBezTo>
                        <a:cubicBezTo>
                          <a:pt x="8229685" y="7935944"/>
                          <a:pt x="8158289" y="7943015"/>
                          <a:pt x="7720020" y="7955039"/>
                        </a:cubicBezTo>
                        <a:cubicBezTo>
                          <a:pt x="7283249" y="7959735"/>
                          <a:pt x="7316631" y="7988817"/>
                          <a:pt x="6928005" y="7955039"/>
                        </a:cubicBezTo>
                        <a:cubicBezTo>
                          <a:pt x="6554314" y="7923712"/>
                          <a:pt x="6269686" y="7958420"/>
                          <a:pt x="5919988" y="7955039"/>
                        </a:cubicBezTo>
                        <a:cubicBezTo>
                          <a:pt x="5620531" y="7958692"/>
                          <a:pt x="5555179" y="7950910"/>
                          <a:pt x="5343977" y="7955039"/>
                        </a:cubicBezTo>
                        <a:cubicBezTo>
                          <a:pt x="5116845" y="7962714"/>
                          <a:pt x="5057421" y="7937302"/>
                          <a:pt x="4767968" y="7955039"/>
                        </a:cubicBezTo>
                        <a:cubicBezTo>
                          <a:pt x="4449890" y="7979285"/>
                          <a:pt x="4290050" y="7951114"/>
                          <a:pt x="3867952" y="7955039"/>
                        </a:cubicBezTo>
                        <a:cubicBezTo>
                          <a:pt x="3438955" y="7961544"/>
                          <a:pt x="3309333" y="7960819"/>
                          <a:pt x="3075937" y="7955039"/>
                        </a:cubicBezTo>
                        <a:cubicBezTo>
                          <a:pt x="2827920" y="7970443"/>
                          <a:pt x="2366187" y="7925928"/>
                          <a:pt x="2175921" y="7955039"/>
                        </a:cubicBezTo>
                        <a:cubicBezTo>
                          <a:pt x="2030276" y="7921616"/>
                          <a:pt x="1624842" y="7885036"/>
                          <a:pt x="1203904" y="7955039"/>
                        </a:cubicBezTo>
                        <a:cubicBezTo>
                          <a:pt x="572593" y="7957578"/>
                          <a:pt x="8459" y="7369963"/>
                          <a:pt x="0" y="6629172"/>
                        </a:cubicBezTo>
                        <a:cubicBezTo>
                          <a:pt x="-60086" y="6273737"/>
                          <a:pt x="55067" y="6062571"/>
                          <a:pt x="0" y="5798321"/>
                        </a:cubicBezTo>
                        <a:cubicBezTo>
                          <a:pt x="-35318" y="5581827"/>
                          <a:pt x="-25873" y="5274830"/>
                          <a:pt x="0" y="5073535"/>
                        </a:cubicBezTo>
                        <a:cubicBezTo>
                          <a:pt x="18549" y="4939078"/>
                          <a:pt x="-33045" y="4330532"/>
                          <a:pt x="0" y="4083586"/>
                        </a:cubicBezTo>
                        <a:cubicBezTo>
                          <a:pt x="2441" y="3865434"/>
                          <a:pt x="48402" y="3617934"/>
                          <a:pt x="0" y="3305767"/>
                        </a:cubicBezTo>
                        <a:cubicBezTo>
                          <a:pt x="-1472" y="3005326"/>
                          <a:pt x="-1787" y="2896459"/>
                          <a:pt x="0" y="2580983"/>
                        </a:cubicBezTo>
                        <a:cubicBezTo>
                          <a:pt x="-4585" y="2268556"/>
                          <a:pt x="9315" y="1684900"/>
                          <a:pt x="0" y="1325866"/>
                        </a:cubicBezTo>
                        <a:close/>
                      </a:path>
                      <a:path w="13208000" h="7955039" fill="none" stroke="0" extrusionOk="0">
                        <a:moveTo>
                          <a:pt x="0" y="1325866"/>
                        </a:moveTo>
                        <a:cubicBezTo>
                          <a:pt x="171876" y="759022"/>
                          <a:pt x="389312" y="-11180"/>
                          <a:pt x="1203904" y="0"/>
                        </a:cubicBezTo>
                        <a:cubicBezTo>
                          <a:pt x="1437083" y="-88162"/>
                          <a:pt x="1832548" y="-33363"/>
                          <a:pt x="2211921" y="0"/>
                        </a:cubicBezTo>
                        <a:cubicBezTo>
                          <a:pt x="2597045" y="-21730"/>
                          <a:pt x="2900405" y="58203"/>
                          <a:pt x="3219940" y="0"/>
                        </a:cubicBezTo>
                        <a:cubicBezTo>
                          <a:pt x="3499483" y="33713"/>
                          <a:pt x="3873085" y="-17611"/>
                          <a:pt x="4227957" y="0"/>
                        </a:cubicBezTo>
                        <a:cubicBezTo>
                          <a:pt x="4594103" y="24733"/>
                          <a:pt x="4686095" y="37720"/>
                          <a:pt x="4911969" y="0"/>
                        </a:cubicBezTo>
                        <a:cubicBezTo>
                          <a:pt x="5109661" y="-41631"/>
                          <a:pt x="5539728" y="42801"/>
                          <a:pt x="5703984" y="0"/>
                        </a:cubicBezTo>
                        <a:cubicBezTo>
                          <a:pt x="5874502" y="-19771"/>
                          <a:pt x="6244658" y="17148"/>
                          <a:pt x="6495998" y="0"/>
                        </a:cubicBezTo>
                        <a:cubicBezTo>
                          <a:pt x="6826082" y="-33795"/>
                          <a:pt x="7025061" y="-37534"/>
                          <a:pt x="7396014" y="0"/>
                        </a:cubicBezTo>
                        <a:cubicBezTo>
                          <a:pt x="7775423" y="18362"/>
                          <a:pt x="7843403" y="19226"/>
                          <a:pt x="8188028" y="0"/>
                        </a:cubicBezTo>
                        <a:cubicBezTo>
                          <a:pt x="8510774" y="300"/>
                          <a:pt x="8731803" y="-1524"/>
                          <a:pt x="8872040" y="0"/>
                        </a:cubicBezTo>
                        <a:cubicBezTo>
                          <a:pt x="9015193" y="7187"/>
                          <a:pt x="9502875" y="21296"/>
                          <a:pt x="9772056" y="0"/>
                        </a:cubicBezTo>
                        <a:cubicBezTo>
                          <a:pt x="10052800" y="-48250"/>
                          <a:pt x="10246907" y="42017"/>
                          <a:pt x="10672072" y="0"/>
                        </a:cubicBezTo>
                        <a:cubicBezTo>
                          <a:pt x="11138650" y="-3226"/>
                          <a:pt x="11353334" y="30309"/>
                          <a:pt x="12004096" y="0"/>
                        </a:cubicBezTo>
                        <a:cubicBezTo>
                          <a:pt x="12836401" y="51062"/>
                          <a:pt x="13163872" y="508967"/>
                          <a:pt x="13208000" y="1325866"/>
                        </a:cubicBezTo>
                        <a:cubicBezTo>
                          <a:pt x="13199413" y="1718425"/>
                          <a:pt x="13230077" y="1976011"/>
                          <a:pt x="13208000" y="2262784"/>
                        </a:cubicBezTo>
                        <a:cubicBezTo>
                          <a:pt x="13236080" y="2523625"/>
                          <a:pt x="13204167" y="2761200"/>
                          <a:pt x="13208000" y="2987569"/>
                        </a:cubicBezTo>
                        <a:cubicBezTo>
                          <a:pt x="13188144" y="3209088"/>
                          <a:pt x="13204809" y="3729234"/>
                          <a:pt x="13208000" y="3924485"/>
                        </a:cubicBezTo>
                        <a:cubicBezTo>
                          <a:pt x="13200416" y="4172103"/>
                          <a:pt x="13228329" y="4601111"/>
                          <a:pt x="13208000" y="4861403"/>
                        </a:cubicBezTo>
                        <a:cubicBezTo>
                          <a:pt x="13168242" y="5165942"/>
                          <a:pt x="13172220" y="5432506"/>
                          <a:pt x="13208000" y="5639221"/>
                        </a:cubicBezTo>
                        <a:cubicBezTo>
                          <a:pt x="13195896" y="5819789"/>
                          <a:pt x="13264379" y="6379992"/>
                          <a:pt x="13208000" y="6629172"/>
                        </a:cubicBezTo>
                        <a:cubicBezTo>
                          <a:pt x="13148689" y="7235081"/>
                          <a:pt x="12685059" y="8187673"/>
                          <a:pt x="12004096" y="7955039"/>
                        </a:cubicBezTo>
                        <a:cubicBezTo>
                          <a:pt x="11677540" y="7921346"/>
                          <a:pt x="11541279" y="7917590"/>
                          <a:pt x="11320084" y="7955039"/>
                        </a:cubicBezTo>
                        <a:cubicBezTo>
                          <a:pt x="11078702" y="8007237"/>
                          <a:pt x="10552210" y="7973923"/>
                          <a:pt x="10312065" y="7955039"/>
                        </a:cubicBezTo>
                        <a:cubicBezTo>
                          <a:pt x="10078024" y="7917869"/>
                          <a:pt x="9954131" y="7943971"/>
                          <a:pt x="9628053" y="7955039"/>
                        </a:cubicBezTo>
                        <a:cubicBezTo>
                          <a:pt x="9299647" y="7967866"/>
                          <a:pt x="9181065" y="7924223"/>
                          <a:pt x="8944041" y="7955039"/>
                        </a:cubicBezTo>
                        <a:cubicBezTo>
                          <a:pt x="8716687" y="7991409"/>
                          <a:pt x="8260445" y="7934174"/>
                          <a:pt x="8044025" y="7955039"/>
                        </a:cubicBezTo>
                        <a:cubicBezTo>
                          <a:pt x="7783526" y="7947886"/>
                          <a:pt x="7611538" y="7960341"/>
                          <a:pt x="7252012" y="7955039"/>
                        </a:cubicBezTo>
                        <a:cubicBezTo>
                          <a:pt x="6866234" y="7909617"/>
                          <a:pt x="6730108" y="7990896"/>
                          <a:pt x="6568000" y="7955039"/>
                        </a:cubicBezTo>
                        <a:cubicBezTo>
                          <a:pt x="6393023" y="7927038"/>
                          <a:pt x="6072438" y="7949314"/>
                          <a:pt x="5667984" y="7955039"/>
                        </a:cubicBezTo>
                        <a:cubicBezTo>
                          <a:pt x="5219118" y="8006718"/>
                          <a:pt x="4999991" y="7935203"/>
                          <a:pt x="4659965" y="7955039"/>
                        </a:cubicBezTo>
                        <a:cubicBezTo>
                          <a:pt x="4289119" y="7955912"/>
                          <a:pt x="4280544" y="7982919"/>
                          <a:pt x="3975953" y="7955039"/>
                        </a:cubicBezTo>
                        <a:cubicBezTo>
                          <a:pt x="3667235" y="7935714"/>
                          <a:pt x="3604840" y="7966208"/>
                          <a:pt x="3291941" y="7955039"/>
                        </a:cubicBezTo>
                        <a:cubicBezTo>
                          <a:pt x="2975727" y="7947467"/>
                          <a:pt x="2951186" y="7983179"/>
                          <a:pt x="2607929" y="7955039"/>
                        </a:cubicBezTo>
                        <a:cubicBezTo>
                          <a:pt x="2305101" y="7975587"/>
                          <a:pt x="1608816" y="7944976"/>
                          <a:pt x="1203904" y="7955039"/>
                        </a:cubicBezTo>
                        <a:cubicBezTo>
                          <a:pt x="408771" y="7873740"/>
                          <a:pt x="-19776" y="7215959"/>
                          <a:pt x="0" y="6629172"/>
                        </a:cubicBezTo>
                        <a:cubicBezTo>
                          <a:pt x="-2463" y="6399690"/>
                          <a:pt x="49710" y="6240672"/>
                          <a:pt x="0" y="5904387"/>
                        </a:cubicBezTo>
                        <a:cubicBezTo>
                          <a:pt x="-9608" y="5597669"/>
                          <a:pt x="72907" y="5320604"/>
                          <a:pt x="0" y="5126568"/>
                        </a:cubicBezTo>
                        <a:cubicBezTo>
                          <a:pt x="-49001" y="4935158"/>
                          <a:pt x="-6061" y="4423492"/>
                          <a:pt x="0" y="4189652"/>
                        </a:cubicBezTo>
                        <a:cubicBezTo>
                          <a:pt x="-35204" y="3875532"/>
                          <a:pt x="11986" y="3536229"/>
                          <a:pt x="0" y="3199701"/>
                        </a:cubicBezTo>
                        <a:cubicBezTo>
                          <a:pt x="-9733" y="2877471"/>
                          <a:pt x="13604" y="2774464"/>
                          <a:pt x="0" y="2474917"/>
                        </a:cubicBezTo>
                        <a:cubicBezTo>
                          <a:pt x="-52288" y="2148367"/>
                          <a:pt x="30878" y="1625851"/>
                          <a:pt x="0" y="132586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fontAlgn="auto">
              <a:lnSpc>
                <a:spcPct val="150000"/>
              </a:lnSpc>
              <a:spcBef>
                <a:spcPts val="0"/>
              </a:spcBef>
              <a:spcAft>
                <a:spcPts val="0"/>
              </a:spcAft>
            </a:pP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KH</a:t>
            </a:r>
            <a:r>
              <a:rPr lang="vi-VN"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ỞI ĐỘNG: </a:t>
            </a:r>
          </a:p>
          <a:p>
            <a:pPr algn="just" defTabSz="1219170" fontAlgn="auto">
              <a:lnSpc>
                <a:spcPct val="150000"/>
              </a:lnSpc>
              <a:spcBef>
                <a:spcPts val="0"/>
              </a:spcBef>
              <a:spcAft>
                <a:spcPts val="0"/>
              </a:spcAft>
            </a:pPr>
            <a:r>
              <a:rPr lang="vi-VN"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VƯỢT CHƯỚNG NGẠI VẬT</a:t>
            </a:r>
          </a:p>
          <a:p>
            <a:pPr algn="just" defTabSz="1219170" fontAlgn="auto">
              <a:lnSpc>
                <a:spcPct val="150000"/>
              </a:lnSpc>
              <a:spcBef>
                <a:spcPts val="0"/>
              </a:spcBef>
              <a:spcAft>
                <a:spcPts val="0"/>
              </a:spcAft>
            </a:pP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2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hỏi</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tương</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ứng</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chướng</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ngại</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vật</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trên</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đường</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nhiệm</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vụ</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giúp</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hai</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nhỏ</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vượt</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qua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những</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chướng</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ngại</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vật</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này</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và</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về</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đích</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bằng</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cách</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trả</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lời</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đúng</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hỏi</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đó</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mỗi</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hỏi</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10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giây</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suy</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nghĩ</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và</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ghi</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của</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mình</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vào</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bảng</a:t>
            </a: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p>
        </p:txBody>
      </p:sp>
    </p:spTree>
    <p:extLst>
      <p:ext uri="{BB962C8B-B14F-4D97-AF65-F5344CB8AC3E}">
        <p14:creationId xmlns:p14="http://schemas.microsoft.com/office/powerpoint/2010/main" val="4400918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a:extLst>
              <a:ext uri="{FF2B5EF4-FFF2-40B4-BE49-F238E27FC236}">
                <a16:creationId xmlns:a16="http://schemas.microsoft.com/office/drawing/2014/main" id="{EB9CE716-19A1-EC79-8CC6-F68D0D8F7D87}"/>
              </a:ext>
            </a:extLst>
          </p:cNvPr>
          <p:cNvSpPr>
            <a:spLocks noGrp="1" noChangeArrowheads="1"/>
          </p:cNvSpPr>
          <p:nvPr>
            <p:ph type="title"/>
          </p:nvPr>
        </p:nvSpPr>
        <p:spPr>
          <a:xfrm>
            <a:off x="2245519" y="0"/>
            <a:ext cx="10972800" cy="1524000"/>
          </a:xfrm>
        </p:spPr>
        <p:txBody>
          <a:bodyPr/>
          <a:lstStyle/>
          <a:p>
            <a:r>
              <a:rPr lang="en-US" altLang="en-US"/>
              <a:t>Cây cần ít ánh sáng</a:t>
            </a:r>
          </a:p>
        </p:txBody>
      </p:sp>
      <p:pic>
        <p:nvPicPr>
          <p:cNvPr id="57351" name="Picture 7">
            <a:extLst>
              <a:ext uri="{FF2B5EF4-FFF2-40B4-BE49-F238E27FC236}">
                <a16:creationId xmlns:a16="http://schemas.microsoft.com/office/drawing/2014/main" id="{C676E9CD-449F-5142-E74D-53149E88FF9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42319" y="1828800"/>
            <a:ext cx="5994400" cy="5588000"/>
          </a:xfrm>
        </p:spPr>
      </p:pic>
      <p:sp>
        <p:nvSpPr>
          <p:cNvPr id="57354" name="Rectangle 10">
            <a:extLst>
              <a:ext uri="{FF2B5EF4-FFF2-40B4-BE49-F238E27FC236}">
                <a16:creationId xmlns:a16="http://schemas.microsoft.com/office/drawing/2014/main" id="{C87FF64B-9E7B-AFB1-81CF-082FF0121920}"/>
              </a:ext>
            </a:extLst>
          </p:cNvPr>
          <p:cNvSpPr>
            <a:spLocks noChangeArrowheads="1"/>
          </p:cNvSpPr>
          <p:nvPr/>
        </p:nvSpPr>
        <p:spPr bwMode="auto">
          <a:xfrm>
            <a:off x="2753519" y="7213600"/>
            <a:ext cx="5283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defTabSz="1219170"/>
            <a:r>
              <a:rPr lang="en-US" altLang="en-US" sz="3733">
                <a:solidFill>
                  <a:srgbClr val="000000"/>
                </a:solidFill>
              </a:rPr>
              <a:t>Hoa phong lan</a:t>
            </a:r>
          </a:p>
        </p:txBody>
      </p:sp>
      <p:sp>
        <p:nvSpPr>
          <p:cNvPr id="57355" name="Rectangle 11">
            <a:extLst>
              <a:ext uri="{FF2B5EF4-FFF2-40B4-BE49-F238E27FC236}">
                <a16:creationId xmlns:a16="http://schemas.microsoft.com/office/drawing/2014/main" id="{6C9186A2-FE53-03EC-DAD7-874808705718}"/>
              </a:ext>
            </a:extLst>
          </p:cNvPr>
          <p:cNvSpPr>
            <a:spLocks noChangeArrowheads="1"/>
          </p:cNvSpPr>
          <p:nvPr/>
        </p:nvSpPr>
        <p:spPr bwMode="auto">
          <a:xfrm>
            <a:off x="8239919" y="7213600"/>
            <a:ext cx="5283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defTabSz="1219170"/>
            <a:r>
              <a:rPr lang="en-US" altLang="en-US" sz="3733">
                <a:solidFill>
                  <a:srgbClr val="000000"/>
                </a:solidFill>
              </a:rPr>
              <a:t>Cây vạn liên thanh</a:t>
            </a:r>
          </a:p>
        </p:txBody>
      </p:sp>
      <p:pic>
        <p:nvPicPr>
          <p:cNvPr id="57357" name="Picture 13">
            <a:extLst>
              <a:ext uri="{FF2B5EF4-FFF2-40B4-BE49-F238E27FC236}">
                <a16:creationId xmlns:a16="http://schemas.microsoft.com/office/drawing/2014/main" id="{A860B567-6F2D-B521-4813-984BD105D16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443119" y="1828800"/>
            <a:ext cx="5791200" cy="5588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3675519" y="0"/>
            <a:ext cx="2590816" cy="3658808"/>
          </a:xfrm>
          <a:prstGeom prst="rect">
            <a:avLst/>
          </a:prstGeom>
        </p:spPr>
      </p:pic>
      <p:grpSp>
        <p:nvGrpSpPr>
          <p:cNvPr id="6" name="Group 5">
            <a:extLst>
              <a:ext uri="{FF2B5EF4-FFF2-40B4-BE49-F238E27FC236}">
                <a16:creationId xmlns:a16="http://schemas.microsoft.com/office/drawing/2014/main" id="{E1BBA1A3-31B9-4E93-869C-78A631E7D11C}"/>
              </a:ext>
            </a:extLst>
          </p:cNvPr>
          <p:cNvGrpSpPr/>
          <p:nvPr/>
        </p:nvGrpSpPr>
        <p:grpSpPr>
          <a:xfrm>
            <a:off x="1393505" y="470264"/>
            <a:ext cx="13489628" cy="7995905"/>
            <a:chOff x="986208" y="1329418"/>
            <a:chExt cx="10219585" cy="6279091"/>
          </a:xfrm>
        </p:grpSpPr>
        <p:grpSp>
          <p:nvGrpSpPr>
            <p:cNvPr id="3" name="Group 2">
              <a:extLst>
                <a:ext uri="{FF2B5EF4-FFF2-40B4-BE49-F238E27FC236}">
                  <a16:creationId xmlns:a16="http://schemas.microsoft.com/office/drawing/2014/main" id="{F1703911-BA96-4BB3-96B3-052B9934173B}"/>
                </a:ext>
              </a:extLst>
            </p:cNvPr>
            <p:cNvGrpSpPr/>
            <p:nvPr/>
          </p:nvGrpSpPr>
          <p:grpSpPr>
            <a:xfrm>
              <a:off x="986208" y="1329418"/>
              <a:ext cx="10219585" cy="5307139"/>
              <a:chOff x="986208" y="774700"/>
              <a:chExt cx="10219585" cy="6709307"/>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986208" y="774700"/>
                <a:ext cx="10219585" cy="6709307"/>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prstClr val="white"/>
                  </a:solidFill>
                  <a:latin typeface="Calibri"/>
                </a:endParaRPr>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161143" y="957490"/>
                <a:ext cx="9869714" cy="610563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prstClr val="white"/>
                  </a:solidFill>
                  <a:latin typeface="Calibri"/>
                </a:endParaRPr>
              </a:p>
            </p:txBody>
          </p:sp>
        </p:grpSp>
        <p:sp>
          <p:nvSpPr>
            <p:cNvPr id="29" name="标题 1">
              <a:extLst>
                <a:ext uri="{FF2B5EF4-FFF2-40B4-BE49-F238E27FC236}">
                  <a16:creationId xmlns:a16="http://schemas.microsoft.com/office/drawing/2014/main" id="{F383C42A-41E3-4440-87F1-5BAAB6BD99E2}"/>
                </a:ext>
              </a:extLst>
            </p:cNvPr>
            <p:cNvSpPr txBox="1">
              <a:spLocks/>
            </p:cNvSpPr>
            <p:nvPr/>
          </p:nvSpPr>
          <p:spPr>
            <a:xfrm>
              <a:off x="1273048" y="4471382"/>
              <a:ext cx="9645904" cy="3137127"/>
            </a:xfrm>
            <a:prstGeom prst="rect">
              <a:avLst/>
            </a:prstGeom>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fontAlgn="auto">
                <a:lnSpc>
                  <a:spcPct val="150000"/>
                </a:lnSpc>
                <a:spcAft>
                  <a:spcPts val="0"/>
                </a:spcAft>
              </a:pPr>
              <a:r>
                <a:rPr lang="en-US" altLang="zh-CN" sz="5867" b="1" dirty="0" err="1">
                  <a:solidFill>
                    <a:srgbClr val="FF0000"/>
                  </a:solidFill>
                  <a:effectLst>
                    <a:outerShdw blurRad="38100" dist="38100" dir="2700000" algn="tl">
                      <a:srgbClr val="000000">
                        <a:alpha val="43137"/>
                      </a:srgbClr>
                    </a:outerShdw>
                  </a:effectLst>
                  <a:latin typeface="Times New Roman" panose="02020603050405020304" pitchFamily="18" charset="0"/>
                  <a:ea typeface="仓耳章鱼小丸子体 W01" panose="02020400000000000000" pitchFamily="18" charset="-122"/>
                  <a:cs typeface="Times New Roman" panose="02020603050405020304" pitchFamily="18" charset="0"/>
                </a:rPr>
                <a:t>Kết</a:t>
              </a:r>
              <a:r>
                <a:rPr lang="en-US" altLang="zh-CN" sz="5867" b="1" dirty="0">
                  <a:solidFill>
                    <a:srgbClr val="FF0000"/>
                  </a:solidFill>
                  <a:effectLst>
                    <a:outerShdw blurRad="38100" dist="38100" dir="2700000" algn="tl">
                      <a:srgbClr val="000000">
                        <a:alpha val="43137"/>
                      </a:srgbClr>
                    </a:outerShdw>
                  </a:effectLst>
                  <a:latin typeface="Times New Roman" panose="02020603050405020304" pitchFamily="18" charset="0"/>
                  <a:ea typeface="仓耳章鱼小丸子体 W01" panose="02020400000000000000" pitchFamily="18" charset="-122"/>
                  <a:cs typeface="Times New Roman" panose="02020603050405020304" pitchFamily="18" charset="0"/>
                </a:rPr>
                <a:t> </a:t>
              </a:r>
              <a:r>
                <a:rPr lang="en-US" altLang="zh-CN" sz="5867" b="1" dirty="0" err="1">
                  <a:solidFill>
                    <a:srgbClr val="FF0000"/>
                  </a:solidFill>
                  <a:effectLst>
                    <a:outerShdw blurRad="38100" dist="38100" dir="2700000" algn="tl">
                      <a:srgbClr val="000000">
                        <a:alpha val="43137"/>
                      </a:srgbClr>
                    </a:outerShdw>
                  </a:effectLst>
                  <a:latin typeface="Times New Roman" panose="02020603050405020304" pitchFamily="18" charset="0"/>
                  <a:ea typeface="仓耳章鱼小丸子体 W01" panose="02020400000000000000" pitchFamily="18" charset="-122"/>
                  <a:cs typeface="Times New Roman" panose="02020603050405020304" pitchFamily="18" charset="0"/>
                </a:rPr>
                <a:t>luận</a:t>
              </a:r>
              <a:endParaRPr lang="en-US" altLang="zh-CN" sz="5867" b="1" dirty="0">
                <a:solidFill>
                  <a:srgbClr val="FF0000"/>
                </a:solidFill>
                <a:effectLst>
                  <a:outerShdw blurRad="38100" dist="38100" dir="2700000" algn="tl">
                    <a:srgbClr val="000000">
                      <a:alpha val="43137"/>
                    </a:srgbClr>
                  </a:outerShdw>
                </a:effectLst>
                <a:latin typeface="Times New Roman" panose="02020603050405020304" pitchFamily="18" charset="0"/>
                <a:ea typeface="仓耳章鱼小丸子体 W01" panose="02020400000000000000" pitchFamily="18" charset="-122"/>
                <a:cs typeface="Times New Roman" panose="02020603050405020304" pitchFamily="18" charset="0"/>
              </a:endParaRPr>
            </a:p>
            <a:p>
              <a:pPr defTabSz="1219170" fontAlgn="auto">
                <a:lnSpc>
                  <a:spcPct val="150000"/>
                </a:lnSpc>
                <a:spcAft>
                  <a:spcPts val="0"/>
                </a:spcAft>
              </a:pPr>
              <a:r>
                <a:rPr lang="vi-VN" altLang="zh-CN" sz="4267" b="1" dirty="0">
                  <a:solidFill>
                    <a:srgbClr val="224A40"/>
                  </a:solidFill>
                  <a:effectLst>
                    <a:outerShdw blurRad="38100" dist="38100" dir="2700000" algn="tl">
                      <a:srgbClr val="000000">
                        <a:alpha val="43137"/>
                      </a:srgbClr>
                    </a:outerShdw>
                  </a:effectLst>
                  <a:latin typeface="#9Slide03 Arima Madurai Black" panose="020B0604020202020204" charset="0"/>
                  <a:ea typeface="仓耳章鱼小丸子体 W01" panose="02020400000000000000" pitchFamily="18" charset="-122"/>
                  <a:cs typeface="#9Slide03 Arima Madurai Black" panose="020B0604020202020204" charset="0"/>
                </a:rPr>
                <a:t>Ánh sáng rất cần cho sự sống của thực vật. Ngoài vai trò giúp cây quang hợp, ánh sáng còn ảnh hưởng đến quá trình sống của thực vật. Không có ánh sáng thực vật sẽ mau chóng tàn lụi vì chúng cần ánh sáng để duy trì sự sống.</a:t>
              </a:r>
              <a:endParaRPr lang="en-US" altLang="zh-CN" sz="4267" b="1" dirty="0">
                <a:solidFill>
                  <a:srgbClr val="224A40"/>
                </a:solidFill>
                <a:effectLst>
                  <a:outerShdw blurRad="38100" dist="38100" dir="2700000" algn="tl">
                    <a:srgbClr val="000000">
                      <a:alpha val="43137"/>
                    </a:srgbClr>
                  </a:outerShdw>
                </a:effectLst>
                <a:latin typeface="#9Slide03 Arima Madurai Black" panose="020B0604020202020204" charset="0"/>
                <a:ea typeface="仓耳章鱼小丸子体 W01" panose="02020400000000000000" pitchFamily="18" charset="-122"/>
                <a:cs typeface="#9Slide03 Arima Madurai Black" panose="020B0604020202020204" charset="0"/>
              </a:endParaRPr>
            </a:p>
            <a:p>
              <a:pPr defTabSz="1219170" fontAlgn="auto">
                <a:lnSpc>
                  <a:spcPct val="150000"/>
                </a:lnSpc>
                <a:spcAft>
                  <a:spcPts val="0"/>
                </a:spcAft>
              </a:pPr>
              <a:r>
                <a:rPr lang="en-US" altLang="zh-CN" sz="7200" b="1" dirty="0">
                  <a:solidFill>
                    <a:srgbClr val="FF0000"/>
                  </a:solidFill>
                  <a:effectLst>
                    <a:outerShdw blurRad="38100" dist="38100" dir="2700000" algn="tl">
                      <a:srgbClr val="000000">
                        <a:alpha val="43137"/>
                      </a:srgbClr>
                    </a:outerShdw>
                  </a:effectLst>
                  <a:latin typeface="Times New Roman" panose="02020603050405020304" pitchFamily="18" charset="0"/>
                  <a:ea typeface="仓耳章鱼小丸子体 W01" panose="02020400000000000000" pitchFamily="18" charset="-122"/>
                  <a:cs typeface="Times New Roman" panose="02020603050405020304" pitchFamily="18" charset="0"/>
                </a:rPr>
                <a:t> </a:t>
              </a:r>
            </a:p>
          </p:txBody>
        </p:sp>
      </p:grpSp>
      <p:pic>
        <p:nvPicPr>
          <p:cNvPr id="24582" name="Picture 6" descr="Hình ảnh Vẽ Tay Kính Lúp Khoa Học Minh Họa, Kính Lúp, đôi Mắt, Vẽ Tay miễn  phí tải tập tin PNG PSDComment và Vector">
            <a:extLst>
              <a:ext uri="{FF2B5EF4-FFF2-40B4-BE49-F238E27FC236}">
                <a16:creationId xmlns:a16="http://schemas.microsoft.com/office/drawing/2014/main" id="{E38C7F98-7E04-4379-A6AE-970581B20B9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92904" y="263676"/>
            <a:ext cx="2777257" cy="2777257"/>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4">
            <a:extLst>
              <a:ext uri="{FF2B5EF4-FFF2-40B4-BE49-F238E27FC236}">
                <a16:creationId xmlns:a16="http://schemas.microsoft.com/office/drawing/2014/main" id="{E1581BA6-DAE1-4F5E-9F06-64AB3EE9C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6629" y="4020930"/>
            <a:ext cx="5123069" cy="5123069"/>
          </a:xfrm>
          <a:prstGeom prst="rect">
            <a:avLst/>
          </a:prstGeom>
        </p:spPr>
      </p:pic>
    </p:spTree>
    <p:custDataLst>
      <p:tags r:id="rId1"/>
    </p:custDataLst>
    <p:extLst>
      <p:ext uri="{BB962C8B-B14F-4D97-AF65-F5344CB8AC3E}">
        <p14:creationId xmlns:p14="http://schemas.microsoft.com/office/powerpoint/2010/main" val="41242121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barn(inVertical)">
                                      <p:cBhvr>
                                        <p:cTn id="10" dur="500"/>
                                        <p:tgtEl>
                                          <p:spTgt spid="24582"/>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920" y="575643"/>
            <a:ext cx="6380273" cy="553998"/>
          </a:xfrm>
          <a:prstGeom prst="rect">
            <a:avLst/>
          </a:prstGeom>
        </p:spPr>
        <p:txBody>
          <a:bodyPr wrap="none">
            <a:spAutoFit/>
          </a:bodyPr>
          <a:lstStyle/>
          <a:p>
            <a:r>
              <a:rPr lang="en-US" sz="3000" b="1" dirty="0">
                <a:solidFill>
                  <a:srgbClr val="FF0000"/>
                </a:solidFill>
                <a:latin typeface="Times New Roman" pitchFamily="18" charset="0"/>
                <a:cs typeface="Times New Roman" pitchFamily="18" charset="0"/>
              </a:rPr>
              <a:t>1.2. Vai </a:t>
            </a:r>
            <a:r>
              <a:rPr lang="en-US" sz="3000" b="1" dirty="0" err="1">
                <a:solidFill>
                  <a:srgbClr val="FF0000"/>
                </a:solidFill>
                <a:latin typeface="Times New Roman" pitchFamily="18" charset="0"/>
                <a:cs typeface="Times New Roman" pitchFamily="18" charset="0"/>
              </a:rPr>
              <a:t>trò</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của</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ánh</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sáng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với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động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vật</a:t>
            </a:r>
            <a:endParaRPr lang="en-US" sz="3000" dirty="0">
              <a:solidFill>
                <a:srgbClr val="FF000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0C7BBFE0-9D06-4060-9B5A-AAF2F273341F}"/>
              </a:ext>
            </a:extLst>
          </p:cNvPr>
          <p:cNvPicPr>
            <a:picLocks noChangeAspect="1"/>
          </p:cNvPicPr>
          <p:nvPr/>
        </p:nvPicPr>
        <p:blipFill>
          <a:blip r:embed="rId3"/>
          <a:stretch>
            <a:fillRect/>
          </a:stretch>
        </p:blipFill>
        <p:spPr>
          <a:xfrm>
            <a:off x="365920" y="3126970"/>
            <a:ext cx="2362200" cy="3634154"/>
          </a:xfrm>
          <a:prstGeom prst="rect">
            <a:avLst/>
          </a:prstGeom>
        </p:spPr>
      </p:pic>
      <p:pic>
        <p:nvPicPr>
          <p:cNvPr id="1026" name="Picture 2" descr="Động vật, ảnh động vật hoang dã, ảnh động vật săn mồi">
            <a:extLst>
              <a:ext uri="{FF2B5EF4-FFF2-40B4-BE49-F238E27FC236}">
                <a16:creationId xmlns:a16="http://schemas.microsoft.com/office/drawing/2014/main" id="{AB01632B-8861-4125-8D4C-FB2E0FB1A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653" y="3279371"/>
            <a:ext cx="2187819" cy="3481753"/>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4" descr="các loài chim thuộc họ mỏ rộng (eurylaimidae) của việt nam">
            <a:extLst>
              <a:ext uri="{FF2B5EF4-FFF2-40B4-BE49-F238E27FC236}">
                <a16:creationId xmlns:a16="http://schemas.microsoft.com/office/drawing/2014/main" id="{DE58B735-7D78-45F2-AF0F-05D9FA34E92B}"/>
              </a:ext>
            </a:extLst>
          </p:cNvPr>
          <p:cNvSpPr>
            <a:spLocks noChangeAspect="1" noChangeArrowheads="1"/>
          </p:cNvSpPr>
          <p:nvPr/>
        </p:nvSpPr>
        <p:spPr bwMode="auto">
          <a:xfrm>
            <a:off x="7985125" y="441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48815F3-2D7F-FD75-6A59-B41151E766C1}"/>
              </a:ext>
            </a:extLst>
          </p:cNvPr>
          <p:cNvSpPr txBox="1"/>
          <p:nvPr/>
        </p:nvSpPr>
        <p:spPr>
          <a:xfrm>
            <a:off x="860425" y="1566241"/>
            <a:ext cx="14554200" cy="1200329"/>
          </a:xfrm>
          <a:prstGeom prst="rect">
            <a:avLst/>
          </a:prstGeom>
          <a:noFill/>
        </p:spPr>
        <p:txBody>
          <a:bodyPr wrap="square" rtlCol="0">
            <a:spAutoFit/>
          </a:bodyPr>
          <a:lstStyle/>
          <a:p>
            <a:r>
              <a:rPr lang="en-US" sz="3600" b="1" dirty="0">
                <a:solidFill>
                  <a:srgbClr val="FF3399"/>
                </a:solidFill>
                <a:latin typeface="Times New Roman" panose="02020603050405020304" pitchFamily="18" charset="0"/>
                <a:cs typeface="Times New Roman" panose="02020603050405020304" pitchFamily="18" charset="0"/>
              </a:rPr>
              <a:t>Quan </a:t>
            </a:r>
            <a:r>
              <a:rPr lang="en-US" sz="3600" b="1" dirty="0" err="1">
                <a:solidFill>
                  <a:srgbClr val="FF3399"/>
                </a:solidFill>
                <a:latin typeface="Times New Roman" panose="02020603050405020304" pitchFamily="18" charset="0"/>
                <a:cs typeface="Times New Roman" panose="02020603050405020304" pitchFamily="18" charset="0"/>
              </a:rPr>
              <a:t>sát</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tranh</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kết</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hợp</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với</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vốn</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hiểu</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biết</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của</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em</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hãy</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cho</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biết</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động</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vật</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sử</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dụng</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ánh</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sánh</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để</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làm</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những</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gì</a:t>
            </a:r>
            <a:r>
              <a:rPr lang="en-US" sz="3600" b="1" dirty="0">
                <a:solidFill>
                  <a:srgbClr val="FF3399"/>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C2A4F9F1-9B06-4112-6314-60CFDAD1FB36}"/>
              </a:ext>
            </a:extLst>
          </p:cNvPr>
          <p:cNvPicPr>
            <a:picLocks noChangeAspect="1"/>
          </p:cNvPicPr>
          <p:nvPr/>
        </p:nvPicPr>
        <p:blipFill>
          <a:blip r:embed="rId5"/>
          <a:stretch>
            <a:fillRect/>
          </a:stretch>
        </p:blipFill>
        <p:spPr>
          <a:xfrm>
            <a:off x="8327545" y="3203170"/>
            <a:ext cx="3999706" cy="3658111"/>
          </a:xfrm>
          <a:prstGeom prst="rect">
            <a:avLst/>
          </a:prstGeom>
        </p:spPr>
      </p:pic>
      <p:pic>
        <p:nvPicPr>
          <p:cNvPr id="5" name="Picture 4">
            <a:extLst>
              <a:ext uri="{FF2B5EF4-FFF2-40B4-BE49-F238E27FC236}">
                <a16:creationId xmlns:a16="http://schemas.microsoft.com/office/drawing/2014/main" id="{E13F286F-C003-6ED7-62A5-CDE3B6162923}"/>
              </a:ext>
            </a:extLst>
          </p:cNvPr>
          <p:cNvPicPr>
            <a:picLocks noChangeAspect="1"/>
          </p:cNvPicPr>
          <p:nvPr/>
        </p:nvPicPr>
        <p:blipFill>
          <a:blip r:embed="rId6"/>
          <a:stretch>
            <a:fillRect/>
          </a:stretch>
        </p:blipFill>
        <p:spPr>
          <a:xfrm>
            <a:off x="5279005" y="3203170"/>
            <a:ext cx="3140938" cy="3557954"/>
          </a:xfrm>
          <a:prstGeom prst="rect">
            <a:avLst/>
          </a:prstGeom>
        </p:spPr>
      </p:pic>
      <p:pic>
        <p:nvPicPr>
          <p:cNvPr id="12" name="Picture 11">
            <a:extLst>
              <a:ext uri="{FF2B5EF4-FFF2-40B4-BE49-F238E27FC236}">
                <a16:creationId xmlns:a16="http://schemas.microsoft.com/office/drawing/2014/main" id="{50C9162D-6B40-E97A-99B8-D2CE7DBF765E}"/>
              </a:ext>
            </a:extLst>
          </p:cNvPr>
          <p:cNvPicPr>
            <a:picLocks noChangeAspect="1"/>
          </p:cNvPicPr>
          <p:nvPr/>
        </p:nvPicPr>
        <p:blipFill>
          <a:blip r:embed="rId7"/>
          <a:stretch>
            <a:fillRect/>
          </a:stretch>
        </p:blipFill>
        <p:spPr>
          <a:xfrm>
            <a:off x="12364871" y="3210790"/>
            <a:ext cx="3911767" cy="3772426"/>
          </a:xfrm>
          <a:prstGeom prst="rect">
            <a:avLst/>
          </a:prstGeom>
        </p:spPr>
      </p:pic>
    </p:spTree>
    <p:extLst>
      <p:ext uri="{BB962C8B-B14F-4D97-AF65-F5344CB8AC3E}">
        <p14:creationId xmlns:p14="http://schemas.microsoft.com/office/powerpoint/2010/main" val="125499625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61BF9D-BC73-226D-F116-262CC6339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319" y="2209800"/>
            <a:ext cx="6071775" cy="6065520"/>
          </a:xfrm>
          <a:prstGeom prst="rect">
            <a:avLst/>
          </a:prstGeom>
        </p:spPr>
      </p:pic>
      <p:sp>
        <p:nvSpPr>
          <p:cNvPr id="4" name="TextBox 3">
            <a:extLst>
              <a:ext uri="{FF2B5EF4-FFF2-40B4-BE49-F238E27FC236}">
                <a16:creationId xmlns:a16="http://schemas.microsoft.com/office/drawing/2014/main" id="{B9F524AE-54AB-3222-DEF1-A07B7C81E5F2}"/>
              </a:ext>
            </a:extLst>
          </p:cNvPr>
          <p:cNvSpPr txBox="1"/>
          <p:nvPr/>
        </p:nvSpPr>
        <p:spPr>
          <a:xfrm>
            <a:off x="2194719" y="605879"/>
            <a:ext cx="9677400"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TRÒ</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CHƠI</a:t>
            </a:r>
            <a:r>
              <a:rPr lang="en-US" sz="4400" b="1" dirty="0">
                <a:solidFill>
                  <a:srgbClr val="FF0000"/>
                </a:solidFill>
                <a:latin typeface="Times New Roman" panose="02020603050405020304" pitchFamily="18" charset="0"/>
                <a:cs typeface="Times New Roman" panose="02020603050405020304" pitchFamily="18" charset="0"/>
              </a:rPr>
              <a:t> Ô </a:t>
            </a:r>
            <a:r>
              <a:rPr lang="en-US" sz="4400" b="1" dirty="0" err="1">
                <a:solidFill>
                  <a:srgbClr val="FF0000"/>
                </a:solidFill>
                <a:latin typeface="Times New Roman" panose="02020603050405020304" pitchFamily="18" charset="0"/>
                <a:cs typeface="Times New Roman" panose="02020603050405020304" pitchFamily="18" charset="0"/>
              </a:rPr>
              <a:t>CỬA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BÍ</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MẬT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Ô CỬA 1">
            <a:hlinkClick r:id="rId4" action="ppaction://hlinksldjump"/>
            <a:extLst>
              <a:ext uri="{FF2B5EF4-FFF2-40B4-BE49-F238E27FC236}">
                <a16:creationId xmlns:a16="http://schemas.microsoft.com/office/drawing/2014/main" id="{B7F2140C-EE15-8E04-95D5-87FE5D4ACCA2}"/>
              </a:ext>
            </a:extLst>
          </p:cNvPr>
          <p:cNvSpPr/>
          <p:nvPr/>
        </p:nvSpPr>
        <p:spPr>
          <a:xfrm>
            <a:off x="4328319" y="2209800"/>
            <a:ext cx="3048000" cy="3048000"/>
          </a:xfrm>
          <a:prstGeom prst="rect">
            <a:avLst/>
          </a:prstGeom>
          <a:solidFill>
            <a:schemeClr val="tx2">
              <a:lumMod val="60000"/>
              <a:lumOff val="40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1</a:t>
            </a:r>
          </a:p>
        </p:txBody>
      </p:sp>
      <p:sp>
        <p:nvSpPr>
          <p:cNvPr id="6" name="Mở ô 1">
            <a:extLst>
              <a:ext uri="{FF2B5EF4-FFF2-40B4-BE49-F238E27FC236}">
                <a16:creationId xmlns:a16="http://schemas.microsoft.com/office/drawing/2014/main" id="{8E5456FC-ED0B-BBCC-8B42-38C410427373}"/>
              </a:ext>
            </a:extLst>
          </p:cNvPr>
          <p:cNvSpPr/>
          <p:nvPr/>
        </p:nvSpPr>
        <p:spPr>
          <a:xfrm>
            <a:off x="4480719" y="3581400"/>
            <a:ext cx="533400" cy="457200"/>
          </a:xfrm>
          <a:prstGeom prst="ellipse">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Ô CỬA 1">
            <a:hlinkClick r:id="rId5" action="ppaction://hlinksldjump"/>
            <a:extLst>
              <a:ext uri="{FF2B5EF4-FFF2-40B4-BE49-F238E27FC236}">
                <a16:creationId xmlns:a16="http://schemas.microsoft.com/office/drawing/2014/main" id="{22728DAC-4BF5-79DF-FC3D-3A845793099A}"/>
              </a:ext>
            </a:extLst>
          </p:cNvPr>
          <p:cNvSpPr/>
          <p:nvPr/>
        </p:nvSpPr>
        <p:spPr>
          <a:xfrm>
            <a:off x="7376319" y="2209800"/>
            <a:ext cx="3048000" cy="3048000"/>
          </a:xfrm>
          <a:prstGeom prst="rect">
            <a:avLst/>
          </a:prstGeom>
          <a:solidFill>
            <a:schemeClr val="tx2">
              <a:lumMod val="60000"/>
              <a:lumOff val="40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2</a:t>
            </a:r>
          </a:p>
        </p:txBody>
      </p:sp>
      <p:sp>
        <p:nvSpPr>
          <p:cNvPr id="8" name="Mở ô 2">
            <a:extLst>
              <a:ext uri="{FF2B5EF4-FFF2-40B4-BE49-F238E27FC236}">
                <a16:creationId xmlns:a16="http://schemas.microsoft.com/office/drawing/2014/main" id="{71979DA5-B9B2-EB0D-9166-BC98EC5B8CEC}"/>
              </a:ext>
            </a:extLst>
          </p:cNvPr>
          <p:cNvSpPr/>
          <p:nvPr/>
        </p:nvSpPr>
        <p:spPr>
          <a:xfrm>
            <a:off x="7528719" y="3581400"/>
            <a:ext cx="533400" cy="457200"/>
          </a:xfrm>
          <a:prstGeom prst="ellipse">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Ô CỬA 1">
            <a:hlinkClick r:id="rId6" action="ppaction://hlinksldjump"/>
            <a:extLst>
              <a:ext uri="{FF2B5EF4-FFF2-40B4-BE49-F238E27FC236}">
                <a16:creationId xmlns:a16="http://schemas.microsoft.com/office/drawing/2014/main" id="{B7FA7264-2C8A-CE45-7F74-029DC72FA405}"/>
              </a:ext>
            </a:extLst>
          </p:cNvPr>
          <p:cNvSpPr/>
          <p:nvPr/>
        </p:nvSpPr>
        <p:spPr>
          <a:xfrm>
            <a:off x="4304094" y="5257800"/>
            <a:ext cx="3048000" cy="3048000"/>
          </a:xfrm>
          <a:prstGeom prst="rect">
            <a:avLst/>
          </a:prstGeom>
          <a:solidFill>
            <a:schemeClr val="tx2">
              <a:lumMod val="60000"/>
              <a:lumOff val="40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3</a:t>
            </a:r>
          </a:p>
        </p:txBody>
      </p:sp>
      <p:sp>
        <p:nvSpPr>
          <p:cNvPr id="11" name="Mở ô 3">
            <a:extLst>
              <a:ext uri="{FF2B5EF4-FFF2-40B4-BE49-F238E27FC236}">
                <a16:creationId xmlns:a16="http://schemas.microsoft.com/office/drawing/2014/main" id="{3CC328F3-787D-00AE-F259-6A78D9B6ACED}"/>
              </a:ext>
            </a:extLst>
          </p:cNvPr>
          <p:cNvSpPr/>
          <p:nvPr/>
        </p:nvSpPr>
        <p:spPr>
          <a:xfrm>
            <a:off x="4456494" y="6629400"/>
            <a:ext cx="533400" cy="457200"/>
          </a:xfrm>
          <a:prstGeom prst="ellipse">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Ô CỬA 1">
            <a:hlinkClick r:id="rId7" action="ppaction://hlinksldjump"/>
            <a:extLst>
              <a:ext uri="{FF2B5EF4-FFF2-40B4-BE49-F238E27FC236}">
                <a16:creationId xmlns:a16="http://schemas.microsoft.com/office/drawing/2014/main" id="{A3C7C738-BF6C-08E8-C213-946E0519B6BA}"/>
              </a:ext>
            </a:extLst>
          </p:cNvPr>
          <p:cNvSpPr/>
          <p:nvPr/>
        </p:nvSpPr>
        <p:spPr>
          <a:xfrm>
            <a:off x="7400703" y="5227320"/>
            <a:ext cx="3048000" cy="3048000"/>
          </a:xfrm>
          <a:prstGeom prst="rect">
            <a:avLst/>
          </a:prstGeom>
          <a:solidFill>
            <a:schemeClr val="tx2">
              <a:lumMod val="60000"/>
              <a:lumOff val="40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4</a:t>
            </a:r>
          </a:p>
        </p:txBody>
      </p:sp>
      <p:sp>
        <p:nvSpPr>
          <p:cNvPr id="13" name="Mở ô 4">
            <a:extLst>
              <a:ext uri="{FF2B5EF4-FFF2-40B4-BE49-F238E27FC236}">
                <a16:creationId xmlns:a16="http://schemas.microsoft.com/office/drawing/2014/main" id="{BC4252A7-437A-A077-3D61-09A64A700972}"/>
              </a:ext>
            </a:extLst>
          </p:cNvPr>
          <p:cNvSpPr/>
          <p:nvPr/>
        </p:nvSpPr>
        <p:spPr>
          <a:xfrm>
            <a:off x="7553103" y="6598920"/>
            <a:ext cx="533400" cy="457200"/>
          </a:xfrm>
          <a:prstGeom prst="ellipse">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1522F9-040A-07BA-8130-DF763F42B75D}"/>
              </a:ext>
            </a:extLst>
          </p:cNvPr>
          <p:cNvSpPr/>
          <p:nvPr/>
        </p:nvSpPr>
        <p:spPr>
          <a:xfrm>
            <a:off x="-121841" y="3484200"/>
            <a:ext cx="4175919" cy="348623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ĐÂY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VAI </a:t>
            </a:r>
            <a:r>
              <a:rPr lang="en-US" sz="2400" b="1" dirty="0" err="1">
                <a:solidFill>
                  <a:srgbClr val="FF0000"/>
                </a:solidFill>
                <a:latin typeface="Times New Roman" panose="02020603050405020304" pitchFamily="18" charset="0"/>
                <a:cs typeface="Times New Roman" panose="02020603050405020304" pitchFamily="18" charset="0"/>
              </a:rPr>
              <a:t>TRÒ</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ÁNH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15" name="GỢI Ý">
            <a:extLst>
              <a:ext uri="{FF2B5EF4-FFF2-40B4-BE49-F238E27FC236}">
                <a16:creationId xmlns:a16="http://schemas.microsoft.com/office/drawing/2014/main" id="{2652A80E-B437-AE5E-D91E-037A8DEE2EAF}"/>
              </a:ext>
            </a:extLst>
          </p:cNvPr>
          <p:cNvSpPr/>
          <p:nvPr/>
        </p:nvSpPr>
        <p:spPr>
          <a:xfrm>
            <a:off x="-83742" y="3474383"/>
            <a:ext cx="4099719" cy="347472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Home 17">
            <a:hlinkClick r:id="rId8" action="ppaction://hlinksldjump" highlightClick="1"/>
            <a:extLst>
              <a:ext uri="{FF2B5EF4-FFF2-40B4-BE49-F238E27FC236}">
                <a16:creationId xmlns:a16="http://schemas.microsoft.com/office/drawing/2014/main" id="{341B80D5-5ACF-1332-B4BE-EEB06FFE0863}"/>
              </a:ext>
            </a:extLst>
          </p:cNvPr>
          <p:cNvSpPr/>
          <p:nvPr/>
        </p:nvSpPr>
        <p:spPr>
          <a:xfrm>
            <a:off x="14386719" y="8305800"/>
            <a:ext cx="1371600" cy="838200"/>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87731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3" presetClass="exit" presetSubtype="32" fill="hold" grpId="0" nodeType="clickEffect">
                                  <p:stCondLst>
                                    <p:cond delay="0"/>
                                  </p:stCondLst>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8" presetClass="exit" presetSubtype="12" fill="hold" grpId="0" nodeType="withEffect">
                                  <p:stCondLst>
                                    <p:cond delay="0"/>
                                  </p:stCondLst>
                                  <p:childTnLst>
                                    <p:animEffect transition="out" filter="strips(downLeft)">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grpId="0" nodeType="clickEffect">
                                  <p:stCondLst>
                                    <p:cond delay="0"/>
                                  </p:stCondLst>
                                  <p:childTnLst>
                                    <p:anim calcmode="lin" valueType="num">
                                      <p:cBhvr additive="base">
                                        <p:cTn id="23" dur="500"/>
                                        <p:tgtEl>
                                          <p:spTgt spid="7"/>
                                        </p:tgtEl>
                                        <p:attrNameLst>
                                          <p:attrName>ppt_x</p:attrName>
                                        </p:attrNameLst>
                                      </p:cBhvr>
                                      <p:tavLst>
                                        <p:tav tm="0">
                                          <p:val>
                                            <p:strVal val="ppt_x"/>
                                          </p:val>
                                        </p:tav>
                                        <p:tav tm="100000">
                                          <p:val>
                                            <p:strVal val="ppt_x"/>
                                          </p:val>
                                        </p:tav>
                                      </p:tavLst>
                                    </p:anim>
                                    <p:anim calcmode="lin" valueType="num">
                                      <p:cBhvr additive="base">
                                        <p:cTn id="24" dur="500"/>
                                        <p:tgtEl>
                                          <p:spTgt spid="7"/>
                                        </p:tgtEl>
                                        <p:attrNameLst>
                                          <p:attrName>ppt_y</p:attrName>
                                        </p:attrNameLst>
                                      </p:cBhvr>
                                      <p:tavLst>
                                        <p:tav tm="0">
                                          <p:val>
                                            <p:strVal val="ppt_y"/>
                                          </p:val>
                                        </p:tav>
                                        <p:tav tm="100000">
                                          <p:val>
                                            <p:strVal val="1+ppt_h/2"/>
                                          </p:val>
                                        </p:tav>
                                      </p:tavLst>
                                    </p:anim>
                                    <p:set>
                                      <p:cBhvr>
                                        <p:cTn id="25" dur="1" fill="hold">
                                          <p:stCondLst>
                                            <p:cond delay="499"/>
                                          </p:stCondLst>
                                        </p:cTn>
                                        <p:tgtEl>
                                          <p:spTgt spid="7"/>
                                        </p:tgtEl>
                                        <p:attrNameLst>
                                          <p:attrName>style.visibility</p:attrName>
                                        </p:attrNameLst>
                                      </p:cBhvr>
                                      <p:to>
                                        <p:strVal val="hidden"/>
                                      </p:to>
                                    </p:set>
                                  </p:childTnLst>
                                </p:cTn>
                              </p:par>
                              <p:par>
                                <p:cTn id="26" presetID="53" presetClass="exit" presetSubtype="32" fill="hold" grpId="0" nodeType="withEffect">
                                  <p:stCondLst>
                                    <p:cond delay="0"/>
                                  </p:stCondLst>
                                  <p:childTnLst>
                                    <p:anim calcmode="lin" valueType="num">
                                      <p:cBhvr>
                                        <p:cTn id="27" dur="500"/>
                                        <p:tgtEl>
                                          <p:spTgt spid="8"/>
                                        </p:tgtEl>
                                        <p:attrNameLst>
                                          <p:attrName>ppt_w</p:attrName>
                                        </p:attrNameLst>
                                      </p:cBhvr>
                                      <p:tavLst>
                                        <p:tav tm="0">
                                          <p:val>
                                            <p:strVal val="ppt_w"/>
                                          </p:val>
                                        </p:tav>
                                        <p:tav tm="100000">
                                          <p:val>
                                            <p:fltVal val="0"/>
                                          </p:val>
                                        </p:tav>
                                      </p:tavLst>
                                    </p:anim>
                                    <p:anim calcmode="lin" valueType="num">
                                      <p:cBhvr>
                                        <p:cTn id="28" dur="500"/>
                                        <p:tgtEl>
                                          <p:spTgt spid="8"/>
                                        </p:tgtEl>
                                        <p:attrNameLst>
                                          <p:attrName>ppt_h</p:attrName>
                                        </p:attrNameLst>
                                      </p:cBhvr>
                                      <p:tavLst>
                                        <p:tav tm="0">
                                          <p:val>
                                            <p:strVal val="ppt_h"/>
                                          </p:val>
                                        </p:tav>
                                        <p:tav tm="100000">
                                          <p:val>
                                            <p:fltVal val="0"/>
                                          </p:val>
                                        </p:tav>
                                      </p:tavLst>
                                    </p:anim>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grpId="0" nodeType="clickEffect">
                                  <p:stCondLst>
                                    <p:cond delay="0"/>
                                  </p:stCondLst>
                                  <p:childTnLst>
                                    <p:anim calcmode="lin" valueType="num">
                                      <p:cBhvr>
                                        <p:cTn id="35" dur="500"/>
                                        <p:tgtEl>
                                          <p:spTgt spid="9"/>
                                        </p:tgtEl>
                                        <p:attrNameLst>
                                          <p:attrName>ppt_w</p:attrName>
                                        </p:attrNameLst>
                                      </p:cBhvr>
                                      <p:tavLst>
                                        <p:tav tm="0">
                                          <p:val>
                                            <p:strVal val="ppt_w"/>
                                          </p:val>
                                        </p:tav>
                                        <p:tav tm="100000">
                                          <p:val>
                                            <p:fltVal val="0"/>
                                          </p:val>
                                        </p:tav>
                                      </p:tavLst>
                                    </p:anim>
                                    <p:anim calcmode="lin" valueType="num">
                                      <p:cBhvr>
                                        <p:cTn id="36" dur="500"/>
                                        <p:tgtEl>
                                          <p:spTgt spid="9"/>
                                        </p:tgtEl>
                                        <p:attrNameLst>
                                          <p:attrName>ppt_h</p:attrName>
                                        </p:attrNameLst>
                                      </p:cBhvr>
                                      <p:tavLst>
                                        <p:tav tm="0">
                                          <p:val>
                                            <p:strVal val="ppt_h"/>
                                          </p:val>
                                        </p:tav>
                                        <p:tav tm="100000">
                                          <p:val>
                                            <p:fltVal val="0"/>
                                          </p:val>
                                        </p:tav>
                                      </p:tavLst>
                                    </p:anim>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53" presetClass="exit" presetSubtype="32" fill="hold" grpId="0" nodeType="withEffect">
                                  <p:stCondLst>
                                    <p:cond delay="0"/>
                                  </p:stCondLst>
                                  <p:childTnLst>
                                    <p:anim calcmode="lin" valueType="num">
                                      <p:cBhvr>
                                        <p:cTn id="40" dur="500"/>
                                        <p:tgtEl>
                                          <p:spTgt spid="11"/>
                                        </p:tgtEl>
                                        <p:attrNameLst>
                                          <p:attrName>ppt_w</p:attrName>
                                        </p:attrNameLst>
                                      </p:cBhvr>
                                      <p:tavLst>
                                        <p:tav tm="0">
                                          <p:val>
                                            <p:strVal val="ppt_w"/>
                                          </p:val>
                                        </p:tav>
                                        <p:tav tm="100000">
                                          <p:val>
                                            <p:fltVal val="0"/>
                                          </p:val>
                                        </p:tav>
                                      </p:tavLst>
                                    </p:anim>
                                    <p:anim calcmode="lin" valueType="num">
                                      <p:cBhvr>
                                        <p:cTn id="41" dur="500"/>
                                        <p:tgtEl>
                                          <p:spTgt spid="11"/>
                                        </p:tgtEl>
                                        <p:attrNameLst>
                                          <p:attrName>ppt_h</p:attrName>
                                        </p:attrNameLst>
                                      </p:cBhvr>
                                      <p:tavLst>
                                        <p:tav tm="0">
                                          <p:val>
                                            <p:strVal val="ppt_h"/>
                                          </p:val>
                                        </p:tav>
                                        <p:tav tm="100000">
                                          <p:val>
                                            <p:fltVal val="0"/>
                                          </p:val>
                                        </p:tav>
                                      </p:tavLst>
                                    </p:anim>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grpId="0" nodeType="clickEffect">
                                  <p:stCondLst>
                                    <p:cond delay="0"/>
                                  </p:stCondLst>
                                  <p:childTnLst>
                                    <p:anim calcmode="lin" valueType="num">
                                      <p:cBhvr>
                                        <p:cTn id="48" dur="500"/>
                                        <p:tgtEl>
                                          <p:spTgt spid="12"/>
                                        </p:tgtEl>
                                        <p:attrNameLst>
                                          <p:attrName>ppt_w</p:attrName>
                                        </p:attrNameLst>
                                      </p:cBhvr>
                                      <p:tavLst>
                                        <p:tav tm="0">
                                          <p:val>
                                            <p:strVal val="ppt_w"/>
                                          </p:val>
                                        </p:tav>
                                        <p:tav tm="100000">
                                          <p:val>
                                            <p:fltVal val="0"/>
                                          </p:val>
                                        </p:tav>
                                      </p:tavLst>
                                    </p:anim>
                                    <p:anim calcmode="lin" valueType="num">
                                      <p:cBhvr>
                                        <p:cTn id="49" dur="500"/>
                                        <p:tgtEl>
                                          <p:spTgt spid="12"/>
                                        </p:tgtEl>
                                        <p:attrNameLst>
                                          <p:attrName>ppt_h</p:attrName>
                                        </p:attrNameLst>
                                      </p:cBhvr>
                                      <p:tavLst>
                                        <p:tav tm="0">
                                          <p:val>
                                            <p:strVal val="ppt_h"/>
                                          </p:val>
                                        </p:tav>
                                        <p:tav tm="100000">
                                          <p:val>
                                            <p:fltVal val="0"/>
                                          </p:val>
                                        </p:tav>
                                      </p:tavLst>
                                    </p:anim>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53" presetClass="exit" presetSubtype="32" fill="hold" grpId="0" nodeType="withEffect">
                                  <p:stCondLst>
                                    <p:cond delay="0"/>
                                  </p:stCondLst>
                                  <p:childTnLst>
                                    <p:anim calcmode="lin" valueType="num">
                                      <p:cBhvr>
                                        <p:cTn id="53" dur="500"/>
                                        <p:tgtEl>
                                          <p:spTgt spid="13"/>
                                        </p:tgtEl>
                                        <p:attrNameLst>
                                          <p:attrName>ppt_w</p:attrName>
                                        </p:attrNameLst>
                                      </p:cBhvr>
                                      <p:tavLst>
                                        <p:tav tm="0">
                                          <p:val>
                                            <p:strVal val="ppt_w"/>
                                          </p:val>
                                        </p:tav>
                                        <p:tav tm="100000">
                                          <p:val>
                                            <p:fltVal val="0"/>
                                          </p:val>
                                        </p:tav>
                                      </p:tavLst>
                                    </p:anim>
                                    <p:anim calcmode="lin" valueType="num">
                                      <p:cBhvr>
                                        <p:cTn id="54" dur="500"/>
                                        <p:tgtEl>
                                          <p:spTgt spid="13"/>
                                        </p:tgtEl>
                                        <p:attrNameLst>
                                          <p:attrName>ppt_h</p:attrName>
                                        </p:attrNameLst>
                                      </p:cBhvr>
                                      <p:tavLst>
                                        <p:tav tm="0">
                                          <p:val>
                                            <p:strVal val="ppt_h"/>
                                          </p:val>
                                        </p:tav>
                                        <p:tav tm="100000">
                                          <p:val>
                                            <p:fltVal val="0"/>
                                          </p:val>
                                        </p:tav>
                                      </p:tavLst>
                                    </p:anim>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animBg="1"/>
      <p:bldP spid="6" grpId="0" animBg="1"/>
      <p:bldP spid="7" grpId="0" animBg="1"/>
      <p:bldP spid="8" grpId="0" animBg="1"/>
      <p:bldP spid="9" grpId="0" animBg="1"/>
      <p:bldP spid="11" grpId="0" animBg="1"/>
      <p:bldP spid="12" grpId="0" animBg="1"/>
      <p:bldP spid="13"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BBFE0-9D06-4060-9B5A-AAF2F273341F}"/>
              </a:ext>
            </a:extLst>
          </p:cNvPr>
          <p:cNvPicPr>
            <a:picLocks noChangeAspect="1"/>
          </p:cNvPicPr>
          <p:nvPr/>
        </p:nvPicPr>
        <p:blipFill>
          <a:blip r:embed="rId3"/>
          <a:stretch>
            <a:fillRect/>
          </a:stretch>
        </p:blipFill>
        <p:spPr>
          <a:xfrm>
            <a:off x="3794919" y="1828800"/>
            <a:ext cx="7848600" cy="5368551"/>
          </a:xfrm>
          <a:prstGeom prst="rect">
            <a:avLst/>
          </a:prstGeom>
        </p:spPr>
      </p:pic>
      <p:sp>
        <p:nvSpPr>
          <p:cNvPr id="10" name="AutoShape 4" descr="các loài chim thuộc họ mỏ rộng (eurylaimidae) của việt nam">
            <a:extLst>
              <a:ext uri="{FF2B5EF4-FFF2-40B4-BE49-F238E27FC236}">
                <a16:creationId xmlns:a16="http://schemas.microsoft.com/office/drawing/2014/main" id="{DE58B735-7D78-45F2-AF0F-05D9FA34E92B}"/>
              </a:ext>
            </a:extLst>
          </p:cNvPr>
          <p:cNvSpPr>
            <a:spLocks noChangeAspect="1" noChangeArrowheads="1"/>
          </p:cNvSpPr>
          <p:nvPr/>
        </p:nvSpPr>
        <p:spPr bwMode="auto">
          <a:xfrm>
            <a:off x="7985125" y="441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71B9CC06-B38E-7467-48D0-77F0A653278B}"/>
              </a:ext>
            </a:extLst>
          </p:cNvPr>
          <p:cNvSpPr/>
          <p:nvPr/>
        </p:nvSpPr>
        <p:spPr>
          <a:xfrm>
            <a:off x="5318919" y="7239000"/>
            <a:ext cx="4191000" cy="1066800"/>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HÌNH</a:t>
            </a:r>
            <a:r>
              <a:rPr lang="en-US" sz="4800" b="1" dirty="0">
                <a:solidFill>
                  <a:schemeClr val="tx1"/>
                </a:solidFill>
              </a:rPr>
              <a:t> 1</a:t>
            </a:r>
          </a:p>
        </p:txBody>
      </p:sp>
      <p:sp>
        <p:nvSpPr>
          <p:cNvPr id="5" name="Action Button: Go Home 4">
            <a:hlinkClick r:id="rId4" action="ppaction://hlinksldjump" highlightClick="1"/>
            <a:extLst>
              <a:ext uri="{FF2B5EF4-FFF2-40B4-BE49-F238E27FC236}">
                <a16:creationId xmlns:a16="http://schemas.microsoft.com/office/drawing/2014/main" id="{FE5C3635-0924-3668-02E5-6BCF64912FD5}"/>
              </a:ext>
            </a:extLst>
          </p:cNvPr>
          <p:cNvSpPr/>
          <p:nvPr/>
        </p:nvSpPr>
        <p:spPr>
          <a:xfrm>
            <a:off x="14539119" y="8001000"/>
            <a:ext cx="1737519" cy="1066800"/>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23947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ộng vật, ảnh động vật hoang dã, ảnh động vật săn mồi">
            <a:extLst>
              <a:ext uri="{FF2B5EF4-FFF2-40B4-BE49-F238E27FC236}">
                <a16:creationId xmlns:a16="http://schemas.microsoft.com/office/drawing/2014/main" id="{AB01632B-8861-4125-8D4C-FB2E0FB1A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382" y="990600"/>
            <a:ext cx="6324600" cy="57912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4" descr="các loài chim thuộc họ mỏ rộng (eurylaimidae) của việt nam">
            <a:extLst>
              <a:ext uri="{FF2B5EF4-FFF2-40B4-BE49-F238E27FC236}">
                <a16:creationId xmlns:a16="http://schemas.microsoft.com/office/drawing/2014/main" id="{DE58B735-7D78-45F2-AF0F-05D9FA34E92B}"/>
              </a:ext>
            </a:extLst>
          </p:cNvPr>
          <p:cNvSpPr>
            <a:spLocks noChangeAspect="1" noChangeArrowheads="1"/>
          </p:cNvSpPr>
          <p:nvPr/>
        </p:nvSpPr>
        <p:spPr bwMode="auto">
          <a:xfrm>
            <a:off x="7985125" y="441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F11F8EC8-26D1-F7E6-F1BC-FB0F07A2FEE1}"/>
              </a:ext>
            </a:extLst>
          </p:cNvPr>
          <p:cNvPicPr>
            <a:picLocks noChangeAspect="1"/>
          </p:cNvPicPr>
          <p:nvPr/>
        </p:nvPicPr>
        <p:blipFill>
          <a:blip r:embed="rId4"/>
          <a:stretch>
            <a:fillRect/>
          </a:stretch>
        </p:blipFill>
        <p:spPr>
          <a:xfrm>
            <a:off x="7530001" y="990600"/>
            <a:ext cx="7086600" cy="5791200"/>
          </a:xfrm>
          <a:prstGeom prst="rect">
            <a:avLst/>
          </a:prstGeom>
        </p:spPr>
      </p:pic>
      <p:sp>
        <p:nvSpPr>
          <p:cNvPr id="9" name="TextBox 8">
            <a:extLst>
              <a:ext uri="{FF2B5EF4-FFF2-40B4-BE49-F238E27FC236}">
                <a16:creationId xmlns:a16="http://schemas.microsoft.com/office/drawing/2014/main" id="{51903430-ED90-5BD9-E1CF-4B15E8A5D881}"/>
              </a:ext>
            </a:extLst>
          </p:cNvPr>
          <p:cNvSpPr txBox="1"/>
          <p:nvPr/>
        </p:nvSpPr>
        <p:spPr>
          <a:xfrm>
            <a:off x="2575719" y="6781800"/>
            <a:ext cx="2209800" cy="584775"/>
          </a:xfrm>
          <a:prstGeom prst="rect">
            <a:avLst/>
          </a:prstGeom>
          <a:solidFill>
            <a:schemeClr val="accent5">
              <a:lumMod val="40000"/>
              <a:lumOff val="60000"/>
            </a:schemeClr>
          </a:solidFill>
          <a:ln w="28575">
            <a:solidFill>
              <a:schemeClr val="tx1"/>
            </a:solidFill>
          </a:ln>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2</a:t>
            </a:r>
          </a:p>
        </p:txBody>
      </p:sp>
      <p:sp>
        <p:nvSpPr>
          <p:cNvPr id="12" name="TextBox 11">
            <a:extLst>
              <a:ext uri="{FF2B5EF4-FFF2-40B4-BE49-F238E27FC236}">
                <a16:creationId xmlns:a16="http://schemas.microsoft.com/office/drawing/2014/main" id="{362CF821-FECC-D34F-1BB1-E06415E62656}"/>
              </a:ext>
            </a:extLst>
          </p:cNvPr>
          <p:cNvSpPr txBox="1"/>
          <p:nvPr/>
        </p:nvSpPr>
        <p:spPr>
          <a:xfrm>
            <a:off x="9301409" y="6781800"/>
            <a:ext cx="2209800" cy="584775"/>
          </a:xfrm>
          <a:prstGeom prst="rect">
            <a:avLst/>
          </a:prstGeom>
          <a:solidFill>
            <a:schemeClr val="accent5">
              <a:lumMod val="40000"/>
              <a:lumOff val="60000"/>
            </a:schemeClr>
          </a:solidFill>
          <a:ln w="28575">
            <a:solidFill>
              <a:schemeClr val="tx1"/>
            </a:solidFill>
          </a:ln>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3</a:t>
            </a:r>
          </a:p>
        </p:txBody>
      </p:sp>
      <p:sp>
        <p:nvSpPr>
          <p:cNvPr id="13" name="Action Button: Go Home 12">
            <a:hlinkClick r:id="rId5" action="ppaction://hlinksldjump" highlightClick="1"/>
            <a:extLst>
              <a:ext uri="{FF2B5EF4-FFF2-40B4-BE49-F238E27FC236}">
                <a16:creationId xmlns:a16="http://schemas.microsoft.com/office/drawing/2014/main" id="{A47EB451-57EE-FE59-BA6C-DCA9928AC7D5}"/>
              </a:ext>
            </a:extLst>
          </p:cNvPr>
          <p:cNvSpPr/>
          <p:nvPr/>
        </p:nvSpPr>
        <p:spPr>
          <a:xfrm>
            <a:off x="15301119" y="8305800"/>
            <a:ext cx="762000" cy="838200"/>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77840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các loài chim thuộc họ mỏ rộng (eurylaimidae) của việt nam">
            <a:extLst>
              <a:ext uri="{FF2B5EF4-FFF2-40B4-BE49-F238E27FC236}">
                <a16:creationId xmlns:a16="http://schemas.microsoft.com/office/drawing/2014/main" id="{DE58B735-7D78-45F2-AF0F-05D9FA34E92B}"/>
              </a:ext>
            </a:extLst>
          </p:cNvPr>
          <p:cNvSpPr>
            <a:spLocks noChangeAspect="1" noChangeArrowheads="1"/>
          </p:cNvSpPr>
          <p:nvPr/>
        </p:nvSpPr>
        <p:spPr bwMode="auto">
          <a:xfrm>
            <a:off x="7985125" y="441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34041FDF-CFD3-A1C0-23B8-325DECFBEB97}"/>
              </a:ext>
            </a:extLst>
          </p:cNvPr>
          <p:cNvPicPr>
            <a:picLocks noChangeAspect="1"/>
          </p:cNvPicPr>
          <p:nvPr/>
        </p:nvPicPr>
        <p:blipFill>
          <a:blip r:embed="rId3"/>
          <a:stretch>
            <a:fillRect/>
          </a:stretch>
        </p:blipFill>
        <p:spPr>
          <a:xfrm>
            <a:off x="4023519" y="685800"/>
            <a:ext cx="7696200" cy="6248400"/>
          </a:xfrm>
          <a:prstGeom prst="rect">
            <a:avLst/>
          </a:prstGeom>
        </p:spPr>
      </p:pic>
      <p:sp>
        <p:nvSpPr>
          <p:cNvPr id="5" name="TextBox 4">
            <a:extLst>
              <a:ext uri="{FF2B5EF4-FFF2-40B4-BE49-F238E27FC236}">
                <a16:creationId xmlns:a16="http://schemas.microsoft.com/office/drawing/2014/main" id="{546F5FDF-70DA-E8C9-04E5-FE19DB28F35E}"/>
              </a:ext>
            </a:extLst>
          </p:cNvPr>
          <p:cNvSpPr txBox="1"/>
          <p:nvPr/>
        </p:nvSpPr>
        <p:spPr>
          <a:xfrm>
            <a:off x="5623719" y="6934200"/>
            <a:ext cx="1905000" cy="646331"/>
          </a:xfrm>
          <a:prstGeom prst="rect">
            <a:avLst/>
          </a:prstGeom>
          <a:solidFill>
            <a:schemeClr val="accent5">
              <a:lumMod val="40000"/>
              <a:lumOff val="60000"/>
            </a:schemeClr>
          </a:solidFill>
          <a:ln w="38100">
            <a:solidFill>
              <a:schemeClr val="tx1"/>
            </a:solidFill>
          </a:ln>
        </p:spPr>
        <p:txBody>
          <a:bodyPr wrap="square" rtlCol="0">
            <a:spAutoFit/>
          </a:bodyPr>
          <a:lstStyle/>
          <a:p>
            <a:pPr algn="ctr"/>
            <a:r>
              <a:rPr lang="en-US" sz="3600" dirty="0" err="1"/>
              <a:t>HÌNH</a:t>
            </a:r>
            <a:r>
              <a:rPr lang="en-US" sz="3600" dirty="0"/>
              <a:t> 4</a:t>
            </a:r>
          </a:p>
        </p:txBody>
      </p:sp>
      <p:sp>
        <p:nvSpPr>
          <p:cNvPr id="2" name="Action Button: Go Home 1">
            <a:hlinkClick r:id="rId4" action="ppaction://hlinksldjump" highlightClick="1"/>
            <a:extLst>
              <a:ext uri="{FF2B5EF4-FFF2-40B4-BE49-F238E27FC236}">
                <a16:creationId xmlns:a16="http://schemas.microsoft.com/office/drawing/2014/main" id="{336517AF-A5AE-F744-8885-72DB3633CE4A}"/>
              </a:ext>
            </a:extLst>
          </p:cNvPr>
          <p:cNvSpPr/>
          <p:nvPr/>
        </p:nvSpPr>
        <p:spPr>
          <a:xfrm>
            <a:off x="15148719" y="8458200"/>
            <a:ext cx="1127919" cy="685800"/>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45685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các loài chim thuộc họ mỏ rộng (eurylaimidae) của việt nam">
            <a:extLst>
              <a:ext uri="{FF2B5EF4-FFF2-40B4-BE49-F238E27FC236}">
                <a16:creationId xmlns:a16="http://schemas.microsoft.com/office/drawing/2014/main" id="{DE58B735-7D78-45F2-AF0F-05D9FA34E92B}"/>
              </a:ext>
            </a:extLst>
          </p:cNvPr>
          <p:cNvSpPr>
            <a:spLocks noChangeAspect="1" noChangeArrowheads="1"/>
          </p:cNvSpPr>
          <p:nvPr/>
        </p:nvSpPr>
        <p:spPr bwMode="auto">
          <a:xfrm>
            <a:off x="7985125" y="441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ction Button: Go Home 7">
            <a:hlinkClick r:id="rId3" action="ppaction://hlinksldjump" highlightClick="1"/>
            <a:extLst>
              <a:ext uri="{FF2B5EF4-FFF2-40B4-BE49-F238E27FC236}">
                <a16:creationId xmlns:a16="http://schemas.microsoft.com/office/drawing/2014/main" id="{95A2638F-BAD2-A45C-7998-C6024CD83A3E}"/>
              </a:ext>
            </a:extLst>
          </p:cNvPr>
          <p:cNvSpPr/>
          <p:nvPr/>
        </p:nvSpPr>
        <p:spPr>
          <a:xfrm>
            <a:off x="14920119" y="8229600"/>
            <a:ext cx="1219200" cy="914400"/>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947BCD0-1196-62A1-9F2E-8CA1EF42D2A4}"/>
              </a:ext>
            </a:extLst>
          </p:cNvPr>
          <p:cNvSpPr txBox="1"/>
          <p:nvPr/>
        </p:nvSpPr>
        <p:spPr>
          <a:xfrm>
            <a:off x="7337425" y="6705600"/>
            <a:ext cx="1905000" cy="646331"/>
          </a:xfrm>
          <a:prstGeom prst="rect">
            <a:avLst/>
          </a:prstGeom>
          <a:solidFill>
            <a:schemeClr val="accent5">
              <a:lumMod val="40000"/>
              <a:lumOff val="60000"/>
            </a:schemeClr>
          </a:solidFill>
          <a:ln w="38100">
            <a:solidFill>
              <a:schemeClr val="tx1"/>
            </a:solidFill>
          </a:ln>
        </p:spPr>
        <p:txBody>
          <a:bodyPr wrap="square" rtlCol="0">
            <a:spAutoFit/>
          </a:bodyPr>
          <a:lstStyle/>
          <a:p>
            <a:pPr algn="ctr"/>
            <a:r>
              <a:rPr lang="en-US" sz="3600" dirty="0" err="1"/>
              <a:t>HÌNH</a:t>
            </a:r>
            <a:r>
              <a:rPr lang="en-US" sz="3600" dirty="0"/>
              <a:t> 4</a:t>
            </a:r>
          </a:p>
        </p:txBody>
      </p:sp>
      <p:pic>
        <p:nvPicPr>
          <p:cNvPr id="15" name="Picture 14">
            <a:extLst>
              <a:ext uri="{FF2B5EF4-FFF2-40B4-BE49-F238E27FC236}">
                <a16:creationId xmlns:a16="http://schemas.microsoft.com/office/drawing/2014/main" id="{50C40ADF-B23C-E024-833D-FB83019AF14F}"/>
              </a:ext>
            </a:extLst>
          </p:cNvPr>
          <p:cNvPicPr>
            <a:picLocks noChangeAspect="1"/>
          </p:cNvPicPr>
          <p:nvPr/>
        </p:nvPicPr>
        <p:blipFill>
          <a:blip r:embed="rId4"/>
          <a:stretch>
            <a:fillRect/>
          </a:stretch>
        </p:blipFill>
        <p:spPr>
          <a:xfrm>
            <a:off x="2880519" y="762000"/>
            <a:ext cx="10820400" cy="5638799"/>
          </a:xfrm>
          <a:prstGeom prst="rect">
            <a:avLst/>
          </a:prstGeom>
        </p:spPr>
      </p:pic>
    </p:spTree>
    <p:extLst>
      <p:ext uri="{BB962C8B-B14F-4D97-AF65-F5344CB8AC3E}">
        <p14:creationId xmlns:p14="http://schemas.microsoft.com/office/powerpoint/2010/main" val="181930649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53429" y="97843"/>
            <a:ext cx="6590266" cy="553998"/>
          </a:xfrm>
          <a:prstGeom prst="rect">
            <a:avLst/>
          </a:prstGeom>
        </p:spPr>
        <p:txBody>
          <a:bodyPr wrap="none">
            <a:spAutoFit/>
          </a:bodyPr>
          <a:lstStyle/>
          <a:p>
            <a:r>
              <a:rPr lang="en-US" sz="3000" b="1" dirty="0">
                <a:solidFill>
                  <a:srgbClr val="FF0000"/>
                </a:solidFill>
                <a:latin typeface="Times New Roman" pitchFamily="18" charset="0"/>
                <a:cs typeface="Times New Roman" pitchFamily="18" charset="0"/>
              </a:rPr>
              <a:t>1.3. Vai </a:t>
            </a:r>
            <a:r>
              <a:rPr lang="en-US" sz="3000" b="1" dirty="0" err="1">
                <a:solidFill>
                  <a:srgbClr val="FF0000"/>
                </a:solidFill>
                <a:latin typeface="Times New Roman" pitchFamily="18" charset="0"/>
                <a:cs typeface="Times New Roman" pitchFamily="18" charset="0"/>
              </a:rPr>
              <a:t>trò</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của</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ánh</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sáng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với</a:t>
            </a:r>
            <a:r>
              <a:rPr lang="en-US" sz="3000" b="1" dirty="0">
                <a:solidFill>
                  <a:srgbClr val="FF0000"/>
                </a:solidFill>
                <a:latin typeface="Times New Roman" pitchFamily="18" charset="0"/>
                <a:cs typeface="Times New Roman" pitchFamily="18" charset="0"/>
              </a:rPr>
              <a:t> con </a:t>
            </a:r>
            <a:r>
              <a:rPr lang="en-US" sz="3000" b="1" dirty="0" err="1">
                <a:solidFill>
                  <a:srgbClr val="FF0000"/>
                </a:solidFill>
                <a:latin typeface="Times New Roman" pitchFamily="18" charset="0"/>
                <a:cs typeface="Times New Roman" pitchFamily="18" charset="0"/>
              </a:rPr>
              <a:t>người</a:t>
            </a:r>
            <a:endParaRPr lang="en-US" sz="3000" dirty="0">
              <a:solidFill>
                <a:srgbClr val="FF0000"/>
              </a:solidFill>
              <a:latin typeface="Times New Roman" pitchFamily="18" charset="0"/>
              <a:cs typeface="Times New Roman" pitchFamily="18" charset="0"/>
            </a:endParaRPr>
          </a:p>
        </p:txBody>
      </p:sp>
      <p:sp>
        <p:nvSpPr>
          <p:cNvPr id="10" name="AutoShape 4" descr="các loài chim thuộc họ mỏ rộng (eurylaimidae) của việt nam">
            <a:extLst>
              <a:ext uri="{FF2B5EF4-FFF2-40B4-BE49-F238E27FC236}">
                <a16:creationId xmlns:a16="http://schemas.microsoft.com/office/drawing/2014/main" id="{DE58B735-7D78-45F2-AF0F-05D9FA34E92B}"/>
              </a:ext>
            </a:extLst>
          </p:cNvPr>
          <p:cNvSpPr>
            <a:spLocks noChangeAspect="1" noChangeArrowheads="1"/>
          </p:cNvSpPr>
          <p:nvPr/>
        </p:nvSpPr>
        <p:spPr bwMode="auto">
          <a:xfrm>
            <a:off x="7985125" y="441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B5CB5B5-36B5-0507-0098-083062325CF9}"/>
              </a:ext>
            </a:extLst>
          </p:cNvPr>
          <p:cNvPicPr>
            <a:picLocks noChangeAspect="1"/>
          </p:cNvPicPr>
          <p:nvPr/>
        </p:nvPicPr>
        <p:blipFill>
          <a:blip r:embed="rId3"/>
          <a:stretch>
            <a:fillRect/>
          </a:stretch>
        </p:blipFill>
        <p:spPr>
          <a:xfrm>
            <a:off x="213519" y="1837170"/>
            <a:ext cx="5029200" cy="3953200"/>
          </a:xfrm>
          <a:prstGeom prst="rect">
            <a:avLst/>
          </a:prstGeom>
        </p:spPr>
      </p:pic>
      <p:pic>
        <p:nvPicPr>
          <p:cNvPr id="6" name="Picture 5">
            <a:extLst>
              <a:ext uri="{FF2B5EF4-FFF2-40B4-BE49-F238E27FC236}">
                <a16:creationId xmlns:a16="http://schemas.microsoft.com/office/drawing/2014/main" id="{A4B4B67D-7A18-C721-9DCD-B78513A69237}"/>
              </a:ext>
            </a:extLst>
          </p:cNvPr>
          <p:cNvPicPr>
            <a:picLocks noChangeAspect="1"/>
          </p:cNvPicPr>
          <p:nvPr/>
        </p:nvPicPr>
        <p:blipFill>
          <a:blip r:embed="rId4"/>
          <a:stretch>
            <a:fillRect/>
          </a:stretch>
        </p:blipFill>
        <p:spPr>
          <a:xfrm>
            <a:off x="5623719" y="1837170"/>
            <a:ext cx="4419600" cy="3844321"/>
          </a:xfrm>
          <a:prstGeom prst="rect">
            <a:avLst/>
          </a:prstGeom>
        </p:spPr>
      </p:pic>
      <p:sp>
        <p:nvSpPr>
          <p:cNvPr id="7" name="TextBox 6">
            <a:extLst>
              <a:ext uri="{FF2B5EF4-FFF2-40B4-BE49-F238E27FC236}">
                <a16:creationId xmlns:a16="http://schemas.microsoft.com/office/drawing/2014/main" id="{348815F3-2D7F-FD75-6A59-B41151E766C1}"/>
              </a:ext>
            </a:extLst>
          </p:cNvPr>
          <p:cNvSpPr txBox="1"/>
          <p:nvPr/>
        </p:nvSpPr>
        <p:spPr>
          <a:xfrm>
            <a:off x="213519" y="636841"/>
            <a:ext cx="15163800" cy="646331"/>
          </a:xfrm>
          <a:prstGeom prst="rect">
            <a:avLst/>
          </a:prstGeom>
          <a:noFill/>
        </p:spPr>
        <p:txBody>
          <a:bodyPr wrap="square" rtlCol="0">
            <a:spAutoFit/>
          </a:bodyPr>
          <a:lstStyle/>
          <a:p>
            <a:r>
              <a:rPr lang="en-US" sz="3600" b="1" dirty="0">
                <a:solidFill>
                  <a:srgbClr val="FF3399"/>
                </a:solidFill>
                <a:latin typeface="Times New Roman" panose="02020603050405020304" pitchFamily="18" charset="0"/>
                <a:cs typeface="Times New Roman" panose="02020603050405020304" pitchFamily="18" charset="0"/>
              </a:rPr>
              <a:t>Quan </a:t>
            </a:r>
            <a:r>
              <a:rPr lang="en-US" sz="3600" b="1" dirty="0" err="1">
                <a:solidFill>
                  <a:srgbClr val="FF3399"/>
                </a:solidFill>
                <a:latin typeface="Times New Roman" panose="02020603050405020304" pitchFamily="18" charset="0"/>
                <a:cs typeface="Times New Roman" panose="02020603050405020304" pitchFamily="18" charset="0"/>
              </a:rPr>
              <a:t>sát</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tranh</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và</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cho</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biết</a:t>
            </a:r>
            <a:r>
              <a:rPr lang="en-US" sz="3600" b="1" dirty="0">
                <a:solidFill>
                  <a:srgbClr val="FF3399"/>
                </a:solidFill>
                <a:latin typeface="Times New Roman" panose="02020603050405020304" pitchFamily="18" charset="0"/>
                <a:cs typeface="Times New Roman" panose="02020603050405020304" pitchFamily="18" charset="0"/>
              </a:rPr>
              <a:t> con </a:t>
            </a:r>
            <a:r>
              <a:rPr lang="en-US" sz="3600" b="1" dirty="0" err="1">
                <a:solidFill>
                  <a:srgbClr val="FF3399"/>
                </a:solidFill>
                <a:latin typeface="Times New Roman" panose="02020603050405020304" pitchFamily="18" charset="0"/>
                <a:cs typeface="Times New Roman" panose="02020603050405020304" pitchFamily="18" charset="0"/>
              </a:rPr>
              <a:t>người</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sử</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dụng</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ánh</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sánh</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để</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làm</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những</a:t>
            </a:r>
            <a:r>
              <a:rPr lang="en-US" sz="3600" b="1" dirty="0">
                <a:solidFill>
                  <a:srgbClr val="FF3399"/>
                </a:solidFill>
                <a:latin typeface="Times New Roman" panose="02020603050405020304" pitchFamily="18" charset="0"/>
                <a:cs typeface="Times New Roman" panose="02020603050405020304" pitchFamily="18" charset="0"/>
              </a:rPr>
              <a:t> </a:t>
            </a:r>
            <a:r>
              <a:rPr lang="en-US" sz="3600" b="1" dirty="0" err="1">
                <a:solidFill>
                  <a:srgbClr val="FF3399"/>
                </a:solidFill>
                <a:latin typeface="Times New Roman" panose="02020603050405020304" pitchFamily="18" charset="0"/>
                <a:cs typeface="Times New Roman" panose="02020603050405020304" pitchFamily="18" charset="0"/>
              </a:rPr>
              <a:t>gì</a:t>
            </a:r>
            <a:r>
              <a:rPr lang="en-US" sz="3600" b="1" dirty="0">
                <a:solidFill>
                  <a:srgbClr val="FF3399"/>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BE7A5873-3EF2-1E59-D55D-5DD88F524542}"/>
              </a:ext>
            </a:extLst>
          </p:cNvPr>
          <p:cNvPicPr>
            <a:picLocks noChangeAspect="1"/>
          </p:cNvPicPr>
          <p:nvPr/>
        </p:nvPicPr>
        <p:blipFill>
          <a:blip r:embed="rId5"/>
          <a:stretch>
            <a:fillRect/>
          </a:stretch>
        </p:blipFill>
        <p:spPr>
          <a:xfrm>
            <a:off x="10651331" y="1807862"/>
            <a:ext cx="4419600" cy="3673180"/>
          </a:xfrm>
          <a:prstGeom prst="rect">
            <a:avLst/>
          </a:prstGeom>
        </p:spPr>
      </p:pic>
      <p:sp>
        <p:nvSpPr>
          <p:cNvPr id="9" name="Rectangle 8">
            <a:extLst>
              <a:ext uri="{FF2B5EF4-FFF2-40B4-BE49-F238E27FC236}">
                <a16:creationId xmlns:a16="http://schemas.microsoft.com/office/drawing/2014/main" id="{95EA86C3-73B5-3111-D4C9-D40DC17033B4}"/>
              </a:ext>
            </a:extLst>
          </p:cNvPr>
          <p:cNvSpPr/>
          <p:nvPr/>
        </p:nvSpPr>
        <p:spPr>
          <a:xfrm>
            <a:off x="823119" y="7177488"/>
            <a:ext cx="14782798" cy="1077218"/>
          </a:xfrm>
          <a:prstGeom prst="rect">
            <a:avLst/>
          </a:prstGeom>
          <a:solidFill>
            <a:schemeClr val="bg1"/>
          </a:solidFill>
        </p:spPr>
        <p:txBody>
          <a:bodyPr wrap="square">
            <a:spAutoFit/>
          </a:bodyPr>
          <a:lstStyle/>
          <a:p>
            <a:pPr lvl="0" indent="228600" algn="just">
              <a:spcBef>
                <a:spcPts val="1200"/>
              </a:spcBef>
              <a:defRPr/>
            </a:pPr>
            <a:r>
              <a:rPr lang="vi-VN" sz="3200" b="1" dirty="0">
                <a:solidFill>
                  <a:srgbClr val="FF3399"/>
                </a:solidFill>
                <a:latin typeface="Times New Roman" pitchFamily="18" charset="0"/>
                <a:cs typeface="Times New Roman" pitchFamily="18" charset="0"/>
              </a:rPr>
              <a:t>Nhờ có ánh sáng mà con người mới có thức ăn, mới khoẻ mạnh, mới nhìn thấy mọi vật khi thực hiện các hoạt động.</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575623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CEE3CD-EDA0-45D9-ABA7-91370B299575}"/>
              </a:ext>
            </a:extLst>
          </p:cNvPr>
          <p:cNvSpPr txBox="1"/>
          <p:nvPr/>
        </p:nvSpPr>
        <p:spPr>
          <a:xfrm>
            <a:off x="1280319" y="2133600"/>
            <a:ext cx="12573000" cy="3721212"/>
          </a:xfrm>
          <a:prstGeom prst="rect">
            <a:avLst/>
          </a:prstGeom>
          <a:noFill/>
        </p:spPr>
        <p:txBody>
          <a:bodyPr wrap="square">
            <a:spAutoFit/>
          </a:bodyPr>
          <a:lstStyle/>
          <a:p>
            <a:pPr lvl="0" algn="ctr">
              <a:lnSpc>
                <a:spcPct val="120000"/>
              </a:lnSpc>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KẾT</a:t>
            </a:r>
            <a:r>
              <a:rPr kumimoji="0" lang="vi-VN" sz="40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LUẬN</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a:p>
            <a:pPr lvl="0" algn="just">
              <a:lnSpc>
                <a:spcPct val="120000"/>
              </a:lnSpc>
            </a:pPr>
            <a:r>
              <a:rPr lang="vi-VN" sz="4000" b="1" dirty="0">
                <a:solidFill>
                  <a:srgbClr val="FF0000"/>
                </a:solidFill>
                <a:latin typeface="Times New Roman" panose="02020603050405020304" pitchFamily="18" charset="0"/>
                <a:ea typeface="Times New Roman" panose="02020603050405020304" pitchFamily="18" charset="0"/>
              </a:rPr>
              <a:t>* Ánh sáng cần cho sự sống của thực vật, động vật và con người.</a:t>
            </a:r>
          </a:p>
          <a:p>
            <a:pPr lvl="0" algn="just">
              <a:lnSpc>
                <a:spcPct val="120000"/>
              </a:lnSpc>
            </a:pPr>
            <a:r>
              <a:rPr lang="vi-VN" sz="4000" b="1" dirty="0">
                <a:solidFill>
                  <a:srgbClr val="FF0000"/>
                </a:solidFill>
                <a:latin typeface="Times New Roman" panose="02020603050405020304" pitchFamily="18" charset="0"/>
                <a:ea typeface="Times New Roman" panose="02020603050405020304" pitchFamily="18" charset="0"/>
              </a:rPr>
              <a:t>* Nhờ có ánh sáng, con người có thức ăn, khỏe mạnh, nhìn thấy mọi vật và thực hiện được các hoạt động sống.</a:t>
            </a:r>
          </a:p>
        </p:txBody>
      </p:sp>
    </p:spTree>
    <p:extLst>
      <p:ext uri="{BB962C8B-B14F-4D97-AF65-F5344CB8AC3E}">
        <p14:creationId xmlns:p14="http://schemas.microsoft.com/office/powerpoint/2010/main" val="13866660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771E4F9-3621-4EF0-8FFB-115BC918F0F9}"/>
              </a:ext>
            </a:extLst>
          </p:cNvPr>
          <p:cNvGrpSpPr/>
          <p:nvPr/>
        </p:nvGrpSpPr>
        <p:grpSpPr>
          <a:xfrm>
            <a:off x="-10001" y="8808"/>
            <a:ext cx="32512000" cy="9135193"/>
            <a:chOff x="-19812000" y="181103"/>
            <a:chExt cx="24384000" cy="6851394"/>
          </a:xfrm>
        </p:grpSpPr>
        <p:pic>
          <p:nvPicPr>
            <p:cNvPr id="20" name="Picture 19">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1" name="Picture 20">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084" y="5744285"/>
            <a:ext cx="4054324" cy="2769103"/>
          </a:xfrm>
          <a:prstGeom prst="rect">
            <a:avLst/>
          </a:prstGeom>
        </p:spPr>
      </p:pic>
      <p:pic>
        <p:nvPicPr>
          <p:cNvPr id="5124" name="Picture 4" descr="Download Software Development Services - Covent Garden PNG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9120" y="2967994"/>
            <a:ext cx="2776292" cy="2776292"/>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824874" y="6336526"/>
            <a:ext cx="4698923" cy="2176863"/>
          </a:xfrm>
          <a:prstGeom prst="rect">
            <a:avLst/>
          </a:prstGeom>
        </p:spPr>
      </p:pic>
      <p:pic>
        <p:nvPicPr>
          <p:cNvPr id="11" name="c1">
            <a:extLst>
              <a:ext uri="{FF2B5EF4-FFF2-40B4-BE49-F238E27FC236}">
                <a16:creationId xmlns:a16="http://schemas.microsoft.com/office/drawing/2014/main" id="{480BD20A-4EA3-4057-B30A-41708969B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2056">
            <a:off x="26303645" y="6716644"/>
            <a:ext cx="1367200" cy="1416619"/>
          </a:xfrm>
          <a:prstGeom prst="rect">
            <a:avLst/>
          </a:prstGeom>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35C3FBC8-DDA4-DA6D-4569-1C6A485B80AD}"/>
                  </a:ext>
                </a:extLst>
              </p:cNvPr>
              <p:cNvGraphicFramePr>
                <a:graphicFrameLocks noChangeAspect="1"/>
              </p:cNvGraphicFramePr>
              <p:nvPr>
                <p:extLst>
                  <p:ext uri="{D42A27DB-BD31-4B8C-83A1-F6EECF244321}">
                    <p14:modId xmlns:p14="http://schemas.microsoft.com/office/powerpoint/2010/main" val="1944580071"/>
                  </p:ext>
                </p:extLst>
              </p:nvPr>
            </p:nvGraphicFramePr>
            <p:xfrm>
              <a:off x="-1384218" y="-1318846"/>
              <a:ext cx="4069160" cy="2286000"/>
            </p:xfrm>
            <a:graphic>
              <a:graphicData uri="http://schemas.microsoft.com/office/powerpoint/2016/slidezoom">
                <pslz:sldZm>
                  <pslz:sldZmObj sldId="282" cId="1932253396">
                    <pslz:zmPr id="{63DCBE66-8F42-4DBA-A17E-AEB9B95F5BA4}" returnToParent="0" transitionDur="1000">
                      <p166:blipFill xmlns:p166="http://schemas.microsoft.com/office/powerpoint/2016/6/main">
                        <a:blip r:embed="rId7"/>
                        <a:stretch>
                          <a:fillRect/>
                        </a:stretch>
                      </p166:blipFill>
                      <p166:spPr xmlns:p166="http://schemas.microsoft.com/office/powerpoint/2016/6/main">
                        <a:xfrm>
                          <a:off x="0" y="0"/>
                          <a:ext cx="4069160" cy="2286000"/>
                        </a:xfrm>
                        <a:prstGeom prst="rect">
                          <a:avLst/>
                        </a:prstGeom>
                        <a:ln w="3175">
                          <a:solidFill>
                            <a:prstClr val="ltGray"/>
                          </a:solidFill>
                        </a:ln>
                      </p166:spPr>
                    </pslz:zmPr>
                  </pslz:sldZmObj>
                </pslz:sldZm>
              </a:graphicData>
            </a:graphic>
          </p:graphicFrame>
        </mc:Choice>
        <mc:Fallback xmlns="">
          <p:pic>
            <p:nvPicPr>
              <p:cNvPr id="3" name="Slide Zoom 2">
                <a:hlinkClick r:id="rId8" action="ppaction://hlinksldjump"/>
                <a:extLst>
                  <a:ext uri="{FF2B5EF4-FFF2-40B4-BE49-F238E27FC236}">
                    <a16:creationId xmlns:a16="http://schemas.microsoft.com/office/drawing/2014/main" id="{35C3FBC8-DDA4-DA6D-4569-1C6A485B80AD}"/>
                  </a:ext>
                </a:extLst>
              </p:cNvPr>
              <p:cNvPicPr>
                <a:picLocks noGrp="1" noRot="1" noChangeAspect="1" noMove="1" noResize="1" noEditPoints="1" noAdjustHandles="1" noChangeArrowheads="1" noChangeShapeType="1"/>
              </p:cNvPicPr>
              <p:nvPr/>
            </p:nvPicPr>
            <p:blipFill>
              <a:blip r:embed="rId9"/>
              <a:stretch>
                <a:fillRect/>
              </a:stretch>
            </p:blipFill>
            <p:spPr>
              <a:xfrm>
                <a:off x="-1384218" y="-1318846"/>
                <a:ext cx="4069160" cy="2286000"/>
              </a:xfrm>
              <a:prstGeom prst="rect">
                <a:avLst/>
              </a:prstGeom>
              <a:ln w="3175">
                <a:solidFill>
                  <a:prstClr val="ltGray"/>
                </a:solidFill>
              </a:ln>
            </p:spPr>
          </p:pic>
        </mc:Fallback>
      </mc:AlternateContent>
    </p:spTree>
    <p:extLst>
      <p:ext uri="{BB962C8B-B14F-4D97-AF65-F5344CB8AC3E}">
        <p14:creationId xmlns:p14="http://schemas.microsoft.com/office/powerpoint/2010/main" val="19322533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124"/>
                                        </p:tgtEl>
                                      </p:cBhvr>
                                    </p:animEffect>
                                    <p:set>
                                      <p:cBhvr>
                                        <p:cTn id="15" dur="1" fill="hold">
                                          <p:stCondLst>
                                            <p:cond delay="499"/>
                                          </p:stCondLst>
                                        </p:cTn>
                                        <p:tgtEl>
                                          <p:spTgt spid="5124"/>
                                        </p:tgtEl>
                                        <p:attrNameLst>
                                          <p:attrName>style.visibility</p:attrName>
                                        </p:attrNameLst>
                                      </p:cBhvr>
                                      <p:to>
                                        <p:strVal val="hidden"/>
                                      </p:to>
                                    </p:set>
                                  </p:childTnLst>
                                </p:cTn>
                              </p:par>
                            </p:childTnLst>
                          </p:cTn>
                        </p:par>
                        <p:par>
                          <p:cTn id="16" fill="hold">
                            <p:stCondLst>
                              <p:cond delay="500"/>
                            </p:stCondLst>
                            <p:childTnLst>
                              <p:par>
                                <p:cTn id="17" presetID="35" presetClass="path" presetSubtype="0" fill="hold" nodeType="afterEffect">
                                  <p:stCondLst>
                                    <p:cond delay="0"/>
                                  </p:stCondLst>
                                  <p:childTnLst>
                                    <p:animMotion origin="layout" path="M -4.72222E-6 1.35802E-6 L -1 1.35802E-6 " pathEditMode="relative" rAng="0" ptsTypes="AA">
                                      <p:cBhvr>
                                        <p:cTn id="18" dur="3000" fill="hold"/>
                                        <p:tgtEl>
                                          <p:spTgt spid="18"/>
                                        </p:tgtEl>
                                        <p:attrNameLst>
                                          <p:attrName>ppt_x</p:attrName>
                                          <p:attrName>ppt_y</p:attrName>
                                        </p:attrNameLst>
                                      </p:cBhvr>
                                      <p:rCtr x="-50000" y="0"/>
                                    </p:animMotion>
                                  </p:childTnLst>
                                </p:cTn>
                              </p:par>
                              <p:par>
                                <p:cTn id="19" presetID="35" presetClass="path" presetSubtype="0" fill="hold" nodeType="withEffect">
                                  <p:stCondLst>
                                    <p:cond delay="0"/>
                                  </p:stCondLst>
                                  <p:childTnLst>
                                    <p:animMotion origin="layout" path="M 0 -2.96296E-6 L -1 -2.96296E-6 " pathEditMode="relative" rAng="0" ptsTypes="AA">
                                      <p:cBhvr>
                                        <p:cTn id="20" dur="3000" fill="hold"/>
                                        <p:tgtEl>
                                          <p:spTgt spid="10"/>
                                        </p:tgtEl>
                                        <p:attrNameLst>
                                          <p:attrName>ppt_x</p:attrName>
                                          <p:attrName>ppt_y</p:attrName>
                                        </p:attrNameLst>
                                      </p:cBhvr>
                                      <p:rCtr x="-50000" y="0"/>
                                    </p:animMotion>
                                  </p:childTnLst>
                                </p:cTn>
                              </p:par>
                              <p:par>
                                <p:cTn id="21" presetID="35" presetClass="path" presetSubtype="0" fill="hold" nodeType="withEffect">
                                  <p:stCondLst>
                                    <p:cond delay="0"/>
                                  </p:stCondLst>
                                  <p:childTnLst>
                                    <p:animMotion origin="layout" path="M 0 -2.96296E-6 L -1 -2.96296E-6 " pathEditMode="relative" rAng="0" ptsTypes="AA">
                                      <p:cBhvr>
                                        <p:cTn id="22" dur="3000" fill="hold"/>
                                        <p:tgtEl>
                                          <p:spTgt spid="1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3519" y="228600"/>
            <a:ext cx="11320728" cy="553998"/>
          </a:xfrm>
          <a:prstGeom prst="rect">
            <a:avLst/>
          </a:prstGeom>
        </p:spPr>
        <p:txBody>
          <a:bodyPr wrap="none">
            <a:spAutoFit/>
          </a:bodyPr>
          <a:lstStyle/>
          <a:p>
            <a:r>
              <a:rPr lang="vi-VN" sz="3000" b="1" dirty="0">
                <a:solidFill>
                  <a:srgbClr val="FF0000"/>
                </a:solidFill>
                <a:latin typeface="Times New Roman" pitchFamily="18" charset="0"/>
                <a:cs typeface="Times New Roman" pitchFamily="18" charset="0"/>
              </a:rPr>
              <a:t>Hoạt động 2: Liên hệ việc sử dụng ánh sáng vào hoạt động sản xuất </a:t>
            </a:r>
            <a:endParaRPr lang="en-US" sz="3000" dirty="0">
              <a:solidFill>
                <a:srgbClr val="FF0000"/>
              </a:solidFill>
              <a:latin typeface="Times New Roman" pitchFamily="18" charset="0"/>
              <a:cs typeface="Times New Roman" pitchFamily="18" charset="0"/>
            </a:endParaRPr>
          </a:p>
        </p:txBody>
      </p:sp>
      <p:sp>
        <p:nvSpPr>
          <p:cNvPr id="19" name="Rectangle 18">
            <a:extLst>
              <a:ext uri="{FF2B5EF4-FFF2-40B4-BE49-F238E27FC236}">
                <a16:creationId xmlns:a16="http://schemas.microsoft.com/office/drawing/2014/main" id="{30294FFD-22C0-43BC-BB83-70ED5D0A992E}"/>
              </a:ext>
            </a:extLst>
          </p:cNvPr>
          <p:cNvSpPr/>
          <p:nvPr/>
        </p:nvSpPr>
        <p:spPr>
          <a:xfrm>
            <a:off x="273183" y="5808785"/>
            <a:ext cx="15713735" cy="1446550"/>
          </a:xfrm>
          <a:prstGeom prst="rect">
            <a:avLst/>
          </a:prstGeom>
          <a:solidFill>
            <a:schemeClr val="bg1"/>
          </a:solidFill>
        </p:spPr>
        <p:txBody>
          <a:bodyPr wrap="square">
            <a:spAutoFit/>
          </a:bodyPr>
          <a:lstStyle/>
          <a:p>
            <a:pPr lvl="0" indent="228600" algn="just">
              <a:spcBef>
                <a:spcPts val="1200"/>
              </a:spcBef>
              <a:defRPr/>
            </a:pPr>
            <a:r>
              <a:rPr lang="vi-VN" sz="4400" b="1" dirty="0">
                <a:solidFill>
                  <a:srgbClr val="0000FF"/>
                </a:solidFill>
                <a:latin typeface="Times New Roman" pitchFamily="18" charset="0"/>
                <a:cs typeface="Times New Roman" pitchFamily="18" charset="0"/>
              </a:rPr>
              <a:t>1. Trong chăn nuôi, người ta đã vận dụng vai trò của ánh sáng như thế nào?</a:t>
            </a:r>
          </a:p>
        </p:txBody>
      </p:sp>
      <p:pic>
        <p:nvPicPr>
          <p:cNvPr id="2050" name="Picture 2" descr="Tầm quan trọng của ánh sáng trong chăn nuôi gà | FeedIn">
            <a:extLst>
              <a:ext uri="{FF2B5EF4-FFF2-40B4-BE49-F238E27FC236}">
                <a16:creationId xmlns:a16="http://schemas.microsoft.com/office/drawing/2014/main" id="{9B6DBEDD-14FE-4349-B45B-C15A7BBC1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9" y="1219200"/>
            <a:ext cx="4876799"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3DF88A-2D20-E602-A435-7871FC0B5B66}"/>
              </a:ext>
            </a:extLst>
          </p:cNvPr>
          <p:cNvPicPr>
            <a:picLocks noChangeAspect="1"/>
          </p:cNvPicPr>
          <p:nvPr/>
        </p:nvPicPr>
        <p:blipFill>
          <a:blip r:embed="rId4"/>
          <a:stretch>
            <a:fillRect/>
          </a:stretch>
        </p:blipFill>
        <p:spPr>
          <a:xfrm>
            <a:off x="5285183" y="1218732"/>
            <a:ext cx="5706271" cy="4572468"/>
          </a:xfrm>
          <a:prstGeom prst="rect">
            <a:avLst/>
          </a:prstGeom>
        </p:spPr>
      </p:pic>
      <p:pic>
        <p:nvPicPr>
          <p:cNvPr id="4" name="Picture 2" descr="C:\Users\Asus\Desktop\Ngoc-Ha-BT3s.jpg">
            <a:extLst>
              <a:ext uri="{FF2B5EF4-FFF2-40B4-BE49-F238E27FC236}">
                <a16:creationId xmlns:a16="http://schemas.microsoft.com/office/drawing/2014/main" id="{CF2F4163-CB57-10BF-DE7B-11B32F1CB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8469" y="1218732"/>
            <a:ext cx="4698449" cy="457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697FA05-F48B-6014-9C5F-49D938BF4B8C}"/>
              </a:ext>
            </a:extLst>
          </p:cNvPr>
          <p:cNvSpPr txBox="1"/>
          <p:nvPr/>
        </p:nvSpPr>
        <p:spPr>
          <a:xfrm>
            <a:off x="213519" y="7386191"/>
            <a:ext cx="15773399" cy="1446550"/>
          </a:xfrm>
          <a:prstGeom prst="rect">
            <a:avLst/>
          </a:prstGeom>
          <a:noFill/>
        </p:spPr>
        <p:txBody>
          <a:bodyPr wrap="square">
            <a:spAutoFit/>
          </a:bodyPr>
          <a:lstStyle/>
          <a:p>
            <a:pPr marL="0" marR="0" lvl="0" indent="228600" algn="just" defTabSz="914400" rtl="0" eaLnBrk="1" fontAlgn="base" latinLnBrk="0" hangingPunct="1">
              <a:lnSpc>
                <a:spcPct val="100000"/>
              </a:lnSpc>
              <a:spcBef>
                <a:spcPts val="1200"/>
              </a:spcBef>
              <a:spcAft>
                <a:spcPct val="0"/>
              </a:spcAft>
              <a:buClrTx/>
              <a:buSzTx/>
              <a:buFontTx/>
              <a:buNone/>
              <a:tabLst/>
              <a:defRPr/>
            </a:pPr>
            <a:r>
              <a:rPr kumimoji="0" lang="vi-VN" sz="4400" b="1" i="0" u="none" strike="noStrike" kern="1200" cap="none" spc="0" normalizeH="0" baseline="0" noProof="0" dirty="0">
                <a:ln>
                  <a:noFill/>
                </a:ln>
                <a:solidFill>
                  <a:srgbClr val="0000FF"/>
                </a:solidFill>
                <a:effectLst/>
                <a:uLnTx/>
                <a:uFillTx/>
                <a:latin typeface="Times New Roman" pitchFamily="18" charset="0"/>
                <a:ea typeface="黑体"/>
                <a:cs typeface="Times New Roman" pitchFamily="18" charset="0"/>
              </a:rPr>
              <a:t>2. Nêu một số ứng dụng về nhu cầu ánh sáng của cây trong kĩ thuật trồng trọt?</a:t>
            </a:r>
          </a:p>
        </p:txBody>
      </p:sp>
    </p:spTree>
    <p:extLst>
      <p:ext uri="{BB962C8B-B14F-4D97-AF65-F5344CB8AC3E}">
        <p14:creationId xmlns:p14="http://schemas.microsoft.com/office/powerpoint/2010/main" val="22229729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202218"/>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0294FFD-22C0-43BC-BB83-70ED5D0A992E}"/>
              </a:ext>
            </a:extLst>
          </p:cNvPr>
          <p:cNvSpPr/>
          <p:nvPr/>
        </p:nvSpPr>
        <p:spPr>
          <a:xfrm>
            <a:off x="213605" y="260493"/>
            <a:ext cx="15087600" cy="1446550"/>
          </a:xfrm>
          <a:prstGeom prst="rect">
            <a:avLst/>
          </a:prstGeom>
          <a:solidFill>
            <a:schemeClr val="bg1"/>
          </a:solidFill>
        </p:spPr>
        <p:txBody>
          <a:bodyPr wrap="square">
            <a:spAutoFit/>
          </a:bodyPr>
          <a:lstStyle/>
          <a:p>
            <a:pPr lvl="0" indent="228600" algn="just">
              <a:spcBef>
                <a:spcPts val="1200"/>
              </a:spcBef>
              <a:defRPr/>
            </a:pPr>
            <a:r>
              <a:rPr lang="vi-VN" sz="4400" b="1" dirty="0">
                <a:solidFill>
                  <a:srgbClr val="0000FF"/>
                </a:solidFill>
                <a:latin typeface="Times New Roman" pitchFamily="18" charset="0"/>
                <a:cs typeface="Times New Roman" pitchFamily="18" charset="0"/>
              </a:rPr>
              <a:t>Trong chăn nuôi, người ta đã vận dụng vai trò của ánh sáng như thế nào?</a:t>
            </a:r>
          </a:p>
        </p:txBody>
      </p:sp>
      <p:pic>
        <p:nvPicPr>
          <p:cNvPr id="2050" name="Picture 2" descr="Tầm quan trọng của ánh sáng trong chăn nuôi gà | FeedIn">
            <a:extLst>
              <a:ext uri="{FF2B5EF4-FFF2-40B4-BE49-F238E27FC236}">
                <a16:creationId xmlns:a16="http://schemas.microsoft.com/office/drawing/2014/main" id="{9B6DBEDD-14FE-4349-B45B-C15A7BBC1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22" y="1905000"/>
            <a:ext cx="7029183" cy="431057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F5A1167-3322-4A51-ACCF-DAA853E79B93}"/>
              </a:ext>
            </a:extLst>
          </p:cNvPr>
          <p:cNvSpPr txBox="1"/>
          <p:nvPr/>
        </p:nvSpPr>
        <p:spPr>
          <a:xfrm>
            <a:off x="8747919" y="1905000"/>
            <a:ext cx="6176827" cy="3785652"/>
          </a:xfrm>
          <a:prstGeom prst="rect">
            <a:avLst/>
          </a:prstGeom>
          <a:noFill/>
        </p:spPr>
        <p:txBody>
          <a:bodyPr wrap="square">
            <a:spAutoFit/>
          </a:bodyPr>
          <a:lstStyle/>
          <a:p>
            <a:pPr algn="just"/>
            <a:r>
              <a:rPr lang="nl-NL" sz="4000" b="1" i="1" dirty="0">
                <a:solidFill>
                  <a:srgbClr val="FF3399"/>
                </a:solidFill>
                <a:effectLst/>
                <a:latin typeface="Times New Roman" panose="02020603050405020304" pitchFamily="18" charset="0"/>
                <a:ea typeface="Times New Roman" panose="02020603050405020304" pitchFamily="18" charset="0"/>
              </a:rPr>
              <a:t>Trong chăn nuôi, người ta đã dùng ánh sáng điện để kéo dài thời gian chiếu sáng trong ngày, kích</a:t>
            </a:r>
            <a:r>
              <a:rPr lang="nl-NL" sz="4000" b="1" dirty="0">
                <a:solidFill>
                  <a:srgbClr val="FF3399"/>
                </a:solidFill>
                <a:effectLst/>
                <a:latin typeface="Times New Roman" panose="02020603050405020304" pitchFamily="18" charset="0"/>
                <a:ea typeface="Times New Roman" panose="02020603050405020304" pitchFamily="18" charset="0"/>
              </a:rPr>
              <a:t> </a:t>
            </a:r>
            <a:r>
              <a:rPr lang="nl-NL" sz="4000" b="1" i="1" dirty="0">
                <a:solidFill>
                  <a:srgbClr val="FF3399"/>
                </a:solidFill>
                <a:effectLst/>
                <a:latin typeface="Times New Roman" panose="02020603050405020304" pitchFamily="18" charset="0"/>
                <a:ea typeface="Times New Roman" panose="02020603050405020304" pitchFamily="18" charset="0"/>
              </a:rPr>
              <a:t>thích gà ăn khoẻ, lớn nhanh và đẻ nhiều trứng,...</a:t>
            </a:r>
            <a:endParaRPr lang="en-US" sz="4000" b="1" dirty="0">
              <a:solidFill>
                <a:srgbClr val="FF3399"/>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11800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0294FFD-22C0-43BC-BB83-70ED5D0A992E}"/>
              </a:ext>
            </a:extLst>
          </p:cNvPr>
          <p:cNvSpPr/>
          <p:nvPr/>
        </p:nvSpPr>
        <p:spPr>
          <a:xfrm>
            <a:off x="213519" y="388325"/>
            <a:ext cx="11201400" cy="1077218"/>
          </a:xfrm>
          <a:prstGeom prst="rect">
            <a:avLst/>
          </a:prstGeom>
          <a:solidFill>
            <a:schemeClr val="bg1"/>
          </a:solidFill>
        </p:spPr>
        <p:txBody>
          <a:bodyPr wrap="square">
            <a:spAutoFit/>
          </a:bodyPr>
          <a:lstStyle/>
          <a:p>
            <a:pPr lvl="0" indent="228600" algn="just">
              <a:spcBef>
                <a:spcPts val="1200"/>
              </a:spcBef>
              <a:defRPr/>
            </a:pPr>
            <a:r>
              <a:rPr lang="vi-VN" sz="3200" b="1" dirty="0">
                <a:solidFill>
                  <a:srgbClr val="0000FF"/>
                </a:solidFill>
                <a:latin typeface="Times New Roman" pitchFamily="18" charset="0"/>
                <a:cs typeface="Times New Roman" pitchFamily="18" charset="0"/>
              </a:rPr>
              <a:t>Nêu một số ứng dụng về nhu cầu ánh sáng của cây trong kĩ thuật trồng trọt?</a:t>
            </a:r>
          </a:p>
        </p:txBody>
      </p:sp>
      <p:pic>
        <p:nvPicPr>
          <p:cNvPr id="2" name="Picture 1">
            <a:extLst>
              <a:ext uri="{FF2B5EF4-FFF2-40B4-BE49-F238E27FC236}">
                <a16:creationId xmlns:a16="http://schemas.microsoft.com/office/drawing/2014/main" id="{166C1727-83B2-45DB-9F14-B42F7E206485}"/>
              </a:ext>
            </a:extLst>
          </p:cNvPr>
          <p:cNvPicPr>
            <a:picLocks noChangeAspect="1"/>
          </p:cNvPicPr>
          <p:nvPr/>
        </p:nvPicPr>
        <p:blipFill>
          <a:blip r:embed="rId3"/>
          <a:stretch>
            <a:fillRect/>
          </a:stretch>
        </p:blipFill>
        <p:spPr>
          <a:xfrm>
            <a:off x="400136" y="3061489"/>
            <a:ext cx="3713735" cy="3100229"/>
          </a:xfrm>
          <a:prstGeom prst="rect">
            <a:avLst/>
          </a:prstGeom>
        </p:spPr>
      </p:pic>
      <p:pic>
        <p:nvPicPr>
          <p:cNvPr id="5" name="Picture 4">
            <a:extLst>
              <a:ext uri="{FF2B5EF4-FFF2-40B4-BE49-F238E27FC236}">
                <a16:creationId xmlns:a16="http://schemas.microsoft.com/office/drawing/2014/main" id="{95052F1F-B00B-4822-BC6A-9CFA16AC8C78}"/>
              </a:ext>
            </a:extLst>
          </p:cNvPr>
          <p:cNvPicPr>
            <a:picLocks noChangeAspect="1"/>
          </p:cNvPicPr>
          <p:nvPr/>
        </p:nvPicPr>
        <p:blipFill rotWithShape="1">
          <a:blip r:embed="rId4"/>
          <a:srcRect t="17902"/>
          <a:stretch/>
        </p:blipFill>
        <p:spPr>
          <a:xfrm>
            <a:off x="3906031" y="4544414"/>
            <a:ext cx="4214627" cy="3372227"/>
          </a:xfrm>
          <a:prstGeom prst="rect">
            <a:avLst/>
          </a:prstGeom>
        </p:spPr>
      </p:pic>
      <p:pic>
        <p:nvPicPr>
          <p:cNvPr id="6" name="Picture 5">
            <a:extLst>
              <a:ext uri="{FF2B5EF4-FFF2-40B4-BE49-F238E27FC236}">
                <a16:creationId xmlns:a16="http://schemas.microsoft.com/office/drawing/2014/main" id="{060E3E40-FC5C-4BE2-9043-CBBEB834728D}"/>
              </a:ext>
            </a:extLst>
          </p:cNvPr>
          <p:cNvPicPr>
            <a:picLocks noChangeAspect="1"/>
          </p:cNvPicPr>
          <p:nvPr/>
        </p:nvPicPr>
        <p:blipFill>
          <a:blip r:embed="rId5"/>
          <a:stretch>
            <a:fillRect/>
          </a:stretch>
        </p:blipFill>
        <p:spPr>
          <a:xfrm>
            <a:off x="7948466" y="5486320"/>
            <a:ext cx="4746097" cy="3372227"/>
          </a:xfrm>
          <a:prstGeom prst="rect">
            <a:avLst/>
          </a:prstGeom>
        </p:spPr>
      </p:pic>
      <p:sp>
        <p:nvSpPr>
          <p:cNvPr id="28" name="TextBox 27">
            <a:extLst>
              <a:ext uri="{FF2B5EF4-FFF2-40B4-BE49-F238E27FC236}">
                <a16:creationId xmlns:a16="http://schemas.microsoft.com/office/drawing/2014/main" id="{FF5A1167-3322-4A51-ACCF-DAA853E79B93}"/>
              </a:ext>
            </a:extLst>
          </p:cNvPr>
          <p:cNvSpPr txBox="1"/>
          <p:nvPr/>
        </p:nvSpPr>
        <p:spPr>
          <a:xfrm>
            <a:off x="4509427" y="1465543"/>
            <a:ext cx="11767211" cy="2554545"/>
          </a:xfrm>
          <a:prstGeom prst="rect">
            <a:avLst/>
          </a:prstGeom>
          <a:solidFill>
            <a:schemeClr val="bg1"/>
          </a:solidFill>
        </p:spPr>
        <p:txBody>
          <a:bodyPr wrap="square">
            <a:spAutoFit/>
          </a:bodyPr>
          <a:lstStyle/>
          <a:p>
            <a:pPr algn="just"/>
            <a:r>
              <a:rPr lang="vi-VN" sz="3200" b="1" i="1" dirty="0">
                <a:solidFill>
                  <a:srgbClr val="FF3399"/>
                </a:solidFill>
                <a:latin typeface="Times New Roman" panose="02020603050405020304" pitchFamily="18" charset="0"/>
                <a:ea typeface="Times New Roman" panose="02020603050405020304" pitchFamily="18" charset="0"/>
              </a:rPr>
              <a:t>Cây cà phê, cây tiêu, cây lúa, cần nhiều ánh sáng nên khi cấy và trồng ta phải có khoảng cách vừa đủ để cây có đủ ánh sáng và phát triển tốt…</a:t>
            </a:r>
          </a:p>
          <a:p>
            <a:pPr algn="just"/>
            <a:r>
              <a:rPr lang="en-US" sz="3200" b="1" i="1" dirty="0">
                <a:solidFill>
                  <a:srgbClr val="FF3399"/>
                </a:solidFill>
                <a:latin typeface="Times New Roman" panose="02020603050405020304" pitchFamily="18" charset="0"/>
                <a:ea typeface="Times New Roman" panose="02020603050405020304" pitchFamily="18" charset="0"/>
              </a:rPr>
              <a:t>  </a:t>
            </a:r>
            <a:r>
              <a:rPr lang="vi-VN" sz="3200" b="1" i="1" dirty="0">
                <a:solidFill>
                  <a:srgbClr val="FF3399"/>
                </a:solidFill>
                <a:latin typeface="Times New Roman" panose="02020603050405020304" pitchFamily="18" charset="0"/>
                <a:ea typeface="Times New Roman" panose="02020603050405020304" pitchFamily="18" charset="0"/>
              </a:rPr>
              <a:t>Để kích thích cây tăng trưởng và phát triển nhanh, người ta dùng ánh sáng đèn điện thay thế cho ánh sáng mặt trời vào ban đêm</a:t>
            </a:r>
          </a:p>
        </p:txBody>
      </p:sp>
      <p:pic>
        <p:nvPicPr>
          <p:cNvPr id="7" name="Picture 6">
            <a:extLst>
              <a:ext uri="{FF2B5EF4-FFF2-40B4-BE49-F238E27FC236}">
                <a16:creationId xmlns:a16="http://schemas.microsoft.com/office/drawing/2014/main" id="{C0EC43D7-76FC-4323-8D5D-7A710053F9F0}"/>
              </a:ext>
            </a:extLst>
          </p:cNvPr>
          <p:cNvPicPr>
            <a:picLocks noChangeAspect="1"/>
          </p:cNvPicPr>
          <p:nvPr/>
        </p:nvPicPr>
        <p:blipFill>
          <a:blip r:embed="rId6"/>
          <a:stretch>
            <a:fillRect/>
          </a:stretch>
        </p:blipFill>
        <p:spPr>
          <a:xfrm>
            <a:off x="12616196" y="6019801"/>
            <a:ext cx="3402948" cy="2914866"/>
          </a:xfrm>
          <a:prstGeom prst="rect">
            <a:avLst/>
          </a:prstGeom>
        </p:spPr>
      </p:pic>
    </p:spTree>
    <p:extLst>
      <p:ext uri="{BB962C8B-B14F-4D97-AF65-F5344CB8AC3E}">
        <p14:creationId xmlns:p14="http://schemas.microsoft.com/office/powerpoint/2010/main" val="6721797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7" name="Rectangle 15">
            <a:extLst>
              <a:ext uri="{FF2B5EF4-FFF2-40B4-BE49-F238E27FC236}">
                <a16:creationId xmlns:a16="http://schemas.microsoft.com/office/drawing/2014/main" id="{51653501-5853-D411-15EB-E143CF42492C}"/>
              </a:ext>
            </a:extLst>
          </p:cNvPr>
          <p:cNvSpPr>
            <a:spLocks noGrp="1" noChangeArrowheads="1"/>
          </p:cNvSpPr>
          <p:nvPr>
            <p:ph type="title"/>
          </p:nvPr>
        </p:nvSpPr>
        <p:spPr/>
        <p:txBody>
          <a:bodyPr/>
          <a:lstStyle/>
          <a:p>
            <a:endParaRPr lang="en-US" altLang="en-US"/>
          </a:p>
        </p:txBody>
      </p:sp>
      <p:pic>
        <p:nvPicPr>
          <p:cNvPr id="33811" name="Picture 19">
            <a:extLst>
              <a:ext uri="{FF2B5EF4-FFF2-40B4-BE49-F238E27FC236}">
                <a16:creationId xmlns:a16="http://schemas.microsoft.com/office/drawing/2014/main" id="{F7F17517-C2C5-F481-0EC7-063376D7B70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42319" y="406400"/>
            <a:ext cx="5994400" cy="7620000"/>
          </a:xfrm>
        </p:spPr>
      </p:pic>
      <p:sp>
        <p:nvSpPr>
          <p:cNvPr id="33814" name="Rectangle 22">
            <a:extLst>
              <a:ext uri="{FF2B5EF4-FFF2-40B4-BE49-F238E27FC236}">
                <a16:creationId xmlns:a16="http://schemas.microsoft.com/office/drawing/2014/main" id="{60F9C92B-9EC3-7541-3185-940B6F7B71E8}"/>
              </a:ext>
            </a:extLst>
          </p:cNvPr>
          <p:cNvSpPr>
            <a:spLocks noGrp="1" noChangeArrowheads="1"/>
          </p:cNvSpPr>
          <p:nvPr>
            <p:ph sz="quarter" idx="3"/>
          </p:nvPr>
        </p:nvSpPr>
        <p:spPr/>
        <p:txBody>
          <a:bodyPr/>
          <a:lstStyle/>
          <a:p>
            <a:endParaRPr lang="en-US" altLang="en-US" sz="3200"/>
          </a:p>
        </p:txBody>
      </p:sp>
      <p:sp>
        <p:nvSpPr>
          <p:cNvPr id="33816" name="Rectangle 24">
            <a:extLst>
              <a:ext uri="{FF2B5EF4-FFF2-40B4-BE49-F238E27FC236}">
                <a16:creationId xmlns:a16="http://schemas.microsoft.com/office/drawing/2014/main" id="{B6D2A24D-140F-6146-292F-225C517AA617}"/>
              </a:ext>
            </a:extLst>
          </p:cNvPr>
          <p:cNvSpPr>
            <a:spLocks noChangeArrowheads="1"/>
          </p:cNvSpPr>
          <p:nvPr/>
        </p:nvSpPr>
        <p:spPr bwMode="auto">
          <a:xfrm>
            <a:off x="2042319" y="8128000"/>
            <a:ext cx="5994400" cy="1016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0"/>
            <a:r>
              <a:rPr lang="en-US" altLang="en-US" sz="3733" b="1">
                <a:solidFill>
                  <a:srgbClr val="000000"/>
                </a:solidFill>
                <a:latin typeface="Arial" panose="020B0604020202020204" pitchFamily="34" charset="0"/>
                <a:cs typeface="Arial" panose="020B0604020202020204" pitchFamily="34" charset="0"/>
              </a:rPr>
              <a:t>Trồng chuối xen lạc</a:t>
            </a:r>
          </a:p>
        </p:txBody>
      </p:sp>
      <p:sp>
        <p:nvSpPr>
          <p:cNvPr id="33822" name="Rectangle 30">
            <a:extLst>
              <a:ext uri="{FF2B5EF4-FFF2-40B4-BE49-F238E27FC236}">
                <a16:creationId xmlns:a16="http://schemas.microsoft.com/office/drawing/2014/main" id="{CE519D7F-F0CD-5ADE-11F8-E3594D7AF83A}"/>
              </a:ext>
            </a:extLst>
          </p:cNvPr>
          <p:cNvSpPr>
            <a:spLocks noChangeArrowheads="1"/>
          </p:cNvSpPr>
          <p:nvPr/>
        </p:nvSpPr>
        <p:spPr bwMode="auto">
          <a:xfrm>
            <a:off x="8646319" y="8128000"/>
            <a:ext cx="5588000" cy="1016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0"/>
            <a:r>
              <a:rPr lang="en-US" altLang="en-US" sz="3733" b="1">
                <a:solidFill>
                  <a:srgbClr val="000000"/>
                </a:solidFill>
                <a:latin typeface="Arial" panose="020B0604020202020204" pitchFamily="34" charset="0"/>
                <a:cs typeface="Arial" panose="020B0604020202020204" pitchFamily="34" charset="0"/>
              </a:rPr>
              <a:t>Trồng táo xen bí đỏ</a:t>
            </a:r>
          </a:p>
        </p:txBody>
      </p:sp>
      <p:pic>
        <p:nvPicPr>
          <p:cNvPr id="33824" name="Picture 32">
            <a:extLst>
              <a:ext uri="{FF2B5EF4-FFF2-40B4-BE49-F238E27FC236}">
                <a16:creationId xmlns:a16="http://schemas.microsoft.com/office/drawing/2014/main" id="{952BFDC0-FFE4-88C1-F87A-7855E4BE552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8443119" y="406400"/>
            <a:ext cx="5791200" cy="75184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8EBAB-2FBD-0345-138B-9D5E0299451D}"/>
              </a:ext>
            </a:extLst>
          </p:cNvPr>
          <p:cNvPicPr>
            <a:picLocks noChangeAspect="1"/>
          </p:cNvPicPr>
          <p:nvPr/>
        </p:nvPicPr>
        <p:blipFill>
          <a:blip r:embed="rId2"/>
          <a:stretch>
            <a:fillRect/>
          </a:stretch>
        </p:blipFill>
        <p:spPr>
          <a:xfrm>
            <a:off x="-167481" y="770995"/>
            <a:ext cx="7467600" cy="6315605"/>
          </a:xfrm>
          <a:prstGeom prst="rect">
            <a:avLst/>
          </a:prstGeom>
        </p:spPr>
      </p:pic>
      <p:pic>
        <p:nvPicPr>
          <p:cNvPr id="5" name="Picture 4">
            <a:extLst>
              <a:ext uri="{FF2B5EF4-FFF2-40B4-BE49-F238E27FC236}">
                <a16:creationId xmlns:a16="http://schemas.microsoft.com/office/drawing/2014/main" id="{B9249CBC-0376-4D99-7617-2A6943EF12B8}"/>
              </a:ext>
            </a:extLst>
          </p:cNvPr>
          <p:cNvPicPr>
            <a:picLocks noChangeAspect="1"/>
          </p:cNvPicPr>
          <p:nvPr/>
        </p:nvPicPr>
        <p:blipFill>
          <a:blip r:embed="rId3"/>
          <a:stretch>
            <a:fillRect/>
          </a:stretch>
        </p:blipFill>
        <p:spPr>
          <a:xfrm>
            <a:off x="6766719" y="770995"/>
            <a:ext cx="8763000" cy="6468005"/>
          </a:xfrm>
          <a:prstGeom prst="rect">
            <a:avLst/>
          </a:prstGeom>
        </p:spPr>
      </p:pic>
    </p:spTree>
    <p:extLst>
      <p:ext uri="{BB962C8B-B14F-4D97-AF65-F5344CB8AC3E}">
        <p14:creationId xmlns:p14="http://schemas.microsoft.com/office/powerpoint/2010/main" val="565745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CA09AB3-E159-411E-AE58-7AF485E56F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263" b="65066"/>
          <a:stretch/>
        </p:blipFill>
        <p:spPr>
          <a:xfrm>
            <a:off x="13675519" y="0"/>
            <a:ext cx="2590816" cy="3658808"/>
          </a:xfrm>
          <a:prstGeom prst="rect">
            <a:avLst/>
          </a:prstGeom>
        </p:spPr>
      </p:pic>
      <p:grpSp>
        <p:nvGrpSpPr>
          <p:cNvPr id="2" name="Group 1">
            <a:extLst>
              <a:ext uri="{FF2B5EF4-FFF2-40B4-BE49-F238E27FC236}">
                <a16:creationId xmlns:a16="http://schemas.microsoft.com/office/drawing/2014/main" id="{F1703911-BA96-4BB3-96B3-052B9934173B}"/>
              </a:ext>
            </a:extLst>
          </p:cNvPr>
          <p:cNvGrpSpPr/>
          <p:nvPr/>
        </p:nvGrpSpPr>
        <p:grpSpPr>
          <a:xfrm>
            <a:off x="504903" y="468335"/>
            <a:ext cx="15266832" cy="8207332"/>
            <a:chOff x="986208" y="774700"/>
            <a:chExt cx="10219585" cy="5308600"/>
          </a:xfrm>
        </p:grpSpPr>
        <p:sp>
          <p:nvSpPr>
            <p:cNvPr id="3"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prstClr val="white"/>
                </a:solidFill>
                <a:latin typeface="Calibri"/>
              </a:endParaRPr>
            </a:p>
          </p:txBody>
        </p:sp>
        <p:sp>
          <p:nvSpPr>
            <p:cNvPr id="4" name="Rectangle: Rounded Corners 27">
              <a:extLst>
                <a:ext uri="{FF2B5EF4-FFF2-40B4-BE49-F238E27FC236}">
                  <a16:creationId xmlns:a16="http://schemas.microsoft.com/office/drawing/2014/main" id="{535A35C8-55EE-4EE8-91FB-D1853AFF8D50}"/>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rgbClr val="FF0000"/>
                </a:solidFill>
                <a:latin typeface="Calibri"/>
              </a:endParaRPr>
            </a:p>
          </p:txBody>
        </p:sp>
      </p:grpSp>
      <p:sp>
        <p:nvSpPr>
          <p:cNvPr id="5" name="Rectangle 4"/>
          <p:cNvSpPr/>
          <p:nvPr/>
        </p:nvSpPr>
        <p:spPr>
          <a:xfrm>
            <a:off x="1067417" y="991949"/>
            <a:ext cx="14141807" cy="1692771"/>
          </a:xfrm>
          <a:prstGeom prst="rect">
            <a:avLst/>
          </a:prstGeom>
          <a:noFill/>
          <a:ln>
            <a:noFill/>
          </a:ln>
        </p:spPr>
        <p:txBody>
          <a:bodyPr wrap="square">
            <a:spAutoFit/>
          </a:bodyPr>
          <a:lstStyle/>
          <a:p>
            <a:pPr algn="just" defTabSz="1219170" fontAlgn="auto">
              <a:spcBef>
                <a:spcPts val="0"/>
              </a:spcBef>
              <a:spcAft>
                <a:spcPts val="0"/>
              </a:spcAft>
            </a:pPr>
            <a:r>
              <a:rPr lang="en-US" sz="5200" b="1" dirty="0">
                <a:solidFill>
                  <a:prstClr val="black"/>
                </a:solidFill>
                <a:latin typeface="Times New Roman" panose="02020603050405020304" pitchFamily="18" charset="0"/>
                <a:ea typeface="Times New Roman" panose="02020603050405020304" pitchFamily="18" charset="0"/>
                <a:cs typeface="+mn-cs"/>
              </a:rPr>
              <a:t>Một số ứng dụng về nhu cầu ánh sáng của cây trong kĩ thuật trồng trọt</a:t>
            </a:r>
          </a:p>
        </p:txBody>
      </p:sp>
      <p:sp>
        <p:nvSpPr>
          <p:cNvPr id="7" name="Rectangle 6"/>
          <p:cNvSpPr/>
          <p:nvPr/>
        </p:nvSpPr>
        <p:spPr>
          <a:xfrm>
            <a:off x="1399691" y="3333611"/>
            <a:ext cx="6534403" cy="3537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fontAlgn="auto">
              <a:spcBef>
                <a:spcPts val="0"/>
              </a:spcBef>
              <a:spcAft>
                <a:spcPts val="0"/>
              </a:spcAft>
            </a:pPr>
            <a:r>
              <a:rPr lang="vi-VN" sz="4800" dirty="0">
                <a:solidFill>
                  <a:prstClr val="black"/>
                </a:solidFill>
                <a:latin typeface="Times New Roman" panose="02020603050405020304" pitchFamily="18" charset="0"/>
                <a:cs typeface="Times New Roman" panose="02020603050405020304" pitchFamily="18" charset="0"/>
              </a:rPr>
              <a:t> Cây cà phê, cây tiêu, cây lúa, cần nhiều ánh sáng nên khi cấy và trồng ta phải có khoảng cách vừa đủ để cây có đủ ánh sáng và phát triển tốt…</a:t>
            </a:r>
          </a:p>
        </p:txBody>
      </p:sp>
      <p:pic>
        <p:nvPicPr>
          <p:cNvPr id="9" name="Picture 2">
            <a:extLst>
              <a:ext uri="{FF2B5EF4-FFF2-40B4-BE49-F238E27FC236}">
                <a16:creationId xmlns:a16="http://schemas.microsoft.com/office/drawing/2014/main" id="{58A74000-3D73-4D0F-AF1E-0FA6137841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67549" y="2395917"/>
            <a:ext cx="6772341" cy="5007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07208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CA09AB3-E159-411E-AE58-7AF485E56F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263" b="65066"/>
          <a:stretch/>
        </p:blipFill>
        <p:spPr>
          <a:xfrm>
            <a:off x="13675519" y="0"/>
            <a:ext cx="2590816" cy="3658808"/>
          </a:xfrm>
          <a:prstGeom prst="rect">
            <a:avLst/>
          </a:prstGeom>
        </p:spPr>
      </p:pic>
      <p:grpSp>
        <p:nvGrpSpPr>
          <p:cNvPr id="2" name="Group 1">
            <a:extLst>
              <a:ext uri="{FF2B5EF4-FFF2-40B4-BE49-F238E27FC236}">
                <a16:creationId xmlns:a16="http://schemas.microsoft.com/office/drawing/2014/main" id="{F1703911-BA96-4BB3-96B3-052B9934173B}"/>
              </a:ext>
            </a:extLst>
          </p:cNvPr>
          <p:cNvGrpSpPr/>
          <p:nvPr/>
        </p:nvGrpSpPr>
        <p:grpSpPr>
          <a:xfrm>
            <a:off x="504903" y="520587"/>
            <a:ext cx="15266832" cy="8207332"/>
            <a:chOff x="986208" y="774700"/>
            <a:chExt cx="10219585" cy="5308600"/>
          </a:xfrm>
        </p:grpSpPr>
        <p:sp>
          <p:nvSpPr>
            <p:cNvPr id="3"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prstClr val="white"/>
                </a:solidFill>
                <a:latin typeface="Calibri"/>
              </a:endParaRPr>
            </a:p>
          </p:txBody>
        </p:sp>
        <p:sp>
          <p:nvSpPr>
            <p:cNvPr id="4" name="Rectangle: Rounded Corners 27">
              <a:extLst>
                <a:ext uri="{FF2B5EF4-FFF2-40B4-BE49-F238E27FC236}">
                  <a16:creationId xmlns:a16="http://schemas.microsoft.com/office/drawing/2014/main" id="{535A35C8-55EE-4EE8-91FB-D1853AFF8D50}"/>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rgbClr val="FF0000"/>
                </a:solidFill>
                <a:latin typeface="Calibri"/>
              </a:endParaRPr>
            </a:p>
          </p:txBody>
        </p:sp>
      </p:grpSp>
      <p:sp>
        <p:nvSpPr>
          <p:cNvPr id="5" name="Rectangle 4"/>
          <p:cNvSpPr/>
          <p:nvPr/>
        </p:nvSpPr>
        <p:spPr>
          <a:xfrm>
            <a:off x="1348162" y="803189"/>
            <a:ext cx="13449312" cy="2492990"/>
          </a:xfrm>
          <a:prstGeom prst="rect">
            <a:avLst/>
          </a:prstGeom>
          <a:noFill/>
          <a:ln>
            <a:noFill/>
          </a:ln>
        </p:spPr>
        <p:txBody>
          <a:bodyPr wrap="square">
            <a:spAutoFit/>
          </a:bodyPr>
          <a:lstStyle/>
          <a:p>
            <a:pPr defTabSz="1219170" fontAlgn="auto">
              <a:spcBef>
                <a:spcPts val="0"/>
              </a:spcBef>
              <a:spcAft>
                <a:spcPts val="0"/>
              </a:spcAft>
            </a:pPr>
            <a:r>
              <a:rPr lang="en-US" sz="5200" b="1" dirty="0">
                <a:solidFill>
                  <a:prstClr val="black"/>
                </a:solidFill>
                <a:latin typeface="Times New Roman" panose="02020603050405020304" pitchFamily="18" charset="0"/>
                <a:ea typeface="Times New Roman" panose="02020603050405020304" pitchFamily="18" charset="0"/>
                <a:cs typeface="+mn-cs"/>
              </a:rPr>
              <a:t>Một số ứng dụng về nhu cầu ánh sáng của cây trong kĩ thuật trồng trọt</a:t>
            </a:r>
          </a:p>
          <a:p>
            <a:pPr defTabSz="1219170" fontAlgn="auto">
              <a:spcBef>
                <a:spcPts val="0"/>
              </a:spcBef>
              <a:spcAft>
                <a:spcPts val="0"/>
              </a:spcAft>
            </a:pPr>
            <a:endParaRPr lang="en-US" sz="5200" b="1" dirty="0">
              <a:solidFill>
                <a:prstClr val="black"/>
              </a:solidFill>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1348162" y="3119970"/>
            <a:ext cx="6463988" cy="3537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fontAlgn="auto">
              <a:spcBef>
                <a:spcPts val="0"/>
              </a:spcBef>
              <a:spcAft>
                <a:spcPts val="0"/>
              </a:spcAft>
            </a:pPr>
            <a:r>
              <a:rPr lang="vi-VN" sz="4800" dirty="0">
                <a:solidFill>
                  <a:prstClr val="black"/>
                </a:solidFill>
                <a:latin typeface="Times New Roman" panose="02020603050405020304" pitchFamily="18" charset="0"/>
                <a:ea typeface="Times New Roman" panose="02020603050405020304" pitchFamily="18" charset="0"/>
              </a:rPr>
              <a:t>Để kích thích cây tăng trưởng và phát triển nhanh, người ta dùng ánh sáng đèn điện thay thế cho ánh sáng mặt trời vào ban đêm</a:t>
            </a:r>
            <a:r>
              <a:rPr lang="en-US" sz="4800" dirty="0">
                <a:solidFill>
                  <a:prstClr val="black"/>
                </a:solidFill>
                <a:latin typeface="Times New Roman" panose="02020603050405020304" pitchFamily="18" charset="0"/>
                <a:ea typeface="Times New Roman" panose="02020603050405020304" pitchFamily="18" charset="0"/>
              </a:rPr>
              <a:t>.</a:t>
            </a:r>
            <a:endParaRPr lang="vi-VN" sz="4800" dirty="0">
              <a:solidFill>
                <a:prstClr val="black"/>
              </a:solidFill>
              <a:latin typeface="Times New Roman" panose="02020603050405020304" pitchFamily="18" charset="0"/>
              <a:ea typeface="Times New Roman" panose="02020603050405020304" pitchFamily="18" charset="0"/>
            </a:endParaRPr>
          </a:p>
        </p:txBody>
      </p:sp>
      <p:pic>
        <p:nvPicPr>
          <p:cNvPr id="11" name="Picture 2">
            <a:extLst>
              <a:ext uri="{FF2B5EF4-FFF2-40B4-BE49-F238E27FC236}">
                <a16:creationId xmlns:a16="http://schemas.microsoft.com/office/drawing/2014/main" id="{DD223DD4-E366-4F07-8BDB-C99CAB84C7E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19537" y="2065073"/>
            <a:ext cx="6534401" cy="5204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458414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Sử dụng ánh sáng trong nông nghiệp_720p">
            <a:hlinkClick r:id="" action="ppaction://media"/>
            <a:extLst>
              <a:ext uri="{FF2B5EF4-FFF2-40B4-BE49-F238E27FC236}">
                <a16:creationId xmlns:a16="http://schemas.microsoft.com/office/drawing/2014/main" id="{A7F4246F-3B87-68E7-6EE6-7ED107C94F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5119" y="2051449"/>
            <a:ext cx="12192000" cy="6858000"/>
          </a:xfrm>
          <a:prstGeom prst="rect">
            <a:avLst/>
          </a:prstGeom>
        </p:spPr>
      </p:pic>
      <p:sp>
        <p:nvSpPr>
          <p:cNvPr id="4" name="TextBox 3">
            <a:extLst>
              <a:ext uri="{FF2B5EF4-FFF2-40B4-BE49-F238E27FC236}">
                <a16:creationId xmlns:a16="http://schemas.microsoft.com/office/drawing/2014/main" id="{D959989D-A892-3E79-89E3-B5508F948FF9}"/>
              </a:ext>
            </a:extLst>
          </p:cNvPr>
          <p:cNvSpPr txBox="1"/>
          <p:nvPr/>
        </p:nvSpPr>
        <p:spPr>
          <a:xfrm>
            <a:off x="1204119" y="609600"/>
            <a:ext cx="14782800"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Ứng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dụng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vai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trò</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xuất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nghiệp</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4256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166E38-4FFC-1CB6-31A3-10DE00095B91}"/>
              </a:ext>
            </a:extLst>
          </p:cNvPr>
          <p:cNvPicPr>
            <a:picLocks noChangeAspect="1"/>
          </p:cNvPicPr>
          <p:nvPr/>
        </p:nvPicPr>
        <p:blipFill>
          <a:blip r:embed="rId2"/>
          <a:stretch>
            <a:fillRect/>
          </a:stretch>
        </p:blipFill>
        <p:spPr>
          <a:xfrm>
            <a:off x="1204119" y="1066801"/>
            <a:ext cx="12917703" cy="8077200"/>
          </a:xfrm>
          <a:prstGeom prst="rect">
            <a:avLst/>
          </a:prstGeom>
        </p:spPr>
      </p:pic>
      <p:pic>
        <p:nvPicPr>
          <p:cNvPr id="2" name="Picture 1">
            <a:extLst>
              <a:ext uri="{FF2B5EF4-FFF2-40B4-BE49-F238E27FC236}">
                <a16:creationId xmlns:a16="http://schemas.microsoft.com/office/drawing/2014/main" id="{13AC90E0-81F4-74D2-6ECE-91D028D206CC}"/>
              </a:ext>
            </a:extLst>
          </p:cNvPr>
          <p:cNvPicPr>
            <a:picLocks noChangeAspect="1"/>
          </p:cNvPicPr>
          <p:nvPr/>
        </p:nvPicPr>
        <p:blipFill>
          <a:blip r:embed="rId3"/>
          <a:stretch>
            <a:fillRect/>
          </a:stretch>
        </p:blipFill>
        <p:spPr>
          <a:xfrm>
            <a:off x="1106784" y="-228600"/>
            <a:ext cx="6529382" cy="1670449"/>
          </a:xfrm>
          <a:prstGeom prst="rect">
            <a:avLst/>
          </a:prstGeom>
        </p:spPr>
      </p:pic>
    </p:spTree>
    <p:extLst>
      <p:ext uri="{BB962C8B-B14F-4D97-AF65-F5344CB8AC3E}">
        <p14:creationId xmlns:p14="http://schemas.microsoft.com/office/powerpoint/2010/main" val="1000537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3908F17-E22E-48A0-80BB-7B9C6B318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19" y="8808"/>
            <a:ext cx="16256000" cy="9135193"/>
          </a:xfrm>
          <a:prstGeom prst="rect">
            <a:avLst/>
          </a:prstGeom>
        </p:spPr>
      </p:pic>
      <p:pic>
        <p:nvPicPr>
          <p:cNvPr id="23" name="Picture 22">
            <a:extLst>
              <a:ext uri="{FF2B5EF4-FFF2-40B4-BE49-F238E27FC236}">
                <a16:creationId xmlns:a16="http://schemas.microsoft.com/office/drawing/2014/main" id="{2BDB9EBE-8F3A-40B4-AD69-09210F8F7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19" y="8808"/>
            <a:ext cx="16256000" cy="9135193"/>
          </a:xfrm>
          <a:prstGeom prst="rect">
            <a:avLst/>
          </a:prstGeom>
        </p:spPr>
      </p:pic>
      <p:sp>
        <p:nvSpPr>
          <p:cNvPr id="24" name="Oval 23">
            <a:extLst>
              <a:ext uri="{FF2B5EF4-FFF2-40B4-BE49-F238E27FC236}">
                <a16:creationId xmlns:a16="http://schemas.microsoft.com/office/drawing/2014/main" id="{AD4CC48B-A4BD-4A81-A8B5-9A9840EE897B}"/>
              </a:ext>
            </a:extLst>
          </p:cNvPr>
          <p:cNvSpPr/>
          <p:nvPr/>
        </p:nvSpPr>
        <p:spPr>
          <a:xfrm>
            <a:off x="17311479" y="-1301412"/>
            <a:ext cx="2194560" cy="2194560"/>
          </a:xfrm>
          <a:prstGeom prst="ellipse">
            <a:avLst/>
          </a:prstGeom>
          <a:solidFill>
            <a:schemeClr val="bg1"/>
          </a:solid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prstClr val="white"/>
              </a:solidFill>
              <a:latin typeface="Calibri"/>
            </a:endParaRPr>
          </a:p>
        </p:txBody>
      </p:sp>
      <p:grpSp>
        <p:nvGrpSpPr>
          <p:cNvPr id="26" name="Group 25">
            <a:extLst>
              <a:ext uri="{FF2B5EF4-FFF2-40B4-BE49-F238E27FC236}">
                <a16:creationId xmlns:a16="http://schemas.microsoft.com/office/drawing/2014/main" id="{11DDFDD3-30DD-4AF3-96CD-038F14085455}"/>
              </a:ext>
            </a:extLst>
          </p:cNvPr>
          <p:cNvGrpSpPr/>
          <p:nvPr/>
        </p:nvGrpSpPr>
        <p:grpSpPr>
          <a:xfrm>
            <a:off x="1433364" y="673063"/>
            <a:ext cx="13409913" cy="2672424"/>
            <a:chOff x="1067283" y="306109"/>
            <a:chExt cx="10057435" cy="2004318"/>
          </a:xfrm>
        </p:grpSpPr>
        <p:sp>
          <p:nvSpPr>
            <p:cNvPr id="27" name="Rectangle: Rounded Corners 26">
              <a:extLst>
                <a:ext uri="{FF2B5EF4-FFF2-40B4-BE49-F238E27FC236}">
                  <a16:creationId xmlns:a16="http://schemas.microsoft.com/office/drawing/2014/main" id="{4B5E59AB-E741-4E40-B473-DB443D239076}"/>
                </a:ext>
              </a:extLst>
            </p:cNvPr>
            <p:cNvSpPr/>
            <p:nvPr/>
          </p:nvSpPr>
          <p:spPr>
            <a:xfrm>
              <a:off x="1067283" y="306109"/>
              <a:ext cx="10057435" cy="2004318"/>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fontAlgn="auto">
                <a:spcBef>
                  <a:spcPts val="0"/>
                </a:spcBef>
                <a:spcAft>
                  <a:spcPts val="0"/>
                </a:spcAft>
              </a:pPr>
              <a:endParaRPr lang="en-US" sz="4268" b="1" dirty="0">
                <a:ln w="0"/>
                <a:solidFill>
                  <a:prstClr val="black"/>
                </a:solidFill>
                <a:latin typeface="Times New Roman" panose="02020603050405020304" pitchFamily="18" charset="0"/>
                <a:cs typeface="Times New Roman" panose="02020603050405020304" pitchFamily="18" charset="0"/>
              </a:endParaRPr>
            </a:p>
          </p:txBody>
        </p:sp>
        <p:sp>
          <p:nvSpPr>
            <p:cNvPr id="28" name="06 NK PowerSkills">
              <a:extLst>
                <a:ext uri="{FF2B5EF4-FFF2-40B4-BE49-F238E27FC236}">
                  <a16:creationId xmlns:a16="http://schemas.microsoft.com/office/drawing/2014/main" id="{E2302C1F-D3C9-440D-8765-9CFFDE9287D5}"/>
                </a:ext>
              </a:extLst>
            </p:cNvPr>
            <p:cNvSpPr txBox="1"/>
            <p:nvPr/>
          </p:nvSpPr>
          <p:spPr>
            <a:xfrm>
              <a:off x="1356375" y="709851"/>
              <a:ext cx="9479250" cy="1361911"/>
            </a:xfrm>
            <a:prstGeom prst="rect">
              <a:avLst/>
            </a:prstGeom>
            <a:noFill/>
            <a:ln w="38100">
              <a:noFill/>
            </a:ln>
          </p:spPr>
          <p:txBody>
            <a:bodyPr wrap="square" rtlCol="0">
              <a:spAutoFit/>
            </a:bodyPr>
            <a:lstStyle/>
            <a:p>
              <a:pPr defTabSz="1219170" fontAlgn="auto">
                <a:spcBef>
                  <a:spcPts val="0"/>
                </a:spcBef>
                <a:spcAft>
                  <a:spcPts val="0"/>
                </a:spcAft>
              </a:pPr>
              <a:r>
                <a:rPr lang="en-US" sz="5600" b="1" dirty="0" err="1">
                  <a:ln w="0"/>
                  <a:solidFill>
                    <a:srgbClr val="FF0000"/>
                  </a:solidFill>
                  <a:latin typeface="Times New Roman" panose="02020603050405020304" pitchFamily="18" charset="0"/>
                  <a:cs typeface="Times New Roman" panose="02020603050405020304" pitchFamily="18" charset="0"/>
                </a:rPr>
                <a:t>Câu</a:t>
              </a:r>
              <a:r>
                <a:rPr lang="en-US" sz="5600" b="1" dirty="0">
                  <a:ln w="0"/>
                  <a:solidFill>
                    <a:srgbClr val="FF0000"/>
                  </a:solidFill>
                  <a:latin typeface="Times New Roman" panose="02020603050405020304" pitchFamily="18" charset="0"/>
                  <a:cs typeface="Times New Roman" panose="02020603050405020304" pitchFamily="18" charset="0"/>
                </a:rPr>
                <a:t> </a:t>
              </a:r>
              <a:r>
                <a:rPr lang="vi-VN" sz="5600" b="1" dirty="0">
                  <a:ln w="0"/>
                  <a:solidFill>
                    <a:srgbClr val="FF0000"/>
                  </a:solidFill>
                  <a:latin typeface="Times New Roman" panose="02020603050405020304" pitchFamily="18" charset="0"/>
                  <a:cs typeface="Times New Roman" panose="02020603050405020304" pitchFamily="18" charset="0"/>
                </a:rPr>
                <a:t>1</a:t>
              </a:r>
              <a:r>
                <a:rPr lang="en-US" sz="5600" b="1" dirty="0">
                  <a:ln w="0"/>
                  <a:solidFill>
                    <a:srgbClr val="FF0000"/>
                  </a:solidFill>
                  <a:latin typeface="Times New Roman" panose="02020603050405020304" pitchFamily="18" charset="0"/>
                  <a:cs typeface="Times New Roman" panose="02020603050405020304" pitchFamily="18" charset="0"/>
                </a:rPr>
                <a:t>: Có thể làm cho bóng tối của vật thay đổi bằng </a:t>
              </a:r>
              <a:r>
                <a:rPr lang="en-US" sz="5600" b="1" dirty="0" err="1">
                  <a:ln w="0"/>
                  <a:solidFill>
                    <a:srgbClr val="FF0000"/>
                  </a:solidFill>
                  <a:latin typeface="Times New Roman" panose="02020603050405020304" pitchFamily="18" charset="0"/>
                  <a:cs typeface="Times New Roman" panose="02020603050405020304" pitchFamily="18" charset="0"/>
                </a:rPr>
                <a:t>cách</a:t>
              </a:r>
              <a:r>
                <a:rPr lang="en-US" sz="5600" b="1" dirty="0">
                  <a:ln w="0"/>
                  <a:solidFill>
                    <a:srgbClr val="FF0000"/>
                  </a:solidFill>
                  <a:latin typeface="Times New Roman" panose="02020603050405020304" pitchFamily="18" charset="0"/>
                  <a:cs typeface="Times New Roman" panose="02020603050405020304" pitchFamily="18" charset="0"/>
                </a:rPr>
                <a:t> </a:t>
              </a:r>
              <a:r>
                <a:rPr lang="en-US" sz="5600" b="1" dirty="0" err="1">
                  <a:ln w="0"/>
                  <a:solidFill>
                    <a:srgbClr val="FF0000"/>
                  </a:solidFill>
                  <a:latin typeface="Times New Roman" panose="02020603050405020304" pitchFamily="18" charset="0"/>
                  <a:cs typeface="Times New Roman" panose="02020603050405020304" pitchFamily="18" charset="0"/>
                </a:rPr>
                <a:t>nào</a:t>
              </a:r>
              <a:r>
                <a:rPr lang="en-US" sz="5600" b="1" dirty="0">
                  <a:ln w="0"/>
                  <a:solidFill>
                    <a:srgbClr val="FF0000"/>
                  </a:solidFill>
                  <a:latin typeface="Times New Roman" panose="02020603050405020304" pitchFamily="18" charset="0"/>
                  <a:cs typeface="Times New Roman" panose="02020603050405020304" pitchFamily="18" charset="0"/>
                </a:rPr>
                <a:t>?</a:t>
              </a:r>
              <a:endParaRPr lang="en-US" sz="5600" b="1" dirty="0">
                <a:ln w="0"/>
                <a:solidFill>
                  <a:srgbClr val="FF0000"/>
                </a:solidFill>
                <a:latin typeface="Tiffany" panose="02020500000000000000" pitchFamily="18" charset="0"/>
                <a:ea typeface="Tiffany" panose="02020500000000000000" pitchFamily="18" charset="0"/>
                <a:cs typeface="Tiffany" panose="02020500000000000000" pitchFamily="18" charset="0"/>
              </a:endParaRPr>
            </a:p>
          </p:txBody>
        </p:sp>
      </p:grpSp>
      <p:sp>
        <p:nvSpPr>
          <p:cNvPr id="31" name="Ghé thăm Fb.com/nkpowerskills">
            <a:extLst>
              <a:ext uri="{FF2B5EF4-FFF2-40B4-BE49-F238E27FC236}">
                <a16:creationId xmlns:a16="http://schemas.microsoft.com/office/drawing/2014/main" id="{0FBB6A57-FF3F-479B-A7AB-93C4EC5813E8}"/>
              </a:ext>
            </a:extLst>
          </p:cNvPr>
          <p:cNvSpPr/>
          <p:nvPr/>
        </p:nvSpPr>
        <p:spPr>
          <a:xfrm>
            <a:off x="1433363" y="6441891"/>
            <a:ext cx="6396859" cy="1859037"/>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fontAlgn="auto">
              <a:spcBef>
                <a:spcPts val="0"/>
              </a:spcBef>
              <a:spcAft>
                <a:spcPts val="0"/>
              </a:spcAft>
            </a:pPr>
            <a:r>
              <a:rPr lang="en-US" sz="4800" b="1" dirty="0">
                <a:ln w="0"/>
                <a:solidFill>
                  <a:prstClr val="black"/>
                </a:solidFill>
                <a:latin typeface="Times New Roman" panose="02020603050405020304" pitchFamily="18" charset="0"/>
                <a:cs typeface="Times New Roman" panose="02020603050405020304" pitchFamily="18" charset="0"/>
              </a:rPr>
              <a:t>C. Dịch nguồn sáng lại gần vật</a:t>
            </a:r>
          </a:p>
        </p:txBody>
      </p:sp>
      <p:sp>
        <p:nvSpPr>
          <p:cNvPr id="32" name="Ghé thăm Fb.com/nkpowerskills">
            <a:extLst>
              <a:ext uri="{FF2B5EF4-FFF2-40B4-BE49-F238E27FC236}">
                <a16:creationId xmlns:a16="http://schemas.microsoft.com/office/drawing/2014/main" id="{F56FDB29-0A13-4D2F-A4E7-6126ED80878E}"/>
              </a:ext>
            </a:extLst>
          </p:cNvPr>
          <p:cNvSpPr/>
          <p:nvPr/>
        </p:nvSpPr>
        <p:spPr>
          <a:xfrm>
            <a:off x="8474522" y="4017545"/>
            <a:ext cx="6396859" cy="1944503"/>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fontAlgn="auto">
              <a:spcBef>
                <a:spcPts val="0"/>
              </a:spcBef>
              <a:spcAft>
                <a:spcPts val="0"/>
              </a:spcAft>
            </a:pPr>
            <a:r>
              <a:rPr lang="en-US" sz="4800" b="1" dirty="0">
                <a:ln w="0"/>
                <a:solidFill>
                  <a:prstClr val="black"/>
                </a:solidFill>
                <a:latin typeface="Times New Roman" panose="02020603050405020304" pitchFamily="18" charset="0"/>
                <a:cs typeface="Times New Roman" panose="02020603050405020304" pitchFamily="18" charset="0"/>
              </a:rPr>
              <a:t>B. Dịch nguồn sáng ra xa vật</a:t>
            </a:r>
          </a:p>
        </p:txBody>
      </p:sp>
      <p:grpSp>
        <p:nvGrpSpPr>
          <p:cNvPr id="34" name="Group 33">
            <a:extLst>
              <a:ext uri="{FF2B5EF4-FFF2-40B4-BE49-F238E27FC236}">
                <a16:creationId xmlns:a16="http://schemas.microsoft.com/office/drawing/2014/main" id="{5D2E1FCD-8648-4CA9-BAB0-21E728DC4652}"/>
              </a:ext>
            </a:extLst>
          </p:cNvPr>
          <p:cNvGrpSpPr/>
          <p:nvPr/>
        </p:nvGrpSpPr>
        <p:grpSpPr>
          <a:xfrm>
            <a:off x="17350587" y="-1258020"/>
            <a:ext cx="2116344" cy="2116343"/>
            <a:chOff x="2152324" y="3622111"/>
            <a:chExt cx="1076651" cy="1076651"/>
          </a:xfrm>
        </p:grpSpPr>
        <p:sp>
          <p:nvSpPr>
            <p:cNvPr id="35" name="Oval 34">
              <a:extLst>
                <a:ext uri="{FF2B5EF4-FFF2-40B4-BE49-F238E27FC236}">
                  <a16:creationId xmlns:a16="http://schemas.microsoft.com/office/drawing/2014/main" id="{3822815E-F4A9-485D-9D12-52E3AD67B7F2}"/>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prstClr val="white"/>
                </a:solidFill>
                <a:latin typeface="Calibri"/>
              </a:endParaRPr>
            </a:p>
          </p:txBody>
        </p:sp>
        <p:pic>
          <p:nvPicPr>
            <p:cNvPr id="36" name="Picture 35">
              <a:extLst>
                <a:ext uri="{FF2B5EF4-FFF2-40B4-BE49-F238E27FC236}">
                  <a16:creationId xmlns:a16="http://schemas.microsoft.com/office/drawing/2014/main" id="{5EF11CF7-1717-4AC1-B88C-DD2A23C4DD42}"/>
                </a:ext>
              </a:extLst>
            </p:cNvPr>
            <p:cNvPicPr>
              <a:picLocks noChangeAspect="1"/>
            </p:cNvPicPr>
            <p:nvPr/>
          </p:nvPicPr>
          <p:blipFill>
            <a:blip r:embed="rId6"/>
            <a:stretch>
              <a:fillRect/>
            </a:stretch>
          </p:blipFill>
          <p:spPr>
            <a:xfrm>
              <a:off x="2655878" y="3783806"/>
              <a:ext cx="90578" cy="426518"/>
            </a:xfrm>
            <a:prstGeom prst="rect">
              <a:avLst/>
            </a:prstGeom>
          </p:spPr>
        </p:pic>
      </p:grpSp>
      <p:sp>
        <p:nvSpPr>
          <p:cNvPr id="37" name="TextBox 36">
            <a:extLst>
              <a:ext uri="{FF2B5EF4-FFF2-40B4-BE49-F238E27FC236}">
                <a16:creationId xmlns:a16="http://schemas.microsoft.com/office/drawing/2014/main" id="{1A471633-D8A2-4D23-AAC5-24866A155582}"/>
              </a:ext>
            </a:extLst>
          </p:cNvPr>
          <p:cNvSpPr txBox="1"/>
          <p:nvPr/>
        </p:nvSpPr>
        <p:spPr>
          <a:xfrm>
            <a:off x="18039258" y="-1485312"/>
            <a:ext cx="780352" cy="666786"/>
          </a:xfrm>
          <a:prstGeom prst="rect">
            <a:avLst/>
          </a:prstGeom>
          <a:noFill/>
        </p:spPr>
        <p:txBody>
          <a:bodyPr wrap="square" rtlCol="0">
            <a:spAutoFit/>
          </a:bodyPr>
          <a:lstStyle/>
          <a:p>
            <a:pPr algn="ctr" defTabSz="1219170" fontAlgn="auto">
              <a:spcBef>
                <a:spcPts val="0"/>
              </a:spcBef>
              <a:spcAft>
                <a:spcPts val="0"/>
              </a:spcAft>
            </a:pPr>
            <a:r>
              <a:rPr lang="en-US" sz="3733" dirty="0">
                <a:solidFill>
                  <a:prstClr val="black"/>
                </a:solidFill>
                <a:latin typeface="Tiffany" panose="02020500000000000000" pitchFamily="18" charset="0"/>
                <a:ea typeface="Tiffany" panose="02020500000000000000" pitchFamily="18" charset="0"/>
                <a:cs typeface="Tiffany" panose="02020500000000000000" pitchFamily="18" charset="0"/>
              </a:rPr>
              <a:t>10</a:t>
            </a:r>
          </a:p>
        </p:txBody>
      </p:sp>
      <p:pic>
        <p:nvPicPr>
          <p:cNvPr id="38" name="Picture 2" descr="Start button - Free multimedia icons">
            <a:extLst>
              <a:ext uri="{FF2B5EF4-FFF2-40B4-BE49-F238E27FC236}">
                <a16:creationId xmlns:a16="http://schemas.microsoft.com/office/drawing/2014/main" id="{DB85AE96-BB3A-4DCF-8D08-40347FA28A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228141" y="-443387"/>
            <a:ext cx="2361236" cy="2361236"/>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3D06506E-DDFD-4ECB-8345-790D8298820D}"/>
              </a:ext>
            </a:extLst>
          </p:cNvPr>
          <p:cNvGrpSpPr/>
          <p:nvPr/>
        </p:nvGrpSpPr>
        <p:grpSpPr>
          <a:xfrm rot="20763664">
            <a:off x="16604777" y="-690603"/>
            <a:ext cx="3827361" cy="3202329"/>
            <a:chOff x="5926238" y="2072642"/>
            <a:chExt cx="2870521" cy="2870521"/>
          </a:xfrm>
        </p:grpSpPr>
        <p:sp>
          <p:nvSpPr>
            <p:cNvPr id="40" name="Explosion: 14 Points 39">
              <a:extLst>
                <a:ext uri="{FF2B5EF4-FFF2-40B4-BE49-F238E27FC236}">
                  <a16:creationId xmlns:a16="http://schemas.microsoft.com/office/drawing/2014/main" id="{4705BBCE-8FE7-46FF-9D96-0231CFDDB36E}"/>
                </a:ext>
              </a:extLst>
            </p:cNvPr>
            <p:cNvSpPr/>
            <p:nvPr/>
          </p:nvSpPr>
          <p:spPr>
            <a:xfrm rot="2464871">
              <a:off x="5926238" y="2072642"/>
              <a:ext cx="2870521" cy="2870521"/>
            </a:xfrm>
            <a:prstGeom prst="irregularSeal2">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fontAlgn="auto">
                <a:spcBef>
                  <a:spcPts val="0"/>
                </a:spcBef>
                <a:spcAft>
                  <a:spcPts val="0"/>
                </a:spcAft>
              </a:pPr>
              <a:endParaRPr lang="en-US" sz="2400" dirty="0">
                <a:solidFill>
                  <a:prstClr val="black"/>
                </a:solidFill>
                <a:latin typeface="Calibri"/>
              </a:endParaRPr>
            </a:p>
          </p:txBody>
        </p:sp>
        <p:sp>
          <p:nvSpPr>
            <p:cNvPr id="41" name="TextBox 40">
              <a:extLst>
                <a:ext uri="{FF2B5EF4-FFF2-40B4-BE49-F238E27FC236}">
                  <a16:creationId xmlns:a16="http://schemas.microsoft.com/office/drawing/2014/main" id="{F690B8FB-8598-4ABE-A072-42F0AE6C936D}"/>
                </a:ext>
              </a:extLst>
            </p:cNvPr>
            <p:cNvSpPr txBox="1"/>
            <p:nvPr/>
          </p:nvSpPr>
          <p:spPr>
            <a:xfrm rot="836336">
              <a:off x="6267801" y="3115215"/>
              <a:ext cx="1750720" cy="671382"/>
            </a:xfrm>
            <a:prstGeom prst="rect">
              <a:avLst/>
            </a:prstGeom>
            <a:noFill/>
            <a:ln>
              <a:noFill/>
            </a:ln>
          </p:spPr>
          <p:txBody>
            <a:bodyPr wrap="none" rtlCol="0">
              <a:spAutoFit/>
            </a:bodyPr>
            <a:lstStyle/>
            <a:p>
              <a:pPr defTabSz="1219170" fontAlgn="auto">
                <a:spcBef>
                  <a:spcPts val="0"/>
                </a:spcBef>
                <a:spcAft>
                  <a:spcPts val="0"/>
                </a:spcAft>
              </a:pPr>
              <a:r>
                <a:rPr lang="en-US" sz="4267" dirty="0">
                  <a:ln w="0"/>
                  <a:solidFill>
                    <a:srgbClr val="159397"/>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HẾT GIỜ</a:t>
              </a:r>
            </a:p>
          </p:txBody>
        </p:sp>
      </p:grpSp>
      <p:sp>
        <p:nvSpPr>
          <p:cNvPr id="42" name="Đ Ghé thăm Fb.com/nkpowerskills">
            <a:extLst>
              <a:ext uri="{FF2B5EF4-FFF2-40B4-BE49-F238E27FC236}">
                <a16:creationId xmlns:a16="http://schemas.microsoft.com/office/drawing/2014/main" id="{B9DE98EC-C366-432C-8704-E945EB6A9F9B}"/>
              </a:ext>
            </a:extLst>
          </p:cNvPr>
          <p:cNvSpPr/>
          <p:nvPr/>
        </p:nvSpPr>
        <p:spPr>
          <a:xfrm>
            <a:off x="8474522" y="6441892"/>
            <a:ext cx="6368755" cy="1859037"/>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fontAlgn="auto">
              <a:spcBef>
                <a:spcPts val="0"/>
              </a:spcBef>
              <a:spcAft>
                <a:spcPts val="0"/>
              </a:spcAft>
            </a:pPr>
            <a:r>
              <a:rPr lang="en-US" sz="4800" b="1" dirty="0">
                <a:ln w="0"/>
                <a:solidFill>
                  <a:prstClr val="black"/>
                </a:solidFill>
                <a:latin typeface="Times New Roman" panose="02020603050405020304" pitchFamily="18" charset="0"/>
                <a:cs typeface="Times New Roman" panose="02020603050405020304" pitchFamily="18" charset="0"/>
              </a:rPr>
              <a:t>D. </a:t>
            </a:r>
            <a:r>
              <a:rPr lang="en-US" sz="4800" b="1" dirty="0" err="1">
                <a:ln w="0"/>
                <a:solidFill>
                  <a:prstClr val="black"/>
                </a:solidFill>
                <a:latin typeface="Times New Roman" panose="02020603050405020304" pitchFamily="18" charset="0"/>
                <a:cs typeface="Times New Roman" panose="02020603050405020304" pitchFamily="18" charset="0"/>
              </a:rPr>
              <a:t>Tất</a:t>
            </a:r>
            <a:r>
              <a:rPr lang="en-US" sz="4800" b="1" dirty="0">
                <a:ln w="0"/>
                <a:solidFill>
                  <a:prstClr val="black"/>
                </a:solidFill>
                <a:latin typeface="Times New Roman" panose="02020603050405020304" pitchFamily="18" charset="0"/>
                <a:cs typeface="Times New Roman" panose="02020603050405020304" pitchFamily="18" charset="0"/>
              </a:rPr>
              <a:t> </a:t>
            </a:r>
            <a:r>
              <a:rPr lang="en-US" sz="4800" b="1" dirty="0" err="1">
                <a:ln w="0"/>
                <a:solidFill>
                  <a:prstClr val="black"/>
                </a:solidFill>
                <a:latin typeface="Times New Roman" panose="02020603050405020304" pitchFamily="18" charset="0"/>
                <a:cs typeface="Times New Roman" panose="02020603050405020304" pitchFamily="18" charset="0"/>
              </a:rPr>
              <a:t>cả</a:t>
            </a:r>
            <a:r>
              <a:rPr lang="en-US" sz="4800" b="1" dirty="0">
                <a:ln w="0"/>
                <a:solidFill>
                  <a:prstClr val="black"/>
                </a:solidFill>
                <a:latin typeface="Times New Roman" panose="02020603050405020304" pitchFamily="18" charset="0"/>
                <a:cs typeface="Times New Roman" panose="02020603050405020304" pitchFamily="18" charset="0"/>
              </a:rPr>
              <a:t> </a:t>
            </a:r>
            <a:r>
              <a:rPr lang="en-US" sz="4800" b="1" dirty="0" err="1">
                <a:ln w="0"/>
                <a:solidFill>
                  <a:prstClr val="black"/>
                </a:solidFill>
                <a:latin typeface="Times New Roman" panose="02020603050405020304" pitchFamily="18" charset="0"/>
                <a:cs typeface="Times New Roman" panose="02020603050405020304" pitchFamily="18" charset="0"/>
              </a:rPr>
              <a:t>đáp</a:t>
            </a:r>
            <a:r>
              <a:rPr lang="en-US" sz="4800" b="1" dirty="0">
                <a:ln w="0"/>
                <a:solidFill>
                  <a:prstClr val="black"/>
                </a:solidFill>
                <a:latin typeface="Times New Roman" panose="02020603050405020304" pitchFamily="18" charset="0"/>
                <a:cs typeface="Times New Roman" panose="02020603050405020304" pitchFamily="18" charset="0"/>
              </a:rPr>
              <a:t> </a:t>
            </a:r>
            <a:r>
              <a:rPr lang="en-US" sz="4800" b="1" dirty="0" err="1">
                <a:ln w="0"/>
                <a:solidFill>
                  <a:prstClr val="black"/>
                </a:solidFill>
                <a:latin typeface="Times New Roman" panose="02020603050405020304" pitchFamily="18" charset="0"/>
                <a:cs typeface="Times New Roman" panose="02020603050405020304" pitchFamily="18" charset="0"/>
              </a:rPr>
              <a:t>án</a:t>
            </a:r>
            <a:r>
              <a:rPr lang="en-US" sz="4800" b="1" dirty="0">
                <a:ln w="0"/>
                <a:solidFill>
                  <a:prstClr val="black"/>
                </a:solidFill>
                <a:latin typeface="Times New Roman" panose="02020603050405020304" pitchFamily="18" charset="0"/>
                <a:cs typeface="Times New Roman" panose="02020603050405020304" pitchFamily="18" charset="0"/>
              </a:rPr>
              <a:t>  </a:t>
            </a:r>
            <a:r>
              <a:rPr lang="en-US" sz="4800" b="1" dirty="0" err="1">
                <a:ln w="0"/>
                <a:solidFill>
                  <a:prstClr val="black"/>
                </a:solidFill>
                <a:latin typeface="Times New Roman" panose="02020603050405020304" pitchFamily="18" charset="0"/>
                <a:cs typeface="Times New Roman" panose="02020603050405020304" pitchFamily="18" charset="0"/>
              </a:rPr>
              <a:t>đều</a:t>
            </a:r>
            <a:r>
              <a:rPr lang="en-US" sz="4800" b="1" dirty="0">
                <a:ln w="0"/>
                <a:solidFill>
                  <a:prstClr val="black"/>
                </a:solidFill>
                <a:latin typeface="Times New Roman" panose="02020603050405020304" pitchFamily="18" charset="0"/>
                <a:cs typeface="Times New Roman" panose="02020603050405020304" pitchFamily="18" charset="0"/>
              </a:rPr>
              <a:t> </a:t>
            </a:r>
            <a:r>
              <a:rPr lang="en-US" sz="4800" b="1" dirty="0" err="1">
                <a:ln w="0"/>
                <a:solidFill>
                  <a:prstClr val="black"/>
                </a:solidFill>
                <a:latin typeface="Times New Roman" panose="02020603050405020304" pitchFamily="18" charset="0"/>
                <a:cs typeface="Times New Roman" panose="02020603050405020304" pitchFamily="18" charset="0"/>
              </a:rPr>
              <a:t>đúng</a:t>
            </a:r>
            <a:endParaRPr lang="en-US" sz="4800" b="1" dirty="0">
              <a:ln w="0"/>
              <a:solidFill>
                <a:prstClr val="black"/>
              </a:solidFill>
              <a:latin typeface="Times New Roman" panose="02020603050405020304" pitchFamily="18" charset="0"/>
              <a:cs typeface="Times New Roman" panose="02020603050405020304" pitchFamily="18" charset="0"/>
            </a:endParaRPr>
          </a:p>
        </p:txBody>
      </p:sp>
      <p:pic>
        <p:nvPicPr>
          <p:cNvPr id="43" name="Picture 4" descr="Káº¿t quáº£ hÃ¬nh áº£nh cho right icon">
            <a:extLst>
              <a:ext uri="{FF2B5EF4-FFF2-40B4-BE49-F238E27FC236}">
                <a16:creationId xmlns:a16="http://schemas.microsoft.com/office/drawing/2014/main" id="{E456EEB6-0656-4153-A303-BE5527D48EB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28973" y="7233823"/>
            <a:ext cx="1504509" cy="13900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4" name="Ghé thăm Fb.com/nkpowerskills">
            <a:extLst>
              <a:ext uri="{FF2B5EF4-FFF2-40B4-BE49-F238E27FC236}">
                <a16:creationId xmlns:a16="http://schemas.microsoft.com/office/drawing/2014/main" id="{767BEF50-B375-4EE8-919F-6FC4F2D75145}"/>
              </a:ext>
            </a:extLst>
          </p:cNvPr>
          <p:cNvSpPr/>
          <p:nvPr/>
        </p:nvSpPr>
        <p:spPr>
          <a:xfrm>
            <a:off x="1433363" y="4014820"/>
            <a:ext cx="6396859" cy="1944501"/>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fontAlgn="auto">
              <a:spcBef>
                <a:spcPts val="0"/>
              </a:spcBef>
              <a:spcAft>
                <a:spcPts val="0"/>
              </a:spcAft>
            </a:pPr>
            <a:r>
              <a:rPr lang="en-US" sz="4800" b="1" dirty="0">
                <a:ln w="0"/>
                <a:solidFill>
                  <a:prstClr val="black"/>
                </a:solidFill>
                <a:latin typeface="Times New Roman" panose="02020603050405020304" pitchFamily="18" charset="0"/>
                <a:cs typeface="Times New Roman" panose="02020603050405020304" pitchFamily="18" charset="0"/>
              </a:rPr>
              <a:t>A. Dịch vật ra nguồn sáng</a:t>
            </a:r>
          </a:p>
        </p:txBody>
      </p:sp>
    </p:spTree>
    <p:extLst>
      <p:ext uri="{BB962C8B-B14F-4D97-AF65-F5344CB8AC3E}">
        <p14:creationId xmlns:p14="http://schemas.microsoft.com/office/powerpoint/2010/main" val="28497095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0000" fill="hold"/>
                                        <p:tgtEl>
                                          <p:spTgt spid="34"/>
                                        </p:tgtEl>
                                        <p:attrNameLst>
                                          <p:attrName>r</p:attrName>
                                        </p:attrNameLst>
                                      </p:cBhvr>
                                    </p:animRot>
                                  </p:childTnLst>
                                  <p:subTnLst>
                                    <p:audio>
                                      <p:cMediaNode vol="100000">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0000"/>
                            </p:stCondLst>
                            <p:childTnLst>
                              <p:par>
                                <p:cTn id="11" presetID="53" presetClass="entr" presetSubtype="16"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mph" presetSubtype="2" repeatCount="4000" fill="hold" nodeType="clickEffect">
                                  <p:stCondLst>
                                    <p:cond delay="0"/>
                                  </p:stCondLst>
                                  <p:childTnLst>
                                    <p:animClr clrSpc="rgb" dir="cw">
                                      <p:cBhvr>
                                        <p:cTn id="19" dur="200" fill="hold"/>
                                        <p:tgtEl>
                                          <p:spTgt spid="42"/>
                                        </p:tgtEl>
                                        <p:attrNameLst>
                                          <p:attrName>fillcolor</p:attrName>
                                        </p:attrNameLst>
                                      </p:cBhvr>
                                      <p:to>
                                        <a:srgbClr val="00FF00"/>
                                      </p:to>
                                    </p:animClr>
                                    <p:set>
                                      <p:cBhvr>
                                        <p:cTn id="20" dur="200" fill="hold"/>
                                        <p:tgtEl>
                                          <p:spTgt spid="42"/>
                                        </p:tgtEl>
                                        <p:attrNameLst>
                                          <p:attrName>fill.type</p:attrName>
                                        </p:attrNameLst>
                                      </p:cBhvr>
                                      <p:to>
                                        <p:strVal val="solid"/>
                                      </p:to>
                                    </p:set>
                                    <p:set>
                                      <p:cBhvr>
                                        <p:cTn id="21" dur="200" fill="hold"/>
                                        <p:tgtEl>
                                          <p:spTgt spid="4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par>
                                <p:cTn id="22" presetID="1"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21" y="291384"/>
            <a:ext cx="14641977" cy="862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WordArt 3"/>
          <p:cNvSpPr>
            <a:spLocks noChangeArrowheads="1" noChangeShapeType="1" noTextEdit="1"/>
          </p:cNvSpPr>
          <p:nvPr/>
        </p:nvSpPr>
        <p:spPr bwMode="auto">
          <a:xfrm>
            <a:off x="2728119" y="3810001"/>
            <a:ext cx="11669573" cy="1187054"/>
          </a:xfrm>
          <a:prstGeom prst="rect">
            <a:avLst/>
          </a:prstGeom>
        </p:spPr>
        <p:txBody>
          <a:bodyPr wrap="none" lIns="69147" tIns="34574" rIns="69147" bIns="34574" fromWordArt="1">
            <a:prstTxWarp prst="textPlain">
              <a:avLst>
                <a:gd name="adj" fmla="val 50000"/>
              </a:avLst>
            </a:prstTxWarp>
          </a:bodyPr>
          <a:lstStyle/>
          <a:p>
            <a:pPr algn="ctr"/>
            <a:r>
              <a:rPr lang="vi-VN" sz="43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43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43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004992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0" fill="hold"/>
                                        <p:tgtEl>
                                          <p:spTgt spid="16"/>
                                        </p:tgtEl>
                                        <p:attrNameLst>
                                          <p:attrName>ppt_w</p:attrName>
                                        </p:attrNameLst>
                                      </p:cBhvr>
                                      <p:tavLst>
                                        <p:tav tm="0">
                                          <p:val>
                                            <p:fltVal val="0"/>
                                          </p:val>
                                        </p:tav>
                                        <p:tav tm="100000">
                                          <p:val>
                                            <p:strVal val="#ppt_w"/>
                                          </p:val>
                                        </p:tav>
                                      </p:tavLst>
                                    </p:anim>
                                    <p:anim calcmode="lin" valueType="num">
                                      <p:cBhvr>
                                        <p:cTn id="8" dur="5000" fill="hold"/>
                                        <p:tgtEl>
                                          <p:spTgt spid="16"/>
                                        </p:tgtEl>
                                        <p:attrNameLst>
                                          <p:attrName>ppt_h</p:attrName>
                                        </p:attrNameLst>
                                      </p:cBhvr>
                                      <p:tavLst>
                                        <p:tav tm="0">
                                          <p:val>
                                            <p:fltVal val="0"/>
                                          </p:val>
                                        </p:tav>
                                        <p:tav tm="100000">
                                          <p:val>
                                            <p:strVal val="#ppt_h"/>
                                          </p:val>
                                        </p:tav>
                                      </p:tavLst>
                                    </p:anim>
                                    <p:animEffect transition="in" filter="fade">
                                      <p:cBhvr>
                                        <p:cTn id="9"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0319" y="8765"/>
            <a:ext cx="32512000" cy="9135193"/>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084" y="5744285"/>
            <a:ext cx="4054324" cy="2769103"/>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08471" y="4786832"/>
            <a:ext cx="5339076" cy="4218432"/>
          </a:xfrm>
          <a:prstGeom prst="rect">
            <a:avLst/>
          </a:prstGeom>
        </p:spPr>
      </p:pic>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02693" y="6244012"/>
            <a:ext cx="1714812" cy="1844619"/>
          </a:xfrm>
          <a:prstGeom prst="rect">
            <a:avLst/>
          </a:prstGeom>
        </p:spPr>
      </p:pic>
      <p:pic>
        <p:nvPicPr>
          <p:cNvPr id="35" name="CAUDI">
            <a:extLst>
              <a:ext uri="{FF2B5EF4-FFF2-40B4-BE49-F238E27FC236}">
                <a16:creationId xmlns:a16="http://schemas.microsoft.com/office/drawing/2014/main" id="{A0088F35-5B8D-4029-BD54-3C70CB251CC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02853" y="5744286"/>
            <a:ext cx="6265231" cy="2902484"/>
          </a:xfrm>
          <a:prstGeom prst="rect">
            <a:avLst/>
          </a:prstGeom>
        </p:spPr>
      </p:pic>
    </p:spTree>
    <p:extLst>
      <p:ext uri="{BB962C8B-B14F-4D97-AF65-F5344CB8AC3E}">
        <p14:creationId xmlns:p14="http://schemas.microsoft.com/office/powerpoint/2010/main" val="411158864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par>
                          <p:cTn id="8" fill="hold">
                            <p:stCondLst>
                              <p:cond delay="750"/>
                            </p:stCondLst>
                            <p:childTnLst>
                              <p:par>
                                <p:cTn id="9" presetID="35" presetClass="path" presetSubtype="0" fill="hold" nodeType="afterEffect">
                                  <p:stCondLst>
                                    <p:cond delay="0"/>
                                  </p:stCondLst>
                                  <p:childTnLst>
                                    <p:animMotion origin="layout" path="M 0 1.35802E-6 L -1 1.35802E-6 " pathEditMode="relative" rAng="0" ptsTypes="AA">
                                      <p:cBhvr>
                                        <p:cTn id="10" dur="3000" fill="hold"/>
                                        <p:tgtEl>
                                          <p:spTgt spid="31"/>
                                        </p:tgtEl>
                                        <p:attrNameLst>
                                          <p:attrName>ppt_x</p:attrName>
                                          <p:attrName>ppt_y</p:attrName>
                                        </p:attrNameLst>
                                      </p:cBhvr>
                                      <p:rCtr x="-50000" y="0"/>
                                    </p:animMotion>
                                  </p:childTnLst>
                                </p:cTn>
                              </p:par>
                              <p:par>
                                <p:cTn id="11" presetID="35" presetClass="path" presetSubtype="0" fill="hold" nodeType="withEffect">
                                  <p:stCondLst>
                                    <p:cond delay="0"/>
                                  </p:stCondLst>
                                  <p:childTnLst>
                                    <p:animMotion origin="layout" path="M -1.04167E-6 -4.81481E-6 L -1 -4.81481E-6 " pathEditMode="relative" rAng="0" ptsTypes="AA">
                                      <p:cBhvr>
                                        <p:cTn id="12" dur="3000" fill="hold"/>
                                        <p:tgtEl>
                                          <p:spTgt spid="34"/>
                                        </p:tgtEl>
                                        <p:attrNameLst>
                                          <p:attrName>ppt_x</p:attrName>
                                          <p:attrName>ppt_y</p:attrName>
                                        </p:attrNameLst>
                                      </p:cBhvr>
                                      <p:rCtr x="-50000" y="0"/>
                                    </p:animMotion>
                                  </p:childTnLst>
                                </p:cTn>
                              </p:par>
                              <p:par>
                                <p:cTn id="13" presetID="35" presetClass="path" presetSubtype="0" fill="hold" nodeType="withEffect">
                                  <p:stCondLst>
                                    <p:cond delay="0"/>
                                  </p:stCondLst>
                                  <p:childTnLst>
                                    <p:animMotion origin="layout" path="M -3.33333E-6 4.81481E-6 L -1 4.81481E-6 " pathEditMode="relative" rAng="0" ptsTypes="AA">
                                      <p:cBhvr>
                                        <p:cTn id="14" dur="3000" fill="hold"/>
                                        <p:tgtEl>
                                          <p:spTgt spid="30"/>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BAEF4A4-6BFB-4465-9157-DAD2DE46C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19" y="8808"/>
            <a:ext cx="16256000" cy="9135193"/>
          </a:xfrm>
          <a:prstGeom prst="rect">
            <a:avLst/>
          </a:prstGeom>
        </p:spPr>
      </p:pic>
      <p:pic>
        <p:nvPicPr>
          <p:cNvPr id="40" name="Picture 39">
            <a:extLst>
              <a:ext uri="{FF2B5EF4-FFF2-40B4-BE49-F238E27FC236}">
                <a16:creationId xmlns:a16="http://schemas.microsoft.com/office/drawing/2014/main" id="{CC68C1DA-4A25-45B6-9B42-FC342EA541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19" y="8808"/>
            <a:ext cx="16256000" cy="9135193"/>
          </a:xfrm>
          <a:prstGeom prst="rect">
            <a:avLst/>
          </a:prstGeom>
        </p:spPr>
      </p:pic>
      <p:sp>
        <p:nvSpPr>
          <p:cNvPr id="42" name="Oval 41">
            <a:extLst>
              <a:ext uri="{FF2B5EF4-FFF2-40B4-BE49-F238E27FC236}">
                <a16:creationId xmlns:a16="http://schemas.microsoft.com/office/drawing/2014/main" id="{D762CF90-7490-4C62-85BF-C32438B25CD5}"/>
              </a:ext>
            </a:extLst>
          </p:cNvPr>
          <p:cNvSpPr/>
          <p:nvPr/>
        </p:nvSpPr>
        <p:spPr>
          <a:xfrm>
            <a:off x="17311479" y="-1301412"/>
            <a:ext cx="2194560" cy="2194560"/>
          </a:xfrm>
          <a:prstGeom prst="ellipse">
            <a:avLst/>
          </a:prstGeom>
          <a:solidFill>
            <a:schemeClr val="bg1"/>
          </a:solid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prstClr val="white"/>
              </a:solidFill>
              <a:latin typeface="Calibri"/>
            </a:endParaRPr>
          </a:p>
        </p:txBody>
      </p:sp>
      <p:grpSp>
        <p:nvGrpSpPr>
          <p:cNvPr id="43" name="Group 42">
            <a:extLst>
              <a:ext uri="{FF2B5EF4-FFF2-40B4-BE49-F238E27FC236}">
                <a16:creationId xmlns:a16="http://schemas.microsoft.com/office/drawing/2014/main" id="{FAB1BD9E-EEDD-470F-9A4C-F57B3F0433F7}"/>
              </a:ext>
            </a:extLst>
          </p:cNvPr>
          <p:cNvGrpSpPr/>
          <p:nvPr/>
        </p:nvGrpSpPr>
        <p:grpSpPr>
          <a:xfrm>
            <a:off x="486166" y="175179"/>
            <a:ext cx="15304308" cy="2237821"/>
            <a:chOff x="1067283" y="306109"/>
            <a:chExt cx="10057435" cy="2004318"/>
          </a:xfrm>
        </p:grpSpPr>
        <p:sp>
          <p:nvSpPr>
            <p:cNvPr id="44" name="Rectangle: Rounded Corners 43">
              <a:extLst>
                <a:ext uri="{FF2B5EF4-FFF2-40B4-BE49-F238E27FC236}">
                  <a16:creationId xmlns:a16="http://schemas.microsoft.com/office/drawing/2014/main" id="{2FC8EA5E-5315-4943-9474-61814E8D38BC}"/>
                </a:ext>
              </a:extLst>
            </p:cNvPr>
            <p:cNvSpPr/>
            <p:nvPr/>
          </p:nvSpPr>
          <p:spPr>
            <a:xfrm>
              <a:off x="1067283" y="306109"/>
              <a:ext cx="10057435" cy="2004318"/>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fontAlgn="auto">
                <a:spcBef>
                  <a:spcPts val="0"/>
                </a:spcBef>
                <a:spcAft>
                  <a:spcPts val="0"/>
                </a:spcAft>
              </a:pPr>
              <a:endParaRPr lang="en-US" sz="4268" b="1" dirty="0">
                <a:ln w="0"/>
                <a:solidFill>
                  <a:prstClr val="black"/>
                </a:solidFill>
                <a:latin typeface="Times New Roman" panose="02020603050405020304" pitchFamily="18" charset="0"/>
                <a:cs typeface="Times New Roman" panose="02020603050405020304" pitchFamily="18" charset="0"/>
              </a:endParaRPr>
            </a:p>
          </p:txBody>
        </p:sp>
        <p:sp>
          <p:nvSpPr>
            <p:cNvPr id="45" name="06 NK PowerSkills">
              <a:extLst>
                <a:ext uri="{FF2B5EF4-FFF2-40B4-BE49-F238E27FC236}">
                  <a16:creationId xmlns:a16="http://schemas.microsoft.com/office/drawing/2014/main" id="{65E51878-45F6-4DD7-AE41-11B26A4049CC}"/>
                </a:ext>
              </a:extLst>
            </p:cNvPr>
            <p:cNvSpPr txBox="1"/>
            <p:nvPr/>
          </p:nvSpPr>
          <p:spPr>
            <a:xfrm>
              <a:off x="1067283" y="526750"/>
              <a:ext cx="10057435" cy="1552781"/>
            </a:xfrm>
            <a:prstGeom prst="rect">
              <a:avLst/>
            </a:prstGeom>
            <a:noFill/>
            <a:ln w="38100">
              <a:noFill/>
            </a:ln>
          </p:spPr>
          <p:txBody>
            <a:bodyPr wrap="square" rtlCol="0" anchor="ctr">
              <a:spAutoFit/>
            </a:bodyPr>
            <a:lstStyle/>
            <a:p>
              <a:pPr algn="ctr" defTabSz="1219170" fontAlgn="auto">
                <a:spcBef>
                  <a:spcPts val="0"/>
                </a:spcBef>
                <a:spcAft>
                  <a:spcPts val="0"/>
                </a:spcAft>
              </a:pPr>
              <a:r>
                <a:rPr lang="en-US" sz="5333" b="1" dirty="0" err="1">
                  <a:ln w="0"/>
                  <a:solidFill>
                    <a:srgbClr val="FF0000"/>
                  </a:solidFill>
                  <a:latin typeface="Times New Roman" panose="02020603050405020304" pitchFamily="18" charset="0"/>
                  <a:cs typeface="Times New Roman" panose="02020603050405020304" pitchFamily="18" charset="0"/>
                </a:rPr>
                <a:t>Câu</a:t>
              </a:r>
              <a:r>
                <a:rPr lang="en-US" sz="5333" b="1" dirty="0">
                  <a:ln w="0"/>
                  <a:solidFill>
                    <a:srgbClr val="FF0000"/>
                  </a:solidFill>
                  <a:latin typeface="Times New Roman" panose="02020603050405020304" pitchFamily="18" charset="0"/>
                  <a:cs typeface="Times New Roman" panose="02020603050405020304" pitchFamily="18" charset="0"/>
                </a:rPr>
                <a:t> </a:t>
              </a:r>
              <a:r>
                <a:rPr lang="vi-VN" sz="5333" b="1" dirty="0">
                  <a:ln w="0"/>
                  <a:solidFill>
                    <a:srgbClr val="FF0000"/>
                  </a:solidFill>
                  <a:latin typeface="Times New Roman" panose="02020603050405020304" pitchFamily="18" charset="0"/>
                  <a:cs typeface="Times New Roman" panose="02020603050405020304" pitchFamily="18" charset="0"/>
                </a:rPr>
                <a:t>2</a:t>
              </a:r>
              <a:r>
                <a:rPr lang="en-US" sz="5333" b="1" dirty="0">
                  <a:ln w="0"/>
                  <a:solidFill>
                    <a:srgbClr val="FF0000"/>
                  </a:solidFill>
                  <a:latin typeface="Times New Roman" panose="02020603050405020304" pitchFamily="18" charset="0"/>
                  <a:cs typeface="Times New Roman" panose="02020603050405020304" pitchFamily="18" charset="0"/>
                </a:rPr>
                <a:t>: Những vật không cho ánh sáng truyền qua gọi là gì ?</a:t>
              </a:r>
              <a:endParaRPr lang="en-US" sz="6667" b="1" dirty="0">
                <a:ln w="0"/>
                <a:solidFill>
                  <a:srgbClr val="FF0000"/>
                </a:solidFill>
                <a:latin typeface="Tiffany" panose="02020500000000000000" pitchFamily="18" charset="0"/>
                <a:ea typeface="Tiffany" panose="02020500000000000000" pitchFamily="18" charset="0"/>
                <a:cs typeface="Tiffany" panose="02020500000000000000" pitchFamily="18" charset="0"/>
              </a:endParaRPr>
            </a:p>
          </p:txBody>
        </p:sp>
      </p:grpSp>
      <p:sp>
        <p:nvSpPr>
          <p:cNvPr id="46" name="Đ Ghé thăm Fb.com/nkpowerskills">
            <a:extLst>
              <a:ext uri="{FF2B5EF4-FFF2-40B4-BE49-F238E27FC236}">
                <a16:creationId xmlns:a16="http://schemas.microsoft.com/office/drawing/2014/main" id="{2B6D9432-C15F-4009-8B46-78E5702995DF}"/>
              </a:ext>
            </a:extLst>
          </p:cNvPr>
          <p:cNvSpPr/>
          <p:nvPr/>
        </p:nvSpPr>
        <p:spPr>
          <a:xfrm>
            <a:off x="1050714" y="2643894"/>
            <a:ext cx="13983639" cy="1391479"/>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defTabSz="1219170" fontAlgn="auto">
              <a:spcBef>
                <a:spcPts val="0"/>
              </a:spcBef>
              <a:spcAft>
                <a:spcPts val="0"/>
              </a:spcAft>
            </a:pPr>
            <a:r>
              <a:rPr lang="en-US" sz="4800" b="1" dirty="0">
                <a:ln w="0"/>
                <a:solidFill>
                  <a:prstClr val="black"/>
                </a:solidFill>
                <a:latin typeface="Times New Roman" panose="02020603050405020304" pitchFamily="18" charset="0"/>
                <a:cs typeface="Times New Roman" panose="02020603050405020304" pitchFamily="18" charset="0"/>
              </a:rPr>
              <a:t>A.   Vật cản sáng.</a:t>
            </a:r>
          </a:p>
        </p:txBody>
      </p:sp>
      <p:sp>
        <p:nvSpPr>
          <p:cNvPr id="48" name="Ghé thăm Fb.com/nkpowerskills">
            <a:extLst>
              <a:ext uri="{FF2B5EF4-FFF2-40B4-BE49-F238E27FC236}">
                <a16:creationId xmlns:a16="http://schemas.microsoft.com/office/drawing/2014/main" id="{9A96DC58-6B3B-4492-A7E2-80E076C978CE}"/>
              </a:ext>
            </a:extLst>
          </p:cNvPr>
          <p:cNvSpPr/>
          <p:nvPr/>
        </p:nvSpPr>
        <p:spPr>
          <a:xfrm>
            <a:off x="1050712" y="6933837"/>
            <a:ext cx="13983640" cy="1391479"/>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defTabSz="1219170" fontAlgn="auto">
              <a:spcBef>
                <a:spcPts val="0"/>
              </a:spcBef>
              <a:spcAft>
                <a:spcPts val="0"/>
              </a:spcAft>
            </a:pPr>
            <a:r>
              <a:rPr lang="en-US" sz="4800" b="1" dirty="0">
                <a:ln w="0"/>
                <a:solidFill>
                  <a:prstClr val="black"/>
                </a:solidFill>
                <a:latin typeface="Times New Roman" panose="02020603050405020304" pitchFamily="18" charset="0"/>
                <a:cs typeface="Times New Roman" panose="02020603050405020304" pitchFamily="18" charset="0"/>
              </a:rPr>
              <a:t>C.  Vật chiếu sáng</a:t>
            </a:r>
            <a:r>
              <a:rPr lang="nl-NL" sz="4800" b="1" dirty="0">
                <a:solidFill>
                  <a:prstClr val="black"/>
                </a:solidFill>
                <a:latin typeface="Times New Roman" panose="02020603050405020304" pitchFamily="18" charset="0"/>
                <a:ea typeface="Times New Roman" panose="02020603050405020304" pitchFamily="18" charset="0"/>
              </a:rPr>
              <a:t>. </a:t>
            </a:r>
            <a:endParaRPr lang="en-US" sz="4800" b="1" dirty="0">
              <a:ln w="0"/>
              <a:solidFill>
                <a:prstClr val="black"/>
              </a:solidFill>
              <a:latin typeface="Times New Roman" panose="02020603050405020304" pitchFamily="18" charset="0"/>
              <a:cs typeface="Times New Roman" panose="02020603050405020304" pitchFamily="18" charset="0"/>
            </a:endParaRPr>
          </a:p>
        </p:txBody>
      </p:sp>
      <p:sp>
        <p:nvSpPr>
          <p:cNvPr id="49" name="Ghé thăm Fb.com/nkpowerskills">
            <a:extLst>
              <a:ext uri="{FF2B5EF4-FFF2-40B4-BE49-F238E27FC236}">
                <a16:creationId xmlns:a16="http://schemas.microsoft.com/office/drawing/2014/main" id="{9CEB4746-D8F6-4C10-987A-A3CC88EFD56A}"/>
              </a:ext>
            </a:extLst>
          </p:cNvPr>
          <p:cNvSpPr/>
          <p:nvPr/>
        </p:nvSpPr>
        <p:spPr>
          <a:xfrm>
            <a:off x="1050712" y="4703181"/>
            <a:ext cx="13983640" cy="1391479"/>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defTabSz="1219170" fontAlgn="auto">
              <a:spcBef>
                <a:spcPts val="0"/>
              </a:spcBef>
              <a:spcAft>
                <a:spcPts val="0"/>
              </a:spcAft>
            </a:pPr>
            <a:r>
              <a:rPr lang="en-US" sz="4800" b="1" dirty="0">
                <a:ln w="0"/>
                <a:solidFill>
                  <a:prstClr val="black"/>
                </a:solidFill>
                <a:latin typeface="Times New Roman" panose="02020603050405020304" pitchFamily="18" charset="0"/>
                <a:cs typeface="Times New Roman" panose="02020603050405020304" pitchFamily="18" charset="0"/>
              </a:rPr>
              <a:t>B.   Bóng tối</a:t>
            </a:r>
            <a:r>
              <a:rPr lang="nl-NL" sz="4800" b="1" dirty="0">
                <a:solidFill>
                  <a:prstClr val="black"/>
                </a:solidFill>
                <a:latin typeface="Times New Roman" panose="02020603050405020304" pitchFamily="18" charset="0"/>
                <a:ea typeface="Times New Roman" panose="02020603050405020304" pitchFamily="18" charset="0"/>
              </a:rPr>
              <a:t>.</a:t>
            </a:r>
            <a:endParaRPr lang="en-US" sz="4800" b="1" dirty="0">
              <a:ln w="0"/>
              <a:solidFill>
                <a:prstClr val="black"/>
              </a:solidFill>
              <a:latin typeface="Times New Roman" panose="02020603050405020304" pitchFamily="18" charset="0"/>
              <a:cs typeface="Times New Roman" panose="02020603050405020304" pitchFamily="18" charset="0"/>
            </a:endParaRPr>
          </a:p>
        </p:txBody>
      </p:sp>
      <p:pic>
        <p:nvPicPr>
          <p:cNvPr id="50" name="Picture 4" descr="Káº¿t quáº£ hÃ¬nh áº£nh cho right icon">
            <a:extLst>
              <a:ext uri="{FF2B5EF4-FFF2-40B4-BE49-F238E27FC236}">
                <a16:creationId xmlns:a16="http://schemas.microsoft.com/office/drawing/2014/main" id="{3DA2FD67-437A-4E24-94A3-5E8BB1BE41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50039" y="2643894"/>
            <a:ext cx="1504509" cy="1390047"/>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5F932EE8-52F8-45F2-8B26-24028C282679}"/>
              </a:ext>
            </a:extLst>
          </p:cNvPr>
          <p:cNvGrpSpPr/>
          <p:nvPr/>
        </p:nvGrpSpPr>
        <p:grpSpPr>
          <a:xfrm>
            <a:off x="17350587" y="-1258020"/>
            <a:ext cx="2116344" cy="2116343"/>
            <a:chOff x="2152324" y="3622111"/>
            <a:chExt cx="1076651" cy="1076651"/>
          </a:xfrm>
        </p:grpSpPr>
        <p:sp>
          <p:nvSpPr>
            <p:cNvPr id="52" name="Oval 51">
              <a:extLst>
                <a:ext uri="{FF2B5EF4-FFF2-40B4-BE49-F238E27FC236}">
                  <a16:creationId xmlns:a16="http://schemas.microsoft.com/office/drawing/2014/main" id="{46CFD9BB-4A9F-4FCB-99AA-D9673E729A30}"/>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prstClr val="white"/>
                </a:solidFill>
                <a:latin typeface="Calibri"/>
              </a:endParaRPr>
            </a:p>
          </p:txBody>
        </p:sp>
        <p:pic>
          <p:nvPicPr>
            <p:cNvPr id="53" name="Picture 52">
              <a:extLst>
                <a:ext uri="{FF2B5EF4-FFF2-40B4-BE49-F238E27FC236}">
                  <a16:creationId xmlns:a16="http://schemas.microsoft.com/office/drawing/2014/main" id="{992DE9F0-586B-444C-A34D-E5E192CCE269}"/>
                </a:ext>
              </a:extLst>
            </p:cNvPr>
            <p:cNvPicPr>
              <a:picLocks noChangeAspect="1"/>
            </p:cNvPicPr>
            <p:nvPr/>
          </p:nvPicPr>
          <p:blipFill>
            <a:blip r:embed="rId7"/>
            <a:stretch>
              <a:fillRect/>
            </a:stretch>
          </p:blipFill>
          <p:spPr>
            <a:xfrm>
              <a:off x="2655878" y="3783806"/>
              <a:ext cx="90578" cy="426518"/>
            </a:xfrm>
            <a:prstGeom prst="rect">
              <a:avLst/>
            </a:prstGeom>
          </p:spPr>
        </p:pic>
      </p:grpSp>
      <p:sp>
        <p:nvSpPr>
          <p:cNvPr id="54" name="TextBox 53">
            <a:extLst>
              <a:ext uri="{FF2B5EF4-FFF2-40B4-BE49-F238E27FC236}">
                <a16:creationId xmlns:a16="http://schemas.microsoft.com/office/drawing/2014/main" id="{FA5A4006-8D0E-4FAE-A0B2-5AF45CDD1A0C}"/>
              </a:ext>
            </a:extLst>
          </p:cNvPr>
          <p:cNvSpPr txBox="1"/>
          <p:nvPr/>
        </p:nvSpPr>
        <p:spPr>
          <a:xfrm>
            <a:off x="18039258" y="-1485312"/>
            <a:ext cx="780352" cy="666786"/>
          </a:xfrm>
          <a:prstGeom prst="rect">
            <a:avLst/>
          </a:prstGeom>
          <a:noFill/>
        </p:spPr>
        <p:txBody>
          <a:bodyPr wrap="square" rtlCol="0">
            <a:spAutoFit/>
          </a:bodyPr>
          <a:lstStyle/>
          <a:p>
            <a:pPr algn="ctr" defTabSz="1219170" fontAlgn="auto">
              <a:spcBef>
                <a:spcPts val="0"/>
              </a:spcBef>
              <a:spcAft>
                <a:spcPts val="0"/>
              </a:spcAft>
            </a:pPr>
            <a:r>
              <a:rPr lang="en-US" sz="3733" dirty="0">
                <a:solidFill>
                  <a:prstClr val="black"/>
                </a:solidFill>
                <a:latin typeface="Tiffany" panose="02020500000000000000" pitchFamily="18" charset="0"/>
                <a:ea typeface="Tiffany" panose="02020500000000000000" pitchFamily="18" charset="0"/>
                <a:cs typeface="Tiffany" panose="02020500000000000000" pitchFamily="18" charset="0"/>
              </a:rPr>
              <a:t>10</a:t>
            </a:r>
          </a:p>
        </p:txBody>
      </p:sp>
      <p:pic>
        <p:nvPicPr>
          <p:cNvPr id="55" name="Picture 2" descr="Start button - Free multimedia icons">
            <a:extLst>
              <a:ext uri="{FF2B5EF4-FFF2-40B4-BE49-F238E27FC236}">
                <a16:creationId xmlns:a16="http://schemas.microsoft.com/office/drawing/2014/main" id="{0FBBA064-F20F-44CD-A901-61A84A3EE4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28141" y="-443387"/>
            <a:ext cx="2361236" cy="2361236"/>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5B6EF524-2CED-42E3-B242-2864AF378011}"/>
              </a:ext>
            </a:extLst>
          </p:cNvPr>
          <p:cNvGrpSpPr/>
          <p:nvPr/>
        </p:nvGrpSpPr>
        <p:grpSpPr>
          <a:xfrm rot="20763664">
            <a:off x="16604777" y="-690603"/>
            <a:ext cx="3827361" cy="3202329"/>
            <a:chOff x="5926238" y="2072642"/>
            <a:chExt cx="2870521" cy="2870521"/>
          </a:xfrm>
        </p:grpSpPr>
        <p:sp>
          <p:nvSpPr>
            <p:cNvPr id="57" name="Explosion: 14 Points 56">
              <a:extLst>
                <a:ext uri="{FF2B5EF4-FFF2-40B4-BE49-F238E27FC236}">
                  <a16:creationId xmlns:a16="http://schemas.microsoft.com/office/drawing/2014/main" id="{1BE79FD7-531C-4C3D-9AF8-4D5D1E22D9AD}"/>
                </a:ext>
              </a:extLst>
            </p:cNvPr>
            <p:cNvSpPr/>
            <p:nvPr/>
          </p:nvSpPr>
          <p:spPr>
            <a:xfrm rot="2464871">
              <a:off x="5926238" y="2072642"/>
              <a:ext cx="2870521" cy="2870521"/>
            </a:xfrm>
            <a:prstGeom prst="irregularSeal2">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fontAlgn="auto">
                <a:spcBef>
                  <a:spcPts val="0"/>
                </a:spcBef>
                <a:spcAft>
                  <a:spcPts val="0"/>
                </a:spcAft>
              </a:pPr>
              <a:endParaRPr lang="en-US" sz="2400" dirty="0">
                <a:solidFill>
                  <a:prstClr val="black"/>
                </a:solidFill>
                <a:latin typeface="Calibri"/>
              </a:endParaRPr>
            </a:p>
          </p:txBody>
        </p:sp>
        <p:sp>
          <p:nvSpPr>
            <p:cNvPr id="58" name="TextBox 57">
              <a:extLst>
                <a:ext uri="{FF2B5EF4-FFF2-40B4-BE49-F238E27FC236}">
                  <a16:creationId xmlns:a16="http://schemas.microsoft.com/office/drawing/2014/main" id="{8E9B0590-F8B6-4407-9D36-4DDDDA13F6D1}"/>
                </a:ext>
              </a:extLst>
            </p:cNvPr>
            <p:cNvSpPr txBox="1"/>
            <p:nvPr/>
          </p:nvSpPr>
          <p:spPr>
            <a:xfrm rot="836336">
              <a:off x="6267801" y="3115215"/>
              <a:ext cx="1750720" cy="671382"/>
            </a:xfrm>
            <a:prstGeom prst="rect">
              <a:avLst/>
            </a:prstGeom>
            <a:noFill/>
            <a:ln>
              <a:noFill/>
            </a:ln>
          </p:spPr>
          <p:txBody>
            <a:bodyPr wrap="none" rtlCol="0">
              <a:spAutoFit/>
            </a:bodyPr>
            <a:lstStyle/>
            <a:p>
              <a:pPr defTabSz="1219170" fontAlgn="auto">
                <a:spcBef>
                  <a:spcPts val="0"/>
                </a:spcBef>
                <a:spcAft>
                  <a:spcPts val="0"/>
                </a:spcAft>
              </a:pPr>
              <a:r>
                <a:rPr lang="en-US" sz="4267" dirty="0">
                  <a:ln w="0"/>
                  <a:solidFill>
                    <a:srgbClr val="159397"/>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HẾT GIỜ</a:t>
              </a:r>
            </a:p>
          </p:txBody>
        </p:sp>
      </p:grpSp>
    </p:spTree>
    <p:extLst>
      <p:ext uri="{BB962C8B-B14F-4D97-AF65-F5344CB8AC3E}">
        <p14:creationId xmlns:p14="http://schemas.microsoft.com/office/powerpoint/2010/main" val="423246785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5"/>
                                        </p:tgtEl>
                                      </p:cBhvr>
                                    </p:animEffect>
                                    <p:set>
                                      <p:cBhvr>
                                        <p:cTn id="7" dur="1" fill="hold">
                                          <p:stCondLst>
                                            <p:cond delay="499"/>
                                          </p:stCondLst>
                                        </p:cTn>
                                        <p:tgtEl>
                                          <p:spTgt spid="55"/>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0000" fill="hold"/>
                                        <p:tgtEl>
                                          <p:spTgt spid="51"/>
                                        </p:tgtEl>
                                        <p:attrNameLst>
                                          <p:attrName>r</p:attrName>
                                        </p:attrNameLst>
                                      </p:cBhvr>
                                    </p:animRot>
                                  </p:childTnLst>
                                  <p:subTnLst>
                                    <p:audio>
                                      <p:cMediaNode vol="100000">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0000"/>
                            </p:stCondLst>
                            <p:childTnLst>
                              <p:par>
                                <p:cTn id="11" presetID="53" presetClass="entr" presetSubtype="16"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500" fill="hold"/>
                                        <p:tgtEl>
                                          <p:spTgt spid="56"/>
                                        </p:tgtEl>
                                        <p:attrNameLst>
                                          <p:attrName>ppt_w</p:attrName>
                                        </p:attrNameLst>
                                      </p:cBhvr>
                                      <p:tavLst>
                                        <p:tav tm="0">
                                          <p:val>
                                            <p:fltVal val="0"/>
                                          </p:val>
                                        </p:tav>
                                        <p:tav tm="100000">
                                          <p:val>
                                            <p:strVal val="#ppt_w"/>
                                          </p:val>
                                        </p:tav>
                                      </p:tavLst>
                                    </p:anim>
                                    <p:anim calcmode="lin" valueType="num">
                                      <p:cBhvr>
                                        <p:cTn id="14" dur="500" fill="hold"/>
                                        <p:tgtEl>
                                          <p:spTgt spid="56"/>
                                        </p:tgtEl>
                                        <p:attrNameLst>
                                          <p:attrName>ppt_h</p:attrName>
                                        </p:attrNameLst>
                                      </p:cBhvr>
                                      <p:tavLst>
                                        <p:tav tm="0">
                                          <p:val>
                                            <p:fltVal val="0"/>
                                          </p:val>
                                        </p:tav>
                                        <p:tav tm="100000">
                                          <p:val>
                                            <p:strVal val="#ppt_h"/>
                                          </p:val>
                                        </p:tav>
                                      </p:tavLst>
                                    </p:anim>
                                    <p:animEffect transition="in" filter="fade">
                                      <p:cBhvr>
                                        <p:cTn id="15" dur="500"/>
                                        <p:tgtEl>
                                          <p:spTgt spid="56"/>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mph" presetSubtype="2" repeatCount="4000" fill="hold" nodeType="clickEffect">
                                  <p:stCondLst>
                                    <p:cond delay="0"/>
                                  </p:stCondLst>
                                  <p:childTnLst>
                                    <p:animClr clrSpc="rgb" dir="cw">
                                      <p:cBhvr>
                                        <p:cTn id="19" dur="200" fill="hold"/>
                                        <p:tgtEl>
                                          <p:spTgt spid="46"/>
                                        </p:tgtEl>
                                        <p:attrNameLst>
                                          <p:attrName>fillcolor</p:attrName>
                                        </p:attrNameLst>
                                      </p:cBhvr>
                                      <p:to>
                                        <a:srgbClr val="00FF00"/>
                                      </p:to>
                                    </p:animClr>
                                    <p:set>
                                      <p:cBhvr>
                                        <p:cTn id="20" dur="200" fill="hold"/>
                                        <p:tgtEl>
                                          <p:spTgt spid="46"/>
                                        </p:tgtEl>
                                        <p:attrNameLst>
                                          <p:attrName>fill.type</p:attrName>
                                        </p:attrNameLst>
                                      </p:cBhvr>
                                      <p:to>
                                        <p:strVal val="solid"/>
                                      </p:to>
                                    </p:set>
                                    <p:set>
                                      <p:cBhvr>
                                        <p:cTn id="21" dur="200" fill="hold"/>
                                        <p:tgtEl>
                                          <p:spTgt spid="4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par>
                                <p:cTn id="22" presetID="1"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0319" y="8765"/>
            <a:ext cx="32512000" cy="9135193"/>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17791" y="5153665"/>
            <a:ext cx="5320436" cy="3753457"/>
          </a:xfrm>
          <a:prstGeom prst="rect">
            <a:avLst/>
          </a:prstGeo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3084" y="5744285"/>
            <a:ext cx="4054324" cy="2769103"/>
          </a:xfrm>
          <a:prstGeom prst="rect">
            <a:avLst/>
          </a:prstGeom>
        </p:spPr>
      </p:pic>
      <p:pic>
        <p:nvPicPr>
          <p:cNvPr id="34" name="CAUDI">
            <a:extLst>
              <a:ext uri="{FF2B5EF4-FFF2-40B4-BE49-F238E27FC236}">
                <a16:creationId xmlns:a16="http://schemas.microsoft.com/office/drawing/2014/main" id="{EA40D581-FB41-4D05-9858-9E8AF0E7AF2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33401" y="5278461"/>
            <a:ext cx="2644013" cy="3355644"/>
          </a:xfrm>
          <a:prstGeom prst="rect">
            <a:avLst/>
          </a:prstGeom>
        </p:spPr>
      </p:pic>
      <p:pic>
        <p:nvPicPr>
          <p:cNvPr id="36" name="Picture 12" descr="Káº¿t quáº£ hÃ¬nh áº£nh cho win text gif">
            <a:extLst>
              <a:ext uri="{FF2B5EF4-FFF2-40B4-BE49-F238E27FC236}">
                <a16:creationId xmlns:a16="http://schemas.microsoft.com/office/drawing/2014/main" id="{7CADF6EA-4274-447C-8C4B-E334D9CDD5B8}"/>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92986" y="2568316"/>
            <a:ext cx="6820475" cy="6820475"/>
          </a:xfrm>
          <a:prstGeom prst="rect">
            <a:avLst/>
          </a:prstGeom>
          <a:noFill/>
          <a:extLst>
            <a:ext uri="{909E8E84-426E-40DD-AFC4-6F175D3DCCD1}">
              <a14:hiddenFill xmlns:a14="http://schemas.microsoft.com/office/drawing/2010/main">
                <a:solidFill>
                  <a:srgbClr val="FFFFFF"/>
                </a:solidFill>
              </a14:hiddenFill>
            </a:ext>
          </a:extLst>
        </p:spPr>
      </p:pic>
      <p:pic>
        <p:nvPicPr>
          <p:cNvPr id="3" name="TheWhistlersSong-SteveBarakatt-2799957">
            <a:hlinkClick r:id="" action="ppaction://media"/>
            <a:extLst>
              <a:ext uri="{FF2B5EF4-FFF2-40B4-BE49-F238E27FC236}">
                <a16:creationId xmlns:a16="http://schemas.microsoft.com/office/drawing/2014/main" id="{6239AA7F-A3E1-489E-BF67-4AC8F56502B4}"/>
              </a:ext>
            </a:extLst>
          </p:cNvPr>
          <p:cNvPicPr>
            <a:picLocks noChangeAspect="1"/>
          </p:cNvPicPr>
          <p:nvPr>
            <a:audioFile r:link="rId1"/>
            <p:extLst>
              <p:ext uri="{DAA4B4D4-6D71-4841-9C94-3DE7FCFB9230}">
                <p14:media xmlns:p14="http://schemas.microsoft.com/office/powerpoint/2010/main" r:embed="rId2">
                  <p14:trim end="193061.8979"/>
                </p14:media>
              </p:ext>
            </p:extLst>
          </p:nvPr>
        </p:nvPicPr>
        <p:blipFill>
          <a:blip r:embed="rId13"/>
          <a:stretch>
            <a:fillRect/>
          </a:stretch>
        </p:blipFill>
        <p:spPr>
          <a:xfrm>
            <a:off x="7596452" y="-555414"/>
            <a:ext cx="541867" cy="541867"/>
          </a:xfrm>
          <a:prstGeom prst="rect">
            <a:avLst/>
          </a:prstGeom>
        </p:spPr>
      </p:pic>
      <p:pic>
        <p:nvPicPr>
          <p:cNvPr id="12" name="Picture 6" descr="Sponsors">
            <a:extLst>
              <a:ext uri="{FF2B5EF4-FFF2-40B4-BE49-F238E27FC236}">
                <a16:creationId xmlns:a16="http://schemas.microsoft.com/office/drawing/2014/main" id="{4FA8F7A2-4AB4-49FD-BBE6-DE359D9D965E}"/>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3119" y="914401"/>
            <a:ext cx="4605867" cy="43640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in de Wa_aaa en อักษร | Letras abecedario para imprimir, Abecedario para  imprimir, Disenos de unas">
            <a:extLst>
              <a:ext uri="{FF2B5EF4-FFF2-40B4-BE49-F238E27FC236}">
                <a16:creationId xmlns:a16="http://schemas.microsoft.com/office/drawing/2014/main" id="{7D11AF1F-4A62-4126-8752-12825A8AA95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69327" y="2156470"/>
            <a:ext cx="3108661" cy="29454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Fireworks - Jitter.Bug.Girl, firework , orange , gif - PicMix">
            <a:extLst>
              <a:ext uri="{FF2B5EF4-FFF2-40B4-BE49-F238E27FC236}">
                <a16:creationId xmlns:a16="http://schemas.microsoft.com/office/drawing/2014/main" id="{8B4142C2-C308-437D-8A4C-7850A7CA4701}"/>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887120" y="-169263"/>
            <a:ext cx="3884945" cy="37727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ireworks - Jitter.Bug.Girl, firework , purple , gif - PicMix">
            <a:extLst>
              <a:ext uri="{FF2B5EF4-FFF2-40B4-BE49-F238E27FC236}">
                <a16:creationId xmlns:a16="http://schemas.microsoft.com/office/drawing/2014/main" id="{017504F1-3A85-4CA1-A5A7-5F86578EAFBD}"/>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034853" y="-846666"/>
            <a:ext cx="5960533" cy="5788391"/>
          </a:xfrm>
          <a:prstGeom prst="rect">
            <a:avLst/>
          </a:prstGeom>
          <a:noFill/>
          <a:extLst>
            <a:ext uri="{909E8E84-426E-40DD-AFC4-6F175D3DCCD1}">
              <a14:hiddenFill xmlns:a14="http://schemas.microsoft.com/office/drawing/2010/main">
                <a:solidFill>
                  <a:srgbClr val="FFFFFF"/>
                </a:solidFill>
              </a14:hiddenFill>
            </a:ext>
          </a:extLst>
        </p:spPr>
      </p:pic>
      <p:pic>
        <p:nvPicPr>
          <p:cNvPr id="2" name="Pháo hoa">
            <a:hlinkClick r:id="" action="ppaction://media"/>
            <a:extLst>
              <a:ext uri="{FF2B5EF4-FFF2-40B4-BE49-F238E27FC236}">
                <a16:creationId xmlns:a16="http://schemas.microsoft.com/office/drawing/2014/main" id="{CE8EEA18-2DD3-45F6-B82C-23882ACB8EF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748616" y="-900157"/>
            <a:ext cx="689489" cy="689489"/>
          </a:xfrm>
          <a:prstGeom prst="rect">
            <a:avLst/>
          </a:prstGeom>
        </p:spPr>
      </p:pic>
    </p:spTree>
    <p:extLst>
      <p:ext uri="{BB962C8B-B14F-4D97-AF65-F5344CB8AC3E}">
        <p14:creationId xmlns:p14="http://schemas.microsoft.com/office/powerpoint/2010/main" val="247958725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childTnLst>
                          </p:cTn>
                        </p:par>
                        <p:par>
                          <p:cTn id="8" fill="hold">
                            <p:stCondLst>
                              <p:cond delay="1250"/>
                            </p:stCondLst>
                            <p:childTnLst>
                              <p:par>
                                <p:cTn id="9" presetID="35" presetClass="path" presetSubtype="0" fill="hold" nodeType="afterEffect">
                                  <p:stCondLst>
                                    <p:cond delay="0"/>
                                  </p:stCondLst>
                                  <p:childTnLst>
                                    <p:animMotion origin="layout" path="M 0 -2.96296E-6 L -1 -2.96296E-6 " pathEditMode="relative" rAng="0" ptsTypes="AA">
                                      <p:cBhvr>
                                        <p:cTn id="10" dur="3000" fill="hold"/>
                                        <p:tgtEl>
                                          <p:spTgt spid="31"/>
                                        </p:tgtEl>
                                        <p:attrNameLst>
                                          <p:attrName>ppt_x</p:attrName>
                                          <p:attrName>ppt_y</p:attrName>
                                        </p:attrNameLst>
                                      </p:cBhvr>
                                      <p:rCtr x="-50000" y="0"/>
                                    </p:animMotion>
                                  </p:childTnLst>
                                </p:cTn>
                              </p:par>
                              <p:par>
                                <p:cTn id="11" presetID="1" presetClass="mediacall" presetSubtype="0" fill="hold" nodeType="withEffect">
                                  <p:stCondLst>
                                    <p:cond delay="0"/>
                                  </p:stCondLst>
                                  <p:childTnLst>
                                    <p:cmd type="call" cmd="playFrom(0.0)">
                                      <p:cBhvr>
                                        <p:cTn id="12" dur="3842" fill="hold"/>
                                        <p:tgtEl>
                                          <p:spTgt spid="3"/>
                                        </p:tgtEl>
                                      </p:cBhvr>
                                    </p:cmd>
                                  </p:childTnLst>
                                </p:cTn>
                              </p:par>
                              <p:par>
                                <p:cTn id="13" presetID="35" presetClass="path" presetSubtype="0" fill="hold" nodeType="withEffect">
                                  <p:stCondLst>
                                    <p:cond delay="0"/>
                                  </p:stCondLst>
                                  <p:childTnLst>
                                    <p:animMotion origin="layout" path="M 2.5E-6 1.11022E-16 L -1 1.11022E-16 " pathEditMode="relative" rAng="0" ptsTypes="AA">
                                      <p:cBhvr>
                                        <p:cTn id="14" dur="3000" fill="hold"/>
                                        <p:tgtEl>
                                          <p:spTgt spid="30"/>
                                        </p:tgtEl>
                                        <p:attrNameLst>
                                          <p:attrName>ppt_x</p:attrName>
                                          <p:attrName>ppt_y</p:attrName>
                                        </p:attrNameLst>
                                      </p:cBhvr>
                                      <p:rCtr x="-50000" y="0"/>
                                    </p:animMotion>
                                  </p:childTnLst>
                                </p:cTn>
                              </p:par>
                              <p:par>
                                <p:cTn id="15" presetID="63" presetClass="path" presetSubtype="0" accel="50000" decel="50000" fill="hold" nodeType="withEffect">
                                  <p:stCondLst>
                                    <p:cond delay="0"/>
                                  </p:stCondLst>
                                  <p:childTnLst>
                                    <p:animMotion origin="layout" path="M 0 0 L 0.25 0 E" pathEditMode="relative" ptsTypes="">
                                      <p:cBhvr>
                                        <p:cTn id="16" dur="2000" fill="hold"/>
                                        <p:tgtEl>
                                          <p:spTgt spid="8"/>
                                        </p:tgtEl>
                                        <p:attrNameLst>
                                          <p:attrName>ppt_x</p:attrName>
                                          <p:attrName>ppt_y</p:attrName>
                                        </p:attrNameLst>
                                      </p:cBhvr>
                                    </p:animMotion>
                                  </p:childTnLst>
                                </p:cTn>
                              </p:par>
                            </p:childTnLst>
                          </p:cTn>
                        </p:par>
                        <p:par>
                          <p:cTn id="17" fill="hold">
                            <p:stCondLst>
                              <p:cond delay="5092"/>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subTnLst>
                                    <p:audio>
                                      <p:cMediaNode>
                                        <p:cTn display="0" masterRel="sameClick">
                                          <p:stCondLst>
                                            <p:cond evt="begin" delay="0">
                                              <p:tn val="18"/>
                                            </p:cond>
                                          </p:stCondLst>
                                          <p:endCondLst>
                                            <p:cond evt="onStopAudio" delay="0">
                                              <p:tgtEl>
                                                <p:sldTgt/>
                                              </p:tgtEl>
                                            </p:cond>
                                          </p:endCondLst>
                                        </p:cTn>
                                        <p:tgtEl>
                                          <p:sndTgt r:embed="rId7" name="Tieng-yeah-tre-con-www_nhacchuongvui_com.wav"/>
                                        </p:tgtEl>
                                      </p:cMediaNode>
                                    </p:audio>
                                  </p:sub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07F94-C637-BBFD-4F7D-BA407E3263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97976" y="-990600"/>
            <a:ext cx="9070885" cy="7924800"/>
          </a:xfrm>
          <a:prstGeom prst="rect">
            <a:avLst/>
          </a:prstGeom>
        </p:spPr>
      </p:pic>
      <p:sp>
        <p:nvSpPr>
          <p:cNvPr id="4" name="TextBox 3">
            <a:extLst>
              <a:ext uri="{FF2B5EF4-FFF2-40B4-BE49-F238E27FC236}">
                <a16:creationId xmlns:a16="http://schemas.microsoft.com/office/drawing/2014/main" id="{7BC39D79-FC88-B3AB-7975-59B7F6EAA0F5}"/>
              </a:ext>
            </a:extLst>
          </p:cNvPr>
          <p:cNvSpPr txBox="1"/>
          <p:nvPr/>
        </p:nvSpPr>
        <p:spPr>
          <a:xfrm>
            <a:off x="4556919" y="3602504"/>
            <a:ext cx="6248400" cy="1938992"/>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PHẦN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KHỞI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THEO </a:t>
            </a:r>
            <a:r>
              <a:rPr lang="en-US" sz="4000" b="1" dirty="0" err="1">
                <a:solidFill>
                  <a:srgbClr val="FF0000"/>
                </a:solidFill>
                <a:latin typeface="Times New Roman" panose="02020603050405020304" pitchFamily="18" charset="0"/>
                <a:cs typeface="Times New Roman" panose="02020603050405020304" pitchFamily="18" charset="0"/>
              </a:rPr>
              <a:t>BẢN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NHẠC</a:t>
            </a:r>
            <a:r>
              <a:rPr lang="en-US" sz="4000" b="1" dirty="0">
                <a:solidFill>
                  <a:srgbClr val="FF0000"/>
                </a:solidFill>
                <a:latin typeface="Times New Roman" panose="02020603050405020304" pitchFamily="18" charset="0"/>
                <a:cs typeface="Times New Roman" panose="02020603050405020304" pitchFamily="18" charset="0"/>
              </a:rPr>
              <a:t> SAU</a:t>
            </a:r>
          </a:p>
        </p:txBody>
      </p:sp>
    </p:spTree>
    <p:extLst>
      <p:ext uri="{BB962C8B-B14F-4D97-AF65-F5344CB8AC3E}">
        <p14:creationId xmlns:p14="http://schemas.microsoft.com/office/powerpoint/2010/main" val="1916456001"/>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nodeType="clickEffect">
                                  <p:stCondLst>
                                    <p:cond delay="0"/>
                                  </p:stCondLst>
                                  <p:childTnLst>
                                    <p:animEffect transition="out" filter="diamond(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2" presetClass="exit" presetSubtype="4" fill="hold" nodeType="clickEffect">
                                  <p:stCondLst>
                                    <p:cond delay="0"/>
                                  </p:stCondLst>
                                  <p:childTnLst>
                                    <p:anim calcmode="lin" valueType="num">
                                      <p:cBhvr additive="base">
                                        <p:cTn id="14" dur="500"/>
                                        <p:tgtEl>
                                          <p:spTgt spid="3"/>
                                        </p:tgtEl>
                                        <p:attrNameLst>
                                          <p:attrName>ppt_y</p:attrName>
                                        </p:attrNameLst>
                                      </p:cBhvr>
                                      <p:tavLst>
                                        <p:tav tm="0">
                                          <p:val>
                                            <p:strVal val="#ppt_y"/>
                                          </p:val>
                                        </p:tav>
                                        <p:tav tm="100000">
                                          <p:val>
                                            <p:strVal val="#ppt_y+#ppt_h*1.125000"/>
                                          </p:val>
                                        </p:tav>
                                      </p:tavLst>
                                    </p:anim>
                                    <p:animEffect transition="out" filter="wipe(down)">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86758839_278677168336290_4272207298523198841_n">
            <a:hlinkClick r:id="" action="ppaction://media"/>
            <a:extLst>
              <a:ext uri="{FF2B5EF4-FFF2-40B4-BE49-F238E27FC236}">
                <a16:creationId xmlns:a16="http://schemas.microsoft.com/office/drawing/2014/main" id="{B40F5640-94E1-0F47-317C-B5D9CFAD56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4719" y="990600"/>
            <a:ext cx="11421924" cy="6746074"/>
          </a:xfrm>
          <a:prstGeom prst="rect">
            <a:avLst/>
          </a:prstGeom>
        </p:spPr>
      </p:pic>
    </p:spTree>
    <p:extLst>
      <p:ext uri="{BB962C8B-B14F-4D97-AF65-F5344CB8AC3E}">
        <p14:creationId xmlns:p14="http://schemas.microsoft.com/office/powerpoint/2010/main" val="1057670909"/>
      </p:ext>
    </p:extLst>
  </p:cSld>
  <p:clrMapOvr>
    <a:masterClrMapping/>
  </p:clrMapOvr>
  <mc:AlternateContent xmlns:mc="http://schemas.openxmlformats.org/markup-compatibility/2006" xmlns:p14="http://schemas.microsoft.com/office/powerpoint/2010/main">
    <mc:Choice Requires="p14">
      <p:transition spd="slow" p14:dur="1500" advTm="10000">
        <p:random/>
      </p:transition>
    </mc:Choice>
    <mc:Fallback xmlns="">
      <p:transition spd="slow"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174A9ED4-91A8-424F-BA96-1180FD101FB4}"/>
  <p:tag name="ISPRING_CUSTOM_TIMING_USED" val="1"/>
  <p:tag name="GENSWF_SLIDE_TITLE" val="Khởi động"/>
  <p:tag name="ISPRING_SLIDE_INDENT_LEVEL" val="0"/>
  <p:tag name="ISPRING_PRESENTER_ID" val="{0FF2D4B9-7BCC-41AC-A306-6574E1A8155D}"/>
  <p:tag name="GENSWF_ADVANCE_TIME" val="0.00"/>
  <p:tag name="ISPRING_PLAYER_LAYOUT_TYPE" val="Full"/>
</p:tagLst>
</file>

<file path=ppt/tags/tag2.xml><?xml version="1.0" encoding="utf-8"?>
<p:tagLst xmlns:a="http://schemas.openxmlformats.org/drawingml/2006/main" xmlns:r="http://schemas.openxmlformats.org/officeDocument/2006/relationships" xmlns:p="http://schemas.openxmlformats.org/presentationml/2006/main">
  <p:tag name="TIMING" val="|0.4|0.4|0.4|0.5|0.4|0.4|0.4"/>
</p:tagLst>
</file>

<file path=ppt/tags/tag3.xml><?xml version="1.0" encoding="utf-8"?>
<p:tagLst xmlns:a="http://schemas.openxmlformats.org/drawingml/2006/main" xmlns:r="http://schemas.openxmlformats.org/officeDocument/2006/relationships" xmlns:p="http://schemas.openxmlformats.org/presentationml/2006/main">
  <p:tag name="TIMING" val="|0.4|0.4|0.4|0.5|0.4|0.4|0.4"/>
</p:tagLst>
</file>

<file path=ppt/tags/tag4.xml><?xml version="1.0" encoding="utf-8"?>
<p:tagLst xmlns:a="http://schemas.openxmlformats.org/drawingml/2006/main" xmlns:r="http://schemas.openxmlformats.org/officeDocument/2006/relationships" xmlns:p="http://schemas.openxmlformats.org/presentationml/2006/main">
  <p:tag name="TIMING" val="|0.4|0.5|0.5|0.7|0.6|0.3|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4526</TotalTime>
  <Words>962</Words>
  <Application>Microsoft Office PowerPoint</Application>
  <PresentationFormat>Custom</PresentationFormat>
  <Paragraphs>100</Paragraphs>
  <Slides>40</Slides>
  <Notes>15</Notes>
  <HiddenSlides>0</HiddenSlides>
  <MMClips>5</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40</vt:i4>
      </vt:variant>
    </vt:vector>
  </HeadingPairs>
  <TitlesOfParts>
    <vt:vector size="55" baseType="lpstr">
      <vt:lpstr>#9Slide03 Arima Madurai Black</vt:lpstr>
      <vt:lpstr>Arial</vt:lpstr>
      <vt:lpstr>Arial Unicode MS</vt:lpstr>
      <vt:lpstr>Calibri</vt:lpstr>
      <vt:lpstr>Calibri Light</vt:lpstr>
      <vt:lpstr>Tahoma</vt:lpstr>
      <vt:lpstr>Tiffany</vt:lpstr>
      <vt:lpstr>Times New Roman</vt:lpstr>
      <vt:lpstr>Office Theme</vt:lpstr>
      <vt:lpstr>1_Office 主题</vt:lpstr>
      <vt:lpstr>Default Design</vt:lpstr>
      <vt:lpstr>1_Default Design</vt:lpstr>
      <vt:lpstr>1_Office Theme</vt:lpstr>
      <vt:lpstr>Office 主题</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Cây cần ít ánh sáng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413</cp:revision>
  <dcterms:created xsi:type="dcterms:W3CDTF">2020-10-06T03:02:45Z</dcterms:created>
  <dcterms:modified xsi:type="dcterms:W3CDTF">2023-10-26T15:49:08Z</dcterms:modified>
</cp:coreProperties>
</file>