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97" r:id="rId2"/>
    <p:sldId id="282" r:id="rId3"/>
    <p:sldId id="280" r:id="rId4"/>
    <p:sldId id="283" r:id="rId5"/>
    <p:sldId id="285" r:id="rId6"/>
    <p:sldId id="284" r:id="rId7"/>
    <p:sldId id="292" r:id="rId8"/>
    <p:sldId id="286" r:id="rId9"/>
    <p:sldId id="288" r:id="rId10"/>
    <p:sldId id="293" r:id="rId11"/>
    <p:sldId id="294" r:id="rId12"/>
    <p:sldId id="260" r:id="rId13"/>
    <p:sldId id="257" r:id="rId14"/>
    <p:sldId id="316" r:id="rId15"/>
    <p:sldId id="317" r:id="rId16"/>
    <p:sldId id="258" r:id="rId17"/>
    <p:sldId id="295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Bài 2: B b `</a:t>
            </a:r>
          </a:p>
        </p:txBody>
      </p:sp>
      <p:sp>
        <p:nvSpPr>
          <p:cNvPr id="3" name="Rectangle 2"/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3" y="1930677"/>
            <a:ext cx="11193739" cy="143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1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5528" y="389744"/>
            <a:ext cx="11141672" cy="6468256"/>
            <a:chOff x="500638" y="131368"/>
            <a:chExt cx="11078354" cy="68660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638" y="131368"/>
              <a:ext cx="11078354" cy="68660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1096257" y="13136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745528" y="16894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655" y="235975"/>
            <a:ext cx="9569461" cy="59397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33" y="1182651"/>
            <a:ext cx="9273002" cy="518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295"/>
            <a:ext cx="11622838" cy="5614235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575576" y="607309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77649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883025" y="5760085"/>
            <a:ext cx="6158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cho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úp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ê.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8387" y="1011727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750132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78122"/>
            <a:ext cx="2859062" cy="7959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54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41900"/>
              </p:ext>
            </p:extLst>
          </p:nvPr>
        </p:nvGraphicFramePr>
        <p:xfrm>
          <a:off x="6924949" y="2782580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696980"/>
            <a:ext cx="2859062" cy="7959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vi-VN" sz="5400" b="1" dirty="0" smtClean="0">
                <a:solidFill>
                  <a:schemeClr val="tx1"/>
                </a:solidFill>
                <a:latin typeface=".VnAvant" panose="020BE200000000000000" pitchFamily="34" charset="0"/>
              </a:rPr>
              <a:t>µ</a:t>
            </a:r>
            <a:endParaRPr lang="en-US" sz="54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460" y="834422"/>
            <a:ext cx="5211936" cy="429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149" y="365125"/>
            <a:ext cx="3433631" cy="4417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0897" y="5110687"/>
            <a:ext cx="12009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6000" b="1">
                <a:latin typeface=".VnAvant" panose="020BE200000000000000" pitchFamily="34" charset="0"/>
              </a:rPr>
              <a:t>bµ</a:t>
            </a:r>
            <a:endParaRPr lang="en-US" sz="6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8" y="365125"/>
            <a:ext cx="7247662" cy="5009631"/>
          </a:xfr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r>
              <a:rPr lang="en-US" sz="6000" b="1" dirty="0">
                <a:latin typeface=".VnAvant" panose="020BE200000000000000" pitchFamily="34" charset="0"/>
              </a:rPr>
              <a:t> </a:t>
            </a:r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0974" y="2552555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r>
              <a:rPr lang="en-US" sz="6600" b="1" dirty="0">
                <a:solidFill>
                  <a:srgbClr val="002060"/>
                </a:solidFill>
                <a:latin typeface=".VnAvant" panose="020BE2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endParaRPr lang="en-US" sz="6600" b="1" dirty="0">
              <a:solidFill>
                <a:srgbClr val="00206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84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E200000000000000" pitchFamily="34" charset="0"/>
              </a:rPr>
              <a:t>ba</a:t>
            </a:r>
            <a:endParaRPr lang="en-US" sz="6600" b="1" dirty="0">
              <a:latin typeface=".VnAvant" panose="020BE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7354" y="2644888"/>
            <a:ext cx="130356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6600" b="1" dirty="0">
                <a:latin typeface=".VnAvant" panose="020BE200000000000000" pitchFamily="34" charset="0"/>
              </a:rPr>
              <a:t>bµ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E200000000000000" pitchFamily="34" charset="0"/>
              </a:rPr>
              <a:t>§</a:t>
            </a:r>
            <a:r>
              <a:rPr lang="en-US" sz="2800" b="1" dirty="0" err="1">
                <a:latin typeface=".VnAvant" panose="020BE200000000000000" pitchFamily="34" charset="0"/>
              </a:rPr>
              <a:t>äc</a:t>
            </a:r>
            <a:endParaRPr lang="en-US" sz="2800" b="1" dirty="0">
              <a:latin typeface=".VnAvant" panose="020BE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E200000000000000" pitchFamily="34" charset="0"/>
              </a:rPr>
              <a:t>bµ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r>
              <a:rPr lang="en-US" sz="4000" b="1" dirty="0">
                <a:latin typeface=".VnAvant" panose="020BE200000000000000" pitchFamily="34" charset="0"/>
              </a:rPr>
              <a:t> </a:t>
            </a:r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>
                <a:solidFill>
                  <a:srgbClr val="FF0000"/>
                </a:solidFill>
                <a:latin typeface="VNI-Avo" charset="0"/>
                <a:cs typeface="VNI-Avo" charset="0"/>
              </a:rPr>
              <a:t>Viết </a:t>
            </a:r>
            <a:r>
              <a:rPr lang="vi-VN" sz="4800" b="1" kern="0" smtClean="0">
                <a:solidFill>
                  <a:srgbClr val="FF0000"/>
                </a:solidFill>
                <a:latin typeface="VNI-Avo" charset="0"/>
                <a:cs typeface="VNI-Avo" charset="0"/>
              </a:rPr>
              <a:t>b</a:t>
            </a:r>
            <a:r>
              <a:rPr lang="en-US" sz="4800" b="1" kern="0" smtClean="0">
                <a:solidFill>
                  <a:srgbClr val="FF0000"/>
                </a:solidFill>
                <a:latin typeface="VNI-Avo" charset="0"/>
                <a:cs typeface="VNI-Avo" charset="0"/>
              </a:rPr>
              <a:t>ảng</a:t>
            </a:r>
            <a:endParaRPr lang="en-US" sz="4800" b="1" kern="0" dirty="0">
              <a:solidFill>
                <a:srgbClr val="FF0000"/>
              </a:solidFill>
              <a:latin typeface="VNI-Avo" charset="0"/>
              <a:cs typeface="VNI-Av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62</Words>
  <Application>Microsoft Office PowerPoint</Application>
  <PresentationFormat>Widescreen</PresentationFormat>
  <Paragraphs>41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.VnAvant</vt:lpstr>
      <vt:lpstr>.VnAvantH</vt:lpstr>
      <vt:lpstr>Arial</vt:lpstr>
      <vt:lpstr>AvantGarde-Demi</vt:lpstr>
      <vt:lpstr>Calibri</vt:lpstr>
      <vt:lpstr>Calibri Light</vt:lpstr>
      <vt:lpstr>Chivo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DELL</cp:lastModifiedBy>
  <cp:revision>20</cp:revision>
  <dcterms:created xsi:type="dcterms:W3CDTF">2020-08-13T04:37:00Z</dcterms:created>
  <dcterms:modified xsi:type="dcterms:W3CDTF">2022-09-13T01:24:14Z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