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86" r:id="rId2"/>
    <p:sldId id="272" r:id="rId3"/>
    <p:sldId id="258" r:id="rId4"/>
    <p:sldId id="264" r:id="rId5"/>
    <p:sldId id="289" r:id="rId6"/>
    <p:sldId id="266" r:id="rId7"/>
    <p:sldId id="290" r:id="rId8"/>
    <p:sldId id="291" r:id="rId9"/>
    <p:sldId id="292" r:id="rId10"/>
    <p:sldId id="287" r:id="rId11"/>
    <p:sldId id="270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6" d="100"/>
          <a:sy n="86" d="100"/>
        </p:scale>
        <p:origin x="14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698" y="984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9234" y="984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361" y="9842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4</Words>
  <Application>Microsoft Office PowerPoint</Application>
  <PresentationFormat>On-screen Show (4:3)</PresentationFormat>
  <Paragraphs>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amin</cp:lastModifiedBy>
  <cp:revision>68</cp:revision>
  <dcterms:created xsi:type="dcterms:W3CDTF">2020-08-07T01:41:00Z</dcterms:created>
  <dcterms:modified xsi:type="dcterms:W3CDTF">2021-09-25T01:33:49Z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