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9/19/2021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9/19/2021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2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001555" y="5436408"/>
            <a:ext cx="3369502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Lê Thị Nhị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0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2" y="2236968"/>
            <a:ext cx="8184995" cy="262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amin</cp:lastModifiedBy>
  <cp:revision>80</cp:revision>
  <dcterms:created xsi:type="dcterms:W3CDTF">2020-08-07T01:41:00Z</dcterms:created>
  <dcterms:modified xsi:type="dcterms:W3CDTF">2021-09-19T09:13:59Z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