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90" r:id="rId3"/>
    <p:sldId id="300" r:id="rId4"/>
    <p:sldId id="301" r:id="rId5"/>
    <p:sldId id="259" r:id="rId6"/>
    <p:sldId id="257" r:id="rId8"/>
    <p:sldId id="258" r:id="rId9"/>
    <p:sldId id="312" r:id="rId10"/>
    <p:sldId id="322" r:id="rId11"/>
    <p:sldId id="287" r:id="rId12"/>
    <p:sldId id="288" r:id="rId13"/>
    <p:sldId id="289" r:id="rId14"/>
    <p:sldId id="311" r:id="rId15"/>
    <p:sldId id="334" r:id="rId16"/>
    <p:sldId id="352" r:id="rId17"/>
    <p:sldId id="367" r:id="rId18"/>
    <p:sldId id="364" r:id="rId19"/>
    <p:sldId id="369" r:id="rId20"/>
    <p:sldId id="337" r:id="rId21"/>
    <p:sldId id="338" r:id="rId22"/>
    <p:sldId id="341" r:id="rId23"/>
    <p:sldId id="342" r:id="rId24"/>
    <p:sldId id="343" r:id="rId25"/>
    <p:sldId id="344" r:id="rId26"/>
    <p:sldId id="345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-114" y="-234"/>
      </p:cViewPr>
      <p:guideLst>
        <p:guide orient="horz" pos="2160"/>
        <p:guide pos="38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8EB44-3D1C-4DE1-A405-48B4CF3E901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BF088-4AC3-4D8D-9178-BB3BCAD90B7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6F2B4-03B1-4BB2-A3FE-65CBDE391FA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6F2B4-03B1-4BB2-A3FE-65CBDE391FA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6F2B4-03B1-4BB2-A3FE-65CBDE391FA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6692-9E4F-4EC1-8F94-621791AF37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EA4-C3E4-492A-A187-000F6625FCA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8589" y="-2861114"/>
            <a:ext cx="6768654" cy="12785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5645" y="-1879593"/>
            <a:ext cx="6967703" cy="10452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1"/>
            <a:ext cx="6852100" cy="12192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F5DE2-3D32-4EBB-BC87-35CA6B44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5B2BE-07B9-48AC-9CCA-C5692409789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themeOverride" Target="../theme/themeOverride5.xml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themeOverride" Target="../theme/themeOverride6.xml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2.png"/><Relationship Id="rId3" Type="http://schemas.openxmlformats.org/officeDocument/2006/relationships/tags" Target="../tags/tag1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3.png"/><Relationship Id="rId3" Type="http://schemas.openxmlformats.org/officeDocument/2006/relationships/tags" Target="../tags/tag1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image" Target="../media/image10.png"/><Relationship Id="rId5" Type="http://schemas.openxmlformats.org/officeDocument/2006/relationships/tags" Target="../tags/tag16.xml"/><Relationship Id="rId4" Type="http://schemas.openxmlformats.org/officeDocument/2006/relationships/image" Target="../media/image13.png"/><Relationship Id="rId3" Type="http://schemas.openxmlformats.org/officeDocument/2006/relationships/tags" Target="../tags/tag15.xml"/><Relationship Id="rId2" Type="http://schemas.openxmlformats.org/officeDocument/2006/relationships/image" Target="../media/image9.png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3.xml"/><Relationship Id="rId10" Type="http://schemas.openxmlformats.org/officeDocument/2006/relationships/themeOverride" Target="../theme/themeOverride7.xml"/><Relationship Id="rId1" Type="http://schemas.openxmlformats.org/officeDocument/2006/relationships/tags" Target="../tags/tag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hemeOverride" Target="../theme/themeOverride1.xml"/><Relationship Id="rId5" Type="http://schemas.openxmlformats.org/officeDocument/2006/relationships/image" Target="../media/image8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7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hemeOverride" Target="../theme/themeOverride2.xml"/><Relationship Id="rId7" Type="http://schemas.openxmlformats.org/officeDocument/2006/relationships/image" Target="../media/image1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image" Target="../media/image10.png"/><Relationship Id="rId3" Type="http://schemas.openxmlformats.org/officeDocument/2006/relationships/tags" Target="../tags/tag3.xml"/><Relationship Id="rId2" Type="http://schemas.openxmlformats.org/officeDocument/2006/relationships/image" Target="../media/image9.png"/><Relationship Id="rId10" Type="http://schemas.openxmlformats.org/officeDocument/2006/relationships/notesSlide" Target="../notesSlides/notesSlide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hemeOverride" Target="../theme/themeOverride3.xml"/><Relationship Id="rId7" Type="http://schemas.openxmlformats.org/officeDocument/2006/relationships/image" Target="../media/image10.png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image" Target="../media/image13.png"/><Relationship Id="rId3" Type="http://schemas.openxmlformats.org/officeDocument/2006/relationships/tags" Target="../tags/tag7.xml"/><Relationship Id="rId2" Type="http://schemas.openxmlformats.org/officeDocument/2006/relationships/image" Target="../media/image12.png"/><Relationship Id="rId10" Type="http://schemas.openxmlformats.org/officeDocument/2006/relationships/notesSlide" Target="../notesSlides/notesSlide3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themeOverride" Target="../theme/themeOverride4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30+ mẫu hình nền PowerPoint ngộ nghĩnh, dễ thươ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26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57197" y="1034633"/>
            <a:ext cx="7518547" cy="47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2" tIns="53815" rIns="107632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395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TIỂU HỌC </a:t>
            </a:r>
            <a:r>
              <a:rPr lang="en-US" altLang="en-US" sz="2395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NAM HỒNG</a:t>
            </a:r>
            <a:endParaRPr lang="en-US" altLang="en-US" sz="2395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2329543" y="1676400"/>
            <a:ext cx="7330515" cy="109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liệt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quý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dự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giờ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thăm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lớp</a:t>
            </a: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2B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938583" y="3092539"/>
            <a:ext cx="10112434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29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9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9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9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en-US" sz="29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29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329543" y="4091881"/>
            <a:ext cx="8748395" cy="52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2695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95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5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95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95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695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5" b="1" i="1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95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5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Bình</a:t>
            </a:r>
            <a:endParaRPr lang="en-US" sz="3595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1338580" y="842010"/>
            <a:ext cx="9538335" cy="86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Hoạt động 2: Em cùng bạn đặt</a:t>
            </a:r>
            <a:r>
              <a:rPr lang="vi-VN" b="1" dirty="0">
                <a:effectLst/>
                <a:latin typeface="+mj-lt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và trả lời câu hỏi về nơi sống của </a:t>
            </a:r>
            <a:r>
              <a:rPr lang="en-US" altLang="vi-VN" b="1" dirty="0">
                <a:effectLst/>
                <a:latin typeface="+mj-lt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cây và con vật trong các hình sau đây</a:t>
            </a:r>
            <a:r>
              <a:rPr lang="vi-VN" b="1" dirty="0">
                <a:effectLst/>
                <a:latin typeface="+mj-lt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.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+mj-lt"/>
              <a:ea typeface="Microsoft YaHei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1026" name="Picture 2" descr="Chim chào mào vùng nào hay nhất? Chào mào Huế hay Sông Kô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06" y="2318256"/>
            <a:ext cx="4719320" cy="33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 VÀNG BƠI - Bé Mon - Liên Khúc Nhạc Thiếu Nhi Vui Nhộn Sôi Động Hay Nhất  Cho Bé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6" y="2339899"/>
            <a:ext cx="4562474" cy="328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1338580" y="842010"/>
            <a:ext cx="955738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Hoạt động 2: Em cùng bạn đặt</a:t>
            </a:r>
            <a:r>
              <a:rPr lang="vi-VN" b="1" dirty="0">
                <a:effectLst/>
                <a:latin typeface="+mj-lt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và trả lời câu hỏi về nơi sống của </a:t>
            </a:r>
            <a:r>
              <a:rPr lang="en-US" altLang="vi-VN" b="1" dirty="0">
                <a:effectLst/>
                <a:latin typeface="+mj-lt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cây và con vật trong các hình sau đây</a:t>
            </a:r>
            <a:r>
              <a:rPr lang="vi-VN" b="1" dirty="0">
                <a:effectLst/>
                <a:latin typeface="+mj-lt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. 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+mj-lt"/>
              <a:ea typeface="Microsoft YaHei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vi-VN" b="1" dirty="0">
                <a:effectLst/>
                <a:latin typeface="+mj-lt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+mj-lt"/>
              <a:ea typeface="Microsoft YaHei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2050" name="Picture 2" descr="Bí quyết sắp xếp chậu hoa cho cửa sổ rực r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50" y="2119313"/>
            <a:ext cx="48768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8" t="28889" r="5781" b="33889"/>
          <a:stretch>
            <a:fillRect/>
          </a:stretch>
        </p:blipFill>
        <p:spPr>
          <a:xfrm>
            <a:off x="7062570" y="2119313"/>
            <a:ext cx="3834029" cy="3248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Table 1"/>
          <p:cNvGraphicFramePr/>
          <p:nvPr>
            <p:custDataLst>
              <p:tags r:id="rId1"/>
            </p:custDataLst>
          </p:nvPr>
        </p:nvGraphicFramePr>
        <p:xfrm>
          <a:off x="436880" y="457200"/>
          <a:ext cx="11303635" cy="614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070"/>
                <a:gridCol w="2406650"/>
                <a:gridCol w="2964815"/>
                <a:gridCol w="4737100"/>
              </a:tblGrid>
              <a:tr h="7677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cây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con vật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sống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  <a:tr h="7677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Hươu sao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  <a:tr h="7677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 cải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 đồng, vườn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  <a:tr h="7677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 Chào mào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Rừng, vườn</a:t>
                      </a: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cây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  <a:tr h="7677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 súng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 vàng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Ao, hồ, bể cá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  <a:tr h="7677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 hồng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Chậu cây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  <a:tr h="767715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Tôm sú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Vùng ngập mặn ven biển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  <a:tr h="767715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đước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 ngập mặn ven biển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987425" y="1053465"/>
            <a:ext cx="9593580" cy="40932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 Mỗi loài thực vật, động vật đều có một nơi sống. Thực vật và động vật có thể sống được ở nhiều nơi khác nhau như trong nhà , ngoài đồng ruộng, trên rừng, dưới ao, hồ, sông, biển,...</a:t>
            </a:r>
            <a:endParaRPr 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549400" y="1605280"/>
            <a:ext cx="9076690" cy="2165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3600" b="1" dirty="0">
                <a:effectLst/>
                <a:latin typeface="+mj-lt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Hoạt động </a:t>
            </a:r>
            <a:r>
              <a:rPr lang="en-US" altLang="vi-VN" sz="3600" b="1" dirty="0">
                <a:effectLst/>
                <a:latin typeface="+mj-lt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vi-VN" sz="3600" b="1" dirty="0">
                <a:effectLst/>
                <a:latin typeface="+mj-lt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vi-VN" sz="3600" b="1" dirty="0">
                <a:effectLst/>
                <a:latin typeface="+mj-lt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Hãy kể tên và nơi sống của một số cây con vật xung quanh em.</a:t>
            </a:r>
            <a:r>
              <a:rPr lang="vi-VN" sz="3600" b="1" dirty="0">
                <a:effectLst/>
                <a:latin typeface="+mj-lt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endParaRPr lang="vi-VN" sz="3600" b="1" dirty="0">
              <a:effectLst/>
              <a:latin typeface="+mj-lt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86075" y="990600"/>
            <a:ext cx="6858000" cy="990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86075" y="2209800"/>
            <a:ext cx="6629400" cy="3657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xi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vàđiều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dirty="0"/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95600" y="990600"/>
            <a:ext cx="6248400" cy="990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86075" y="2209800"/>
            <a:ext cx="6705600" cy="28194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may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vv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95600" y="990600"/>
            <a:ext cx="6248400" cy="18288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5600" y="2600324"/>
            <a:ext cx="6248400" cy="29622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616606321885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831850" y="635"/>
            <a:ext cx="138557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thuc va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z6159736282547_7b3064c429dae82cf8733483f468da8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0840" y="275590"/>
            <a:ext cx="11632565" cy="6448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z6166102297296_f424878600adc65a9514641fecf94de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995" y="213995"/>
            <a:ext cx="11763375" cy="6429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z6166102302451_7cf29a4b206308f9fb8eb867e42354f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9555" y="406400"/>
            <a:ext cx="11885930" cy="6692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z6166102310487_daa8ef3dcdcf64d35134d178aaaacba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975" y="85725"/>
            <a:ext cx="11830050" cy="6686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z6166102313368_d74c89853f9d682004550ce9ccf437a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00" y="133350"/>
            <a:ext cx="11506200" cy="6591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z6166102326546_4f009af69df6161f2429270969838c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975" y="23495"/>
            <a:ext cx="11830050" cy="6810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_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1908" t="16713" b="14111"/>
          <a:stretch>
            <a:fillRect/>
          </a:stretch>
        </p:blipFill>
        <p:spPr>
          <a:xfrm>
            <a:off x="2634615" y="666115"/>
            <a:ext cx="6550660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311683" y="3239622"/>
            <a:ext cx="5002213" cy="1549970"/>
          </a:xfrm>
          <a:prstGeom prst="rect">
            <a:avLst/>
          </a:prstGeom>
        </p:spPr>
      </p:pic>
      <p:pic>
        <p:nvPicPr>
          <p:cNvPr id="18" name="PA_图片 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0"/>
            <a:ext cx="3482340" cy="3165475"/>
          </a:xfrm>
          <a:prstGeom prst="rect">
            <a:avLst/>
          </a:prstGeom>
        </p:spPr>
      </p:pic>
      <p:sp>
        <p:nvSpPr>
          <p:cNvPr id="19" name="PA_文本框 2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67685" y="1951990"/>
            <a:ext cx="5354955" cy="576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600" b="1">
                <a:solidFill>
                  <a:schemeClr val="accent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 ƠN CÁC THẦY CÔ VÀ CÁC </a:t>
            </a:r>
            <a:r>
              <a:rPr lang="en-US" altLang="zh-CN" sz="3600" b="1">
                <a:solidFill>
                  <a:schemeClr val="accent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 </a:t>
            </a:r>
            <a:endParaRPr lang="en-US" altLang="zh-CN" sz="3600" b="1">
              <a:solidFill>
                <a:schemeClr val="accent2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>
                <a:solidFill>
                  <a:schemeClr val="accent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 SINH !</a:t>
            </a:r>
            <a:endParaRPr lang="zh-CN" altLang="en-US" sz="5400" b="1" dirty="0">
              <a:solidFill>
                <a:schemeClr val="accent2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2" name="PA_图片 9" descr="7025f93bab81e29a45dfc8ebfbf481b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913370" y="955040"/>
            <a:ext cx="4785995" cy="6764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z6159736282547_7b3064c429dae82cf8733483f468da8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133850" y="1245870"/>
            <a:ext cx="8058150" cy="56121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347470" y="395605"/>
            <a:ext cx="918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: THỰC VẬT VÀ ĐỘNG VẬT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90500" y="1447800"/>
            <a:ext cx="3943350" cy="4506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4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MÔI TRƯỜNG SỐNG CỦA THỰC VẬT VÀ ĐỘNG VẬT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 SỐNG CỦA THỰC VẬT VÀ ĐỘNG VẬT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THỰC HÀNH: TÌM HIỂU MÔI TRƯỜNG SỐNG CỦA THỰC VẬT VÀ ĐỘNG VẬT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2" y="801992"/>
            <a:ext cx="2099138" cy="1942554"/>
          </a:xfrm>
          <a:prstGeom prst="rect">
            <a:avLst/>
          </a:prstGeom>
        </p:spPr>
      </p:pic>
      <p:sp>
        <p:nvSpPr>
          <p:cNvPr id="49" name="文本框 7"/>
          <p:cNvSpPr txBox="1">
            <a:spLocks noChangeArrowheads="1"/>
          </p:cNvSpPr>
          <p:nvPr/>
        </p:nvSpPr>
        <p:spPr bwMode="auto">
          <a:xfrm>
            <a:off x="864347" y="929940"/>
            <a:ext cx="1477458" cy="18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srgbClr val="FB7B7B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Hoạt động 1: Khởi</a:t>
            </a:r>
            <a:endParaRPr kumimoji="0" lang="en-US" altLang="zh-CN" b="1" i="0" u="none" strike="noStrike" kern="1200" cap="none" spc="0" normalizeH="0" baseline="0" noProof="0" dirty="0" err="1">
              <a:ln>
                <a:noFill/>
              </a:ln>
              <a:solidFill>
                <a:srgbClr val="FB7B7B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noProof="0" dirty="0" err="1">
                <a:ln>
                  <a:noFill/>
                </a:ln>
                <a:solidFill>
                  <a:srgbClr val="FB7B7B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động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B7B7B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CHIM CHÍCH BÔNG - KARAOKE HD -- Âm Nhạc Lớp 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0610" y="1114130"/>
            <a:ext cx="8228390" cy="4628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_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1908" t="16713" b="14111"/>
          <a:stretch>
            <a:fillRect/>
          </a:stretch>
        </p:blipFill>
        <p:spPr>
          <a:xfrm>
            <a:off x="2483802" y="522253"/>
            <a:ext cx="6852285" cy="52660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A_图片 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0"/>
            <a:ext cx="3482340" cy="3165475"/>
          </a:xfrm>
          <a:prstGeom prst="rect">
            <a:avLst/>
          </a:prstGeom>
        </p:spPr>
      </p:pic>
      <p:sp>
        <p:nvSpPr>
          <p:cNvPr id="19" name="PA_文本框 2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165633" y="2349217"/>
            <a:ext cx="5488624" cy="171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>
              <a:buNone/>
            </a:pPr>
            <a:r>
              <a:rPr lang="vi-VN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+ Bài hát nhắc đến những cây nào, con vật nào? </a:t>
            </a:r>
            <a:endParaRPr lang="en-US" sz="3600" b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</a:endParaRPr>
          </a:p>
          <a:p>
            <a:pPr>
              <a:buNone/>
            </a:pPr>
            <a:endParaRPr lang="en-US" sz="3600" b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22" name="PA_图片 9" descr="7025f93bab81e29a45dfc8ebfbf481b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72743" y="955364"/>
            <a:ext cx="4785995" cy="6764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A_图片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4055" y="650425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6096000" y="455450"/>
            <a:ext cx="5002213" cy="1549970"/>
          </a:xfrm>
          <a:prstGeom prst="rect">
            <a:avLst/>
          </a:prstGeom>
        </p:spPr>
      </p:pic>
      <p:sp>
        <p:nvSpPr>
          <p:cNvPr id="19" name="PA_文本框 2"/>
          <p:cNvSpPr txBox="1"/>
          <p:nvPr>
            <p:custDataLst>
              <p:tags r:id="rId5"/>
            </p:custDataLst>
          </p:nvPr>
        </p:nvSpPr>
        <p:spPr>
          <a:xfrm>
            <a:off x="1301421" y="1874715"/>
            <a:ext cx="9824085" cy="6451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55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Bài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55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11: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55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Môi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55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55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trường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55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55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sống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55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55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55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55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thực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55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55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vật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55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55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55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55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động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55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55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vật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5505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1" name="PA_图片 1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4005567" y="2491105"/>
            <a:ext cx="4043057" cy="3675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an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635"/>
            <a:ext cx="12192635" cy="7071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Table 1"/>
          <p:cNvGraphicFramePr/>
          <p:nvPr>
            <p:custDataLst>
              <p:tags r:id="rId1"/>
            </p:custDataLst>
          </p:nvPr>
        </p:nvGraphicFramePr>
        <p:xfrm>
          <a:off x="365760" y="1965960"/>
          <a:ext cx="10944225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690"/>
                <a:gridCol w="2421255"/>
                <a:gridCol w="2983230"/>
                <a:gridCol w="4337050"/>
              </a:tblGrid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cây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con vật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sống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Hươu sao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rừng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  <a:tr h="579120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  <a:tr h="579120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" name="Text Box 2"/>
          <p:cNvSpPr txBox="1"/>
          <p:nvPr/>
        </p:nvSpPr>
        <p:spPr>
          <a:xfrm>
            <a:off x="937260" y="732155"/>
            <a:ext cx="10102850" cy="617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2. Hoàn thành bảng theo gợi ý dưới đây rồi chia sẻ với các bạn trong nhóm.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1338580" y="842010"/>
            <a:ext cx="9357995" cy="86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Hoạt động 2: Em cùng bạn đặt</a:t>
            </a:r>
            <a:r>
              <a:rPr lang="vi-VN" b="1" dirty="0">
                <a:effectLst/>
                <a:latin typeface="+mj-lt"/>
                <a:ea typeface="Calibri" panose="020F0502020204030204" charset="0"/>
                <a:cs typeface="Times New Roman" panose="02020603050405020304" pitchFamily="18" charset="0"/>
              </a:rPr>
              <a:t> và trả lời câu hỏi về nơi sống của </a:t>
            </a:r>
            <a:r>
              <a:rPr lang="en-US" altLang="vi-VN" b="1" dirty="0">
                <a:effectLst/>
                <a:latin typeface="+mj-lt"/>
                <a:ea typeface="Calibri" panose="020F0502020204030204" charset="0"/>
                <a:cs typeface="Times New Roman" panose="02020603050405020304" pitchFamily="18" charset="0"/>
              </a:rPr>
              <a:t>cây và con vật trong các hình sau đây</a:t>
            </a:r>
            <a:r>
              <a:rPr lang="vi-VN" b="1" dirty="0">
                <a:effectLst/>
                <a:latin typeface="+mj-lt"/>
                <a:ea typeface="Calibri" panose="020F0502020204030204" charset="0"/>
                <a:cs typeface="Times New Roman" panose="02020603050405020304" pitchFamily="18" charset="0"/>
              </a:rPr>
              <a:t>.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+mj-lt"/>
              <a:ea typeface="Microsoft YaHei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32" y="2107788"/>
            <a:ext cx="3500794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2107788"/>
            <a:ext cx="44577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TABLE_ENDDRAG_ORIGIN_RECT" val="861*349"/>
  <p:tag name="TABLE_ENDDRAG_RECT" val="28*170*861*349"/>
</p:tagLst>
</file>

<file path=ppt/tags/tag11.xml><?xml version="1.0" encoding="utf-8"?>
<p:tagLst xmlns:p="http://schemas.openxmlformats.org/presentationml/2006/main">
  <p:tag name="TABLE_ENDDRAG_ORIGIN_RECT" val="890*483"/>
  <p:tag name="TABLE_ENDDRAG_RECT" val="34*36*890*483"/>
</p:tagLst>
</file>

<file path=ppt/tags/tag12.xml><?xml version="1.0" encoding="utf-8"?>
<p:tagLst xmlns:p="http://schemas.openxmlformats.org/presentationml/2006/main">
  <p:tag name="KSO_WM_MEDIACOVER_FLAG" val="1"/>
  <p:tag name="KSO_WM_UNIT_MEDIACOVER_BTN_STATE" val="1"/>
</p:tagLst>
</file>

<file path=ppt/tags/tag13.xml><?xml version="1.0" encoding="utf-8"?>
<p:tagLst xmlns:p="http://schemas.openxmlformats.org/presentationml/2006/main">
  <p:tag name="KSO_WM_MEDIACOVER_FLAG" val="1"/>
  <p:tag name="KSO_WM_UNIT_MEDIACOVER_BTN_STATE" val="1"/>
</p:tagLst>
</file>

<file path=ppt/tags/tag14.xml><?xml version="1.0" encoding="utf-8"?>
<p:tagLst xmlns:p="http://schemas.openxmlformats.org/presentationml/2006/main">
  <p:tag name="PA" val="v4.0.0"/>
</p:tagLst>
</file>

<file path=ppt/tags/tag15.xml><?xml version="1.0" encoding="utf-8"?>
<p:tagLst xmlns:p="http://schemas.openxmlformats.org/presentationml/2006/main">
  <p:tag name="PA" val="v4.0.0"/>
</p:tagLst>
</file>

<file path=ppt/tags/tag16.xml><?xml version="1.0" encoding="utf-8"?>
<p:tagLst xmlns:p="http://schemas.openxmlformats.org/presentationml/2006/main">
  <p:tag name="PA" val="v4.0.0"/>
</p:tagLst>
</file>

<file path=ppt/tags/tag17.xml><?xml version="1.0" encoding="utf-8"?>
<p:tagLst xmlns:p="http://schemas.openxmlformats.org/presentationml/2006/main">
  <p:tag name="PA" val="v4.0.0"/>
</p:tagLst>
</file>

<file path=ppt/tags/tag18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2138</Words>
  <Application>WPS Presentation</Application>
  <PresentationFormat>Custom</PresentationFormat>
  <Paragraphs>140</Paragraphs>
  <Slides>25</Slides>
  <Notes>9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Arial</vt:lpstr>
      <vt:lpstr>SimSun</vt:lpstr>
      <vt:lpstr>Wingdings</vt:lpstr>
      <vt:lpstr>Times New Roman</vt:lpstr>
      <vt:lpstr>Calibri</vt:lpstr>
      <vt:lpstr>Microsoft YaHei</vt:lpstr>
      <vt:lpstr>Arial</vt:lpstr>
      <vt:lpstr>等线</vt:lpstr>
      <vt:lpstr>等线</vt:lpstr>
      <vt:lpstr>Arial Unicode MS</vt:lpstr>
      <vt:lpstr>Arial-Rounded</vt:lpstr>
      <vt:lpstr>VNI 27 Bendigo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Lam Vũ</cp:lastModifiedBy>
  <cp:revision>39</cp:revision>
  <dcterms:created xsi:type="dcterms:W3CDTF">2021-07-29T14:47:00Z</dcterms:created>
  <dcterms:modified xsi:type="dcterms:W3CDTF">2024-12-25T23:45:38Z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6B96310E5D574EF5A58258FD6AEC3C2E_12</vt:lpwstr>
  </property>
  <property fmtid="{D5CDD505-2E9C-101B-9397-08002B2CF9AE}" pid="3" name="KSOProductBuildVer">
    <vt:lpwstr>1033-12.2.0.19307</vt:lpwstr>
  </property>
</Properties>
</file>