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27"/>
  </p:notesMasterIdLst>
  <p:sldIdLst>
    <p:sldId id="326" r:id="rId2"/>
    <p:sldId id="306" r:id="rId3"/>
    <p:sldId id="317" r:id="rId4"/>
    <p:sldId id="318" r:id="rId5"/>
    <p:sldId id="257" r:id="rId6"/>
    <p:sldId id="289" r:id="rId7"/>
    <p:sldId id="301" r:id="rId8"/>
    <p:sldId id="302" r:id="rId9"/>
    <p:sldId id="308" r:id="rId10"/>
    <p:sldId id="312" r:id="rId11"/>
    <p:sldId id="295" r:id="rId12"/>
    <p:sldId id="309" r:id="rId13"/>
    <p:sldId id="313" r:id="rId14"/>
    <p:sldId id="311" r:id="rId15"/>
    <p:sldId id="316" r:id="rId16"/>
    <p:sldId id="314" r:id="rId17"/>
    <p:sldId id="321" r:id="rId18"/>
    <p:sldId id="323" r:id="rId19"/>
    <p:sldId id="282" r:id="rId20"/>
    <p:sldId id="293" r:id="rId21"/>
    <p:sldId id="319" r:id="rId22"/>
    <p:sldId id="267" r:id="rId23"/>
    <p:sldId id="297" r:id="rId24"/>
    <p:sldId id="320" r:id="rId25"/>
    <p:sldId id="261" r:id="rId26"/>
  </p:sldIdLst>
  <p:sldSz cx="9144000" cy="6858000" type="screen4x3"/>
  <p:notesSz cx="6858000" cy="9144000"/>
  <p:custShowLst>
    <p:custShow name="Custom Show 1" id="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4774"/>
    <a:srgbClr val="0021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9" d="100"/>
          <a:sy n="69" d="100"/>
        </p:scale>
        <p:origin x="-141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9E4692-17A1-43DE-A97A-9148208AB657}" type="datetimeFigureOut">
              <a:rPr lang="en-US" smtClean="0"/>
              <a:pPr/>
              <a:t>21/2/2022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55E68A-C33A-45B0-94D0-3ED129D216B4}" type="slidenum">
              <a:rPr lang="en-US" smtClean="0"/>
              <a:pPr/>
              <a:t>‹#›</a:t>
            </a:fld>
            <a:endParaRPr lang="en-US"/>
          </a:p>
        </p:txBody>
      </p:sp>
    </p:spTree>
    <p:extLst>
      <p:ext uri="{BB962C8B-B14F-4D97-AF65-F5344CB8AC3E}">
        <p14:creationId xmlns:p14="http://schemas.microsoft.com/office/powerpoint/2010/main" val="4217960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ln/>
        </p:spPr>
      </p:sp>
      <p:sp>
        <p:nvSpPr>
          <p:cNvPr id="163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5E68A-C33A-45B0-94D0-3ED129D216B4}" type="slidenum">
              <a:rPr lang="en-US" smtClean="0"/>
              <a:pPr/>
              <a:t>6</a:t>
            </a:fld>
            <a:endParaRPr lang="en-US"/>
          </a:p>
        </p:txBody>
      </p:sp>
    </p:spTree>
    <p:extLst>
      <p:ext uri="{BB962C8B-B14F-4D97-AF65-F5344CB8AC3E}">
        <p14:creationId xmlns:p14="http://schemas.microsoft.com/office/powerpoint/2010/main" val="3259191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5E68A-C33A-45B0-94D0-3ED129D216B4}" type="slidenum">
              <a:rPr lang="en-US" smtClean="0"/>
              <a:pPr/>
              <a:t>7</a:t>
            </a:fld>
            <a:endParaRPr lang="en-US"/>
          </a:p>
        </p:txBody>
      </p:sp>
    </p:spTree>
    <p:extLst>
      <p:ext uri="{BB962C8B-B14F-4D97-AF65-F5344CB8AC3E}">
        <p14:creationId xmlns:p14="http://schemas.microsoft.com/office/powerpoint/2010/main" val="3259191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5E68A-C33A-45B0-94D0-3ED129D216B4}" type="slidenum">
              <a:rPr lang="en-US" smtClean="0"/>
              <a:pPr/>
              <a:t>8</a:t>
            </a:fld>
            <a:endParaRPr lang="en-US"/>
          </a:p>
        </p:txBody>
      </p:sp>
    </p:spTree>
    <p:extLst>
      <p:ext uri="{BB962C8B-B14F-4D97-AF65-F5344CB8AC3E}">
        <p14:creationId xmlns:p14="http://schemas.microsoft.com/office/powerpoint/2010/main" val="3259191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50FE4EF-F703-45C4-B16A-79D06A125568}" type="slidenum">
              <a:rPr lang="en-US" smtClean="0"/>
              <a:pPr eaLnBrk="1" hangingPunct="1"/>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55E68A-C33A-45B0-94D0-3ED129D216B4}" type="slidenum">
              <a:rPr lang="en-US" smtClean="0"/>
              <a:pPr/>
              <a:t>19</a:t>
            </a:fld>
            <a:endParaRPr lang="en-US"/>
          </a:p>
        </p:txBody>
      </p:sp>
    </p:spTree>
    <p:extLst>
      <p:ext uri="{BB962C8B-B14F-4D97-AF65-F5344CB8AC3E}">
        <p14:creationId xmlns:p14="http://schemas.microsoft.com/office/powerpoint/2010/main" val="1756185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 Box 7"/>
          <p:cNvSpPr txBox="1">
            <a:spLocks noChangeArrowheads="1"/>
          </p:cNvSpPr>
          <p:nvPr/>
        </p:nvSpPr>
        <p:spPr bwMode="auto">
          <a:xfrm>
            <a:off x="381000" y="228600"/>
            <a:ext cx="8382000" cy="6975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lnSpc>
                <a:spcPct val="90000"/>
              </a:lnSpc>
              <a:spcBef>
                <a:spcPct val="50000"/>
              </a:spcBef>
            </a:pPr>
            <a:r>
              <a:rPr lang="en-US" sz="2800" b="1" dirty="0" smtClean="0">
                <a:solidFill>
                  <a:srgbClr val="FF0000"/>
                </a:solidFill>
                <a:latin typeface="Times New Roman" charset="0"/>
              </a:rPr>
              <a:t>BÁO CÁO BIỆN PHÁP NÂNG CAO </a:t>
            </a:r>
          </a:p>
          <a:p>
            <a:pPr algn="ctr" eaLnBrk="1" hangingPunct="1">
              <a:lnSpc>
                <a:spcPct val="90000"/>
              </a:lnSpc>
              <a:spcBef>
                <a:spcPct val="50000"/>
              </a:spcBef>
            </a:pPr>
            <a:r>
              <a:rPr lang="en-US" sz="2800" b="1" dirty="0" smtClean="0">
                <a:solidFill>
                  <a:srgbClr val="FF0000"/>
                </a:solidFill>
                <a:latin typeface="Times New Roman" charset="0"/>
              </a:rPr>
              <a:t>CHẤT LƯỢNG CÔNG TÁC GIẢNG DẠY</a:t>
            </a:r>
          </a:p>
          <a:p>
            <a:pPr algn="ctr" eaLnBrk="1" hangingPunct="1">
              <a:lnSpc>
                <a:spcPct val="90000"/>
              </a:lnSpc>
              <a:spcBef>
                <a:spcPct val="50000"/>
              </a:spcBef>
            </a:pPr>
            <a:endParaRPr lang="en-US" sz="2800" b="1" dirty="0">
              <a:solidFill>
                <a:srgbClr val="FF0000"/>
              </a:solidFill>
              <a:latin typeface="Times New Roman" charset="0"/>
            </a:endParaRPr>
          </a:p>
          <a:p>
            <a:pPr algn="ctr" eaLnBrk="1" hangingPunct="1">
              <a:lnSpc>
                <a:spcPct val="90000"/>
              </a:lnSpc>
              <a:spcBef>
                <a:spcPct val="50000"/>
              </a:spcBef>
            </a:pPr>
            <a:endParaRPr lang="en-US" sz="2800" b="1" dirty="0" smtClean="0">
              <a:solidFill>
                <a:srgbClr val="FF0000"/>
              </a:solidFill>
              <a:latin typeface="Times New Roman" charset="0"/>
            </a:endParaRPr>
          </a:p>
          <a:p>
            <a:pPr algn="ctr">
              <a:lnSpc>
                <a:spcPct val="90000"/>
              </a:lnSpc>
              <a:spcBef>
                <a:spcPct val="50000"/>
              </a:spcBef>
            </a:pPr>
            <a:r>
              <a:rPr lang="en-US" sz="3200" b="1" i="1" dirty="0">
                <a:solidFill>
                  <a:srgbClr val="FF0000"/>
                </a:solidFill>
                <a:effectLst>
                  <a:outerShdw blurRad="38100" dist="38100" dir="2700000" algn="tl">
                    <a:srgbClr val="000000"/>
                  </a:outerShdw>
                </a:effectLst>
                <a:latin typeface="Times New Roman" charset="0"/>
                <a:cs typeface="Times New Roman" charset="0"/>
              </a:rPr>
              <a:t>MỘT SỐ BIỆN PHÁP GIÚP HỌC SINH LỚP 4 THỰC HIỆN TỐT PHÉP CHIA CHO SỐ CÓ NHIỀU CHỮ </a:t>
            </a:r>
            <a:r>
              <a:rPr lang="en-US" sz="3200" b="1" i="1" dirty="0" smtClean="0">
                <a:solidFill>
                  <a:srgbClr val="FF0000"/>
                </a:solidFill>
                <a:effectLst>
                  <a:outerShdw blurRad="38100" dist="38100" dir="2700000" algn="tl">
                    <a:srgbClr val="000000"/>
                  </a:outerShdw>
                </a:effectLst>
                <a:latin typeface="Times New Roman" charset="0"/>
                <a:cs typeface="Times New Roman" charset="0"/>
              </a:rPr>
              <a:t>SỐ</a:t>
            </a:r>
            <a:endParaRPr lang="en-US" sz="3200" b="1" dirty="0">
              <a:solidFill>
                <a:srgbClr val="FF0000"/>
              </a:solidFill>
              <a:latin typeface="Times New Roman" charset="0"/>
            </a:endParaRPr>
          </a:p>
          <a:p>
            <a:pPr algn="ctr" eaLnBrk="1" hangingPunct="1">
              <a:lnSpc>
                <a:spcPct val="90000"/>
              </a:lnSpc>
              <a:spcBef>
                <a:spcPct val="50000"/>
              </a:spcBef>
            </a:pPr>
            <a:endParaRPr lang="en-US" sz="3200" b="1" dirty="0" smtClean="0">
              <a:solidFill>
                <a:srgbClr val="FF0000"/>
              </a:solidFill>
              <a:latin typeface="Times New Roman" charset="0"/>
            </a:endParaRPr>
          </a:p>
          <a:p>
            <a:pPr algn="ctr" eaLnBrk="1" hangingPunct="1">
              <a:lnSpc>
                <a:spcPct val="90000"/>
              </a:lnSpc>
              <a:spcBef>
                <a:spcPct val="50000"/>
              </a:spcBef>
            </a:pPr>
            <a:endParaRPr lang="en-US" sz="2800" b="1" dirty="0">
              <a:solidFill>
                <a:srgbClr val="FF0000"/>
              </a:solidFill>
              <a:latin typeface="Times New Roman" charset="0"/>
            </a:endParaRPr>
          </a:p>
          <a:p>
            <a:pPr algn="ctr" eaLnBrk="1" hangingPunct="1">
              <a:lnSpc>
                <a:spcPct val="90000"/>
              </a:lnSpc>
              <a:spcBef>
                <a:spcPct val="50000"/>
              </a:spcBef>
            </a:pPr>
            <a:r>
              <a:rPr lang="en-US" sz="2800" b="1" dirty="0" err="1" smtClean="0">
                <a:latin typeface="Times New Roman" charset="0"/>
              </a:rPr>
              <a:t>Giáo</a:t>
            </a:r>
            <a:r>
              <a:rPr lang="en-US" sz="2800" b="1" dirty="0" smtClean="0">
                <a:latin typeface="Times New Roman" charset="0"/>
              </a:rPr>
              <a:t> </a:t>
            </a:r>
            <a:r>
              <a:rPr lang="en-US" sz="2800" b="1" dirty="0" err="1" smtClean="0">
                <a:latin typeface="Times New Roman" charset="0"/>
              </a:rPr>
              <a:t>viên</a:t>
            </a:r>
            <a:r>
              <a:rPr lang="en-US" sz="2800" b="1" dirty="0" smtClean="0">
                <a:latin typeface="Times New Roman" charset="0"/>
              </a:rPr>
              <a:t>: </a:t>
            </a:r>
            <a:r>
              <a:rPr lang="en-US" sz="2800" b="1" dirty="0" err="1" smtClean="0">
                <a:latin typeface="Times New Roman" charset="0"/>
              </a:rPr>
              <a:t>Nguyễn</a:t>
            </a:r>
            <a:r>
              <a:rPr lang="en-US" sz="2800" b="1" dirty="0" smtClean="0">
                <a:latin typeface="Times New Roman" charset="0"/>
              </a:rPr>
              <a:t> </a:t>
            </a:r>
            <a:r>
              <a:rPr lang="en-US" sz="2800" b="1" dirty="0" err="1" smtClean="0">
                <a:latin typeface="Times New Roman" charset="0"/>
              </a:rPr>
              <a:t>Phương</a:t>
            </a:r>
            <a:r>
              <a:rPr lang="en-US" sz="2800" b="1" dirty="0" smtClean="0">
                <a:latin typeface="Times New Roman" charset="0"/>
              </a:rPr>
              <a:t> </a:t>
            </a:r>
            <a:r>
              <a:rPr lang="en-US" sz="2800" b="1" dirty="0" err="1" smtClean="0">
                <a:latin typeface="Times New Roman" charset="0"/>
              </a:rPr>
              <a:t>Lan</a:t>
            </a:r>
            <a:endParaRPr lang="en-US" sz="2800" b="1" dirty="0" smtClean="0">
              <a:latin typeface="Times New Roman" charset="0"/>
            </a:endParaRPr>
          </a:p>
          <a:p>
            <a:pPr algn="ctr" eaLnBrk="1" hangingPunct="1">
              <a:lnSpc>
                <a:spcPct val="90000"/>
              </a:lnSpc>
              <a:spcBef>
                <a:spcPct val="50000"/>
              </a:spcBef>
            </a:pPr>
            <a:r>
              <a:rPr lang="en-US" sz="2800" b="1" dirty="0" err="1" smtClean="0">
                <a:latin typeface="Times New Roman" charset="0"/>
              </a:rPr>
              <a:t>Trường</a:t>
            </a:r>
            <a:r>
              <a:rPr lang="en-US" sz="2800" b="1" dirty="0" smtClean="0">
                <a:latin typeface="Times New Roman" charset="0"/>
              </a:rPr>
              <a:t> </a:t>
            </a:r>
            <a:r>
              <a:rPr lang="en-US" sz="2800" b="1" dirty="0" err="1" smtClean="0">
                <a:latin typeface="Times New Roman" charset="0"/>
              </a:rPr>
              <a:t>Tiểu</a:t>
            </a:r>
            <a:r>
              <a:rPr lang="en-US" sz="2800" b="1" dirty="0" smtClean="0">
                <a:latin typeface="Times New Roman" charset="0"/>
              </a:rPr>
              <a:t> </a:t>
            </a:r>
            <a:r>
              <a:rPr lang="en-US" sz="2800" b="1" dirty="0" err="1" smtClean="0">
                <a:latin typeface="Times New Roman" charset="0"/>
              </a:rPr>
              <a:t>học</a:t>
            </a:r>
            <a:r>
              <a:rPr lang="en-US" sz="2800" b="1" dirty="0" smtClean="0">
                <a:latin typeface="Times New Roman" charset="0"/>
              </a:rPr>
              <a:t> Nam </a:t>
            </a:r>
            <a:r>
              <a:rPr lang="en-US" sz="2800" b="1" dirty="0" err="1" smtClean="0">
                <a:latin typeface="Times New Roman" charset="0"/>
              </a:rPr>
              <a:t>Hồng</a:t>
            </a:r>
            <a:r>
              <a:rPr lang="en-US" sz="2800" b="1" dirty="0" smtClean="0">
                <a:latin typeface="Times New Roman" charset="0"/>
              </a:rPr>
              <a:t> - Nam </a:t>
            </a:r>
            <a:r>
              <a:rPr lang="en-US" sz="2800" b="1" dirty="0" err="1" smtClean="0">
                <a:latin typeface="Times New Roman" charset="0"/>
              </a:rPr>
              <a:t>Sách</a:t>
            </a:r>
            <a:r>
              <a:rPr lang="en-US" sz="2800" b="1" dirty="0" smtClean="0">
                <a:latin typeface="Times New Roman" charset="0"/>
              </a:rPr>
              <a:t> </a:t>
            </a:r>
            <a:r>
              <a:rPr lang="en-US" sz="2800" b="1" dirty="0">
                <a:latin typeface="Times New Roman" charset="0"/>
              </a:rPr>
              <a:t>-</a:t>
            </a:r>
            <a:r>
              <a:rPr lang="en-US" sz="2800" b="1" dirty="0" smtClean="0">
                <a:latin typeface="Times New Roman" charset="0"/>
              </a:rPr>
              <a:t> </a:t>
            </a:r>
            <a:r>
              <a:rPr lang="en-US" sz="2800" b="1" dirty="0" err="1" smtClean="0">
                <a:latin typeface="Times New Roman" charset="0"/>
              </a:rPr>
              <a:t>Hải</a:t>
            </a:r>
            <a:r>
              <a:rPr lang="en-US" sz="2800" b="1" dirty="0" smtClean="0">
                <a:latin typeface="Times New Roman" charset="0"/>
              </a:rPr>
              <a:t> </a:t>
            </a:r>
            <a:r>
              <a:rPr lang="en-US" sz="2800" b="1" dirty="0" err="1" smtClean="0">
                <a:latin typeface="Times New Roman" charset="0"/>
              </a:rPr>
              <a:t>Dương</a:t>
            </a:r>
            <a:endParaRPr lang="en-US" sz="2800" b="1" dirty="0" smtClean="0">
              <a:latin typeface="Times New Roman" charset="0"/>
            </a:endParaRPr>
          </a:p>
          <a:p>
            <a:pPr algn="ctr" eaLnBrk="1" hangingPunct="1">
              <a:lnSpc>
                <a:spcPct val="90000"/>
              </a:lnSpc>
              <a:spcBef>
                <a:spcPct val="50000"/>
              </a:spcBef>
            </a:pPr>
            <a:endParaRPr lang="en-US" sz="2800" b="1" dirty="0" smtClean="0">
              <a:solidFill>
                <a:srgbClr val="FF0000"/>
              </a:solidFill>
              <a:latin typeface="Times New Roman" charset="0"/>
            </a:endParaRPr>
          </a:p>
        </p:txBody>
      </p:sp>
      <p:pic>
        <p:nvPicPr>
          <p:cNvPr id="8" name="Picture 13" descr="sun14[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738" y="61913"/>
            <a:ext cx="129857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sun14[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45425" y="0"/>
            <a:ext cx="129857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96612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barn(inVertical)">
                                      <p:cBhvr>
                                        <p:cTn id="7"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57200"/>
            <a:ext cx="9144000" cy="60959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endParaRPr lang="en-US" sz="2800" b="1" smtClean="0">
              <a:latin typeface="Times New Roman" pitchFamily="18" charset="0"/>
              <a:cs typeface="Times New Roman" pitchFamily="18" charset="0"/>
            </a:endParaRPr>
          </a:p>
          <a:p>
            <a:r>
              <a:rPr lang="en-US" sz="2800" b="1" smtClean="0">
                <a:latin typeface="Times New Roman" pitchFamily="18" charset="0"/>
                <a:cs typeface="Times New Roman" pitchFamily="18" charset="0"/>
              </a:rPr>
              <a:t>GV </a:t>
            </a:r>
            <a:r>
              <a:rPr lang="en-US" sz="2800" b="1" dirty="0" err="1" smtClean="0">
                <a:latin typeface="Times New Roman" pitchFamily="18" charset="0"/>
                <a:cs typeface="Times New Roman" pitchFamily="18" charset="0"/>
              </a:rPr>
              <a:t>lưu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ý</a:t>
            </a:r>
            <a:r>
              <a:rPr lang="en-US" sz="2800" b="1" dirty="0" smtClean="0">
                <a:latin typeface="Times New Roman" pitchFamily="18" charset="0"/>
                <a:cs typeface="Times New Roman" pitchFamily="18" charset="0"/>
              </a:rPr>
              <a:t> HS </a:t>
            </a:r>
            <a:r>
              <a:rPr lang="en-US" sz="2800" b="1" dirty="0" err="1" smtClean="0">
                <a:latin typeface="Times New Roman" pitchFamily="18" charset="0"/>
                <a:cs typeface="Times New Roman" pitchFamily="18" charset="0"/>
              </a:rPr>
              <a:t>các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trường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hợp</a:t>
            </a:r>
            <a:r>
              <a:rPr lang="en-US" sz="2800" b="1" dirty="0" smtClean="0">
                <a:latin typeface="Times New Roman" pitchFamily="18" charset="0"/>
                <a:cs typeface="Times New Roman" pitchFamily="18" charset="0"/>
              </a:rPr>
              <a:t>:</a:t>
            </a:r>
          </a:p>
          <a:p>
            <a:pPr marL="457200" indent="-457200">
              <a:buFontTx/>
              <a:buChar char="-"/>
            </a:pPr>
            <a:endParaRPr lang="en-US" sz="2800" b="1" dirty="0" smtClean="0">
              <a:latin typeface="Times New Roman" pitchFamily="18" charset="0"/>
              <a:cs typeface="Times New Roman" pitchFamily="18" charset="0"/>
            </a:endParaRPr>
          </a:p>
        </p:txBody>
      </p:sp>
      <p:sp>
        <p:nvSpPr>
          <p:cNvPr id="7" name="Rectangle 6"/>
          <p:cNvSpPr/>
          <p:nvPr/>
        </p:nvSpPr>
        <p:spPr>
          <a:xfrm>
            <a:off x="36432" y="1447800"/>
            <a:ext cx="9144000" cy="1295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endParaRPr lang="en-US" sz="2800" b="1" dirty="0" smtClean="0">
              <a:latin typeface="Times New Roman" pitchFamily="18" charset="0"/>
              <a:cs typeface="Times New Roman" pitchFamily="18" charset="0"/>
            </a:endParaRPr>
          </a:p>
          <a:p>
            <a:pPr marL="457200" indent="-457200">
              <a:buFontTx/>
              <a:buChar char="-"/>
            </a:pPr>
            <a:r>
              <a:rPr lang="en-US" sz="2800" b="1" dirty="0" smtClean="0">
                <a:latin typeface="Times New Roman" pitchFamily="18" charset="0"/>
                <a:cs typeface="Times New Roman" pitchFamily="18" charset="0"/>
              </a:rPr>
              <a:t>15 chia 5 </a:t>
            </a:r>
            <a:r>
              <a:rPr lang="en-US" sz="2800" b="1" dirty="0" err="1" smtClean="0">
                <a:latin typeface="Times New Roman" pitchFamily="18" charset="0"/>
                <a:cs typeface="Times New Roman" pitchFamily="18" charset="0"/>
              </a:rPr>
              <a:t>bằng</a:t>
            </a:r>
            <a:r>
              <a:rPr lang="en-US" sz="2800" b="1" dirty="0" smtClean="0">
                <a:latin typeface="Times New Roman" pitchFamily="18" charset="0"/>
                <a:cs typeface="Times New Roman" pitchFamily="18" charset="0"/>
              </a:rPr>
              <a:t> 3. </a:t>
            </a:r>
            <a:r>
              <a:rPr lang="en-US" sz="2800" b="1" dirty="0" err="1" smtClean="0">
                <a:latin typeface="Times New Roman" pitchFamily="18" charset="0"/>
                <a:cs typeface="Times New Roman" pitchFamily="18" charset="0"/>
              </a:rPr>
              <a:t>Vậy</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các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số</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từ</a:t>
            </a:r>
            <a:r>
              <a:rPr lang="en-US" sz="2800" b="1" dirty="0" smtClean="0">
                <a:latin typeface="Times New Roman" pitchFamily="18" charset="0"/>
                <a:cs typeface="Times New Roman" pitchFamily="18" charset="0"/>
              </a:rPr>
              <a:t> 16 </a:t>
            </a:r>
            <a:r>
              <a:rPr lang="en-US" sz="2800" b="1" dirty="0" err="1" smtClean="0">
                <a:latin typeface="Times New Roman" pitchFamily="18" charset="0"/>
                <a:cs typeface="Times New Roman" pitchFamily="18" charset="0"/>
              </a:rPr>
              <a:t>đến</a:t>
            </a:r>
            <a:r>
              <a:rPr lang="en-US" sz="2800" b="1" dirty="0" smtClean="0">
                <a:latin typeface="Times New Roman" pitchFamily="18" charset="0"/>
                <a:cs typeface="Times New Roman" pitchFamily="18" charset="0"/>
              </a:rPr>
              <a:t> 19 chia 5 </a:t>
            </a:r>
            <a:r>
              <a:rPr lang="en-US" sz="2800" b="1" dirty="0" err="1" smtClean="0">
                <a:latin typeface="Times New Roman" pitchFamily="18" charset="0"/>
                <a:cs typeface="Times New Roman" pitchFamily="18" charset="0"/>
              </a:rPr>
              <a:t>cũng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được</a:t>
            </a:r>
            <a:r>
              <a:rPr lang="en-US" sz="2800" b="1" dirty="0" smtClean="0">
                <a:latin typeface="Times New Roman" pitchFamily="18" charset="0"/>
                <a:cs typeface="Times New Roman" pitchFamily="18" charset="0"/>
              </a:rPr>
              <a:t> 3 </a:t>
            </a:r>
            <a:r>
              <a:rPr lang="en-US" sz="2800" b="1" dirty="0" err="1" smtClean="0">
                <a:latin typeface="Times New Roman" pitchFamily="18" charset="0"/>
                <a:cs typeface="Times New Roman" pitchFamily="18" charset="0"/>
              </a:rPr>
              <a:t>nhưng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sẽ</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có</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dư</a:t>
            </a:r>
            <a:r>
              <a:rPr lang="en-US" sz="2800" b="1" dirty="0" smtClean="0">
                <a:latin typeface="Times New Roman" pitchFamily="18" charset="0"/>
                <a:cs typeface="Times New Roman" pitchFamily="18" charset="0"/>
              </a:rPr>
              <a:t> ( </a:t>
            </a:r>
            <a:r>
              <a:rPr lang="en-US" sz="2800" b="1" dirty="0" err="1" smtClean="0">
                <a:latin typeface="Times New Roman" pitchFamily="18" charset="0"/>
                <a:cs typeface="Times New Roman" pitchFamily="18" charset="0"/>
              </a:rPr>
              <a:t>dư</a:t>
            </a:r>
            <a:r>
              <a:rPr lang="en-US" sz="2800" b="1" dirty="0" smtClean="0">
                <a:latin typeface="Times New Roman" pitchFamily="18" charset="0"/>
                <a:cs typeface="Times New Roman" pitchFamily="18" charset="0"/>
              </a:rPr>
              <a:t> 1, 2, 3, 4), 20 chia 5 </a:t>
            </a:r>
            <a:r>
              <a:rPr lang="en-US" sz="2800" b="1" dirty="0" err="1" smtClean="0">
                <a:latin typeface="Times New Roman" pitchFamily="18" charset="0"/>
                <a:cs typeface="Times New Roman" pitchFamily="18" charset="0"/>
              </a:rPr>
              <a:t>mới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được</a:t>
            </a:r>
            <a:r>
              <a:rPr lang="en-US" sz="2800" b="1" dirty="0" smtClean="0">
                <a:latin typeface="Times New Roman" pitchFamily="18" charset="0"/>
                <a:cs typeface="Times New Roman" pitchFamily="18" charset="0"/>
              </a:rPr>
              <a:t> 4.</a:t>
            </a:r>
          </a:p>
          <a:p>
            <a:pPr marL="457200" indent="-457200">
              <a:buFontTx/>
              <a:buChar char="-"/>
            </a:pPr>
            <a:endParaRPr lang="en-US" sz="2800" b="1" dirty="0" smtClean="0">
              <a:latin typeface="Times New Roman" pitchFamily="18" charset="0"/>
              <a:cs typeface="Times New Roman" pitchFamily="18" charset="0"/>
            </a:endParaRPr>
          </a:p>
        </p:txBody>
      </p:sp>
      <p:sp>
        <p:nvSpPr>
          <p:cNvPr id="8" name="Rectangle 7"/>
          <p:cNvSpPr/>
          <p:nvPr/>
        </p:nvSpPr>
        <p:spPr>
          <a:xfrm>
            <a:off x="33441" y="2971800"/>
            <a:ext cx="9144000" cy="1295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800" b="1" dirty="0" smtClean="0">
                <a:latin typeface="Times New Roman" pitchFamily="18" charset="0"/>
                <a:cs typeface="Times New Roman" pitchFamily="18" charset="0"/>
              </a:rPr>
              <a:t>- 42 chia 7 </a:t>
            </a:r>
            <a:r>
              <a:rPr lang="en-US" sz="2800" b="1" dirty="0" err="1" smtClean="0">
                <a:latin typeface="Times New Roman" pitchFamily="18" charset="0"/>
                <a:cs typeface="Times New Roman" pitchFamily="18" charset="0"/>
              </a:rPr>
              <a:t>bằng</a:t>
            </a:r>
            <a:r>
              <a:rPr lang="en-US" sz="2800" b="1" dirty="0" smtClean="0">
                <a:latin typeface="Times New Roman" pitchFamily="18" charset="0"/>
                <a:cs typeface="Times New Roman" pitchFamily="18" charset="0"/>
              </a:rPr>
              <a:t> 6, 35 chia 7 </a:t>
            </a:r>
            <a:r>
              <a:rPr lang="en-US" sz="2800" b="1" dirty="0" err="1" smtClean="0">
                <a:latin typeface="Times New Roman" pitchFamily="18" charset="0"/>
                <a:cs typeface="Times New Roman" pitchFamily="18" charset="0"/>
              </a:rPr>
              <a:t>bằng</a:t>
            </a:r>
            <a:r>
              <a:rPr lang="en-US" sz="2800" b="1" dirty="0" smtClean="0">
                <a:latin typeface="Times New Roman" pitchFamily="18" charset="0"/>
                <a:cs typeface="Times New Roman" pitchFamily="18" charset="0"/>
              </a:rPr>
              <a:t> 5. </a:t>
            </a:r>
            <a:r>
              <a:rPr lang="en-US" sz="2800" b="1" dirty="0" err="1" smtClean="0">
                <a:latin typeface="Times New Roman" pitchFamily="18" charset="0"/>
                <a:cs typeface="Times New Roman" pitchFamily="18" charset="0"/>
              </a:rPr>
              <a:t>Vậy</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các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số</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từ</a:t>
            </a:r>
            <a:r>
              <a:rPr lang="en-US" sz="2800" b="1" dirty="0" smtClean="0">
                <a:latin typeface="Times New Roman" pitchFamily="18" charset="0"/>
                <a:cs typeface="Times New Roman" pitchFamily="18" charset="0"/>
              </a:rPr>
              <a:t> 36 </a:t>
            </a:r>
            <a:r>
              <a:rPr lang="en-US" sz="2800" b="1" dirty="0" err="1" smtClean="0">
                <a:latin typeface="Times New Roman" pitchFamily="18" charset="0"/>
                <a:cs typeface="Times New Roman" pitchFamily="18" charset="0"/>
              </a:rPr>
              <a:t>đến</a:t>
            </a:r>
            <a:r>
              <a:rPr lang="en-US" sz="2800" b="1" dirty="0" smtClean="0">
                <a:latin typeface="Times New Roman" pitchFamily="18" charset="0"/>
                <a:cs typeface="Times New Roman" pitchFamily="18" charset="0"/>
              </a:rPr>
              <a:t> 41 chia </a:t>
            </a:r>
            <a:r>
              <a:rPr lang="en-US" sz="2800" b="1" dirty="0" err="1" smtClean="0">
                <a:latin typeface="Times New Roman" pitchFamily="18" charset="0"/>
                <a:cs typeface="Times New Roman" pitchFamily="18" charset="0"/>
              </a:rPr>
              <a:t>cho</a:t>
            </a:r>
            <a:r>
              <a:rPr lang="en-US" sz="2800" b="1" dirty="0" smtClean="0">
                <a:latin typeface="Times New Roman" pitchFamily="18" charset="0"/>
                <a:cs typeface="Times New Roman" pitchFamily="18" charset="0"/>
              </a:rPr>
              <a:t> 7 </a:t>
            </a:r>
            <a:r>
              <a:rPr lang="en-US" sz="2800" b="1" dirty="0" err="1" smtClean="0">
                <a:latin typeface="Times New Roman" pitchFamily="18" charset="0"/>
                <a:cs typeface="Times New Roman" pitchFamily="18" charset="0"/>
              </a:rPr>
              <a:t>đều</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được</a:t>
            </a:r>
            <a:r>
              <a:rPr lang="en-US" sz="2800" b="1" dirty="0" smtClean="0">
                <a:latin typeface="Times New Roman" pitchFamily="18" charset="0"/>
                <a:cs typeface="Times New Roman" pitchFamily="18" charset="0"/>
              </a:rPr>
              <a:t> 5 </a:t>
            </a:r>
            <a:r>
              <a:rPr lang="en-US" sz="2800" b="1" dirty="0" err="1" smtClean="0">
                <a:latin typeface="Times New Roman" pitchFamily="18" charset="0"/>
                <a:cs typeface="Times New Roman" pitchFamily="18" charset="0"/>
              </a:rPr>
              <a:t>và</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có</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dư</a:t>
            </a:r>
            <a:r>
              <a:rPr lang="en-US" sz="2800" b="1" dirty="0" smtClean="0">
                <a:latin typeface="Times New Roman" pitchFamily="18" charset="0"/>
                <a:cs typeface="Times New Roman" pitchFamily="18" charset="0"/>
              </a:rPr>
              <a:t> ( </a:t>
            </a:r>
            <a:r>
              <a:rPr lang="en-US" sz="2800" b="1" dirty="0" err="1" smtClean="0">
                <a:latin typeface="Times New Roman" pitchFamily="18" charset="0"/>
                <a:cs typeface="Times New Roman" pitchFamily="18" charset="0"/>
              </a:rPr>
              <a:t>dư</a:t>
            </a:r>
            <a:r>
              <a:rPr lang="en-US" sz="2800" b="1" dirty="0" smtClean="0">
                <a:latin typeface="Times New Roman" pitchFamily="18" charset="0"/>
                <a:cs typeface="Times New Roman" pitchFamily="18" charset="0"/>
              </a:rPr>
              <a:t> 1, 2, 3, 4, 5, 6).</a:t>
            </a:r>
          </a:p>
        </p:txBody>
      </p:sp>
      <p:sp>
        <p:nvSpPr>
          <p:cNvPr id="9" name="Rectangle 8"/>
          <p:cNvSpPr/>
          <p:nvPr/>
        </p:nvSpPr>
        <p:spPr>
          <a:xfrm>
            <a:off x="0" y="4419600"/>
            <a:ext cx="9144000" cy="1676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Thương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có</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chữ</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số</a:t>
            </a:r>
            <a:r>
              <a:rPr lang="en-US" sz="2800" b="1" dirty="0" smtClean="0">
                <a:latin typeface="Times New Roman" pitchFamily="18" charset="0"/>
                <a:cs typeface="Times New Roman" pitchFamily="18" charset="0"/>
              </a:rPr>
              <a:t> 0, </a:t>
            </a:r>
            <a:r>
              <a:rPr lang="en-US" sz="2800" b="1" dirty="0" err="1" smtClean="0">
                <a:latin typeface="Times New Roman" pitchFamily="18" charset="0"/>
                <a:cs typeface="Times New Roman" pitchFamily="18" charset="0"/>
              </a:rPr>
              <a:t>nhắc</a:t>
            </a:r>
            <a:r>
              <a:rPr lang="en-US" sz="2800" b="1" dirty="0" smtClean="0">
                <a:latin typeface="Times New Roman" pitchFamily="18" charset="0"/>
                <a:cs typeface="Times New Roman" pitchFamily="18" charset="0"/>
              </a:rPr>
              <a:t> HS </a:t>
            </a:r>
            <a:r>
              <a:rPr lang="en-US" sz="2800" b="1" dirty="0" err="1" smtClean="0">
                <a:latin typeface="Times New Roman" pitchFamily="18" charset="0"/>
                <a:cs typeface="Times New Roman" pitchFamily="18" charset="0"/>
              </a:rPr>
              <a:t>luôn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nhớ</a:t>
            </a:r>
            <a:r>
              <a:rPr lang="en-US" sz="2800" b="1" dirty="0" smtClean="0">
                <a:latin typeface="Times New Roman" pitchFamily="18" charset="0"/>
                <a:cs typeface="Times New Roman" pitchFamily="18" charset="0"/>
              </a:rPr>
              <a:t>: 0 chia </a:t>
            </a:r>
            <a:r>
              <a:rPr lang="en-US" sz="2800" b="1" dirty="0" err="1" smtClean="0">
                <a:latin typeface="Times New Roman" pitchFamily="18" charset="0"/>
                <a:cs typeface="Times New Roman" pitchFamily="18" charset="0"/>
              </a:rPr>
              <a:t>cho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số</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nào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cũng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bằng</a:t>
            </a:r>
            <a:r>
              <a:rPr lang="en-US" sz="2800" b="1" dirty="0" smtClean="0">
                <a:latin typeface="Times New Roman" pitchFamily="18" charset="0"/>
                <a:cs typeface="Times New Roman" pitchFamily="18" charset="0"/>
              </a:rPr>
              <a:t> 0, 0 </a:t>
            </a:r>
            <a:r>
              <a:rPr lang="en-US" sz="2800" b="1" dirty="0" err="1" smtClean="0">
                <a:latin typeface="Times New Roman" pitchFamily="18" charset="0"/>
                <a:cs typeface="Times New Roman" pitchFamily="18" charset="0"/>
              </a:rPr>
              <a:t>nhân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với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số</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nào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cũng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bằng</a:t>
            </a:r>
            <a:r>
              <a:rPr lang="en-US" sz="2800" b="1" dirty="0" smtClean="0">
                <a:latin typeface="Times New Roman" pitchFamily="18" charset="0"/>
                <a:cs typeface="Times New Roman" pitchFamily="18" charset="0"/>
              </a:rPr>
              <a:t> 0. ( 62: 3 = 20 ( </a:t>
            </a:r>
            <a:r>
              <a:rPr lang="en-US" sz="2800" b="1" dirty="0" err="1" smtClean="0">
                <a:latin typeface="Times New Roman" pitchFamily="18" charset="0"/>
                <a:cs typeface="Times New Roman" pitchFamily="18" charset="0"/>
              </a:rPr>
              <a:t>dư</a:t>
            </a:r>
            <a:r>
              <a:rPr lang="en-US" sz="2800" b="1" dirty="0" smtClean="0">
                <a:latin typeface="Times New Roman" pitchFamily="18" charset="0"/>
                <a:cs typeface="Times New Roman" pitchFamily="18" charset="0"/>
              </a:rPr>
              <a:t> 2); 816 : 4 = 208) </a:t>
            </a:r>
          </a:p>
        </p:txBody>
      </p:sp>
    </p:spTree>
    <p:extLst>
      <p:ext uri="{BB962C8B-B14F-4D97-AF65-F5344CB8AC3E}">
        <p14:creationId xmlns:p14="http://schemas.microsoft.com/office/powerpoint/2010/main" val="6048175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66800"/>
            <a:ext cx="9144000" cy="685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800" b="1" dirty="0" smtClean="0">
                <a:latin typeface="Times New Roman" pitchFamily="18" charset="0"/>
                <a:cs typeface="Times New Roman" pitchFamily="18" charset="0"/>
              </a:rPr>
              <a:t>  1. </a:t>
            </a:r>
            <a:r>
              <a:rPr lang="en-US" sz="2800" b="1" dirty="0" err="1" smtClean="0">
                <a:latin typeface="Times New Roman" pitchFamily="18" charset="0"/>
                <a:cs typeface="Times New Roman" pitchFamily="18" charset="0"/>
              </a:rPr>
              <a:t>Cách</a:t>
            </a:r>
            <a:r>
              <a:rPr lang="en-US" sz="2800" b="1" dirty="0" smtClean="0">
                <a:latin typeface="Times New Roman" pitchFamily="18" charset="0"/>
                <a:cs typeface="Times New Roman" pitchFamily="18" charset="0"/>
              </a:rPr>
              <a:t> chia </a:t>
            </a:r>
            <a:r>
              <a:rPr lang="en-US" sz="2800" b="1" dirty="0" err="1" smtClean="0">
                <a:latin typeface="Times New Roman" pitchFamily="18" charset="0"/>
                <a:cs typeface="Times New Roman" pitchFamily="18" charset="0"/>
              </a:rPr>
              <a:t>cho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số</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có</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hai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chữ</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số</a:t>
            </a:r>
            <a:endParaRPr lang="en-US" sz="2800" b="1" dirty="0" smtClean="0">
              <a:latin typeface="Times New Roman" pitchFamily="18" charset="0"/>
              <a:cs typeface="Times New Roman" pitchFamily="18" charset="0"/>
            </a:endParaRPr>
          </a:p>
        </p:txBody>
      </p:sp>
      <p:sp>
        <p:nvSpPr>
          <p:cNvPr id="5" name="Rounded Rectangle 4"/>
          <p:cNvSpPr/>
          <p:nvPr/>
        </p:nvSpPr>
        <p:spPr>
          <a:xfrm>
            <a:off x="228600" y="1905000"/>
            <a:ext cx="8534400" cy="41148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lvl="0" indent="36513" fontAlgn="base">
              <a:spcBef>
                <a:spcPct val="0"/>
              </a:spcBef>
              <a:spcAft>
                <a:spcPct val="0"/>
              </a:spcAft>
            </a:pPr>
            <a:r>
              <a:rPr lang="it-IT" sz="3200" b="1" dirty="0" err="1" smtClean="0">
                <a:solidFill>
                  <a:srgbClr val="FFFF00"/>
                </a:solidFill>
                <a:latin typeface="Times New Roman" pitchFamily="18" charset="0"/>
                <a:cs typeface="Times New Roman" pitchFamily="18" charset="0"/>
              </a:rPr>
              <a:t>Học</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sinh</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cần</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nắm</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chắc</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kiến</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thức</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như</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chia</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cho</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số</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có</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một</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chữ</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số</a:t>
            </a:r>
            <a:r>
              <a:rPr lang="it-IT" sz="3200" b="1" dirty="0" smtClean="0">
                <a:solidFill>
                  <a:srgbClr val="FFFF00"/>
                </a:solidFill>
                <a:latin typeface="Times New Roman" pitchFamily="18" charset="0"/>
                <a:cs typeface="Times New Roman" pitchFamily="18" charset="0"/>
              </a:rPr>
              <a:t>:</a:t>
            </a:r>
          </a:p>
          <a:p>
            <a:pPr lvl="0" indent="36513" fontAlgn="base">
              <a:spcBef>
                <a:spcPct val="0"/>
              </a:spcBef>
              <a:spcAft>
                <a:spcPct val="0"/>
              </a:spcAft>
            </a:pP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Đặt</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tính</a:t>
            </a:r>
            <a:endParaRPr lang="en-US" sz="3200" b="1" dirty="0" smtClean="0">
              <a:solidFill>
                <a:srgbClr val="FFFF00"/>
              </a:solidFill>
              <a:latin typeface="Times New Roman" pitchFamily="18" charset="0"/>
              <a:cs typeface="Times New Roman" pitchFamily="18" charset="0"/>
            </a:endParaRPr>
          </a:p>
          <a:p>
            <a:r>
              <a:rPr lang="it-IT" sz="3200" b="1" dirty="0" smtClean="0">
                <a:solidFill>
                  <a:srgbClr val="FFFF00"/>
                </a:solidFill>
              </a:rPr>
              <a:t> </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Thực</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hiện</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tính</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từ</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trái</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sang</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phải</a:t>
            </a:r>
            <a:r>
              <a:rPr lang="it-IT" sz="3200" b="1" dirty="0" smtClean="0">
                <a:solidFill>
                  <a:srgbClr val="FFFF00"/>
                </a:solidFill>
                <a:latin typeface="Times New Roman" pitchFamily="18" charset="0"/>
                <a:cs typeface="Times New Roman" pitchFamily="18" charset="0"/>
              </a:rPr>
              <a:t>.</a:t>
            </a:r>
            <a:endParaRPr lang="en-US" sz="3200" b="1" dirty="0" smtClean="0">
              <a:solidFill>
                <a:srgbClr val="FFFF00"/>
              </a:solidFill>
              <a:latin typeface="Times New Roman" pitchFamily="18" charset="0"/>
              <a:cs typeface="Times New Roman" pitchFamily="18" charset="0"/>
            </a:endParaRPr>
          </a:p>
          <a:p>
            <a:r>
              <a:rPr lang="it-IT" sz="3200" b="1" dirty="0" smtClean="0">
                <a:solidFill>
                  <a:srgbClr val="FFFF00"/>
                </a:solidFill>
                <a:latin typeface="Times New Roman" pitchFamily="18" charset="0"/>
                <a:cs typeface="Times New Roman" pitchFamily="18" charset="0"/>
              </a:rPr>
              <a:t> - </a:t>
            </a:r>
            <a:r>
              <a:rPr lang="it-IT" sz="3200" b="1" dirty="0" err="1" smtClean="0">
                <a:solidFill>
                  <a:srgbClr val="FFFF00"/>
                </a:solidFill>
                <a:latin typeface="Times New Roman" pitchFamily="18" charset="0"/>
                <a:cs typeface="Times New Roman" pitchFamily="18" charset="0"/>
              </a:rPr>
              <a:t>Mỗi</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lần</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chia</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đều</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tính</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theo</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ba</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bước</a:t>
            </a:r>
            <a:r>
              <a:rPr lang="it-IT" sz="3200" b="1" dirty="0" smtClean="0">
                <a:solidFill>
                  <a:srgbClr val="FFFF00"/>
                </a:solidFill>
                <a:latin typeface="Times New Roman" pitchFamily="18" charset="0"/>
                <a:cs typeface="Times New Roman" pitchFamily="18" charset="0"/>
              </a:rPr>
              <a:t>: Chia, </a:t>
            </a:r>
            <a:r>
              <a:rPr lang="it-IT" sz="3200" b="1" dirty="0" err="1" smtClean="0">
                <a:solidFill>
                  <a:srgbClr val="FFFF00"/>
                </a:solidFill>
                <a:latin typeface="Times New Roman" pitchFamily="18" charset="0"/>
                <a:cs typeface="Times New Roman" pitchFamily="18" charset="0"/>
              </a:rPr>
              <a:t>nhân</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trừ</a:t>
            </a:r>
            <a:r>
              <a:rPr lang="it-IT" sz="3200" b="1" dirty="0" smtClean="0">
                <a:solidFill>
                  <a:srgbClr val="FFFF00"/>
                </a:solidFill>
                <a:latin typeface="Times New Roman" pitchFamily="18" charset="0"/>
                <a:cs typeface="Times New Roman" pitchFamily="18" charset="0"/>
              </a:rPr>
              <a:t>.</a:t>
            </a:r>
            <a:endParaRPr lang="en-US" sz="3200" b="1" dirty="0" smtClean="0">
              <a:solidFill>
                <a:srgbClr val="FFFF00"/>
              </a:solidFill>
              <a:latin typeface="Times New Roman" pitchFamily="18" charset="0"/>
              <a:cs typeface="Times New Roman" pitchFamily="18" charset="0"/>
            </a:endParaRPr>
          </a:p>
          <a:p>
            <a:r>
              <a:rPr lang="it-IT" sz="3200" b="1" dirty="0" smtClean="0">
                <a:solidFill>
                  <a:srgbClr val="FFFF00"/>
                </a:solidFill>
                <a:latin typeface="Times New Roman" pitchFamily="18" charset="0"/>
                <a:cs typeface="Times New Roman" pitchFamily="18" charset="0"/>
              </a:rPr>
              <a:t> - </a:t>
            </a:r>
            <a:r>
              <a:rPr lang="it-IT" sz="3200" b="1" dirty="0" err="1" smtClean="0">
                <a:solidFill>
                  <a:srgbClr val="FFFF00"/>
                </a:solidFill>
                <a:latin typeface="Times New Roman" pitchFamily="18" charset="0"/>
                <a:cs typeface="Times New Roman" pitchFamily="18" charset="0"/>
              </a:rPr>
              <a:t>Số</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dư</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bao</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giờ</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cũng</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nhỏ</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hơn</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số</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chia</a:t>
            </a:r>
            <a:r>
              <a:rPr lang="it-IT" sz="3200" b="1" dirty="0" smtClean="0">
                <a:solidFill>
                  <a:srgbClr val="FFFF00"/>
                </a:solidFill>
                <a:latin typeface="Times New Roman" pitchFamily="18" charset="0"/>
                <a:cs typeface="Times New Roman" pitchFamily="18" charset="0"/>
              </a:rPr>
              <a:t>.</a:t>
            </a:r>
            <a:endParaRPr lang="it-IT" sz="3200" b="1" dirty="0" smtClean="0">
              <a:solidFill>
                <a:srgbClr val="FFFF00"/>
              </a:solidFill>
              <a:latin typeface="Times New Roman" pitchFamily="18" charset="0"/>
              <a:ea typeface="Times New Roman" pitchFamily="18" charset="0"/>
              <a:cs typeface="Times New Roman" pitchFamily="18" charset="0"/>
            </a:endParaRPr>
          </a:p>
        </p:txBody>
      </p:sp>
      <p:sp>
        <p:nvSpPr>
          <p:cNvPr id="2" name="Rectangle 1"/>
          <p:cNvSpPr/>
          <p:nvPr/>
        </p:nvSpPr>
        <p:spPr>
          <a:xfrm>
            <a:off x="228600" y="-8930"/>
            <a:ext cx="8763000" cy="954107"/>
          </a:xfrm>
          <a:prstGeom prst="rect">
            <a:avLst/>
          </a:prstGeom>
        </p:spPr>
        <p:txBody>
          <a:bodyPr wrap="square">
            <a:spAutoFit/>
          </a:bodyPr>
          <a:lstStyle/>
          <a:p>
            <a:pPr lvl="0" algn="just" fontAlgn="base">
              <a:spcBef>
                <a:spcPct val="0"/>
              </a:spcBef>
              <a:spcAft>
                <a:spcPct val="0"/>
              </a:spcAft>
            </a:pPr>
            <a:r>
              <a:rPr lang="it-IT" sz="2800" b="1">
                <a:latin typeface="Times New Roman" pitchFamily="18" charset="0"/>
                <a:ea typeface="Times New Roman" pitchFamily="18" charset="0"/>
                <a:cs typeface="Times New Roman" pitchFamily="18" charset="0"/>
              </a:rPr>
              <a:t>Biện pháp 3:Hướng dẫn cách chia cho số có nhiều chữ số và hướng dẫn cách ước lượng thương.</a:t>
            </a:r>
            <a:endParaRPr lang="it-IT" sz="2800" dirty="0">
              <a:latin typeface="Arial" pitchFamily="34" charset="0"/>
              <a:cs typeface="Arial" pitchFamily="34" charset="0"/>
            </a:endParaRPr>
          </a:p>
        </p:txBody>
      </p:sp>
    </p:spTree>
    <p:extLst>
      <p:ext uri="{BB962C8B-B14F-4D97-AF65-F5344CB8AC3E}">
        <p14:creationId xmlns:p14="http://schemas.microsoft.com/office/powerpoint/2010/main" val="3746338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28" name="Text Box 568">
            <a:extLst>
              <a:ext uri="{FF2B5EF4-FFF2-40B4-BE49-F238E27FC236}">
                <a16:creationId xmlns:a16="http://schemas.microsoft.com/office/drawing/2014/main" xmlns="" id="{4265F0EC-8A21-4DB9-84E6-12FB4882CAEF}"/>
              </a:ext>
            </a:extLst>
          </p:cNvPr>
          <p:cNvSpPr txBox="1">
            <a:spLocks noChangeArrowheads="1"/>
          </p:cNvSpPr>
          <p:nvPr/>
        </p:nvSpPr>
        <p:spPr bwMode="auto">
          <a:xfrm>
            <a:off x="559700" y="1714545"/>
            <a:ext cx="1219398" cy="796182"/>
          </a:xfrm>
          <a:prstGeom prst="rect">
            <a:avLst/>
          </a:prstGeom>
          <a:noFill/>
          <a:ln>
            <a:noFill/>
          </a:ln>
        </p:spPr>
        <p:txBody>
          <a:bodyPr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4600" b="1" dirty="0">
                <a:solidFill>
                  <a:srgbClr val="CC0099"/>
                </a:solidFill>
                <a:latin typeface="Times New Roman" panose="02020603050405020304" pitchFamily="18" charset="0"/>
              </a:rPr>
              <a:t>672</a:t>
            </a:r>
            <a:endParaRPr lang="en-US" altLang="en-US" sz="4600" b="1" dirty="0">
              <a:solidFill>
                <a:srgbClr val="CC0099"/>
              </a:solidFill>
              <a:latin typeface="Times New Roman" panose="02020603050405020304" pitchFamily="18" charset="0"/>
              <a:cs typeface="Times New Roman" panose="02020603050405020304" pitchFamily="18" charset="0"/>
            </a:endParaRPr>
          </a:p>
        </p:txBody>
      </p:sp>
      <p:sp>
        <p:nvSpPr>
          <p:cNvPr id="14339" name="Text Box 570">
            <a:extLst>
              <a:ext uri="{FF2B5EF4-FFF2-40B4-BE49-F238E27FC236}">
                <a16:creationId xmlns:a16="http://schemas.microsoft.com/office/drawing/2014/main" xmlns="" id="{085CA435-D8C0-494B-BF91-F98EB34EF430}"/>
              </a:ext>
            </a:extLst>
          </p:cNvPr>
          <p:cNvSpPr txBox="1">
            <a:spLocks noChangeArrowheads="1"/>
          </p:cNvSpPr>
          <p:nvPr/>
        </p:nvSpPr>
        <p:spPr bwMode="auto">
          <a:xfrm>
            <a:off x="2524125" y="2075657"/>
            <a:ext cx="176592" cy="503794"/>
          </a:xfrm>
          <a:prstGeom prst="rect">
            <a:avLst/>
          </a:prstGeom>
          <a:noFill/>
          <a:ln>
            <a:noFill/>
          </a:ln>
        </p:spPr>
        <p:txBody>
          <a:bodyPr wrap="non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endParaRPr lang="en-US" altLang="en-US" sz="2700">
              <a:solidFill>
                <a:schemeClr val="tx1"/>
              </a:solidFill>
              <a:latin typeface="Times New Roman" panose="02020603050405020304" pitchFamily="18" charset="0"/>
              <a:cs typeface="Times New Roman" panose="02020603050405020304" pitchFamily="18" charset="0"/>
            </a:endParaRPr>
          </a:p>
        </p:txBody>
      </p:sp>
      <p:sp>
        <p:nvSpPr>
          <p:cNvPr id="14340" name="Text Box 571">
            <a:extLst>
              <a:ext uri="{FF2B5EF4-FFF2-40B4-BE49-F238E27FC236}">
                <a16:creationId xmlns:a16="http://schemas.microsoft.com/office/drawing/2014/main" xmlns="" id="{D1B1CEF7-FF8E-4464-9A1F-D945A585626F}"/>
              </a:ext>
            </a:extLst>
          </p:cNvPr>
          <p:cNvSpPr txBox="1">
            <a:spLocks noChangeArrowheads="1"/>
          </p:cNvSpPr>
          <p:nvPr/>
        </p:nvSpPr>
        <p:spPr bwMode="auto">
          <a:xfrm>
            <a:off x="2508250" y="1972469"/>
            <a:ext cx="176592" cy="503794"/>
          </a:xfrm>
          <a:prstGeom prst="rect">
            <a:avLst/>
          </a:prstGeom>
          <a:noFill/>
          <a:ln>
            <a:noFill/>
          </a:ln>
        </p:spPr>
        <p:txBody>
          <a:bodyPr wrap="non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endParaRPr lang="en-US" altLang="en-US" sz="2700">
              <a:solidFill>
                <a:schemeClr val="tx1"/>
              </a:solidFill>
              <a:latin typeface="Times New Roman" panose="02020603050405020304" pitchFamily="18" charset="0"/>
              <a:cs typeface="Times New Roman" panose="02020603050405020304" pitchFamily="18" charset="0"/>
            </a:endParaRPr>
          </a:p>
        </p:txBody>
      </p:sp>
      <p:sp>
        <p:nvSpPr>
          <p:cNvPr id="14342" name="Text Box 573">
            <a:extLst>
              <a:ext uri="{FF2B5EF4-FFF2-40B4-BE49-F238E27FC236}">
                <a16:creationId xmlns:a16="http://schemas.microsoft.com/office/drawing/2014/main" xmlns="" id="{084751D2-D353-4849-8325-FC8AD1B3E6FB}"/>
              </a:ext>
            </a:extLst>
          </p:cNvPr>
          <p:cNvSpPr txBox="1">
            <a:spLocks noChangeArrowheads="1"/>
          </p:cNvSpPr>
          <p:nvPr/>
        </p:nvSpPr>
        <p:spPr bwMode="auto">
          <a:xfrm>
            <a:off x="2524125" y="2143126"/>
            <a:ext cx="176592" cy="503794"/>
          </a:xfrm>
          <a:prstGeom prst="rect">
            <a:avLst/>
          </a:prstGeom>
          <a:noFill/>
          <a:ln>
            <a:noFill/>
          </a:ln>
        </p:spPr>
        <p:txBody>
          <a:bodyPr wrap="non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endParaRPr lang="en-US" altLang="en-US" sz="2700">
              <a:solidFill>
                <a:schemeClr val="tx1"/>
              </a:solidFill>
              <a:latin typeface="Times New Roman" panose="02020603050405020304" pitchFamily="18" charset="0"/>
              <a:cs typeface="Times New Roman" panose="02020603050405020304" pitchFamily="18" charset="0"/>
            </a:endParaRPr>
          </a:p>
        </p:txBody>
      </p:sp>
      <p:sp>
        <p:nvSpPr>
          <p:cNvPr id="41534" name="Line 574">
            <a:extLst>
              <a:ext uri="{FF2B5EF4-FFF2-40B4-BE49-F238E27FC236}">
                <a16:creationId xmlns:a16="http://schemas.microsoft.com/office/drawing/2014/main" xmlns="" id="{DF276F89-8286-49EC-8158-761B2B18DF5F}"/>
              </a:ext>
            </a:extLst>
          </p:cNvPr>
          <p:cNvSpPr>
            <a:spLocks noChangeShapeType="1"/>
          </p:cNvSpPr>
          <p:nvPr/>
        </p:nvSpPr>
        <p:spPr bwMode="auto">
          <a:xfrm>
            <a:off x="1651523" y="2574396"/>
            <a:ext cx="914797" cy="0"/>
          </a:xfrm>
          <a:prstGeom prst="line">
            <a:avLst/>
          </a:prstGeom>
          <a:noFill/>
          <a:ln w="31750">
            <a:solidFill>
              <a:schemeClr val="tx1"/>
            </a:solidFill>
            <a:round/>
            <a:headEnd/>
            <a:tailEnd/>
          </a:ln>
        </p:spPr>
        <p:txBody>
          <a:bodyPr lIns="87442" tIns="43721" rIns="87442" bIns="43721"/>
          <a:lstStyle/>
          <a:p>
            <a:pPr>
              <a:defRPr/>
            </a:pPr>
            <a:endParaRPr lang="vi-VN" sz="1100"/>
          </a:p>
        </p:txBody>
      </p:sp>
      <p:sp>
        <p:nvSpPr>
          <p:cNvPr id="41535" name="Text Box 575">
            <a:extLst>
              <a:ext uri="{FF2B5EF4-FFF2-40B4-BE49-F238E27FC236}">
                <a16:creationId xmlns:a16="http://schemas.microsoft.com/office/drawing/2014/main" xmlns="" id="{97B303AA-D5E7-4B7D-9133-E5C2E5CE0F8A}"/>
              </a:ext>
            </a:extLst>
          </p:cNvPr>
          <p:cNvSpPr txBox="1">
            <a:spLocks noChangeArrowheads="1"/>
          </p:cNvSpPr>
          <p:nvPr/>
        </p:nvSpPr>
        <p:spPr bwMode="auto">
          <a:xfrm>
            <a:off x="1779098" y="1714545"/>
            <a:ext cx="1192702" cy="796182"/>
          </a:xfrm>
          <a:prstGeom prst="rect">
            <a:avLst/>
          </a:prstGeom>
          <a:noFill/>
          <a:ln>
            <a:noFill/>
          </a:ln>
        </p:spPr>
        <p:txBody>
          <a:bodyPr wrap="squar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4600" b="1" dirty="0">
                <a:solidFill>
                  <a:srgbClr val="CC0099"/>
                </a:solidFill>
                <a:latin typeface="Times New Roman" panose="02020603050405020304" pitchFamily="18" charset="0"/>
              </a:rPr>
              <a:t>21</a:t>
            </a:r>
            <a:endParaRPr lang="en-US" altLang="en-US" sz="4600" b="1" dirty="0">
              <a:solidFill>
                <a:srgbClr val="CC0099"/>
              </a:solidFill>
              <a:latin typeface="Times New Roman" panose="02020603050405020304" pitchFamily="18" charset="0"/>
              <a:cs typeface="Times New Roman" panose="02020603050405020304" pitchFamily="18" charset="0"/>
            </a:endParaRPr>
          </a:p>
        </p:txBody>
      </p:sp>
      <p:sp>
        <p:nvSpPr>
          <p:cNvPr id="41536" name="Text Box 576">
            <a:extLst>
              <a:ext uri="{FF2B5EF4-FFF2-40B4-BE49-F238E27FC236}">
                <a16:creationId xmlns:a16="http://schemas.microsoft.com/office/drawing/2014/main" xmlns="" id="{5768641F-BBC2-474E-9390-05B854804B0A}"/>
              </a:ext>
            </a:extLst>
          </p:cNvPr>
          <p:cNvSpPr txBox="1">
            <a:spLocks noChangeArrowheads="1"/>
          </p:cNvSpPr>
          <p:nvPr/>
        </p:nvSpPr>
        <p:spPr bwMode="auto">
          <a:xfrm>
            <a:off x="3056930" y="1389063"/>
            <a:ext cx="5157297" cy="503794"/>
          </a:xfrm>
          <a:prstGeom prst="rect">
            <a:avLst/>
          </a:prstGeom>
          <a:noFill/>
          <a:ln>
            <a:noFill/>
          </a:ln>
        </p:spPr>
        <p:txBody>
          <a:bodyPr wrap="non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2700" b="1" dirty="0">
                <a:solidFill>
                  <a:srgbClr val="FF0000"/>
                </a:solidFill>
                <a:latin typeface="Times New Roman" panose="02020603050405020304" pitchFamily="18" charset="0"/>
              </a:rPr>
              <a:t>Chia </a:t>
            </a:r>
            <a:r>
              <a:rPr lang="en-US" altLang="en-US" sz="2700" b="1" dirty="0" err="1">
                <a:solidFill>
                  <a:srgbClr val="FF0000"/>
                </a:solidFill>
                <a:latin typeface="Times New Roman" panose="02020603050405020304" pitchFamily="18" charset="0"/>
              </a:rPr>
              <a:t>theo</a:t>
            </a:r>
            <a:r>
              <a:rPr lang="en-US" altLang="en-US" sz="2700" b="1" dirty="0">
                <a:solidFill>
                  <a:srgbClr val="FF0000"/>
                </a:solidFill>
                <a:latin typeface="Times New Roman" panose="02020603050405020304" pitchFamily="18" charset="0"/>
              </a:rPr>
              <a:t> </a:t>
            </a:r>
            <a:r>
              <a:rPr lang="en-US" altLang="en-US" sz="2700" b="1" dirty="0" err="1">
                <a:solidFill>
                  <a:srgbClr val="FF0000"/>
                </a:solidFill>
                <a:latin typeface="Times New Roman" panose="02020603050405020304" pitchFamily="18" charset="0"/>
              </a:rPr>
              <a:t>thứ</a:t>
            </a:r>
            <a:r>
              <a:rPr lang="en-US" altLang="en-US" sz="2700" b="1" dirty="0">
                <a:solidFill>
                  <a:srgbClr val="FF0000"/>
                </a:solidFill>
                <a:latin typeface="Times New Roman" panose="02020603050405020304" pitchFamily="18" charset="0"/>
              </a:rPr>
              <a:t> </a:t>
            </a:r>
            <a:r>
              <a:rPr lang="en-US" altLang="en-US" sz="2700" b="1" dirty="0" err="1">
                <a:solidFill>
                  <a:srgbClr val="FF0000"/>
                </a:solidFill>
                <a:latin typeface="Times New Roman" panose="02020603050405020304" pitchFamily="18" charset="0"/>
              </a:rPr>
              <a:t>tự</a:t>
            </a:r>
            <a:r>
              <a:rPr lang="en-US" altLang="en-US" sz="2700" b="1" dirty="0">
                <a:solidFill>
                  <a:srgbClr val="FF0000"/>
                </a:solidFill>
                <a:latin typeface="Times New Roman" panose="02020603050405020304" pitchFamily="18" charset="0"/>
              </a:rPr>
              <a:t> </a:t>
            </a:r>
            <a:r>
              <a:rPr lang="en-US" altLang="en-US" sz="2700" b="1" dirty="0" err="1">
                <a:solidFill>
                  <a:srgbClr val="FF0000"/>
                </a:solidFill>
                <a:latin typeface="Times New Roman" panose="02020603050405020304" pitchFamily="18" charset="0"/>
              </a:rPr>
              <a:t>từ</a:t>
            </a:r>
            <a:r>
              <a:rPr lang="en-US" altLang="en-US" sz="2700" b="1" dirty="0">
                <a:solidFill>
                  <a:srgbClr val="FF0000"/>
                </a:solidFill>
                <a:latin typeface="Times New Roman" panose="02020603050405020304" pitchFamily="18" charset="0"/>
              </a:rPr>
              <a:t> </a:t>
            </a:r>
            <a:r>
              <a:rPr lang="en-US" altLang="en-US" sz="2700" b="1" dirty="0" err="1">
                <a:solidFill>
                  <a:srgbClr val="FF0000"/>
                </a:solidFill>
                <a:latin typeface="Times New Roman" panose="02020603050405020304" pitchFamily="18" charset="0"/>
              </a:rPr>
              <a:t>trái</a:t>
            </a:r>
            <a:r>
              <a:rPr lang="en-US" altLang="en-US" sz="2700" b="1" dirty="0">
                <a:solidFill>
                  <a:srgbClr val="FF0000"/>
                </a:solidFill>
                <a:latin typeface="Times New Roman" panose="02020603050405020304" pitchFamily="18" charset="0"/>
              </a:rPr>
              <a:t> sang </a:t>
            </a:r>
            <a:r>
              <a:rPr lang="en-US" altLang="en-US" sz="2700" b="1" dirty="0" err="1">
                <a:solidFill>
                  <a:srgbClr val="FF0000"/>
                </a:solidFill>
                <a:latin typeface="Times New Roman" panose="02020603050405020304" pitchFamily="18" charset="0"/>
              </a:rPr>
              <a:t>phải</a:t>
            </a:r>
            <a:endParaRPr lang="en-US" altLang="en-US" sz="2700" b="1" dirty="0">
              <a:solidFill>
                <a:srgbClr val="FF0000"/>
              </a:solidFill>
              <a:latin typeface="Times New Roman" panose="02020603050405020304" pitchFamily="18" charset="0"/>
              <a:cs typeface="Times New Roman" panose="02020603050405020304" pitchFamily="18" charset="0"/>
            </a:endParaRPr>
          </a:p>
        </p:txBody>
      </p:sp>
      <p:sp>
        <p:nvSpPr>
          <p:cNvPr id="41537" name="Text Box 577">
            <a:extLst>
              <a:ext uri="{FF2B5EF4-FFF2-40B4-BE49-F238E27FC236}">
                <a16:creationId xmlns:a16="http://schemas.microsoft.com/office/drawing/2014/main" xmlns="" id="{16696B57-1933-4614-ACF9-C6D61D85BDAC}"/>
              </a:ext>
            </a:extLst>
          </p:cNvPr>
          <p:cNvSpPr txBox="1">
            <a:spLocks noChangeArrowheads="1"/>
          </p:cNvSpPr>
          <p:nvPr/>
        </p:nvSpPr>
        <p:spPr bwMode="auto">
          <a:xfrm>
            <a:off x="3114477" y="2009511"/>
            <a:ext cx="4730235" cy="503794"/>
          </a:xfrm>
          <a:prstGeom prst="rect">
            <a:avLst/>
          </a:prstGeom>
          <a:noFill/>
          <a:ln>
            <a:noFill/>
          </a:ln>
        </p:spPr>
        <p:txBody>
          <a:bodyPr wrap="non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2700" dirty="0">
                <a:solidFill>
                  <a:schemeClr val="tx1"/>
                </a:solidFill>
                <a:latin typeface="Times New Roman" panose="02020603050405020304" pitchFamily="18" charset="0"/>
              </a:rPr>
              <a:t>  * 67 chia </a:t>
            </a:r>
            <a:r>
              <a:rPr lang="en-US" altLang="en-US" sz="2700" dirty="0" err="1">
                <a:solidFill>
                  <a:schemeClr val="tx1"/>
                </a:solidFill>
                <a:latin typeface="Times New Roman" panose="02020603050405020304" pitchFamily="18" charset="0"/>
              </a:rPr>
              <a:t>cho</a:t>
            </a:r>
            <a:r>
              <a:rPr lang="en-US" altLang="en-US" sz="2700" dirty="0">
                <a:solidFill>
                  <a:schemeClr val="tx1"/>
                </a:solidFill>
                <a:latin typeface="Times New Roman" panose="02020603050405020304" pitchFamily="18" charset="0"/>
              </a:rPr>
              <a:t> 21 </a:t>
            </a:r>
            <a:r>
              <a:rPr lang="en-US" altLang="en-US" sz="2700" dirty="0" err="1">
                <a:solidFill>
                  <a:schemeClr val="tx1"/>
                </a:solidFill>
                <a:latin typeface="Times New Roman" panose="02020603050405020304" pitchFamily="18" charset="0"/>
              </a:rPr>
              <a:t>được</a:t>
            </a:r>
            <a:r>
              <a:rPr lang="en-US" altLang="en-US" sz="2700" dirty="0">
                <a:solidFill>
                  <a:schemeClr val="tx1"/>
                </a:solidFill>
                <a:latin typeface="Times New Roman" panose="02020603050405020304" pitchFamily="18" charset="0"/>
              </a:rPr>
              <a:t> 3, </a:t>
            </a:r>
            <a:r>
              <a:rPr lang="en-US" altLang="en-US" sz="2700" dirty="0" err="1">
                <a:solidFill>
                  <a:schemeClr val="tx1"/>
                </a:solidFill>
                <a:latin typeface="Times New Roman" panose="02020603050405020304" pitchFamily="18" charset="0"/>
              </a:rPr>
              <a:t>viết</a:t>
            </a:r>
            <a:r>
              <a:rPr lang="en-US" altLang="en-US" sz="2700" dirty="0">
                <a:solidFill>
                  <a:schemeClr val="tx1"/>
                </a:solidFill>
                <a:latin typeface="Times New Roman" panose="02020603050405020304" pitchFamily="18" charset="0"/>
              </a:rPr>
              <a:t> 3;</a:t>
            </a:r>
            <a:endParaRPr lang="en-US" altLang="en-US" sz="2700" dirty="0">
              <a:solidFill>
                <a:schemeClr val="tx1"/>
              </a:solidFill>
              <a:latin typeface="Times New Roman" panose="02020603050405020304" pitchFamily="18" charset="0"/>
              <a:cs typeface="Times New Roman" panose="02020603050405020304" pitchFamily="18" charset="0"/>
            </a:endParaRPr>
          </a:p>
        </p:txBody>
      </p:sp>
      <p:sp>
        <p:nvSpPr>
          <p:cNvPr id="41538" name="Text Box 578">
            <a:extLst>
              <a:ext uri="{FF2B5EF4-FFF2-40B4-BE49-F238E27FC236}">
                <a16:creationId xmlns:a16="http://schemas.microsoft.com/office/drawing/2014/main" xmlns="" id="{411461E7-C217-4C18-AB62-1B2B3E126059}"/>
              </a:ext>
            </a:extLst>
          </p:cNvPr>
          <p:cNvSpPr txBox="1">
            <a:spLocks noChangeArrowheads="1"/>
          </p:cNvSpPr>
          <p:nvPr/>
        </p:nvSpPr>
        <p:spPr bwMode="auto">
          <a:xfrm>
            <a:off x="1677956" y="2438400"/>
            <a:ext cx="462359" cy="796182"/>
          </a:xfrm>
          <a:prstGeom prst="rect">
            <a:avLst/>
          </a:prstGeom>
          <a:noFill/>
          <a:ln>
            <a:noFill/>
          </a:ln>
        </p:spPr>
        <p:txBody>
          <a:bodyPr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4600" b="1" dirty="0">
                <a:solidFill>
                  <a:schemeClr val="folHlink"/>
                </a:solidFill>
                <a:latin typeface="Times New Roman" panose="02020603050405020304" pitchFamily="18" charset="0"/>
              </a:rPr>
              <a:t>3</a:t>
            </a:r>
            <a:endParaRPr lang="en-US" altLang="en-US" sz="4600" b="1" dirty="0">
              <a:solidFill>
                <a:schemeClr val="folHlink"/>
              </a:solidFill>
              <a:latin typeface="Times New Roman" panose="02020603050405020304" pitchFamily="18" charset="0"/>
              <a:cs typeface="Times New Roman" panose="02020603050405020304" pitchFamily="18" charset="0"/>
            </a:endParaRPr>
          </a:p>
        </p:txBody>
      </p:sp>
      <p:sp>
        <p:nvSpPr>
          <p:cNvPr id="41541" name="Text Box 581">
            <a:extLst>
              <a:ext uri="{FF2B5EF4-FFF2-40B4-BE49-F238E27FC236}">
                <a16:creationId xmlns:a16="http://schemas.microsoft.com/office/drawing/2014/main" xmlns="" id="{29D76834-6DED-40A6-9BB6-CCE419061810}"/>
              </a:ext>
            </a:extLst>
          </p:cNvPr>
          <p:cNvSpPr txBox="1">
            <a:spLocks noChangeArrowheads="1"/>
          </p:cNvSpPr>
          <p:nvPr/>
        </p:nvSpPr>
        <p:spPr bwMode="auto">
          <a:xfrm>
            <a:off x="3495477" y="2495021"/>
            <a:ext cx="3340337" cy="503794"/>
          </a:xfrm>
          <a:prstGeom prst="rect">
            <a:avLst/>
          </a:prstGeom>
          <a:noFill/>
          <a:ln>
            <a:noFill/>
          </a:ln>
        </p:spPr>
        <p:txBody>
          <a:bodyPr wrap="non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2700" dirty="0">
                <a:solidFill>
                  <a:schemeClr val="tx1"/>
                </a:solidFill>
                <a:latin typeface="Times New Roman" panose="02020603050405020304" pitchFamily="18" charset="0"/>
              </a:rPr>
              <a:t>3 </a:t>
            </a:r>
            <a:r>
              <a:rPr lang="en-US" altLang="en-US" sz="2700" dirty="0" err="1">
                <a:solidFill>
                  <a:schemeClr val="tx1"/>
                </a:solidFill>
                <a:latin typeface="Times New Roman" panose="02020603050405020304" pitchFamily="18" charset="0"/>
              </a:rPr>
              <a:t>nhân</a:t>
            </a:r>
            <a:r>
              <a:rPr lang="en-US" altLang="en-US" sz="2700" dirty="0">
                <a:solidFill>
                  <a:schemeClr val="tx1"/>
                </a:solidFill>
                <a:latin typeface="Times New Roman" panose="02020603050405020304" pitchFamily="18" charset="0"/>
              </a:rPr>
              <a:t> 1 </a:t>
            </a:r>
            <a:r>
              <a:rPr lang="en-US" altLang="en-US" sz="2700" dirty="0" err="1">
                <a:solidFill>
                  <a:schemeClr val="tx1"/>
                </a:solidFill>
                <a:latin typeface="Times New Roman" panose="02020603050405020304" pitchFamily="18" charset="0"/>
              </a:rPr>
              <a:t>bằng</a:t>
            </a:r>
            <a:r>
              <a:rPr lang="en-US" altLang="en-US" sz="2700" dirty="0">
                <a:solidFill>
                  <a:schemeClr val="tx1"/>
                </a:solidFill>
                <a:latin typeface="Times New Roman" panose="02020603050405020304" pitchFamily="18" charset="0"/>
              </a:rPr>
              <a:t> 3, </a:t>
            </a:r>
            <a:r>
              <a:rPr lang="en-US" altLang="en-US" sz="2700" dirty="0" err="1">
                <a:solidFill>
                  <a:schemeClr val="tx1"/>
                </a:solidFill>
                <a:latin typeface="Times New Roman" panose="02020603050405020304" pitchFamily="18" charset="0"/>
              </a:rPr>
              <a:t>viết</a:t>
            </a:r>
            <a:r>
              <a:rPr lang="en-US" altLang="en-US" sz="2700" dirty="0">
                <a:solidFill>
                  <a:schemeClr val="tx1"/>
                </a:solidFill>
                <a:latin typeface="Times New Roman" panose="02020603050405020304" pitchFamily="18" charset="0"/>
              </a:rPr>
              <a:t> 3</a:t>
            </a:r>
            <a:endParaRPr lang="en-US" altLang="en-US" sz="2700" dirty="0">
              <a:solidFill>
                <a:schemeClr val="tx1"/>
              </a:solidFill>
              <a:latin typeface="Times New Roman" panose="02020603050405020304" pitchFamily="18" charset="0"/>
              <a:cs typeface="Times New Roman" panose="02020603050405020304" pitchFamily="18" charset="0"/>
            </a:endParaRPr>
          </a:p>
        </p:txBody>
      </p:sp>
      <p:sp>
        <p:nvSpPr>
          <p:cNvPr id="41542" name="Text Box 582">
            <a:extLst>
              <a:ext uri="{FF2B5EF4-FFF2-40B4-BE49-F238E27FC236}">
                <a16:creationId xmlns:a16="http://schemas.microsoft.com/office/drawing/2014/main" xmlns="" id="{F3D8B92C-DCC8-4F92-97AE-5436A5CD6416}"/>
              </a:ext>
            </a:extLst>
          </p:cNvPr>
          <p:cNvSpPr txBox="1">
            <a:spLocks noChangeArrowheads="1"/>
          </p:cNvSpPr>
          <p:nvPr/>
        </p:nvSpPr>
        <p:spPr bwMode="auto">
          <a:xfrm>
            <a:off x="816171" y="2404218"/>
            <a:ext cx="471544" cy="796182"/>
          </a:xfrm>
          <a:prstGeom prst="rect">
            <a:avLst/>
          </a:prstGeom>
          <a:noFill/>
          <a:ln>
            <a:noFill/>
          </a:ln>
        </p:spPr>
        <p:txBody>
          <a:bodyPr wrap="non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4600" b="1" dirty="0">
                <a:solidFill>
                  <a:srgbClr val="0000FF"/>
                </a:solidFill>
                <a:latin typeface="Times New Roman" panose="02020603050405020304" pitchFamily="18" charset="0"/>
              </a:rPr>
              <a:t>3</a:t>
            </a:r>
            <a:endParaRPr lang="en-US" altLang="en-US" sz="4600" b="1" dirty="0">
              <a:solidFill>
                <a:srgbClr val="0000FF"/>
              </a:solidFill>
              <a:latin typeface="Times New Roman" panose="02020603050405020304" pitchFamily="18" charset="0"/>
              <a:cs typeface="Times New Roman" panose="02020603050405020304" pitchFamily="18" charset="0"/>
            </a:endParaRPr>
          </a:p>
        </p:txBody>
      </p:sp>
      <p:sp>
        <p:nvSpPr>
          <p:cNvPr id="41543" name="Text Box 583">
            <a:extLst>
              <a:ext uri="{FF2B5EF4-FFF2-40B4-BE49-F238E27FC236}">
                <a16:creationId xmlns:a16="http://schemas.microsoft.com/office/drawing/2014/main" xmlns="" id="{4A898E5C-8BE5-42C8-AA89-6055D6C4C9F1}"/>
              </a:ext>
            </a:extLst>
          </p:cNvPr>
          <p:cNvSpPr txBox="1">
            <a:spLocks noChangeArrowheads="1"/>
          </p:cNvSpPr>
          <p:nvPr/>
        </p:nvSpPr>
        <p:spPr bwMode="auto">
          <a:xfrm>
            <a:off x="3495477" y="3012282"/>
            <a:ext cx="3340337" cy="503794"/>
          </a:xfrm>
          <a:prstGeom prst="rect">
            <a:avLst/>
          </a:prstGeom>
          <a:noFill/>
          <a:ln>
            <a:noFill/>
          </a:ln>
        </p:spPr>
        <p:txBody>
          <a:bodyPr wrap="non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2700" dirty="0">
                <a:solidFill>
                  <a:schemeClr val="tx1"/>
                </a:solidFill>
                <a:latin typeface="Times New Roman" panose="02020603050405020304" pitchFamily="18" charset="0"/>
              </a:rPr>
              <a:t>3 </a:t>
            </a:r>
            <a:r>
              <a:rPr lang="en-US" altLang="en-US" sz="2700" dirty="0" err="1">
                <a:solidFill>
                  <a:schemeClr val="tx1"/>
                </a:solidFill>
                <a:latin typeface="Times New Roman" panose="02020603050405020304" pitchFamily="18" charset="0"/>
              </a:rPr>
              <a:t>nhân</a:t>
            </a:r>
            <a:r>
              <a:rPr lang="en-US" altLang="en-US" sz="2700" dirty="0">
                <a:solidFill>
                  <a:schemeClr val="tx1"/>
                </a:solidFill>
                <a:latin typeface="Times New Roman" panose="02020603050405020304" pitchFamily="18" charset="0"/>
              </a:rPr>
              <a:t> 2 </a:t>
            </a:r>
            <a:r>
              <a:rPr lang="en-US" altLang="en-US" sz="2700" dirty="0" err="1">
                <a:solidFill>
                  <a:schemeClr val="tx1"/>
                </a:solidFill>
                <a:latin typeface="Times New Roman" panose="02020603050405020304" pitchFamily="18" charset="0"/>
              </a:rPr>
              <a:t>bằng</a:t>
            </a:r>
            <a:r>
              <a:rPr lang="en-US" altLang="en-US" sz="2700" dirty="0">
                <a:solidFill>
                  <a:schemeClr val="tx1"/>
                </a:solidFill>
                <a:latin typeface="Times New Roman" panose="02020603050405020304" pitchFamily="18" charset="0"/>
              </a:rPr>
              <a:t> 6, </a:t>
            </a:r>
            <a:r>
              <a:rPr lang="en-US" altLang="en-US" sz="2700" dirty="0" err="1">
                <a:solidFill>
                  <a:schemeClr val="tx1"/>
                </a:solidFill>
                <a:latin typeface="Times New Roman" panose="02020603050405020304" pitchFamily="18" charset="0"/>
              </a:rPr>
              <a:t>viết</a:t>
            </a:r>
            <a:r>
              <a:rPr lang="en-US" altLang="en-US" sz="2700" dirty="0">
                <a:solidFill>
                  <a:schemeClr val="tx1"/>
                </a:solidFill>
                <a:latin typeface="Times New Roman" panose="02020603050405020304" pitchFamily="18" charset="0"/>
              </a:rPr>
              <a:t> 6</a:t>
            </a:r>
            <a:endParaRPr lang="en-US" altLang="en-US" sz="2700" dirty="0">
              <a:solidFill>
                <a:schemeClr val="tx1"/>
              </a:solidFill>
              <a:latin typeface="Times New Roman" panose="02020603050405020304" pitchFamily="18" charset="0"/>
              <a:cs typeface="Times New Roman" panose="02020603050405020304" pitchFamily="18" charset="0"/>
            </a:endParaRPr>
          </a:p>
        </p:txBody>
      </p:sp>
      <p:sp>
        <p:nvSpPr>
          <p:cNvPr id="41544" name="Text Box 584">
            <a:extLst>
              <a:ext uri="{FF2B5EF4-FFF2-40B4-BE49-F238E27FC236}">
                <a16:creationId xmlns:a16="http://schemas.microsoft.com/office/drawing/2014/main" xmlns="" id="{94BCD36F-BBEA-4C16-A2E1-076E100A3AFB}"/>
              </a:ext>
            </a:extLst>
          </p:cNvPr>
          <p:cNvSpPr txBox="1">
            <a:spLocks noChangeArrowheads="1"/>
          </p:cNvSpPr>
          <p:nvPr/>
        </p:nvSpPr>
        <p:spPr bwMode="auto">
          <a:xfrm>
            <a:off x="523982" y="2404218"/>
            <a:ext cx="381992" cy="796182"/>
          </a:xfrm>
          <a:prstGeom prst="rect">
            <a:avLst/>
          </a:prstGeom>
          <a:noFill/>
          <a:ln>
            <a:noFill/>
          </a:ln>
        </p:spPr>
        <p:txBody>
          <a:bodyPr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4600" b="1" dirty="0">
                <a:solidFill>
                  <a:srgbClr val="0000FF"/>
                </a:solidFill>
                <a:latin typeface="Times New Roman" panose="02020603050405020304" pitchFamily="18" charset="0"/>
              </a:rPr>
              <a:t>6</a:t>
            </a:r>
            <a:endParaRPr lang="en-US" altLang="en-US" sz="4600" b="1" dirty="0">
              <a:solidFill>
                <a:srgbClr val="0000FF"/>
              </a:solidFill>
              <a:latin typeface="Times New Roman" panose="02020603050405020304" pitchFamily="18" charset="0"/>
              <a:cs typeface="Times New Roman" panose="02020603050405020304" pitchFamily="18" charset="0"/>
            </a:endParaRPr>
          </a:p>
        </p:txBody>
      </p:sp>
      <p:sp>
        <p:nvSpPr>
          <p:cNvPr id="41545" name="Line 585">
            <a:extLst>
              <a:ext uri="{FF2B5EF4-FFF2-40B4-BE49-F238E27FC236}">
                <a16:creationId xmlns:a16="http://schemas.microsoft.com/office/drawing/2014/main" xmlns="" id="{BEF18136-4953-4414-8E2B-1A64314980C6}"/>
              </a:ext>
            </a:extLst>
          </p:cNvPr>
          <p:cNvSpPr>
            <a:spLocks noChangeShapeType="1"/>
          </p:cNvSpPr>
          <p:nvPr/>
        </p:nvSpPr>
        <p:spPr bwMode="auto">
          <a:xfrm>
            <a:off x="590848" y="3096948"/>
            <a:ext cx="610195" cy="0"/>
          </a:xfrm>
          <a:prstGeom prst="line">
            <a:avLst/>
          </a:prstGeom>
          <a:noFill/>
          <a:ln w="47625">
            <a:solidFill>
              <a:schemeClr val="tx1"/>
            </a:solidFill>
            <a:round/>
            <a:headEnd/>
            <a:tailEnd/>
          </a:ln>
        </p:spPr>
        <p:txBody>
          <a:bodyPr lIns="87442" tIns="43721" rIns="87442" bIns="43721"/>
          <a:lstStyle/>
          <a:p>
            <a:pPr>
              <a:defRPr/>
            </a:pPr>
            <a:endParaRPr lang="vi-VN" sz="1100"/>
          </a:p>
        </p:txBody>
      </p:sp>
      <p:sp>
        <p:nvSpPr>
          <p:cNvPr id="41546" name="Text Box 586">
            <a:extLst>
              <a:ext uri="{FF2B5EF4-FFF2-40B4-BE49-F238E27FC236}">
                <a16:creationId xmlns:a16="http://schemas.microsoft.com/office/drawing/2014/main" xmlns="" id="{AFC47DCD-B3C1-411A-9DB1-A7F217EC9C5F}"/>
              </a:ext>
            </a:extLst>
          </p:cNvPr>
          <p:cNvSpPr txBox="1">
            <a:spLocks noChangeArrowheads="1"/>
          </p:cNvSpPr>
          <p:nvPr/>
        </p:nvSpPr>
        <p:spPr bwMode="auto">
          <a:xfrm>
            <a:off x="3497461" y="3492500"/>
            <a:ext cx="3499260" cy="503794"/>
          </a:xfrm>
          <a:prstGeom prst="rect">
            <a:avLst/>
          </a:prstGeom>
          <a:noFill/>
          <a:ln>
            <a:noFill/>
          </a:ln>
        </p:spPr>
        <p:txBody>
          <a:bodyPr wrap="non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2700" dirty="0">
                <a:solidFill>
                  <a:schemeClr val="tx1"/>
                </a:solidFill>
                <a:latin typeface="Times New Roman" panose="02020603050405020304" pitchFamily="18" charset="0"/>
              </a:rPr>
              <a:t>67 </a:t>
            </a:r>
            <a:r>
              <a:rPr lang="en-US" altLang="en-US" sz="2700" dirty="0" err="1">
                <a:solidFill>
                  <a:schemeClr val="tx1"/>
                </a:solidFill>
                <a:latin typeface="Times New Roman" panose="02020603050405020304" pitchFamily="18" charset="0"/>
              </a:rPr>
              <a:t>trừ</a:t>
            </a:r>
            <a:r>
              <a:rPr lang="en-US" altLang="en-US" sz="2700" dirty="0">
                <a:solidFill>
                  <a:schemeClr val="tx1"/>
                </a:solidFill>
                <a:latin typeface="Times New Roman" panose="02020603050405020304" pitchFamily="18" charset="0"/>
              </a:rPr>
              <a:t> 63 </a:t>
            </a:r>
            <a:r>
              <a:rPr lang="en-US" altLang="en-US" sz="2700" dirty="0" err="1">
                <a:solidFill>
                  <a:schemeClr val="tx1"/>
                </a:solidFill>
                <a:latin typeface="Times New Roman" panose="02020603050405020304" pitchFamily="18" charset="0"/>
              </a:rPr>
              <a:t>bằng</a:t>
            </a:r>
            <a:r>
              <a:rPr lang="en-US" altLang="en-US" sz="2700" dirty="0">
                <a:solidFill>
                  <a:schemeClr val="tx1"/>
                </a:solidFill>
                <a:latin typeface="Times New Roman" panose="02020603050405020304" pitchFamily="18" charset="0"/>
              </a:rPr>
              <a:t> 4, </a:t>
            </a:r>
            <a:r>
              <a:rPr lang="en-US" altLang="en-US" sz="2700" dirty="0" err="1">
                <a:solidFill>
                  <a:schemeClr val="tx1"/>
                </a:solidFill>
                <a:latin typeface="Times New Roman" panose="02020603050405020304" pitchFamily="18" charset="0"/>
              </a:rPr>
              <a:t>viết</a:t>
            </a:r>
            <a:r>
              <a:rPr lang="en-US" altLang="en-US" sz="2700" dirty="0">
                <a:solidFill>
                  <a:schemeClr val="tx1"/>
                </a:solidFill>
                <a:latin typeface="Times New Roman" panose="02020603050405020304" pitchFamily="18" charset="0"/>
              </a:rPr>
              <a:t> 4.</a:t>
            </a:r>
            <a:endParaRPr lang="en-US" altLang="en-US" sz="2700" dirty="0">
              <a:solidFill>
                <a:schemeClr val="tx1"/>
              </a:solidFill>
              <a:latin typeface="Times New Roman" panose="02020603050405020304" pitchFamily="18" charset="0"/>
              <a:cs typeface="Times New Roman" panose="02020603050405020304" pitchFamily="18" charset="0"/>
            </a:endParaRPr>
          </a:p>
        </p:txBody>
      </p:sp>
      <p:sp>
        <p:nvSpPr>
          <p:cNvPr id="41547" name="Text Box 587">
            <a:extLst>
              <a:ext uri="{FF2B5EF4-FFF2-40B4-BE49-F238E27FC236}">
                <a16:creationId xmlns:a16="http://schemas.microsoft.com/office/drawing/2014/main" xmlns="" id="{6C20F83C-F4C1-4D21-AA13-52DBF76D01E5}"/>
              </a:ext>
            </a:extLst>
          </p:cNvPr>
          <p:cNvSpPr txBox="1">
            <a:spLocks noChangeArrowheads="1"/>
          </p:cNvSpPr>
          <p:nvPr/>
        </p:nvSpPr>
        <p:spPr bwMode="auto">
          <a:xfrm>
            <a:off x="797112" y="2947504"/>
            <a:ext cx="471544" cy="796182"/>
          </a:xfrm>
          <a:prstGeom prst="rect">
            <a:avLst/>
          </a:prstGeom>
          <a:noFill/>
          <a:ln>
            <a:noFill/>
          </a:ln>
        </p:spPr>
        <p:txBody>
          <a:bodyPr wrap="non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4600" b="1" dirty="0">
                <a:solidFill>
                  <a:srgbClr val="0000FF"/>
                </a:solidFill>
                <a:latin typeface="Times New Roman" panose="02020603050405020304" pitchFamily="18" charset="0"/>
              </a:rPr>
              <a:t>4</a:t>
            </a:r>
            <a:endParaRPr lang="en-US" altLang="en-US" sz="4600" b="1" dirty="0">
              <a:solidFill>
                <a:srgbClr val="0000FF"/>
              </a:solidFill>
              <a:latin typeface="Times New Roman" panose="02020603050405020304" pitchFamily="18" charset="0"/>
              <a:cs typeface="Times New Roman" panose="02020603050405020304" pitchFamily="18" charset="0"/>
            </a:endParaRPr>
          </a:p>
        </p:txBody>
      </p:sp>
      <p:sp>
        <p:nvSpPr>
          <p:cNvPr id="41548" name="Text Box 588">
            <a:extLst>
              <a:ext uri="{FF2B5EF4-FFF2-40B4-BE49-F238E27FC236}">
                <a16:creationId xmlns:a16="http://schemas.microsoft.com/office/drawing/2014/main" xmlns="" id="{154EFC2A-8EE9-4AA3-8972-77DFCA7199A8}"/>
              </a:ext>
            </a:extLst>
          </p:cNvPr>
          <p:cNvSpPr txBox="1">
            <a:spLocks noChangeArrowheads="1"/>
          </p:cNvSpPr>
          <p:nvPr/>
        </p:nvSpPr>
        <p:spPr bwMode="auto">
          <a:xfrm>
            <a:off x="3257352" y="3971396"/>
            <a:ext cx="3886398" cy="503794"/>
          </a:xfrm>
          <a:prstGeom prst="rect">
            <a:avLst/>
          </a:prstGeom>
          <a:noFill/>
          <a:ln>
            <a:noFill/>
          </a:ln>
        </p:spPr>
        <p:txBody>
          <a:bodyPr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2700" dirty="0">
                <a:solidFill>
                  <a:schemeClr val="tx1"/>
                </a:solidFill>
                <a:latin typeface="Times New Roman" panose="02020603050405020304" pitchFamily="18" charset="0"/>
              </a:rPr>
              <a:t>* </a:t>
            </a:r>
            <a:r>
              <a:rPr lang="en-US" altLang="en-US" sz="2700" dirty="0" err="1">
                <a:solidFill>
                  <a:schemeClr val="tx1"/>
                </a:solidFill>
                <a:latin typeface="Times New Roman" panose="02020603050405020304" pitchFamily="18" charset="0"/>
              </a:rPr>
              <a:t>Hạ</a:t>
            </a:r>
            <a:r>
              <a:rPr lang="en-US" altLang="en-US" sz="2700" dirty="0">
                <a:solidFill>
                  <a:schemeClr val="tx1"/>
                </a:solidFill>
                <a:latin typeface="Times New Roman" panose="02020603050405020304" pitchFamily="18" charset="0"/>
              </a:rPr>
              <a:t> 2, </a:t>
            </a:r>
            <a:r>
              <a:rPr lang="en-US" altLang="en-US" sz="2700" dirty="0" err="1">
                <a:solidFill>
                  <a:schemeClr val="tx1"/>
                </a:solidFill>
                <a:latin typeface="Times New Roman" panose="02020603050405020304" pitchFamily="18" charset="0"/>
              </a:rPr>
              <a:t>được</a:t>
            </a:r>
            <a:r>
              <a:rPr lang="en-US" altLang="en-US" sz="2700" dirty="0">
                <a:solidFill>
                  <a:schemeClr val="tx1"/>
                </a:solidFill>
                <a:latin typeface="Times New Roman" panose="02020603050405020304" pitchFamily="18" charset="0"/>
              </a:rPr>
              <a:t> 42;</a:t>
            </a:r>
            <a:endParaRPr lang="en-US" altLang="en-US" sz="2700" dirty="0">
              <a:solidFill>
                <a:schemeClr val="tx1"/>
              </a:solidFill>
              <a:latin typeface="Times New Roman" panose="02020603050405020304" pitchFamily="18" charset="0"/>
              <a:cs typeface="Times New Roman" panose="02020603050405020304" pitchFamily="18" charset="0"/>
            </a:endParaRPr>
          </a:p>
        </p:txBody>
      </p:sp>
      <p:sp>
        <p:nvSpPr>
          <p:cNvPr id="41549" name="Text Box 589">
            <a:extLst>
              <a:ext uri="{FF2B5EF4-FFF2-40B4-BE49-F238E27FC236}">
                <a16:creationId xmlns:a16="http://schemas.microsoft.com/office/drawing/2014/main" xmlns="" id="{E16DFFE4-8539-42B8-A595-412FC429BD72}"/>
              </a:ext>
            </a:extLst>
          </p:cNvPr>
          <p:cNvSpPr txBox="1">
            <a:spLocks noChangeArrowheads="1"/>
          </p:cNvSpPr>
          <p:nvPr/>
        </p:nvSpPr>
        <p:spPr bwMode="auto">
          <a:xfrm>
            <a:off x="1095467" y="1714545"/>
            <a:ext cx="471544" cy="796182"/>
          </a:xfrm>
          <a:prstGeom prst="rect">
            <a:avLst/>
          </a:prstGeom>
          <a:noFill/>
          <a:ln>
            <a:noFill/>
          </a:ln>
        </p:spPr>
        <p:txBody>
          <a:bodyPr wrap="non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4600" b="1" dirty="0">
                <a:solidFill>
                  <a:srgbClr val="CC0099"/>
                </a:solidFill>
                <a:latin typeface="Times New Roman" panose="02020603050405020304" pitchFamily="18" charset="0"/>
              </a:rPr>
              <a:t>2</a:t>
            </a:r>
            <a:endParaRPr lang="en-US" altLang="en-US" sz="4600" b="1" dirty="0">
              <a:solidFill>
                <a:srgbClr val="CC0099"/>
              </a:solidFill>
              <a:latin typeface="Times New Roman" panose="02020603050405020304" pitchFamily="18" charset="0"/>
              <a:cs typeface="Times New Roman" panose="02020603050405020304" pitchFamily="18" charset="0"/>
            </a:endParaRPr>
          </a:p>
        </p:txBody>
      </p:sp>
      <p:sp>
        <p:nvSpPr>
          <p:cNvPr id="41550" name="Text Box 590">
            <a:extLst>
              <a:ext uri="{FF2B5EF4-FFF2-40B4-BE49-F238E27FC236}">
                <a16:creationId xmlns:a16="http://schemas.microsoft.com/office/drawing/2014/main" xmlns="" id="{11EEE83D-A2EB-4EE2-8E57-9A1FFBB7DA38}"/>
              </a:ext>
            </a:extLst>
          </p:cNvPr>
          <p:cNvSpPr txBox="1">
            <a:spLocks noChangeArrowheads="1"/>
          </p:cNvSpPr>
          <p:nvPr/>
        </p:nvSpPr>
        <p:spPr bwMode="auto">
          <a:xfrm>
            <a:off x="3445868" y="4466167"/>
            <a:ext cx="4201225" cy="503794"/>
          </a:xfrm>
          <a:prstGeom prst="rect">
            <a:avLst/>
          </a:prstGeom>
          <a:noFill/>
          <a:ln>
            <a:noFill/>
          </a:ln>
        </p:spPr>
        <p:txBody>
          <a:bodyPr wrap="non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2700" dirty="0">
                <a:solidFill>
                  <a:schemeClr val="tx1"/>
                </a:solidFill>
                <a:latin typeface="Times New Roman" panose="02020603050405020304" pitchFamily="18" charset="0"/>
              </a:rPr>
              <a:t>42 chia </a:t>
            </a:r>
            <a:r>
              <a:rPr lang="en-US" altLang="en-US" sz="2700" dirty="0" err="1">
                <a:solidFill>
                  <a:schemeClr val="tx1"/>
                </a:solidFill>
                <a:latin typeface="Times New Roman" panose="02020603050405020304" pitchFamily="18" charset="0"/>
              </a:rPr>
              <a:t>cho</a:t>
            </a:r>
            <a:r>
              <a:rPr lang="en-US" altLang="en-US" sz="2700" dirty="0">
                <a:solidFill>
                  <a:schemeClr val="tx1"/>
                </a:solidFill>
                <a:latin typeface="Times New Roman" panose="02020603050405020304" pitchFamily="18" charset="0"/>
              </a:rPr>
              <a:t> 21 </a:t>
            </a:r>
            <a:r>
              <a:rPr lang="en-US" altLang="en-US" sz="2700" dirty="0" err="1">
                <a:solidFill>
                  <a:schemeClr val="tx1"/>
                </a:solidFill>
                <a:latin typeface="Times New Roman" panose="02020603050405020304" pitchFamily="18" charset="0"/>
              </a:rPr>
              <a:t>được</a:t>
            </a:r>
            <a:r>
              <a:rPr lang="en-US" altLang="en-US" sz="2700" dirty="0">
                <a:solidFill>
                  <a:schemeClr val="tx1"/>
                </a:solidFill>
                <a:latin typeface="Times New Roman" panose="02020603050405020304" pitchFamily="18" charset="0"/>
              </a:rPr>
              <a:t> 2, </a:t>
            </a:r>
            <a:r>
              <a:rPr lang="en-US" altLang="en-US" sz="2700" dirty="0" err="1">
                <a:solidFill>
                  <a:schemeClr val="tx1"/>
                </a:solidFill>
                <a:latin typeface="Times New Roman" panose="02020603050405020304" pitchFamily="18" charset="0"/>
              </a:rPr>
              <a:t>viết</a:t>
            </a:r>
            <a:r>
              <a:rPr lang="en-US" altLang="en-US" sz="2700" dirty="0">
                <a:solidFill>
                  <a:schemeClr val="tx1"/>
                </a:solidFill>
                <a:latin typeface="Times New Roman" panose="02020603050405020304" pitchFamily="18" charset="0"/>
              </a:rPr>
              <a:t> 2</a:t>
            </a:r>
            <a:endParaRPr lang="en-US" altLang="en-US" sz="2700" dirty="0">
              <a:solidFill>
                <a:schemeClr val="tx1"/>
              </a:solidFill>
              <a:latin typeface="Times New Roman" panose="02020603050405020304" pitchFamily="18" charset="0"/>
              <a:cs typeface="Times New Roman" panose="02020603050405020304" pitchFamily="18" charset="0"/>
            </a:endParaRPr>
          </a:p>
        </p:txBody>
      </p:sp>
      <p:sp>
        <p:nvSpPr>
          <p:cNvPr id="41551" name="Text Box 591">
            <a:extLst>
              <a:ext uri="{FF2B5EF4-FFF2-40B4-BE49-F238E27FC236}">
                <a16:creationId xmlns:a16="http://schemas.microsoft.com/office/drawing/2014/main" xmlns="" id="{FB2121FF-9A99-425D-A213-4714506A4B8B}"/>
              </a:ext>
            </a:extLst>
          </p:cNvPr>
          <p:cNvSpPr txBox="1">
            <a:spLocks noChangeArrowheads="1"/>
          </p:cNvSpPr>
          <p:nvPr/>
        </p:nvSpPr>
        <p:spPr bwMode="auto">
          <a:xfrm>
            <a:off x="1952676" y="2438400"/>
            <a:ext cx="471544" cy="796182"/>
          </a:xfrm>
          <a:prstGeom prst="rect">
            <a:avLst/>
          </a:prstGeom>
          <a:noFill/>
          <a:ln>
            <a:noFill/>
          </a:ln>
        </p:spPr>
        <p:txBody>
          <a:bodyPr wrap="non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4600" b="1" dirty="0">
                <a:solidFill>
                  <a:srgbClr val="000099"/>
                </a:solidFill>
                <a:latin typeface="Times New Roman" panose="02020603050405020304" pitchFamily="18" charset="0"/>
              </a:rPr>
              <a:t>2</a:t>
            </a:r>
            <a:endParaRPr lang="en-US" altLang="en-US" sz="4600" b="1" dirty="0">
              <a:solidFill>
                <a:srgbClr val="000099"/>
              </a:solidFill>
              <a:latin typeface="Times New Roman" panose="02020603050405020304" pitchFamily="18" charset="0"/>
              <a:cs typeface="Times New Roman" panose="02020603050405020304" pitchFamily="18" charset="0"/>
            </a:endParaRPr>
          </a:p>
        </p:txBody>
      </p:sp>
      <p:sp>
        <p:nvSpPr>
          <p:cNvPr id="41552" name="Text Box 592">
            <a:extLst>
              <a:ext uri="{FF2B5EF4-FFF2-40B4-BE49-F238E27FC236}">
                <a16:creationId xmlns:a16="http://schemas.microsoft.com/office/drawing/2014/main" xmlns="" id="{244CA668-58AF-4881-969F-04780EDF9C89}"/>
              </a:ext>
            </a:extLst>
          </p:cNvPr>
          <p:cNvSpPr txBox="1">
            <a:spLocks noChangeArrowheads="1"/>
          </p:cNvSpPr>
          <p:nvPr/>
        </p:nvSpPr>
        <p:spPr bwMode="auto">
          <a:xfrm>
            <a:off x="3506391" y="4943740"/>
            <a:ext cx="3340337" cy="503794"/>
          </a:xfrm>
          <a:prstGeom prst="rect">
            <a:avLst/>
          </a:prstGeom>
          <a:noFill/>
          <a:ln>
            <a:noFill/>
          </a:ln>
        </p:spPr>
        <p:txBody>
          <a:bodyPr wrap="non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2700" dirty="0">
                <a:solidFill>
                  <a:schemeClr val="tx1"/>
                </a:solidFill>
                <a:latin typeface="Times New Roman" panose="02020603050405020304" pitchFamily="18" charset="0"/>
              </a:rPr>
              <a:t>2 </a:t>
            </a:r>
            <a:r>
              <a:rPr lang="en-US" altLang="en-US" sz="2700" dirty="0" err="1">
                <a:solidFill>
                  <a:schemeClr val="tx1"/>
                </a:solidFill>
                <a:latin typeface="Times New Roman" panose="02020603050405020304" pitchFamily="18" charset="0"/>
              </a:rPr>
              <a:t>nhân</a:t>
            </a:r>
            <a:r>
              <a:rPr lang="en-US" altLang="en-US" sz="2700" dirty="0">
                <a:solidFill>
                  <a:schemeClr val="tx1"/>
                </a:solidFill>
                <a:latin typeface="Times New Roman" panose="02020603050405020304" pitchFamily="18" charset="0"/>
              </a:rPr>
              <a:t> 1 </a:t>
            </a:r>
            <a:r>
              <a:rPr lang="en-US" altLang="en-US" sz="2700" dirty="0" err="1">
                <a:solidFill>
                  <a:schemeClr val="tx1"/>
                </a:solidFill>
                <a:latin typeface="Times New Roman" panose="02020603050405020304" pitchFamily="18" charset="0"/>
              </a:rPr>
              <a:t>bằng</a:t>
            </a:r>
            <a:r>
              <a:rPr lang="en-US" altLang="en-US" sz="2700" dirty="0">
                <a:solidFill>
                  <a:schemeClr val="tx1"/>
                </a:solidFill>
                <a:latin typeface="Times New Roman" panose="02020603050405020304" pitchFamily="18" charset="0"/>
              </a:rPr>
              <a:t> 2, </a:t>
            </a:r>
            <a:r>
              <a:rPr lang="en-US" altLang="en-US" sz="2700" dirty="0" err="1">
                <a:solidFill>
                  <a:schemeClr val="tx1"/>
                </a:solidFill>
                <a:latin typeface="Times New Roman" panose="02020603050405020304" pitchFamily="18" charset="0"/>
              </a:rPr>
              <a:t>viết</a:t>
            </a:r>
            <a:r>
              <a:rPr lang="en-US" altLang="en-US" sz="2700" dirty="0">
                <a:solidFill>
                  <a:schemeClr val="tx1"/>
                </a:solidFill>
                <a:latin typeface="Times New Roman" panose="02020603050405020304" pitchFamily="18" charset="0"/>
              </a:rPr>
              <a:t> 2</a:t>
            </a:r>
            <a:endParaRPr lang="en-US" altLang="en-US" sz="2700" dirty="0">
              <a:solidFill>
                <a:schemeClr val="tx1"/>
              </a:solidFill>
              <a:latin typeface="Times New Roman" panose="02020603050405020304" pitchFamily="18" charset="0"/>
              <a:cs typeface="Times New Roman" panose="02020603050405020304" pitchFamily="18" charset="0"/>
            </a:endParaRPr>
          </a:p>
        </p:txBody>
      </p:sp>
      <p:sp>
        <p:nvSpPr>
          <p:cNvPr id="41553" name="Text Box 593">
            <a:extLst>
              <a:ext uri="{FF2B5EF4-FFF2-40B4-BE49-F238E27FC236}">
                <a16:creationId xmlns:a16="http://schemas.microsoft.com/office/drawing/2014/main" xmlns="" id="{E1509839-2426-4A81-9403-5E5F3C9074F3}"/>
              </a:ext>
            </a:extLst>
          </p:cNvPr>
          <p:cNvSpPr txBox="1">
            <a:spLocks noChangeArrowheads="1"/>
          </p:cNvSpPr>
          <p:nvPr/>
        </p:nvSpPr>
        <p:spPr bwMode="auto">
          <a:xfrm>
            <a:off x="1069425" y="3556970"/>
            <a:ext cx="471544" cy="796182"/>
          </a:xfrm>
          <a:prstGeom prst="rect">
            <a:avLst/>
          </a:prstGeom>
          <a:noFill/>
          <a:ln>
            <a:noFill/>
          </a:ln>
        </p:spPr>
        <p:txBody>
          <a:bodyPr wrap="non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4600" b="1" dirty="0">
                <a:solidFill>
                  <a:srgbClr val="6600CC"/>
                </a:solidFill>
                <a:latin typeface="Times New Roman" panose="02020603050405020304" pitchFamily="18" charset="0"/>
              </a:rPr>
              <a:t>2</a:t>
            </a:r>
            <a:endParaRPr lang="en-US" altLang="en-US" sz="4600" b="1" dirty="0">
              <a:solidFill>
                <a:srgbClr val="6600CC"/>
              </a:solidFill>
              <a:latin typeface="Times New Roman" panose="02020603050405020304" pitchFamily="18" charset="0"/>
              <a:cs typeface="Times New Roman" panose="02020603050405020304" pitchFamily="18" charset="0"/>
            </a:endParaRPr>
          </a:p>
        </p:txBody>
      </p:sp>
      <p:sp>
        <p:nvSpPr>
          <p:cNvPr id="41554" name="Text Box 594">
            <a:extLst>
              <a:ext uri="{FF2B5EF4-FFF2-40B4-BE49-F238E27FC236}">
                <a16:creationId xmlns:a16="http://schemas.microsoft.com/office/drawing/2014/main" xmlns="" id="{E55214C4-EE45-488B-A0FC-8CA57EADA2B2}"/>
              </a:ext>
            </a:extLst>
          </p:cNvPr>
          <p:cNvSpPr txBox="1">
            <a:spLocks noChangeArrowheads="1"/>
          </p:cNvSpPr>
          <p:nvPr/>
        </p:nvSpPr>
        <p:spPr bwMode="auto">
          <a:xfrm>
            <a:off x="3506391" y="5495396"/>
            <a:ext cx="3340337" cy="503794"/>
          </a:xfrm>
          <a:prstGeom prst="rect">
            <a:avLst/>
          </a:prstGeom>
          <a:noFill/>
          <a:ln>
            <a:noFill/>
          </a:ln>
        </p:spPr>
        <p:txBody>
          <a:bodyPr wrap="non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2700" dirty="0">
                <a:solidFill>
                  <a:schemeClr val="tx1"/>
                </a:solidFill>
                <a:latin typeface="Times New Roman" panose="02020603050405020304" pitchFamily="18" charset="0"/>
              </a:rPr>
              <a:t>2 </a:t>
            </a:r>
            <a:r>
              <a:rPr lang="en-US" altLang="en-US" sz="2700" dirty="0" err="1">
                <a:solidFill>
                  <a:schemeClr val="tx1"/>
                </a:solidFill>
                <a:latin typeface="Times New Roman" panose="02020603050405020304" pitchFamily="18" charset="0"/>
              </a:rPr>
              <a:t>nhân</a:t>
            </a:r>
            <a:r>
              <a:rPr lang="en-US" altLang="en-US" sz="2700" dirty="0">
                <a:solidFill>
                  <a:schemeClr val="tx1"/>
                </a:solidFill>
                <a:latin typeface="Times New Roman" panose="02020603050405020304" pitchFamily="18" charset="0"/>
              </a:rPr>
              <a:t> 2 </a:t>
            </a:r>
            <a:r>
              <a:rPr lang="en-US" altLang="en-US" sz="2700" dirty="0" err="1">
                <a:solidFill>
                  <a:schemeClr val="tx1"/>
                </a:solidFill>
                <a:latin typeface="Times New Roman" panose="02020603050405020304" pitchFamily="18" charset="0"/>
              </a:rPr>
              <a:t>bằng</a:t>
            </a:r>
            <a:r>
              <a:rPr lang="en-US" altLang="en-US" sz="2700" dirty="0">
                <a:solidFill>
                  <a:schemeClr val="tx1"/>
                </a:solidFill>
                <a:latin typeface="Times New Roman" panose="02020603050405020304" pitchFamily="18" charset="0"/>
              </a:rPr>
              <a:t> 4, </a:t>
            </a:r>
            <a:r>
              <a:rPr lang="en-US" altLang="en-US" sz="2700" dirty="0" err="1">
                <a:solidFill>
                  <a:schemeClr val="tx1"/>
                </a:solidFill>
                <a:latin typeface="Times New Roman" panose="02020603050405020304" pitchFamily="18" charset="0"/>
              </a:rPr>
              <a:t>viết</a:t>
            </a:r>
            <a:r>
              <a:rPr lang="en-US" altLang="en-US" sz="2700" dirty="0">
                <a:solidFill>
                  <a:schemeClr val="tx1"/>
                </a:solidFill>
                <a:latin typeface="Times New Roman" panose="02020603050405020304" pitchFamily="18" charset="0"/>
              </a:rPr>
              <a:t> 4</a:t>
            </a:r>
            <a:endParaRPr lang="en-US" altLang="en-US" sz="2700" dirty="0">
              <a:solidFill>
                <a:schemeClr val="tx1"/>
              </a:solidFill>
              <a:latin typeface="Times New Roman" panose="02020603050405020304" pitchFamily="18" charset="0"/>
              <a:cs typeface="Times New Roman" panose="02020603050405020304" pitchFamily="18" charset="0"/>
            </a:endParaRPr>
          </a:p>
        </p:txBody>
      </p:sp>
      <p:sp>
        <p:nvSpPr>
          <p:cNvPr id="41555" name="Text Box 595">
            <a:extLst>
              <a:ext uri="{FF2B5EF4-FFF2-40B4-BE49-F238E27FC236}">
                <a16:creationId xmlns:a16="http://schemas.microsoft.com/office/drawing/2014/main" xmlns="" id="{48338E99-7DFE-4CBF-9E1B-A7EEEA38792D}"/>
              </a:ext>
            </a:extLst>
          </p:cNvPr>
          <p:cNvSpPr txBox="1">
            <a:spLocks noChangeArrowheads="1"/>
          </p:cNvSpPr>
          <p:nvPr/>
        </p:nvSpPr>
        <p:spPr bwMode="auto">
          <a:xfrm>
            <a:off x="797112" y="3556970"/>
            <a:ext cx="471544" cy="796182"/>
          </a:xfrm>
          <a:prstGeom prst="rect">
            <a:avLst/>
          </a:prstGeom>
          <a:noFill/>
          <a:ln>
            <a:noFill/>
          </a:ln>
        </p:spPr>
        <p:txBody>
          <a:bodyPr wrap="non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4600" b="1" dirty="0">
                <a:solidFill>
                  <a:srgbClr val="6600CC"/>
                </a:solidFill>
                <a:latin typeface="Times New Roman" panose="02020603050405020304" pitchFamily="18" charset="0"/>
              </a:rPr>
              <a:t>4</a:t>
            </a:r>
            <a:endParaRPr lang="en-US" altLang="en-US" sz="4600" b="1" dirty="0">
              <a:solidFill>
                <a:srgbClr val="6600CC"/>
              </a:solidFill>
              <a:latin typeface="Times New Roman" panose="02020603050405020304" pitchFamily="18" charset="0"/>
              <a:cs typeface="Times New Roman" panose="02020603050405020304" pitchFamily="18" charset="0"/>
            </a:endParaRPr>
          </a:p>
        </p:txBody>
      </p:sp>
      <p:sp>
        <p:nvSpPr>
          <p:cNvPr id="41556" name="Line 596">
            <a:extLst>
              <a:ext uri="{FF2B5EF4-FFF2-40B4-BE49-F238E27FC236}">
                <a16:creationId xmlns:a16="http://schemas.microsoft.com/office/drawing/2014/main" xmlns="" id="{30509C90-2A53-447A-83E8-C695D7356236}"/>
              </a:ext>
            </a:extLst>
          </p:cNvPr>
          <p:cNvSpPr>
            <a:spLocks noChangeShapeType="1"/>
          </p:cNvSpPr>
          <p:nvPr/>
        </p:nvSpPr>
        <p:spPr bwMode="auto">
          <a:xfrm flipV="1">
            <a:off x="895946" y="4267200"/>
            <a:ext cx="685601" cy="0"/>
          </a:xfrm>
          <a:prstGeom prst="line">
            <a:avLst/>
          </a:prstGeom>
          <a:noFill/>
          <a:ln w="31750">
            <a:solidFill>
              <a:schemeClr val="tx1"/>
            </a:solidFill>
            <a:round/>
            <a:headEnd/>
            <a:tailEnd/>
          </a:ln>
        </p:spPr>
        <p:txBody>
          <a:bodyPr lIns="87442" tIns="43721" rIns="87442" bIns="43721"/>
          <a:lstStyle/>
          <a:p>
            <a:pPr>
              <a:defRPr/>
            </a:pPr>
            <a:endParaRPr lang="vi-VN" sz="1100"/>
          </a:p>
        </p:txBody>
      </p:sp>
      <p:sp>
        <p:nvSpPr>
          <p:cNvPr id="41557" name="Text Box 597">
            <a:extLst>
              <a:ext uri="{FF2B5EF4-FFF2-40B4-BE49-F238E27FC236}">
                <a16:creationId xmlns:a16="http://schemas.microsoft.com/office/drawing/2014/main" xmlns="" id="{FE8A4B4C-457B-48C4-9C75-06DF5761B1C8}"/>
              </a:ext>
            </a:extLst>
          </p:cNvPr>
          <p:cNvSpPr txBox="1">
            <a:spLocks noChangeArrowheads="1"/>
          </p:cNvSpPr>
          <p:nvPr/>
        </p:nvSpPr>
        <p:spPr bwMode="auto">
          <a:xfrm>
            <a:off x="3498453" y="6017948"/>
            <a:ext cx="3412698" cy="503794"/>
          </a:xfrm>
          <a:prstGeom prst="rect">
            <a:avLst/>
          </a:prstGeom>
          <a:noFill/>
          <a:ln>
            <a:noFill/>
          </a:ln>
        </p:spPr>
        <p:txBody>
          <a:bodyPr wrap="non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2700" dirty="0">
                <a:solidFill>
                  <a:schemeClr val="tx1"/>
                </a:solidFill>
                <a:latin typeface="Times New Roman" panose="02020603050405020304" pitchFamily="18" charset="0"/>
              </a:rPr>
              <a:t>42 </a:t>
            </a:r>
            <a:r>
              <a:rPr lang="en-US" altLang="en-US" sz="2700" dirty="0" err="1">
                <a:solidFill>
                  <a:schemeClr val="tx1"/>
                </a:solidFill>
                <a:latin typeface="Times New Roman" panose="02020603050405020304" pitchFamily="18" charset="0"/>
              </a:rPr>
              <a:t>trừ</a:t>
            </a:r>
            <a:r>
              <a:rPr lang="en-US" altLang="en-US" sz="2700" dirty="0">
                <a:solidFill>
                  <a:schemeClr val="tx1"/>
                </a:solidFill>
                <a:latin typeface="Times New Roman" panose="02020603050405020304" pitchFamily="18" charset="0"/>
              </a:rPr>
              <a:t> 42 </a:t>
            </a:r>
            <a:r>
              <a:rPr lang="en-US" altLang="en-US" sz="2700" dirty="0" err="1">
                <a:solidFill>
                  <a:schemeClr val="tx1"/>
                </a:solidFill>
                <a:latin typeface="Times New Roman" panose="02020603050405020304" pitchFamily="18" charset="0"/>
              </a:rPr>
              <a:t>bằng</a:t>
            </a:r>
            <a:r>
              <a:rPr lang="en-US" altLang="en-US" sz="2700" dirty="0">
                <a:solidFill>
                  <a:schemeClr val="tx1"/>
                </a:solidFill>
                <a:latin typeface="Times New Roman" panose="02020603050405020304" pitchFamily="18" charset="0"/>
              </a:rPr>
              <a:t> 0, </a:t>
            </a:r>
            <a:r>
              <a:rPr lang="en-US" altLang="en-US" sz="2700" dirty="0" err="1">
                <a:solidFill>
                  <a:schemeClr val="tx1"/>
                </a:solidFill>
                <a:latin typeface="Times New Roman" panose="02020603050405020304" pitchFamily="18" charset="0"/>
              </a:rPr>
              <a:t>viết</a:t>
            </a:r>
            <a:r>
              <a:rPr lang="en-US" altLang="en-US" sz="2700" dirty="0">
                <a:solidFill>
                  <a:schemeClr val="tx1"/>
                </a:solidFill>
                <a:latin typeface="Times New Roman" panose="02020603050405020304" pitchFamily="18" charset="0"/>
              </a:rPr>
              <a:t> 0</a:t>
            </a:r>
            <a:endParaRPr lang="en-US" altLang="en-US" sz="2700" dirty="0">
              <a:solidFill>
                <a:schemeClr val="tx1"/>
              </a:solidFill>
              <a:latin typeface="Times New Roman" panose="02020603050405020304" pitchFamily="18" charset="0"/>
              <a:cs typeface="Times New Roman" panose="02020603050405020304" pitchFamily="18" charset="0"/>
            </a:endParaRPr>
          </a:p>
        </p:txBody>
      </p:sp>
      <p:sp>
        <p:nvSpPr>
          <p:cNvPr id="41558" name="Text Box 598">
            <a:extLst>
              <a:ext uri="{FF2B5EF4-FFF2-40B4-BE49-F238E27FC236}">
                <a16:creationId xmlns:a16="http://schemas.microsoft.com/office/drawing/2014/main" xmlns="" id="{B12FC08A-1C38-424C-8734-E187FA0F8FC8}"/>
              </a:ext>
            </a:extLst>
          </p:cNvPr>
          <p:cNvSpPr txBox="1">
            <a:spLocks noChangeArrowheads="1"/>
          </p:cNvSpPr>
          <p:nvPr/>
        </p:nvSpPr>
        <p:spPr bwMode="auto">
          <a:xfrm>
            <a:off x="1072692" y="4114800"/>
            <a:ext cx="471544" cy="796182"/>
          </a:xfrm>
          <a:prstGeom prst="rect">
            <a:avLst/>
          </a:prstGeom>
          <a:noFill/>
          <a:ln>
            <a:noFill/>
          </a:ln>
        </p:spPr>
        <p:txBody>
          <a:bodyPr wrap="non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4600" b="1" dirty="0">
                <a:solidFill>
                  <a:srgbClr val="6600CC"/>
                </a:solidFill>
                <a:latin typeface="Times New Roman" panose="02020603050405020304" pitchFamily="18" charset="0"/>
              </a:rPr>
              <a:t>0</a:t>
            </a:r>
            <a:endParaRPr lang="en-US" altLang="en-US" sz="4600" b="1" dirty="0">
              <a:solidFill>
                <a:srgbClr val="6600CC"/>
              </a:solidFill>
              <a:latin typeface="Times New Roman" panose="02020603050405020304" pitchFamily="18" charset="0"/>
              <a:cs typeface="Times New Roman" panose="02020603050405020304" pitchFamily="18" charset="0"/>
            </a:endParaRPr>
          </a:p>
        </p:txBody>
      </p:sp>
      <p:sp>
        <p:nvSpPr>
          <p:cNvPr id="41559" name="Text Box 599">
            <a:extLst>
              <a:ext uri="{FF2B5EF4-FFF2-40B4-BE49-F238E27FC236}">
                <a16:creationId xmlns:a16="http://schemas.microsoft.com/office/drawing/2014/main" xmlns="" id="{0B12CF68-3A5D-490D-8C36-292DB9C1CC9B}"/>
              </a:ext>
            </a:extLst>
          </p:cNvPr>
          <p:cNvSpPr txBox="1">
            <a:spLocks noChangeArrowheads="1"/>
          </p:cNvSpPr>
          <p:nvPr/>
        </p:nvSpPr>
        <p:spPr bwMode="auto">
          <a:xfrm>
            <a:off x="152400" y="5715000"/>
            <a:ext cx="2377671" cy="503794"/>
          </a:xfrm>
          <a:prstGeom prst="rect">
            <a:avLst/>
          </a:prstGeom>
          <a:noFill/>
          <a:ln>
            <a:noFill/>
          </a:ln>
        </p:spPr>
        <p:txBody>
          <a:bodyPr wrap="non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2700" b="1" dirty="0">
                <a:solidFill>
                  <a:schemeClr val="tx1"/>
                </a:solidFill>
                <a:latin typeface="Times New Roman" panose="02020603050405020304" pitchFamily="18" charset="0"/>
              </a:rPr>
              <a:t> </a:t>
            </a:r>
            <a:r>
              <a:rPr lang="en-US" altLang="en-US" sz="2700" b="1" dirty="0" err="1">
                <a:solidFill>
                  <a:srgbClr val="0000FF"/>
                </a:solidFill>
                <a:latin typeface="Times New Roman" panose="02020603050405020304" pitchFamily="18" charset="0"/>
              </a:rPr>
              <a:t>Vậy</a:t>
            </a:r>
            <a:r>
              <a:rPr lang="en-US" altLang="en-US" sz="2700" b="1" dirty="0">
                <a:solidFill>
                  <a:schemeClr val="tx1"/>
                </a:solidFill>
                <a:latin typeface="Times New Roman" panose="02020603050405020304" pitchFamily="18" charset="0"/>
              </a:rPr>
              <a:t> </a:t>
            </a:r>
            <a:r>
              <a:rPr lang="en-US" altLang="en-US" sz="2700" b="1" dirty="0">
                <a:solidFill>
                  <a:srgbClr val="FF0066"/>
                </a:solidFill>
                <a:latin typeface="Times New Roman" panose="02020603050405020304" pitchFamily="18" charset="0"/>
              </a:rPr>
              <a:t>672 : 21 =</a:t>
            </a:r>
            <a:endParaRPr lang="en-US" altLang="en-US" sz="2700" b="1" dirty="0">
              <a:solidFill>
                <a:srgbClr val="FF0066"/>
              </a:solidFill>
              <a:latin typeface="Times New Roman" panose="02020603050405020304" pitchFamily="18" charset="0"/>
              <a:cs typeface="Times New Roman" panose="02020603050405020304" pitchFamily="18" charset="0"/>
            </a:endParaRPr>
          </a:p>
        </p:txBody>
      </p:sp>
      <p:sp>
        <p:nvSpPr>
          <p:cNvPr id="41560" name="Text Box 600">
            <a:extLst>
              <a:ext uri="{FF2B5EF4-FFF2-40B4-BE49-F238E27FC236}">
                <a16:creationId xmlns:a16="http://schemas.microsoft.com/office/drawing/2014/main" xmlns="" id="{036AD998-0310-4736-BC7D-0DC43BCF259D}"/>
              </a:ext>
            </a:extLst>
          </p:cNvPr>
          <p:cNvSpPr txBox="1">
            <a:spLocks noChangeArrowheads="1"/>
          </p:cNvSpPr>
          <p:nvPr/>
        </p:nvSpPr>
        <p:spPr bwMode="auto">
          <a:xfrm>
            <a:off x="2438400" y="5715000"/>
            <a:ext cx="522840" cy="503794"/>
          </a:xfrm>
          <a:prstGeom prst="rect">
            <a:avLst/>
          </a:prstGeom>
          <a:noFill/>
          <a:ln>
            <a:noFill/>
          </a:ln>
        </p:spPr>
        <p:txBody>
          <a:bodyPr wrap="non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2700" b="1" dirty="0">
                <a:solidFill>
                  <a:schemeClr val="tx1">
                    <a:lumMod val="95000"/>
                    <a:lumOff val="5000"/>
                  </a:schemeClr>
                </a:solidFill>
                <a:latin typeface="Times New Roman" panose="02020603050405020304" pitchFamily="18" charset="0"/>
              </a:rPr>
              <a:t>32</a:t>
            </a:r>
            <a:endParaRPr lang="en-US" altLang="en-US" sz="27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1568" name="Line 608">
            <a:extLst>
              <a:ext uri="{FF2B5EF4-FFF2-40B4-BE49-F238E27FC236}">
                <a16:creationId xmlns:a16="http://schemas.microsoft.com/office/drawing/2014/main" xmlns="" id="{5008ED3E-AD5A-416E-978C-CE53C01FDE32}"/>
              </a:ext>
            </a:extLst>
          </p:cNvPr>
          <p:cNvSpPr>
            <a:spLocks noChangeShapeType="1"/>
          </p:cNvSpPr>
          <p:nvPr/>
        </p:nvSpPr>
        <p:spPr bwMode="auto">
          <a:xfrm>
            <a:off x="1666951" y="2009511"/>
            <a:ext cx="9449" cy="1495689"/>
          </a:xfrm>
          <a:prstGeom prst="line">
            <a:avLst/>
          </a:prstGeom>
          <a:noFill/>
          <a:ln w="34925">
            <a:solidFill>
              <a:schemeClr val="tx1"/>
            </a:solidFill>
            <a:round/>
            <a:headEnd/>
            <a:tailEnd/>
          </a:ln>
        </p:spPr>
        <p:txBody>
          <a:bodyPr lIns="87442" tIns="43721" rIns="87442" bIns="43721"/>
          <a:lstStyle/>
          <a:p>
            <a:pPr>
              <a:defRPr/>
            </a:pPr>
            <a:endParaRPr lang="vi-VN" sz="1100"/>
          </a:p>
        </p:txBody>
      </p:sp>
      <p:sp>
        <p:nvSpPr>
          <p:cNvPr id="2" name="Oval 1"/>
          <p:cNvSpPr/>
          <p:nvPr/>
        </p:nvSpPr>
        <p:spPr>
          <a:xfrm>
            <a:off x="553253" y="1841542"/>
            <a:ext cx="399342" cy="6354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4008" tIns="32004" rIns="64008" bIns="32004" rtlCol="0" anchor="ctr"/>
          <a:lstStyle/>
          <a:p>
            <a:pPr algn="ctr"/>
            <a:endParaRPr lang="en-US"/>
          </a:p>
        </p:txBody>
      </p:sp>
      <p:sp>
        <p:nvSpPr>
          <p:cNvPr id="36" name="Oval 35"/>
          <p:cNvSpPr/>
          <p:nvPr/>
        </p:nvSpPr>
        <p:spPr>
          <a:xfrm>
            <a:off x="816540" y="3144768"/>
            <a:ext cx="399342" cy="6354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4008" tIns="32004" rIns="64008" bIns="32004" rtlCol="0" anchor="ctr"/>
          <a:lstStyle/>
          <a:p>
            <a:pPr algn="ctr"/>
            <a:endParaRPr lang="en-US"/>
          </a:p>
        </p:txBody>
      </p:sp>
      <p:sp>
        <p:nvSpPr>
          <p:cNvPr id="37" name="Oval 36"/>
          <p:cNvSpPr/>
          <p:nvPr/>
        </p:nvSpPr>
        <p:spPr>
          <a:xfrm>
            <a:off x="1762199" y="1890224"/>
            <a:ext cx="399342" cy="6354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4008" tIns="32004" rIns="64008" bIns="32004" rtlCol="0" anchor="ctr"/>
          <a:lstStyle/>
          <a:p>
            <a:pPr algn="ctr"/>
            <a:endParaRPr lang="en-US"/>
          </a:p>
        </p:txBody>
      </p:sp>
      <p:sp>
        <p:nvSpPr>
          <p:cNvPr id="5" name="TextBox 4"/>
          <p:cNvSpPr txBox="1"/>
          <p:nvPr/>
        </p:nvSpPr>
        <p:spPr>
          <a:xfrm>
            <a:off x="381000" y="228600"/>
            <a:ext cx="4419600" cy="649409"/>
          </a:xfrm>
          <a:prstGeom prst="rect">
            <a:avLst/>
          </a:prstGeom>
          <a:noFill/>
        </p:spPr>
        <p:txBody>
          <a:bodyPr wrap="square" lIns="64008" tIns="32004" rIns="64008" bIns="32004" rtlCol="0">
            <a:spAutoFit/>
          </a:bodyPr>
          <a:lstStyle/>
          <a:p>
            <a:r>
              <a:rPr lang="en-US" sz="3800" b="1" dirty="0" smtClean="0">
                <a:solidFill>
                  <a:srgbClr val="0000FF"/>
                </a:solidFill>
                <a:latin typeface="Times New Roman" panose="02020603050405020304" pitchFamily="18" charset="0"/>
                <a:cs typeface="Times New Roman" panose="02020603050405020304" pitchFamily="18" charset="0"/>
              </a:rPr>
              <a:t> </a:t>
            </a:r>
            <a:r>
              <a:rPr lang="en-US" sz="3800" b="1" dirty="0" err="1" smtClean="0">
                <a:solidFill>
                  <a:srgbClr val="0000FF"/>
                </a:solidFill>
                <a:latin typeface="Times New Roman" panose="02020603050405020304" pitchFamily="18" charset="0"/>
                <a:cs typeface="Times New Roman" panose="02020603050405020304" pitchFamily="18" charset="0"/>
              </a:rPr>
              <a:t>Ví</a:t>
            </a:r>
            <a:r>
              <a:rPr lang="en-US" sz="3800" b="1" dirty="0" smtClean="0">
                <a:solidFill>
                  <a:srgbClr val="0000FF"/>
                </a:solidFill>
                <a:latin typeface="Times New Roman" panose="02020603050405020304" pitchFamily="18" charset="0"/>
                <a:cs typeface="Times New Roman" panose="02020603050405020304" pitchFamily="18" charset="0"/>
              </a:rPr>
              <a:t> </a:t>
            </a:r>
            <a:r>
              <a:rPr lang="en-US" sz="3800" b="1" dirty="0" err="1" smtClean="0">
                <a:solidFill>
                  <a:srgbClr val="0000FF"/>
                </a:solidFill>
                <a:latin typeface="Times New Roman" panose="02020603050405020304" pitchFamily="18" charset="0"/>
                <a:cs typeface="Times New Roman" panose="02020603050405020304" pitchFamily="18" charset="0"/>
              </a:rPr>
              <a:t>dụ</a:t>
            </a:r>
            <a:r>
              <a:rPr lang="en-US" sz="3800" b="1" dirty="0" smtClean="0">
                <a:solidFill>
                  <a:srgbClr val="0000FF"/>
                </a:solidFill>
                <a:latin typeface="Times New Roman" panose="02020603050405020304" pitchFamily="18" charset="0"/>
                <a:cs typeface="Times New Roman" panose="02020603050405020304" pitchFamily="18" charset="0"/>
              </a:rPr>
              <a:t> 1: 672 </a:t>
            </a:r>
            <a:r>
              <a:rPr lang="en-US" sz="3800" b="1" dirty="0">
                <a:solidFill>
                  <a:srgbClr val="0000FF"/>
                </a:solidFill>
                <a:latin typeface="Times New Roman" panose="02020603050405020304" pitchFamily="18" charset="0"/>
                <a:cs typeface="Times New Roman" panose="02020603050405020304" pitchFamily="18" charset="0"/>
              </a:rPr>
              <a:t>: 21 = ?</a:t>
            </a:r>
          </a:p>
        </p:txBody>
      </p:sp>
    </p:spTree>
    <p:extLst>
      <p:ext uri="{BB962C8B-B14F-4D97-AF65-F5344CB8AC3E}">
        <p14:creationId xmlns:p14="http://schemas.microsoft.com/office/powerpoint/2010/main" val="25743387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withEffect">
                                  <p:stCondLst>
                                    <p:cond delay="0"/>
                                  </p:stCondLst>
                                  <p:childTnLst>
                                    <p:set>
                                      <p:cBhvr>
                                        <p:cTn id="6" dur="1" fill="hold">
                                          <p:stCondLst>
                                            <p:cond delay="0"/>
                                          </p:stCondLst>
                                        </p:cTn>
                                        <p:tgtEl>
                                          <p:spTgt spid="41528"/>
                                        </p:tgtEl>
                                        <p:attrNameLst>
                                          <p:attrName>style.visibility</p:attrName>
                                        </p:attrNameLst>
                                      </p:cBhvr>
                                      <p:to>
                                        <p:strVal val="visible"/>
                                      </p:to>
                                    </p:set>
                                    <p:animEffect transition="in" filter="wheel(4)">
                                      <p:cBhvr>
                                        <p:cTn id="7" dur="1000"/>
                                        <p:tgtEl>
                                          <p:spTgt spid="41528"/>
                                        </p:tgtEl>
                                      </p:cBhvr>
                                    </p:animEffect>
                                  </p:childTnLst>
                                </p:cTn>
                              </p:par>
                              <p:par>
                                <p:cTn id="8" presetID="13" presetClass="entr" presetSubtype="16" fill="hold" nodeType="withEffect">
                                  <p:stCondLst>
                                    <p:cond delay="0"/>
                                  </p:stCondLst>
                                  <p:childTnLst>
                                    <p:set>
                                      <p:cBhvr>
                                        <p:cTn id="9" dur="1" fill="hold">
                                          <p:stCondLst>
                                            <p:cond delay="0"/>
                                          </p:stCondLst>
                                        </p:cTn>
                                        <p:tgtEl>
                                          <p:spTgt spid="41534"/>
                                        </p:tgtEl>
                                        <p:attrNameLst>
                                          <p:attrName>style.visibility</p:attrName>
                                        </p:attrNameLst>
                                      </p:cBhvr>
                                      <p:to>
                                        <p:strVal val="visible"/>
                                      </p:to>
                                    </p:set>
                                    <p:animEffect transition="in" filter="plus(in)">
                                      <p:cBhvr>
                                        <p:cTn id="10" dur="1000"/>
                                        <p:tgtEl>
                                          <p:spTgt spid="4153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1535"/>
                                        </p:tgtEl>
                                        <p:attrNameLst>
                                          <p:attrName>style.visibility</p:attrName>
                                        </p:attrNameLst>
                                      </p:cBhvr>
                                      <p:to>
                                        <p:strVal val="visible"/>
                                      </p:to>
                                    </p:set>
                                    <p:animEffect transition="in" filter="randombar(horizontal)">
                                      <p:cBhvr>
                                        <p:cTn id="13" dur="1000"/>
                                        <p:tgtEl>
                                          <p:spTgt spid="4153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3" presetClass="entr" presetSubtype="16" fill="hold" grpId="0" nodeType="clickEffect">
                                  <p:stCondLst>
                                    <p:cond delay="0"/>
                                  </p:stCondLst>
                                  <p:childTnLst>
                                    <p:set>
                                      <p:cBhvr>
                                        <p:cTn id="17" dur="1" fill="hold">
                                          <p:stCondLst>
                                            <p:cond delay="0"/>
                                          </p:stCondLst>
                                        </p:cTn>
                                        <p:tgtEl>
                                          <p:spTgt spid="41536"/>
                                        </p:tgtEl>
                                        <p:attrNameLst>
                                          <p:attrName>style.visibility</p:attrName>
                                        </p:attrNameLst>
                                      </p:cBhvr>
                                      <p:to>
                                        <p:strVal val="visible"/>
                                      </p:to>
                                    </p:set>
                                    <p:animEffect transition="in" filter="plus(in)">
                                      <p:cBhvr>
                                        <p:cTn id="18" dur="1000"/>
                                        <p:tgtEl>
                                          <p:spTgt spid="4153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41537"/>
                                        </p:tgtEl>
                                        <p:attrNameLst>
                                          <p:attrName>style.visibility</p:attrName>
                                        </p:attrNameLst>
                                      </p:cBhvr>
                                      <p:to>
                                        <p:strVal val="visible"/>
                                      </p:to>
                                    </p:set>
                                    <p:animEffect transition="in" filter="circle(in)">
                                      <p:cBhvr>
                                        <p:cTn id="33" dur="1000"/>
                                        <p:tgtEl>
                                          <p:spTgt spid="41537"/>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41538"/>
                                        </p:tgtEl>
                                        <p:attrNameLst>
                                          <p:attrName>style.visibility</p:attrName>
                                        </p:attrNameLst>
                                      </p:cBhvr>
                                      <p:to>
                                        <p:strVal val="visible"/>
                                      </p:to>
                                    </p:set>
                                    <p:animEffect transition="in" filter="circle(in)">
                                      <p:cBhvr>
                                        <p:cTn id="38" dur="1000"/>
                                        <p:tgtEl>
                                          <p:spTgt spid="4153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
                                        </p:tgtEl>
                                      </p:cBhvr>
                                    </p:animEffect>
                                    <p:set>
                                      <p:cBhvr>
                                        <p:cTn id="43" dur="1" fill="hold">
                                          <p:stCondLst>
                                            <p:cond delay="499"/>
                                          </p:stCondLst>
                                        </p:cTn>
                                        <p:tgtEl>
                                          <p:spTgt spid="2"/>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37"/>
                                        </p:tgtEl>
                                      </p:cBhvr>
                                    </p:animEffect>
                                    <p:set>
                                      <p:cBhvr>
                                        <p:cTn id="46" dur="1" fill="hold">
                                          <p:stCondLst>
                                            <p:cond delay="499"/>
                                          </p:stCondLst>
                                        </p:cTn>
                                        <p:tgtEl>
                                          <p:spTgt spid="37"/>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41541"/>
                                        </p:tgtEl>
                                        <p:attrNameLst>
                                          <p:attrName>style.visibility</p:attrName>
                                        </p:attrNameLst>
                                      </p:cBhvr>
                                      <p:to>
                                        <p:strVal val="visible"/>
                                      </p:to>
                                    </p:set>
                                    <p:animEffect transition="in" filter="randombar(horizontal)">
                                      <p:cBhvr>
                                        <p:cTn id="51" dur="1000"/>
                                        <p:tgtEl>
                                          <p:spTgt spid="41541"/>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41542"/>
                                        </p:tgtEl>
                                        <p:attrNameLst>
                                          <p:attrName>style.visibility</p:attrName>
                                        </p:attrNameLst>
                                      </p:cBhvr>
                                      <p:to>
                                        <p:strVal val="visible"/>
                                      </p:to>
                                    </p:set>
                                    <p:animEffect transition="in" filter="randombar(horizontal)">
                                      <p:cBhvr>
                                        <p:cTn id="56" dur="1000"/>
                                        <p:tgtEl>
                                          <p:spTgt spid="41542"/>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0" presetClass="entr" presetSubtype="0" fill="hold" grpId="0" nodeType="clickEffect">
                                  <p:stCondLst>
                                    <p:cond delay="0"/>
                                  </p:stCondLst>
                                  <p:childTnLst>
                                    <p:set>
                                      <p:cBhvr>
                                        <p:cTn id="60" dur="1" fill="hold">
                                          <p:stCondLst>
                                            <p:cond delay="0"/>
                                          </p:stCondLst>
                                        </p:cTn>
                                        <p:tgtEl>
                                          <p:spTgt spid="41543"/>
                                        </p:tgtEl>
                                        <p:attrNameLst>
                                          <p:attrName>style.visibility</p:attrName>
                                        </p:attrNameLst>
                                      </p:cBhvr>
                                      <p:to>
                                        <p:strVal val="visible"/>
                                      </p:to>
                                    </p:set>
                                    <p:animEffect transition="in" filter="wedge">
                                      <p:cBhvr>
                                        <p:cTn id="61" dur="1000"/>
                                        <p:tgtEl>
                                          <p:spTgt spid="41543"/>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0" presetClass="entr" presetSubtype="0" fill="hold" grpId="0" nodeType="clickEffect">
                                  <p:stCondLst>
                                    <p:cond delay="0"/>
                                  </p:stCondLst>
                                  <p:childTnLst>
                                    <p:set>
                                      <p:cBhvr>
                                        <p:cTn id="65" dur="1" fill="hold">
                                          <p:stCondLst>
                                            <p:cond delay="0"/>
                                          </p:stCondLst>
                                        </p:cTn>
                                        <p:tgtEl>
                                          <p:spTgt spid="41544"/>
                                        </p:tgtEl>
                                        <p:attrNameLst>
                                          <p:attrName>style.visibility</p:attrName>
                                        </p:attrNameLst>
                                      </p:cBhvr>
                                      <p:to>
                                        <p:strVal val="visible"/>
                                      </p:to>
                                    </p:set>
                                    <p:animEffect transition="in" filter="wedge">
                                      <p:cBhvr>
                                        <p:cTn id="66" dur="1000"/>
                                        <p:tgtEl>
                                          <p:spTgt spid="41544"/>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3" presetClass="entr" presetSubtype="16" fill="hold" nodeType="clickEffect">
                                  <p:stCondLst>
                                    <p:cond delay="0"/>
                                  </p:stCondLst>
                                  <p:childTnLst>
                                    <p:set>
                                      <p:cBhvr>
                                        <p:cTn id="70" dur="1" fill="hold">
                                          <p:stCondLst>
                                            <p:cond delay="0"/>
                                          </p:stCondLst>
                                        </p:cTn>
                                        <p:tgtEl>
                                          <p:spTgt spid="41545"/>
                                        </p:tgtEl>
                                        <p:attrNameLst>
                                          <p:attrName>style.visibility</p:attrName>
                                        </p:attrNameLst>
                                      </p:cBhvr>
                                      <p:to>
                                        <p:strVal val="visible"/>
                                      </p:to>
                                    </p:set>
                                    <p:animEffect transition="in" filter="plus(in)">
                                      <p:cBhvr>
                                        <p:cTn id="71" dur="1000"/>
                                        <p:tgtEl>
                                          <p:spTgt spid="41545"/>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1" presetClass="entr" presetSubtype="4" fill="hold" grpId="0" nodeType="clickEffect">
                                  <p:stCondLst>
                                    <p:cond delay="0"/>
                                  </p:stCondLst>
                                  <p:childTnLst>
                                    <p:set>
                                      <p:cBhvr>
                                        <p:cTn id="75" dur="1" fill="hold">
                                          <p:stCondLst>
                                            <p:cond delay="0"/>
                                          </p:stCondLst>
                                        </p:cTn>
                                        <p:tgtEl>
                                          <p:spTgt spid="41546"/>
                                        </p:tgtEl>
                                        <p:attrNameLst>
                                          <p:attrName>style.visibility</p:attrName>
                                        </p:attrNameLst>
                                      </p:cBhvr>
                                      <p:to>
                                        <p:strVal val="visible"/>
                                      </p:to>
                                    </p:set>
                                    <p:animEffect transition="in" filter="wheel(4)">
                                      <p:cBhvr>
                                        <p:cTn id="76" dur="1000"/>
                                        <p:tgtEl>
                                          <p:spTgt spid="41546"/>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20" presetClass="entr" presetSubtype="0" fill="hold" grpId="0" nodeType="clickEffect">
                                  <p:stCondLst>
                                    <p:cond delay="0"/>
                                  </p:stCondLst>
                                  <p:childTnLst>
                                    <p:set>
                                      <p:cBhvr>
                                        <p:cTn id="80" dur="1" fill="hold">
                                          <p:stCondLst>
                                            <p:cond delay="0"/>
                                          </p:stCondLst>
                                        </p:cTn>
                                        <p:tgtEl>
                                          <p:spTgt spid="41547"/>
                                        </p:tgtEl>
                                        <p:attrNameLst>
                                          <p:attrName>style.visibility</p:attrName>
                                        </p:attrNameLst>
                                      </p:cBhvr>
                                      <p:to>
                                        <p:strVal val="visible"/>
                                      </p:to>
                                    </p:set>
                                    <p:animEffect transition="in" filter="wedge">
                                      <p:cBhvr>
                                        <p:cTn id="81" dur="1000"/>
                                        <p:tgtEl>
                                          <p:spTgt spid="41547"/>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5" presetClass="entr" presetSubtype="10" fill="hold" grpId="1" nodeType="clickEffect">
                                  <p:stCondLst>
                                    <p:cond delay="0"/>
                                  </p:stCondLst>
                                  <p:childTnLst>
                                    <p:set>
                                      <p:cBhvr>
                                        <p:cTn id="85" dur="1" fill="hold">
                                          <p:stCondLst>
                                            <p:cond delay="0"/>
                                          </p:stCondLst>
                                        </p:cTn>
                                        <p:tgtEl>
                                          <p:spTgt spid="41549"/>
                                        </p:tgtEl>
                                        <p:attrNameLst>
                                          <p:attrName>style.visibility</p:attrName>
                                        </p:attrNameLst>
                                      </p:cBhvr>
                                      <p:to>
                                        <p:strVal val="visible"/>
                                      </p:to>
                                    </p:set>
                                    <p:animEffect transition="in" filter="checkerboard(across)">
                                      <p:cBhvr>
                                        <p:cTn id="86" dur="1000"/>
                                        <p:tgtEl>
                                          <p:spTgt spid="41549"/>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42" presetClass="path" presetSubtype="0" accel="50000" decel="50000" fill="hold" grpId="0" nodeType="clickEffect">
                                  <p:stCondLst>
                                    <p:cond delay="0"/>
                                  </p:stCondLst>
                                  <p:childTnLst>
                                    <p:animMotion origin="layout" path="M -0.00314 -1.54321E-6 L -0.00238 0.1767 " pathEditMode="relative" rAng="0" ptsTypes="AA">
                                      <p:cBhvr>
                                        <p:cTn id="90" dur="1000" fill="hold"/>
                                        <p:tgtEl>
                                          <p:spTgt spid="41549"/>
                                        </p:tgtEl>
                                        <p:attrNameLst>
                                          <p:attrName>ppt_x,ppt_y</p:attrName>
                                        </p:attrNameLst>
                                      </p:cBhvr>
                                      <p:rCtr x="33" y="8835"/>
                                    </p:animMotion>
                                  </p:childTnLst>
                                </p:cTn>
                              </p:par>
                            </p:childTnLst>
                          </p:cTn>
                        </p:par>
                      </p:childTnLst>
                    </p:cTn>
                  </p:par>
                  <p:par>
                    <p:cTn id="91" fill="hold">
                      <p:stCondLst>
                        <p:cond delay="indefinite"/>
                      </p:stCondLst>
                      <p:childTnLst>
                        <p:par>
                          <p:cTn id="92" fill="hold">
                            <p:stCondLst>
                              <p:cond delay="0"/>
                            </p:stCondLst>
                            <p:childTnLst>
                              <p:par>
                                <p:cTn id="93" presetID="5" presetClass="entr" presetSubtype="10" fill="hold" grpId="0" nodeType="clickEffect">
                                  <p:stCondLst>
                                    <p:cond delay="0"/>
                                  </p:stCondLst>
                                  <p:childTnLst>
                                    <p:set>
                                      <p:cBhvr>
                                        <p:cTn id="94" dur="1" fill="hold">
                                          <p:stCondLst>
                                            <p:cond delay="0"/>
                                          </p:stCondLst>
                                        </p:cTn>
                                        <p:tgtEl>
                                          <p:spTgt spid="41548"/>
                                        </p:tgtEl>
                                        <p:attrNameLst>
                                          <p:attrName>style.visibility</p:attrName>
                                        </p:attrNameLst>
                                      </p:cBhvr>
                                      <p:to>
                                        <p:strVal val="visible"/>
                                      </p:to>
                                    </p:set>
                                    <p:animEffect transition="in" filter="checkerboard(across)">
                                      <p:cBhvr>
                                        <p:cTn id="95" dur="1000"/>
                                        <p:tgtEl>
                                          <p:spTgt spid="41548"/>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grpId="2" nodeType="click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wipe(down)">
                                      <p:cBhvr>
                                        <p:cTn id="100" dur="500"/>
                                        <p:tgtEl>
                                          <p:spTgt spid="37"/>
                                        </p:tgtEl>
                                      </p:cBhvr>
                                    </p:animEffect>
                                  </p:childTnLst>
                                </p:cTn>
                              </p:par>
                              <p:par>
                                <p:cTn id="101" presetID="22" presetClass="entr" presetSubtype="4" fill="hold" grpId="0" nodeType="withEffect">
                                  <p:stCondLst>
                                    <p:cond delay="0"/>
                                  </p:stCondLst>
                                  <p:childTnLst>
                                    <p:set>
                                      <p:cBhvr>
                                        <p:cTn id="102" dur="1" fill="hold">
                                          <p:stCondLst>
                                            <p:cond delay="0"/>
                                          </p:stCondLst>
                                        </p:cTn>
                                        <p:tgtEl>
                                          <p:spTgt spid="36"/>
                                        </p:tgtEl>
                                        <p:attrNameLst>
                                          <p:attrName>style.visibility</p:attrName>
                                        </p:attrNameLst>
                                      </p:cBhvr>
                                      <p:to>
                                        <p:strVal val="visible"/>
                                      </p:to>
                                    </p:set>
                                    <p:animEffect transition="in" filter="wipe(down)">
                                      <p:cBhvr>
                                        <p:cTn id="103" dur="500"/>
                                        <p:tgtEl>
                                          <p:spTgt spid="36"/>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0" presetClass="entr" presetSubtype="0" fill="hold" nodeType="clickEffect">
                                  <p:stCondLst>
                                    <p:cond delay="0"/>
                                  </p:stCondLst>
                                  <p:childTnLst>
                                    <p:set>
                                      <p:cBhvr>
                                        <p:cTn id="107" dur="1" fill="hold">
                                          <p:stCondLst>
                                            <p:cond delay="0"/>
                                          </p:stCondLst>
                                        </p:cTn>
                                        <p:tgtEl>
                                          <p:spTgt spid="41550"/>
                                        </p:tgtEl>
                                        <p:attrNameLst>
                                          <p:attrName>style.visibility</p:attrName>
                                        </p:attrNameLst>
                                      </p:cBhvr>
                                      <p:to>
                                        <p:strVal val="visible"/>
                                      </p:to>
                                    </p:set>
                                    <p:animEffect transition="in" filter="wedge">
                                      <p:cBhvr>
                                        <p:cTn id="108" dur="1000"/>
                                        <p:tgtEl>
                                          <p:spTgt spid="41550"/>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3" nodeType="clickEffect">
                                  <p:stCondLst>
                                    <p:cond delay="0"/>
                                  </p:stCondLst>
                                  <p:childTnLst>
                                    <p:animEffect transition="out" filter="fade">
                                      <p:cBhvr>
                                        <p:cTn id="112" dur="500"/>
                                        <p:tgtEl>
                                          <p:spTgt spid="37"/>
                                        </p:tgtEl>
                                      </p:cBhvr>
                                    </p:animEffect>
                                    <p:set>
                                      <p:cBhvr>
                                        <p:cTn id="113" dur="1" fill="hold">
                                          <p:stCondLst>
                                            <p:cond delay="499"/>
                                          </p:stCondLst>
                                        </p:cTn>
                                        <p:tgtEl>
                                          <p:spTgt spid="37"/>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36"/>
                                        </p:tgtEl>
                                      </p:cBhvr>
                                    </p:animEffect>
                                    <p:set>
                                      <p:cBhvr>
                                        <p:cTn id="116" dur="1" fill="hold">
                                          <p:stCondLst>
                                            <p:cond delay="499"/>
                                          </p:stCondLst>
                                        </p:cTn>
                                        <p:tgtEl>
                                          <p:spTgt spid="36"/>
                                        </p:tgtEl>
                                        <p:attrNameLst>
                                          <p:attrName>style.visibility</p:attrName>
                                        </p:attrNameLst>
                                      </p:cBhvr>
                                      <p:to>
                                        <p:strVal val="hidden"/>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4" presetClass="entr" presetSubtype="16" fill="hold" grpId="0" nodeType="clickEffect">
                                  <p:stCondLst>
                                    <p:cond delay="0"/>
                                  </p:stCondLst>
                                  <p:childTnLst>
                                    <p:set>
                                      <p:cBhvr>
                                        <p:cTn id="120" dur="1" fill="hold">
                                          <p:stCondLst>
                                            <p:cond delay="0"/>
                                          </p:stCondLst>
                                        </p:cTn>
                                        <p:tgtEl>
                                          <p:spTgt spid="41551"/>
                                        </p:tgtEl>
                                        <p:attrNameLst>
                                          <p:attrName>style.visibility</p:attrName>
                                        </p:attrNameLst>
                                      </p:cBhvr>
                                      <p:to>
                                        <p:strVal val="visible"/>
                                      </p:to>
                                    </p:set>
                                    <p:animEffect transition="in" filter="box(in)">
                                      <p:cBhvr>
                                        <p:cTn id="121" dur="1000"/>
                                        <p:tgtEl>
                                          <p:spTgt spid="41551"/>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20" presetClass="entr" presetSubtype="0" fill="hold" grpId="0" nodeType="clickEffect">
                                  <p:stCondLst>
                                    <p:cond delay="0"/>
                                  </p:stCondLst>
                                  <p:childTnLst>
                                    <p:set>
                                      <p:cBhvr>
                                        <p:cTn id="125" dur="1" fill="hold">
                                          <p:stCondLst>
                                            <p:cond delay="0"/>
                                          </p:stCondLst>
                                        </p:cTn>
                                        <p:tgtEl>
                                          <p:spTgt spid="41552"/>
                                        </p:tgtEl>
                                        <p:attrNameLst>
                                          <p:attrName>style.visibility</p:attrName>
                                        </p:attrNameLst>
                                      </p:cBhvr>
                                      <p:to>
                                        <p:strVal val="visible"/>
                                      </p:to>
                                    </p:set>
                                    <p:animEffect transition="in" filter="wedge">
                                      <p:cBhvr>
                                        <p:cTn id="126" dur="1000"/>
                                        <p:tgtEl>
                                          <p:spTgt spid="41552"/>
                                        </p:tgtEl>
                                      </p:cBhvr>
                                    </p:animEffec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20" presetClass="entr" presetSubtype="0" fill="hold" grpId="0" nodeType="clickEffect">
                                  <p:stCondLst>
                                    <p:cond delay="0"/>
                                  </p:stCondLst>
                                  <p:childTnLst>
                                    <p:set>
                                      <p:cBhvr>
                                        <p:cTn id="130" dur="1" fill="hold">
                                          <p:stCondLst>
                                            <p:cond delay="0"/>
                                          </p:stCondLst>
                                        </p:cTn>
                                        <p:tgtEl>
                                          <p:spTgt spid="41553"/>
                                        </p:tgtEl>
                                        <p:attrNameLst>
                                          <p:attrName>style.visibility</p:attrName>
                                        </p:attrNameLst>
                                      </p:cBhvr>
                                      <p:to>
                                        <p:strVal val="visible"/>
                                      </p:to>
                                    </p:set>
                                    <p:animEffect transition="in" filter="wedge">
                                      <p:cBhvr>
                                        <p:cTn id="131" dur="1000"/>
                                        <p:tgtEl>
                                          <p:spTgt spid="41553"/>
                                        </p:tgtEl>
                                      </p:cBhvr>
                                    </p:animEffect>
                                  </p:childTnLst>
                                </p:cTn>
                              </p:par>
                            </p:childTnLst>
                          </p:cTn>
                        </p:par>
                      </p:childTnLst>
                    </p:cTn>
                  </p:par>
                  <p:par>
                    <p:cTn id="132" fill="hold" nodeType="clickPar">
                      <p:stCondLst>
                        <p:cond delay="indefinite"/>
                      </p:stCondLst>
                      <p:childTnLst>
                        <p:par>
                          <p:cTn id="133" fill="hold" nodeType="withGroup">
                            <p:stCondLst>
                              <p:cond delay="0"/>
                            </p:stCondLst>
                            <p:childTnLst>
                              <p:par>
                                <p:cTn id="134" presetID="13" presetClass="entr" presetSubtype="16" fill="hold" grpId="0" nodeType="clickEffect">
                                  <p:stCondLst>
                                    <p:cond delay="0"/>
                                  </p:stCondLst>
                                  <p:childTnLst>
                                    <p:set>
                                      <p:cBhvr>
                                        <p:cTn id="135" dur="1" fill="hold">
                                          <p:stCondLst>
                                            <p:cond delay="0"/>
                                          </p:stCondLst>
                                        </p:cTn>
                                        <p:tgtEl>
                                          <p:spTgt spid="41554"/>
                                        </p:tgtEl>
                                        <p:attrNameLst>
                                          <p:attrName>style.visibility</p:attrName>
                                        </p:attrNameLst>
                                      </p:cBhvr>
                                      <p:to>
                                        <p:strVal val="visible"/>
                                      </p:to>
                                    </p:set>
                                    <p:animEffect transition="in" filter="plus(in)">
                                      <p:cBhvr>
                                        <p:cTn id="136" dur="1000"/>
                                        <p:tgtEl>
                                          <p:spTgt spid="41554"/>
                                        </p:tgtEl>
                                      </p:cBhvr>
                                    </p:animEffec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4" presetClass="entr" presetSubtype="10" fill="hold" grpId="0" nodeType="clickEffect">
                                  <p:stCondLst>
                                    <p:cond delay="0"/>
                                  </p:stCondLst>
                                  <p:childTnLst>
                                    <p:set>
                                      <p:cBhvr>
                                        <p:cTn id="140" dur="1" fill="hold">
                                          <p:stCondLst>
                                            <p:cond delay="0"/>
                                          </p:stCondLst>
                                        </p:cTn>
                                        <p:tgtEl>
                                          <p:spTgt spid="41555"/>
                                        </p:tgtEl>
                                        <p:attrNameLst>
                                          <p:attrName>style.visibility</p:attrName>
                                        </p:attrNameLst>
                                      </p:cBhvr>
                                      <p:to>
                                        <p:strVal val="visible"/>
                                      </p:to>
                                    </p:set>
                                    <p:animEffect transition="in" filter="randombar(horizontal)">
                                      <p:cBhvr>
                                        <p:cTn id="141" dur="1000"/>
                                        <p:tgtEl>
                                          <p:spTgt spid="41555"/>
                                        </p:tgtEl>
                                      </p:cBhvr>
                                    </p:animEffect>
                                  </p:childTnLst>
                                </p:cTn>
                              </p:par>
                            </p:childTnLst>
                          </p:cTn>
                        </p:par>
                      </p:childTnLst>
                    </p:cTn>
                  </p:par>
                  <p:par>
                    <p:cTn id="142" fill="hold" nodeType="clickPar">
                      <p:stCondLst>
                        <p:cond delay="indefinite"/>
                      </p:stCondLst>
                      <p:childTnLst>
                        <p:par>
                          <p:cTn id="143" fill="hold" nodeType="withGroup">
                            <p:stCondLst>
                              <p:cond delay="0"/>
                            </p:stCondLst>
                            <p:childTnLst>
                              <p:par>
                                <p:cTn id="144" presetID="13" presetClass="entr" presetSubtype="16" fill="hold" nodeType="clickEffect">
                                  <p:stCondLst>
                                    <p:cond delay="0"/>
                                  </p:stCondLst>
                                  <p:childTnLst>
                                    <p:set>
                                      <p:cBhvr>
                                        <p:cTn id="145" dur="1" fill="hold">
                                          <p:stCondLst>
                                            <p:cond delay="0"/>
                                          </p:stCondLst>
                                        </p:cTn>
                                        <p:tgtEl>
                                          <p:spTgt spid="41556"/>
                                        </p:tgtEl>
                                        <p:attrNameLst>
                                          <p:attrName>style.visibility</p:attrName>
                                        </p:attrNameLst>
                                      </p:cBhvr>
                                      <p:to>
                                        <p:strVal val="visible"/>
                                      </p:to>
                                    </p:set>
                                    <p:animEffect transition="in" filter="plus(in)">
                                      <p:cBhvr>
                                        <p:cTn id="146" dur="1000"/>
                                        <p:tgtEl>
                                          <p:spTgt spid="41556"/>
                                        </p:tgtEl>
                                      </p:cBhvr>
                                    </p:animEffec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6" presetClass="entr" presetSubtype="16" fill="hold" grpId="0" nodeType="clickEffect">
                                  <p:stCondLst>
                                    <p:cond delay="0"/>
                                  </p:stCondLst>
                                  <p:childTnLst>
                                    <p:set>
                                      <p:cBhvr>
                                        <p:cTn id="150" dur="1" fill="hold">
                                          <p:stCondLst>
                                            <p:cond delay="0"/>
                                          </p:stCondLst>
                                        </p:cTn>
                                        <p:tgtEl>
                                          <p:spTgt spid="41557"/>
                                        </p:tgtEl>
                                        <p:attrNameLst>
                                          <p:attrName>style.visibility</p:attrName>
                                        </p:attrNameLst>
                                      </p:cBhvr>
                                      <p:to>
                                        <p:strVal val="visible"/>
                                      </p:to>
                                    </p:set>
                                    <p:animEffect transition="in" filter="circle(in)">
                                      <p:cBhvr>
                                        <p:cTn id="151" dur="1000"/>
                                        <p:tgtEl>
                                          <p:spTgt spid="41557"/>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4" presetClass="entr" presetSubtype="10" fill="hold" grpId="0" nodeType="clickEffect">
                                  <p:stCondLst>
                                    <p:cond delay="0"/>
                                  </p:stCondLst>
                                  <p:childTnLst>
                                    <p:set>
                                      <p:cBhvr>
                                        <p:cTn id="155" dur="1" fill="hold">
                                          <p:stCondLst>
                                            <p:cond delay="0"/>
                                          </p:stCondLst>
                                        </p:cTn>
                                        <p:tgtEl>
                                          <p:spTgt spid="41558"/>
                                        </p:tgtEl>
                                        <p:attrNameLst>
                                          <p:attrName>style.visibility</p:attrName>
                                        </p:attrNameLst>
                                      </p:cBhvr>
                                      <p:to>
                                        <p:strVal val="visible"/>
                                      </p:to>
                                    </p:set>
                                    <p:animEffect transition="in" filter="randombar(horizontal)">
                                      <p:cBhvr>
                                        <p:cTn id="156" dur="1000"/>
                                        <p:tgtEl>
                                          <p:spTgt spid="41558"/>
                                        </p:tgtEl>
                                      </p:cBhvr>
                                    </p:animEffec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53" presetClass="entr" presetSubtype="16" fill="hold" grpId="0" nodeType="clickEffect">
                                  <p:stCondLst>
                                    <p:cond delay="0"/>
                                  </p:stCondLst>
                                  <p:childTnLst>
                                    <p:set>
                                      <p:cBhvr>
                                        <p:cTn id="160" dur="1" fill="hold">
                                          <p:stCondLst>
                                            <p:cond delay="0"/>
                                          </p:stCondLst>
                                        </p:cTn>
                                        <p:tgtEl>
                                          <p:spTgt spid="41559"/>
                                        </p:tgtEl>
                                        <p:attrNameLst>
                                          <p:attrName>style.visibility</p:attrName>
                                        </p:attrNameLst>
                                      </p:cBhvr>
                                      <p:to>
                                        <p:strVal val="visible"/>
                                      </p:to>
                                    </p:set>
                                    <p:anim calcmode="lin" valueType="num">
                                      <p:cBhvr>
                                        <p:cTn id="161" dur="1000" fill="hold"/>
                                        <p:tgtEl>
                                          <p:spTgt spid="41559"/>
                                        </p:tgtEl>
                                        <p:attrNameLst>
                                          <p:attrName>ppt_w</p:attrName>
                                        </p:attrNameLst>
                                      </p:cBhvr>
                                      <p:tavLst>
                                        <p:tav tm="0">
                                          <p:val>
                                            <p:fltVal val="0"/>
                                          </p:val>
                                        </p:tav>
                                        <p:tav tm="100000">
                                          <p:val>
                                            <p:strVal val="#ppt_w"/>
                                          </p:val>
                                        </p:tav>
                                      </p:tavLst>
                                    </p:anim>
                                    <p:anim calcmode="lin" valueType="num">
                                      <p:cBhvr>
                                        <p:cTn id="162" dur="1000" fill="hold"/>
                                        <p:tgtEl>
                                          <p:spTgt spid="41559"/>
                                        </p:tgtEl>
                                        <p:attrNameLst>
                                          <p:attrName>ppt_h</p:attrName>
                                        </p:attrNameLst>
                                      </p:cBhvr>
                                      <p:tavLst>
                                        <p:tav tm="0">
                                          <p:val>
                                            <p:fltVal val="0"/>
                                          </p:val>
                                        </p:tav>
                                        <p:tav tm="100000">
                                          <p:val>
                                            <p:strVal val="#ppt_h"/>
                                          </p:val>
                                        </p:tav>
                                      </p:tavLst>
                                    </p:anim>
                                    <p:animEffect transition="in" filter="fade">
                                      <p:cBhvr>
                                        <p:cTn id="163" dur="1000"/>
                                        <p:tgtEl>
                                          <p:spTgt spid="41559"/>
                                        </p:tgtEl>
                                      </p:cBhvr>
                                    </p:animEffect>
                                  </p:childTnLst>
                                </p:cTn>
                              </p:par>
                            </p:childTnLst>
                          </p:cTn>
                        </p:par>
                      </p:childTnLst>
                    </p:cTn>
                  </p:par>
                  <p:par>
                    <p:cTn id="164" fill="hold" nodeType="clickPar">
                      <p:stCondLst>
                        <p:cond delay="indefinite"/>
                      </p:stCondLst>
                      <p:childTnLst>
                        <p:par>
                          <p:cTn id="165" fill="hold" nodeType="withGroup">
                            <p:stCondLst>
                              <p:cond delay="0"/>
                            </p:stCondLst>
                            <p:childTnLst>
                              <p:par>
                                <p:cTn id="166" presetID="14" presetClass="entr" presetSubtype="10" fill="hold" grpId="0" nodeType="clickEffect">
                                  <p:stCondLst>
                                    <p:cond delay="0"/>
                                  </p:stCondLst>
                                  <p:childTnLst>
                                    <p:set>
                                      <p:cBhvr>
                                        <p:cTn id="167" dur="1" fill="hold">
                                          <p:stCondLst>
                                            <p:cond delay="0"/>
                                          </p:stCondLst>
                                        </p:cTn>
                                        <p:tgtEl>
                                          <p:spTgt spid="41560"/>
                                        </p:tgtEl>
                                        <p:attrNameLst>
                                          <p:attrName>style.visibility</p:attrName>
                                        </p:attrNameLst>
                                      </p:cBhvr>
                                      <p:to>
                                        <p:strVal val="visible"/>
                                      </p:to>
                                    </p:set>
                                    <p:animEffect transition="in" filter="randombar(horizontal)">
                                      <p:cBhvr>
                                        <p:cTn id="168" dur="1000"/>
                                        <p:tgtEl>
                                          <p:spTgt spid="41560"/>
                                        </p:tgtEl>
                                      </p:cBhvr>
                                    </p:animEffect>
                                  </p:childTnLst>
                                </p:cTn>
                              </p:par>
                            </p:childTnLst>
                          </p:cTn>
                        </p:par>
                      </p:childTnLst>
                    </p:cTn>
                  </p:par>
                  <p:par>
                    <p:cTn id="169" fill="hold" nodeType="clickPar">
                      <p:stCondLst>
                        <p:cond delay="indefinite"/>
                      </p:stCondLst>
                      <p:childTnLst>
                        <p:par>
                          <p:cTn id="170" fill="hold" nodeType="withGroup">
                            <p:stCondLst>
                              <p:cond delay="0"/>
                            </p:stCondLst>
                            <p:childTnLst>
                              <p:par>
                                <p:cTn id="171" presetID="8" presetClass="exit" presetSubtype="16" fill="hold" grpId="1" nodeType="clickEffect">
                                  <p:stCondLst>
                                    <p:cond delay="0"/>
                                  </p:stCondLst>
                                  <p:childTnLst>
                                    <p:animEffect transition="out" filter="diamond(in)">
                                      <p:cBhvr>
                                        <p:cTn id="172" dur="1000"/>
                                        <p:tgtEl>
                                          <p:spTgt spid="41537"/>
                                        </p:tgtEl>
                                      </p:cBhvr>
                                    </p:animEffect>
                                    <p:set>
                                      <p:cBhvr>
                                        <p:cTn id="173" dur="1" fill="hold">
                                          <p:stCondLst>
                                            <p:cond delay="999"/>
                                          </p:stCondLst>
                                        </p:cTn>
                                        <p:tgtEl>
                                          <p:spTgt spid="41537"/>
                                        </p:tgtEl>
                                        <p:attrNameLst>
                                          <p:attrName>style.visibility</p:attrName>
                                        </p:attrNameLst>
                                      </p:cBhvr>
                                      <p:to>
                                        <p:strVal val="hidden"/>
                                      </p:to>
                                    </p:set>
                                  </p:childTnLst>
                                </p:cTn>
                              </p:par>
                              <p:par>
                                <p:cTn id="174" presetID="8" presetClass="exit" presetSubtype="16" fill="hold" grpId="1" nodeType="withEffect">
                                  <p:stCondLst>
                                    <p:cond delay="0"/>
                                  </p:stCondLst>
                                  <p:childTnLst>
                                    <p:animEffect transition="out" filter="diamond(in)">
                                      <p:cBhvr>
                                        <p:cTn id="175" dur="1000"/>
                                        <p:tgtEl>
                                          <p:spTgt spid="41536"/>
                                        </p:tgtEl>
                                      </p:cBhvr>
                                    </p:animEffect>
                                    <p:set>
                                      <p:cBhvr>
                                        <p:cTn id="176" dur="1" fill="hold">
                                          <p:stCondLst>
                                            <p:cond delay="999"/>
                                          </p:stCondLst>
                                        </p:cTn>
                                        <p:tgtEl>
                                          <p:spTgt spid="41536"/>
                                        </p:tgtEl>
                                        <p:attrNameLst>
                                          <p:attrName>style.visibility</p:attrName>
                                        </p:attrNameLst>
                                      </p:cBhvr>
                                      <p:to>
                                        <p:strVal val="hidden"/>
                                      </p:to>
                                    </p:set>
                                  </p:childTnLst>
                                </p:cTn>
                              </p:par>
                              <p:par>
                                <p:cTn id="177" presetID="8" presetClass="exit" presetSubtype="16" fill="hold" grpId="1" nodeType="withEffect">
                                  <p:stCondLst>
                                    <p:cond delay="0"/>
                                  </p:stCondLst>
                                  <p:childTnLst>
                                    <p:animEffect transition="out" filter="diamond(in)">
                                      <p:cBhvr>
                                        <p:cTn id="178" dur="1000"/>
                                        <p:tgtEl>
                                          <p:spTgt spid="41543"/>
                                        </p:tgtEl>
                                      </p:cBhvr>
                                    </p:animEffect>
                                    <p:set>
                                      <p:cBhvr>
                                        <p:cTn id="179" dur="1" fill="hold">
                                          <p:stCondLst>
                                            <p:cond delay="999"/>
                                          </p:stCondLst>
                                        </p:cTn>
                                        <p:tgtEl>
                                          <p:spTgt spid="41543"/>
                                        </p:tgtEl>
                                        <p:attrNameLst>
                                          <p:attrName>style.visibility</p:attrName>
                                        </p:attrNameLst>
                                      </p:cBhvr>
                                      <p:to>
                                        <p:strVal val="hidden"/>
                                      </p:to>
                                    </p:set>
                                  </p:childTnLst>
                                </p:cTn>
                              </p:par>
                              <p:par>
                                <p:cTn id="180" presetID="8" presetClass="exit" presetSubtype="16" fill="hold" grpId="1" nodeType="withEffect">
                                  <p:stCondLst>
                                    <p:cond delay="0"/>
                                  </p:stCondLst>
                                  <p:childTnLst>
                                    <p:animEffect transition="out" filter="diamond(in)">
                                      <p:cBhvr>
                                        <p:cTn id="181" dur="1000"/>
                                        <p:tgtEl>
                                          <p:spTgt spid="41541"/>
                                        </p:tgtEl>
                                      </p:cBhvr>
                                    </p:animEffect>
                                    <p:set>
                                      <p:cBhvr>
                                        <p:cTn id="182" dur="1" fill="hold">
                                          <p:stCondLst>
                                            <p:cond delay="999"/>
                                          </p:stCondLst>
                                        </p:cTn>
                                        <p:tgtEl>
                                          <p:spTgt spid="41541"/>
                                        </p:tgtEl>
                                        <p:attrNameLst>
                                          <p:attrName>style.visibility</p:attrName>
                                        </p:attrNameLst>
                                      </p:cBhvr>
                                      <p:to>
                                        <p:strVal val="hidden"/>
                                      </p:to>
                                    </p:set>
                                  </p:childTnLst>
                                </p:cTn>
                              </p:par>
                              <p:par>
                                <p:cTn id="183" presetID="8" presetClass="exit" presetSubtype="16" fill="hold" grpId="1" nodeType="withEffect">
                                  <p:stCondLst>
                                    <p:cond delay="0"/>
                                  </p:stCondLst>
                                  <p:childTnLst>
                                    <p:animEffect transition="out" filter="diamond(in)">
                                      <p:cBhvr>
                                        <p:cTn id="184" dur="1000"/>
                                        <p:tgtEl>
                                          <p:spTgt spid="41548"/>
                                        </p:tgtEl>
                                      </p:cBhvr>
                                    </p:animEffect>
                                    <p:set>
                                      <p:cBhvr>
                                        <p:cTn id="185" dur="1" fill="hold">
                                          <p:stCondLst>
                                            <p:cond delay="999"/>
                                          </p:stCondLst>
                                        </p:cTn>
                                        <p:tgtEl>
                                          <p:spTgt spid="41548"/>
                                        </p:tgtEl>
                                        <p:attrNameLst>
                                          <p:attrName>style.visibility</p:attrName>
                                        </p:attrNameLst>
                                      </p:cBhvr>
                                      <p:to>
                                        <p:strVal val="hidden"/>
                                      </p:to>
                                    </p:set>
                                  </p:childTnLst>
                                </p:cTn>
                              </p:par>
                              <p:par>
                                <p:cTn id="186" presetID="8" presetClass="exit" presetSubtype="16" fill="hold" grpId="1" nodeType="withEffect">
                                  <p:stCondLst>
                                    <p:cond delay="0"/>
                                  </p:stCondLst>
                                  <p:childTnLst>
                                    <p:animEffect transition="out" filter="diamond(in)">
                                      <p:cBhvr>
                                        <p:cTn id="187" dur="1000"/>
                                        <p:tgtEl>
                                          <p:spTgt spid="41546"/>
                                        </p:tgtEl>
                                      </p:cBhvr>
                                    </p:animEffect>
                                    <p:set>
                                      <p:cBhvr>
                                        <p:cTn id="188" dur="1" fill="hold">
                                          <p:stCondLst>
                                            <p:cond delay="999"/>
                                          </p:stCondLst>
                                        </p:cTn>
                                        <p:tgtEl>
                                          <p:spTgt spid="41546"/>
                                        </p:tgtEl>
                                        <p:attrNameLst>
                                          <p:attrName>style.visibility</p:attrName>
                                        </p:attrNameLst>
                                      </p:cBhvr>
                                      <p:to>
                                        <p:strVal val="hidden"/>
                                      </p:to>
                                    </p:set>
                                  </p:childTnLst>
                                </p:cTn>
                              </p:par>
                              <p:par>
                                <p:cTn id="189" presetID="8" presetClass="exit" presetSubtype="16" fill="hold" grpId="1" nodeType="withEffect">
                                  <p:stCondLst>
                                    <p:cond delay="0"/>
                                  </p:stCondLst>
                                  <p:childTnLst>
                                    <p:animEffect transition="out" filter="diamond(in)">
                                      <p:cBhvr>
                                        <p:cTn id="190" dur="1000"/>
                                        <p:tgtEl>
                                          <p:spTgt spid="41552"/>
                                        </p:tgtEl>
                                      </p:cBhvr>
                                    </p:animEffect>
                                    <p:set>
                                      <p:cBhvr>
                                        <p:cTn id="191" dur="1" fill="hold">
                                          <p:stCondLst>
                                            <p:cond delay="999"/>
                                          </p:stCondLst>
                                        </p:cTn>
                                        <p:tgtEl>
                                          <p:spTgt spid="41552"/>
                                        </p:tgtEl>
                                        <p:attrNameLst>
                                          <p:attrName>style.visibility</p:attrName>
                                        </p:attrNameLst>
                                      </p:cBhvr>
                                      <p:to>
                                        <p:strVal val="hidden"/>
                                      </p:to>
                                    </p:set>
                                  </p:childTnLst>
                                </p:cTn>
                              </p:par>
                              <p:par>
                                <p:cTn id="192" presetID="8" presetClass="exit" presetSubtype="16" fill="hold" grpId="0" nodeType="withEffect">
                                  <p:stCondLst>
                                    <p:cond delay="0"/>
                                  </p:stCondLst>
                                  <p:childTnLst>
                                    <p:animEffect transition="out" filter="diamond(in)">
                                      <p:cBhvr>
                                        <p:cTn id="193" dur="1000"/>
                                        <p:tgtEl>
                                          <p:spTgt spid="41550"/>
                                        </p:tgtEl>
                                      </p:cBhvr>
                                    </p:animEffect>
                                    <p:set>
                                      <p:cBhvr>
                                        <p:cTn id="194" dur="1" fill="hold">
                                          <p:stCondLst>
                                            <p:cond delay="999"/>
                                          </p:stCondLst>
                                        </p:cTn>
                                        <p:tgtEl>
                                          <p:spTgt spid="41550"/>
                                        </p:tgtEl>
                                        <p:attrNameLst>
                                          <p:attrName>style.visibility</p:attrName>
                                        </p:attrNameLst>
                                      </p:cBhvr>
                                      <p:to>
                                        <p:strVal val="hidden"/>
                                      </p:to>
                                    </p:set>
                                  </p:childTnLst>
                                </p:cTn>
                              </p:par>
                              <p:par>
                                <p:cTn id="195" presetID="8" presetClass="exit" presetSubtype="16" fill="hold" grpId="1" nodeType="withEffect">
                                  <p:stCondLst>
                                    <p:cond delay="0"/>
                                  </p:stCondLst>
                                  <p:childTnLst>
                                    <p:animEffect transition="out" filter="diamond(in)">
                                      <p:cBhvr>
                                        <p:cTn id="196" dur="1000"/>
                                        <p:tgtEl>
                                          <p:spTgt spid="41557"/>
                                        </p:tgtEl>
                                      </p:cBhvr>
                                    </p:animEffect>
                                    <p:set>
                                      <p:cBhvr>
                                        <p:cTn id="197" dur="1" fill="hold">
                                          <p:stCondLst>
                                            <p:cond delay="999"/>
                                          </p:stCondLst>
                                        </p:cTn>
                                        <p:tgtEl>
                                          <p:spTgt spid="41557"/>
                                        </p:tgtEl>
                                        <p:attrNameLst>
                                          <p:attrName>style.visibility</p:attrName>
                                        </p:attrNameLst>
                                      </p:cBhvr>
                                      <p:to>
                                        <p:strVal val="hidden"/>
                                      </p:to>
                                    </p:set>
                                  </p:childTnLst>
                                </p:cTn>
                              </p:par>
                              <p:par>
                                <p:cTn id="198" presetID="8" presetClass="exit" presetSubtype="16" fill="hold" grpId="1" nodeType="withEffect">
                                  <p:stCondLst>
                                    <p:cond delay="0"/>
                                  </p:stCondLst>
                                  <p:childTnLst>
                                    <p:animEffect transition="out" filter="diamond(in)">
                                      <p:cBhvr>
                                        <p:cTn id="199" dur="1000"/>
                                        <p:tgtEl>
                                          <p:spTgt spid="41554"/>
                                        </p:tgtEl>
                                      </p:cBhvr>
                                    </p:animEffect>
                                    <p:set>
                                      <p:cBhvr>
                                        <p:cTn id="200" dur="1" fill="hold">
                                          <p:stCondLst>
                                            <p:cond delay="999"/>
                                          </p:stCondLst>
                                        </p:cTn>
                                        <p:tgtEl>
                                          <p:spTgt spid="41554"/>
                                        </p:tgtEl>
                                        <p:attrNameLst>
                                          <p:attrName>style.visibility</p:attrName>
                                        </p:attrNameLst>
                                      </p:cBhvr>
                                      <p:to>
                                        <p:strVal val="hidden"/>
                                      </p:to>
                                    </p:set>
                                  </p:childTnLst>
                                </p:cTn>
                              </p:par>
                              <p:par>
                                <p:cTn id="201" presetID="8" presetClass="exit" presetSubtype="16" fill="hold" grpId="1" nodeType="withEffect">
                                  <p:stCondLst>
                                    <p:cond delay="0"/>
                                  </p:stCondLst>
                                  <p:childTnLst>
                                    <p:animEffect transition="out" filter="diamond(in)">
                                      <p:cBhvr>
                                        <p:cTn id="202" dur="1000"/>
                                        <p:tgtEl>
                                          <p:spTgt spid="41559"/>
                                        </p:tgtEl>
                                      </p:cBhvr>
                                    </p:animEffect>
                                    <p:set>
                                      <p:cBhvr>
                                        <p:cTn id="203" dur="1" fill="hold">
                                          <p:stCondLst>
                                            <p:cond delay="999"/>
                                          </p:stCondLst>
                                        </p:cTn>
                                        <p:tgtEl>
                                          <p:spTgt spid="41559"/>
                                        </p:tgtEl>
                                        <p:attrNameLst>
                                          <p:attrName>style.visibility</p:attrName>
                                        </p:attrNameLst>
                                      </p:cBhvr>
                                      <p:to>
                                        <p:strVal val="hidden"/>
                                      </p:to>
                                    </p:set>
                                  </p:childTnLst>
                                </p:cTn>
                              </p:par>
                              <p:par>
                                <p:cTn id="204" presetID="8" presetClass="exit" presetSubtype="16" fill="hold" grpId="1" nodeType="withEffect">
                                  <p:stCondLst>
                                    <p:cond delay="0"/>
                                  </p:stCondLst>
                                  <p:childTnLst>
                                    <p:animEffect transition="out" filter="diamond(in)">
                                      <p:cBhvr>
                                        <p:cTn id="205" dur="1000"/>
                                        <p:tgtEl>
                                          <p:spTgt spid="41560"/>
                                        </p:tgtEl>
                                      </p:cBhvr>
                                    </p:animEffect>
                                    <p:set>
                                      <p:cBhvr>
                                        <p:cTn id="206" dur="1" fill="hold">
                                          <p:stCondLst>
                                            <p:cond delay="999"/>
                                          </p:stCondLst>
                                        </p:cTn>
                                        <p:tgtEl>
                                          <p:spTgt spid="415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28" grpId="0"/>
      <p:bldP spid="41535" grpId="0"/>
      <p:bldP spid="41536" grpId="0"/>
      <p:bldP spid="41536" grpId="1"/>
      <p:bldP spid="41537" grpId="0"/>
      <p:bldP spid="41537" grpId="1"/>
      <p:bldP spid="41538" grpId="0"/>
      <p:bldP spid="41541" grpId="0"/>
      <p:bldP spid="41541" grpId="1"/>
      <p:bldP spid="41542" grpId="0"/>
      <p:bldP spid="41543" grpId="0"/>
      <p:bldP spid="41543" grpId="1"/>
      <p:bldP spid="41544" grpId="0"/>
      <p:bldP spid="41546" grpId="0"/>
      <p:bldP spid="41546" grpId="1"/>
      <p:bldP spid="41547" grpId="0"/>
      <p:bldP spid="41548" grpId="0"/>
      <p:bldP spid="41548" grpId="1"/>
      <p:bldP spid="41549" grpId="0"/>
      <p:bldP spid="41549" grpId="1"/>
      <p:bldP spid="41550" grpId="0"/>
      <p:bldP spid="41551" grpId="0"/>
      <p:bldP spid="41552" grpId="0"/>
      <p:bldP spid="41552" grpId="1"/>
      <p:bldP spid="41553" grpId="0"/>
      <p:bldP spid="41554" grpId="0"/>
      <p:bldP spid="41554" grpId="1"/>
      <p:bldP spid="41555" grpId="0"/>
      <p:bldP spid="41557" grpId="0"/>
      <p:bldP spid="41557" grpId="1"/>
      <p:bldP spid="41558" grpId="0"/>
      <p:bldP spid="41559" grpId="0"/>
      <p:bldP spid="41559" grpId="1"/>
      <p:bldP spid="41560" grpId="0"/>
      <p:bldP spid="41560" grpId="1"/>
      <p:bldP spid="2" grpId="0" animBg="1"/>
      <p:bldP spid="2" grpId="1" animBg="1"/>
      <p:bldP spid="36" grpId="0" animBg="1"/>
      <p:bldP spid="36" grpId="1" animBg="1"/>
      <p:bldP spid="37" grpId="0" animBg="1"/>
      <p:bldP spid="37" grpId="1" animBg="1"/>
      <p:bldP spid="37" grpId="2" animBg="1"/>
      <p:bldP spid="37" grpId="3"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14400"/>
            <a:ext cx="9144000" cy="2590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Cách</a:t>
            </a:r>
            <a:r>
              <a:rPr lang="en-US" sz="2800" b="1" dirty="0" smtClean="0">
                <a:latin typeface="Times New Roman" pitchFamily="18" charset="0"/>
                <a:cs typeface="Times New Roman" pitchFamily="18" charset="0"/>
              </a:rPr>
              <a:t> chia </a:t>
            </a:r>
            <a:r>
              <a:rPr lang="en-US" sz="2800" b="1" dirty="0" err="1" smtClean="0">
                <a:latin typeface="Times New Roman" pitchFamily="18" charset="0"/>
                <a:cs typeface="Times New Roman" pitchFamily="18" charset="0"/>
              </a:rPr>
              <a:t>cho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số</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có</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hai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chữ</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số</a:t>
            </a:r>
            <a:r>
              <a:rPr lang="en-US" sz="2800" b="1" dirty="0" smtClean="0">
                <a:latin typeface="Times New Roman" pitchFamily="18" charset="0"/>
                <a:cs typeface="Times New Roman" pitchFamily="18" charset="0"/>
              </a:rPr>
              <a:t>.</a:t>
            </a:r>
          </a:p>
          <a:p>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Khi</a:t>
            </a:r>
            <a:r>
              <a:rPr lang="en-US" sz="3200" dirty="0" smtClean="0">
                <a:latin typeface="Times New Roman" pitchFamily="18" charset="0"/>
                <a:cs typeface="Times New Roman" pitchFamily="18" charset="0"/>
              </a:rPr>
              <a:t> chia </a:t>
            </a:r>
            <a:r>
              <a:rPr lang="en-US" sz="3200" dirty="0" err="1" smtClean="0">
                <a:latin typeface="Times New Roman" pitchFamily="18" charset="0"/>
                <a:cs typeface="Times New Roman" pitchFamily="18" charset="0"/>
              </a:rPr>
              <a:t>cho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số</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có</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hai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chữ</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số</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ở</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mỗi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lần</a:t>
            </a:r>
            <a:r>
              <a:rPr lang="en-US" sz="3200" dirty="0" smtClean="0">
                <a:latin typeface="Times New Roman" pitchFamily="18" charset="0"/>
                <a:cs typeface="Times New Roman" pitchFamily="18" charset="0"/>
              </a:rPr>
              <a:t> chia, ta </a:t>
            </a:r>
            <a:r>
              <a:rPr lang="en-US" sz="3200" dirty="0" err="1" smtClean="0">
                <a:latin typeface="Times New Roman" pitchFamily="18" charset="0"/>
                <a:cs typeface="Times New Roman" pitchFamily="18" charset="0"/>
              </a:rPr>
              <a:t>che</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một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chữ</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số</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ở</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tận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cùng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của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số</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bị</a:t>
            </a:r>
            <a:r>
              <a:rPr lang="en-US" sz="3200" dirty="0" smtClean="0">
                <a:latin typeface="Times New Roman" pitchFamily="18" charset="0"/>
                <a:cs typeface="Times New Roman" pitchFamily="18" charset="0"/>
              </a:rPr>
              <a:t> chia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số</a:t>
            </a:r>
            <a:r>
              <a:rPr lang="en-US" sz="3200" dirty="0" smtClean="0">
                <a:latin typeface="Times New Roman" pitchFamily="18" charset="0"/>
                <a:cs typeface="Times New Roman" pitchFamily="18" charset="0"/>
              </a:rPr>
              <a:t> chia, </a:t>
            </a:r>
            <a:r>
              <a:rPr lang="en-US" sz="3200" dirty="0" err="1" smtClean="0">
                <a:latin typeface="Times New Roman" pitchFamily="18" charset="0"/>
                <a:cs typeface="Times New Roman" pitchFamily="18" charset="0"/>
              </a:rPr>
              <a:t>rồi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ước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lượng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thương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như</a:t>
            </a:r>
            <a:r>
              <a:rPr lang="en-US" sz="3200" dirty="0" smtClean="0">
                <a:latin typeface="Times New Roman" pitchFamily="18" charset="0"/>
                <a:cs typeface="Times New Roman" pitchFamily="18" charset="0"/>
              </a:rPr>
              <a:t> chia </a:t>
            </a:r>
            <a:r>
              <a:rPr lang="en-US" sz="3200" dirty="0" err="1" smtClean="0">
                <a:latin typeface="Times New Roman" pitchFamily="18" charset="0"/>
                <a:cs typeface="Times New Roman" pitchFamily="18" charset="0"/>
              </a:rPr>
              <a:t>cho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số</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có</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một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chữ</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số</a:t>
            </a:r>
            <a:r>
              <a:rPr lang="en-US" sz="3200" dirty="0">
                <a:latin typeface="Times New Roman" pitchFamily="18" charset="0"/>
                <a:cs typeface="Times New Roman" pitchFamily="18" charset="0"/>
              </a:rPr>
              <a:t>.</a:t>
            </a:r>
            <a:endParaRPr lang="en-US" sz="3200" dirty="0" smtClean="0">
              <a:latin typeface="Times New Roman" pitchFamily="18" charset="0"/>
              <a:cs typeface="Times New Roman" pitchFamily="18" charset="0"/>
            </a:endParaRPr>
          </a:p>
        </p:txBody>
      </p:sp>
      <p:sp>
        <p:nvSpPr>
          <p:cNvPr id="6" name="Rectangle 1"/>
          <p:cNvSpPr>
            <a:spLocks noChangeArrowheads="1"/>
          </p:cNvSpPr>
          <p:nvPr/>
        </p:nvSpPr>
        <p:spPr bwMode="auto">
          <a:xfrm>
            <a:off x="0" y="-63043"/>
            <a:ext cx="9144000" cy="95410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kumimoji="0" lang="it-IT" sz="2200" b="1"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a:t>
            </a:r>
            <a:r>
              <a:rPr lang="it-IT" sz="2800" b="1">
                <a:solidFill>
                  <a:schemeClr val="tx1"/>
                </a:solidFill>
                <a:latin typeface="Times New Roman" pitchFamily="18" charset="0"/>
                <a:ea typeface="Times New Roman" pitchFamily="18" charset="0"/>
                <a:cs typeface="Times New Roman" pitchFamily="18" charset="0"/>
              </a:rPr>
              <a:t>Biện pháp 3:Hướng dẫn cách chia cho số có nhiều chữ số và hướng dẫn cách ước lượng thương.</a:t>
            </a:r>
            <a:endParaRPr lang="it-IT" sz="28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40853804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14400"/>
            <a:ext cx="9144000" cy="1371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800" b="1" dirty="0" smtClean="0">
                <a:latin typeface="Times New Roman" pitchFamily="18" charset="0"/>
                <a:cs typeface="Times New Roman" pitchFamily="18" charset="0"/>
              </a:rPr>
              <a:t>2. </a:t>
            </a:r>
            <a:r>
              <a:rPr lang="en-US" sz="2800" b="1" dirty="0" err="1" smtClean="0">
                <a:latin typeface="Times New Roman" pitchFamily="18" charset="0"/>
                <a:cs typeface="Times New Roman" pitchFamily="18" charset="0"/>
              </a:rPr>
              <a:t>Cách</a:t>
            </a:r>
            <a:r>
              <a:rPr lang="en-US" sz="2800" b="1" dirty="0" smtClean="0">
                <a:latin typeface="Times New Roman" pitchFamily="18" charset="0"/>
                <a:cs typeface="Times New Roman" pitchFamily="18" charset="0"/>
              </a:rPr>
              <a:t> chia </a:t>
            </a:r>
            <a:r>
              <a:rPr lang="en-US" sz="2800" b="1" dirty="0" err="1" smtClean="0">
                <a:latin typeface="Times New Roman" pitchFamily="18" charset="0"/>
                <a:cs typeface="Times New Roman" pitchFamily="18" charset="0"/>
              </a:rPr>
              <a:t>cho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số</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có</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chữ</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số</a:t>
            </a:r>
            <a:endParaRPr lang="en-US" sz="2800" b="1" dirty="0" smtClean="0">
              <a:latin typeface="Times New Roman" pitchFamily="18" charset="0"/>
              <a:cs typeface="Times New Roman" pitchFamily="18" charset="0"/>
            </a:endParaRPr>
          </a:p>
        </p:txBody>
      </p:sp>
      <p:sp>
        <p:nvSpPr>
          <p:cNvPr id="6" name="Rectangle 1"/>
          <p:cNvSpPr>
            <a:spLocks noChangeArrowheads="1"/>
          </p:cNvSpPr>
          <p:nvPr/>
        </p:nvSpPr>
        <p:spPr bwMode="auto">
          <a:xfrm>
            <a:off x="0" y="-63043"/>
            <a:ext cx="9144000" cy="95410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kumimoji="0" lang="it-IT" sz="2200" b="1"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a:t>
            </a:r>
            <a:r>
              <a:rPr lang="it-IT" sz="2800" b="1">
                <a:solidFill>
                  <a:schemeClr val="tx1"/>
                </a:solidFill>
                <a:latin typeface="Times New Roman" pitchFamily="18" charset="0"/>
                <a:ea typeface="Times New Roman" pitchFamily="18" charset="0"/>
                <a:cs typeface="Times New Roman" pitchFamily="18" charset="0"/>
              </a:rPr>
              <a:t>Biện pháp 3:Hướng dẫn cách chia cho số có nhiều chữ số và hướng dẫn cách ước lượng thương</a:t>
            </a:r>
            <a:r>
              <a:rPr lang="it-IT" sz="2800" b="1" smtClean="0">
                <a:solidFill>
                  <a:schemeClr val="tx1"/>
                </a:solidFill>
                <a:latin typeface="Times New Roman" pitchFamily="18" charset="0"/>
                <a:ea typeface="Times New Roman" pitchFamily="18" charset="0"/>
                <a:cs typeface="Times New Roman" pitchFamily="18" charset="0"/>
              </a:rPr>
              <a:t>.</a:t>
            </a:r>
            <a:endParaRPr lang="it-IT" sz="280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7846438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28" name="Text Box 568">
            <a:extLst>
              <a:ext uri="{FF2B5EF4-FFF2-40B4-BE49-F238E27FC236}">
                <a16:creationId xmlns:a16="http://schemas.microsoft.com/office/drawing/2014/main" xmlns="" id="{4265F0EC-8A21-4DB9-84E6-12FB4882CAEF}"/>
              </a:ext>
            </a:extLst>
          </p:cNvPr>
          <p:cNvSpPr txBox="1">
            <a:spLocks noChangeArrowheads="1"/>
          </p:cNvSpPr>
          <p:nvPr/>
        </p:nvSpPr>
        <p:spPr bwMode="auto">
          <a:xfrm>
            <a:off x="228600" y="1714545"/>
            <a:ext cx="1550498" cy="796182"/>
          </a:xfrm>
          <a:prstGeom prst="rect">
            <a:avLst/>
          </a:prstGeom>
          <a:noFill/>
          <a:ln>
            <a:noFill/>
          </a:ln>
        </p:spPr>
        <p:txBody>
          <a:bodyPr wrap="squar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4600" b="1" dirty="0" smtClean="0">
                <a:solidFill>
                  <a:srgbClr val="CC0099"/>
                </a:solidFill>
                <a:latin typeface="Times New Roman" panose="02020603050405020304" pitchFamily="18" charset="0"/>
              </a:rPr>
              <a:t>1944</a:t>
            </a:r>
            <a:endParaRPr lang="en-US" altLang="en-US" sz="4600" b="1" dirty="0">
              <a:solidFill>
                <a:srgbClr val="CC0099"/>
              </a:solidFill>
              <a:latin typeface="Times New Roman" panose="02020603050405020304" pitchFamily="18" charset="0"/>
              <a:cs typeface="Times New Roman" panose="02020603050405020304" pitchFamily="18" charset="0"/>
            </a:endParaRPr>
          </a:p>
        </p:txBody>
      </p:sp>
      <p:sp>
        <p:nvSpPr>
          <p:cNvPr id="14339" name="Text Box 570">
            <a:extLst>
              <a:ext uri="{FF2B5EF4-FFF2-40B4-BE49-F238E27FC236}">
                <a16:creationId xmlns:a16="http://schemas.microsoft.com/office/drawing/2014/main" xmlns="" id="{085CA435-D8C0-494B-BF91-F98EB34EF430}"/>
              </a:ext>
            </a:extLst>
          </p:cNvPr>
          <p:cNvSpPr txBox="1">
            <a:spLocks noChangeArrowheads="1"/>
          </p:cNvSpPr>
          <p:nvPr/>
        </p:nvSpPr>
        <p:spPr bwMode="auto">
          <a:xfrm>
            <a:off x="2524125" y="2075657"/>
            <a:ext cx="176592" cy="503794"/>
          </a:xfrm>
          <a:prstGeom prst="rect">
            <a:avLst/>
          </a:prstGeom>
          <a:noFill/>
          <a:ln>
            <a:noFill/>
          </a:ln>
        </p:spPr>
        <p:txBody>
          <a:bodyPr wrap="non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endParaRPr lang="en-US" altLang="en-US" sz="2700">
              <a:solidFill>
                <a:schemeClr val="tx1"/>
              </a:solidFill>
              <a:latin typeface="Times New Roman" panose="02020603050405020304" pitchFamily="18" charset="0"/>
              <a:cs typeface="Times New Roman" panose="02020603050405020304" pitchFamily="18" charset="0"/>
            </a:endParaRPr>
          </a:p>
        </p:txBody>
      </p:sp>
      <p:sp>
        <p:nvSpPr>
          <p:cNvPr id="14340" name="Text Box 571">
            <a:extLst>
              <a:ext uri="{FF2B5EF4-FFF2-40B4-BE49-F238E27FC236}">
                <a16:creationId xmlns:a16="http://schemas.microsoft.com/office/drawing/2014/main" xmlns="" id="{D1B1CEF7-FF8E-4464-9A1F-D945A585626F}"/>
              </a:ext>
            </a:extLst>
          </p:cNvPr>
          <p:cNvSpPr txBox="1">
            <a:spLocks noChangeArrowheads="1"/>
          </p:cNvSpPr>
          <p:nvPr/>
        </p:nvSpPr>
        <p:spPr bwMode="auto">
          <a:xfrm>
            <a:off x="2508250" y="1972469"/>
            <a:ext cx="176592" cy="503794"/>
          </a:xfrm>
          <a:prstGeom prst="rect">
            <a:avLst/>
          </a:prstGeom>
          <a:noFill/>
          <a:ln>
            <a:noFill/>
          </a:ln>
        </p:spPr>
        <p:txBody>
          <a:bodyPr wrap="non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endParaRPr lang="en-US" altLang="en-US" sz="2700">
              <a:solidFill>
                <a:schemeClr val="tx1"/>
              </a:solidFill>
              <a:latin typeface="Times New Roman" panose="02020603050405020304" pitchFamily="18" charset="0"/>
              <a:cs typeface="Times New Roman" panose="02020603050405020304" pitchFamily="18" charset="0"/>
            </a:endParaRPr>
          </a:p>
        </p:txBody>
      </p:sp>
      <p:sp>
        <p:nvSpPr>
          <p:cNvPr id="14342" name="Text Box 573">
            <a:extLst>
              <a:ext uri="{FF2B5EF4-FFF2-40B4-BE49-F238E27FC236}">
                <a16:creationId xmlns:a16="http://schemas.microsoft.com/office/drawing/2014/main" xmlns="" id="{084751D2-D353-4849-8325-FC8AD1B3E6FB}"/>
              </a:ext>
            </a:extLst>
          </p:cNvPr>
          <p:cNvSpPr txBox="1">
            <a:spLocks noChangeArrowheads="1"/>
          </p:cNvSpPr>
          <p:nvPr/>
        </p:nvSpPr>
        <p:spPr bwMode="auto">
          <a:xfrm>
            <a:off x="2524125" y="2143126"/>
            <a:ext cx="176592" cy="503794"/>
          </a:xfrm>
          <a:prstGeom prst="rect">
            <a:avLst/>
          </a:prstGeom>
          <a:noFill/>
          <a:ln>
            <a:noFill/>
          </a:ln>
        </p:spPr>
        <p:txBody>
          <a:bodyPr wrap="non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endParaRPr lang="en-US" altLang="en-US" sz="2700">
              <a:solidFill>
                <a:schemeClr val="tx1"/>
              </a:solidFill>
              <a:latin typeface="Times New Roman" panose="02020603050405020304" pitchFamily="18" charset="0"/>
              <a:cs typeface="Times New Roman" panose="02020603050405020304" pitchFamily="18" charset="0"/>
            </a:endParaRPr>
          </a:p>
        </p:txBody>
      </p:sp>
      <p:sp>
        <p:nvSpPr>
          <p:cNvPr id="41534" name="Line 574">
            <a:extLst>
              <a:ext uri="{FF2B5EF4-FFF2-40B4-BE49-F238E27FC236}">
                <a16:creationId xmlns:a16="http://schemas.microsoft.com/office/drawing/2014/main" xmlns="" id="{DF276F89-8286-49EC-8158-761B2B18DF5F}"/>
              </a:ext>
            </a:extLst>
          </p:cNvPr>
          <p:cNvSpPr>
            <a:spLocks noChangeShapeType="1"/>
          </p:cNvSpPr>
          <p:nvPr/>
        </p:nvSpPr>
        <p:spPr bwMode="auto">
          <a:xfrm>
            <a:off x="1651523" y="2574396"/>
            <a:ext cx="1244077" cy="16404"/>
          </a:xfrm>
          <a:prstGeom prst="line">
            <a:avLst/>
          </a:prstGeom>
          <a:noFill/>
          <a:ln w="31750">
            <a:solidFill>
              <a:schemeClr val="tx1"/>
            </a:solidFill>
            <a:round/>
            <a:headEnd/>
            <a:tailEnd/>
          </a:ln>
        </p:spPr>
        <p:txBody>
          <a:bodyPr lIns="87442" tIns="43721" rIns="87442" bIns="43721"/>
          <a:lstStyle/>
          <a:p>
            <a:pPr>
              <a:defRPr/>
            </a:pPr>
            <a:endParaRPr lang="vi-VN" sz="1100" dirty="0"/>
          </a:p>
        </p:txBody>
      </p:sp>
      <p:sp>
        <p:nvSpPr>
          <p:cNvPr id="41535" name="Text Box 575">
            <a:extLst>
              <a:ext uri="{FF2B5EF4-FFF2-40B4-BE49-F238E27FC236}">
                <a16:creationId xmlns:a16="http://schemas.microsoft.com/office/drawing/2014/main" xmlns="" id="{97B303AA-D5E7-4B7D-9133-E5C2E5CE0F8A}"/>
              </a:ext>
            </a:extLst>
          </p:cNvPr>
          <p:cNvSpPr txBox="1">
            <a:spLocks noChangeArrowheads="1"/>
          </p:cNvSpPr>
          <p:nvPr/>
        </p:nvSpPr>
        <p:spPr bwMode="auto">
          <a:xfrm>
            <a:off x="1779098" y="1714545"/>
            <a:ext cx="1192702" cy="796182"/>
          </a:xfrm>
          <a:prstGeom prst="rect">
            <a:avLst/>
          </a:prstGeom>
          <a:noFill/>
          <a:ln>
            <a:noFill/>
          </a:ln>
        </p:spPr>
        <p:txBody>
          <a:bodyPr wrap="squar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4600" b="1" dirty="0" smtClean="0">
                <a:solidFill>
                  <a:srgbClr val="CC0099"/>
                </a:solidFill>
                <a:latin typeface="Times New Roman" panose="02020603050405020304" pitchFamily="18" charset="0"/>
              </a:rPr>
              <a:t>162</a:t>
            </a:r>
            <a:endParaRPr lang="en-US" altLang="en-US" sz="4600" b="1" dirty="0">
              <a:solidFill>
                <a:srgbClr val="CC0099"/>
              </a:solidFill>
              <a:latin typeface="Times New Roman" panose="02020603050405020304" pitchFamily="18" charset="0"/>
              <a:cs typeface="Times New Roman" panose="02020603050405020304" pitchFamily="18" charset="0"/>
            </a:endParaRPr>
          </a:p>
        </p:txBody>
      </p:sp>
      <p:sp>
        <p:nvSpPr>
          <p:cNvPr id="41536" name="Text Box 576">
            <a:extLst>
              <a:ext uri="{FF2B5EF4-FFF2-40B4-BE49-F238E27FC236}">
                <a16:creationId xmlns:a16="http://schemas.microsoft.com/office/drawing/2014/main" xmlns="" id="{5768641F-BBC2-474E-9390-05B854804B0A}"/>
              </a:ext>
            </a:extLst>
          </p:cNvPr>
          <p:cNvSpPr txBox="1">
            <a:spLocks noChangeArrowheads="1"/>
          </p:cNvSpPr>
          <p:nvPr/>
        </p:nvSpPr>
        <p:spPr bwMode="auto">
          <a:xfrm>
            <a:off x="3124200" y="914400"/>
            <a:ext cx="5157297" cy="503794"/>
          </a:xfrm>
          <a:prstGeom prst="rect">
            <a:avLst/>
          </a:prstGeom>
          <a:noFill/>
          <a:ln>
            <a:noFill/>
          </a:ln>
        </p:spPr>
        <p:txBody>
          <a:bodyPr wrap="non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2700" b="1" dirty="0">
                <a:solidFill>
                  <a:srgbClr val="FF0000"/>
                </a:solidFill>
                <a:latin typeface="Times New Roman" panose="02020603050405020304" pitchFamily="18" charset="0"/>
              </a:rPr>
              <a:t>Chia </a:t>
            </a:r>
            <a:r>
              <a:rPr lang="en-US" altLang="en-US" sz="2700" b="1" dirty="0" err="1">
                <a:solidFill>
                  <a:srgbClr val="FF0000"/>
                </a:solidFill>
                <a:latin typeface="Times New Roman" panose="02020603050405020304" pitchFamily="18" charset="0"/>
              </a:rPr>
              <a:t>theo</a:t>
            </a:r>
            <a:r>
              <a:rPr lang="en-US" altLang="en-US" sz="2700" b="1" dirty="0">
                <a:solidFill>
                  <a:srgbClr val="FF0000"/>
                </a:solidFill>
                <a:latin typeface="Times New Roman" panose="02020603050405020304" pitchFamily="18" charset="0"/>
              </a:rPr>
              <a:t> </a:t>
            </a:r>
            <a:r>
              <a:rPr lang="en-US" altLang="en-US" sz="2700" b="1" dirty="0" err="1">
                <a:solidFill>
                  <a:srgbClr val="FF0000"/>
                </a:solidFill>
                <a:latin typeface="Times New Roman" panose="02020603050405020304" pitchFamily="18" charset="0"/>
              </a:rPr>
              <a:t>thứ</a:t>
            </a:r>
            <a:r>
              <a:rPr lang="en-US" altLang="en-US" sz="2700" b="1" dirty="0">
                <a:solidFill>
                  <a:srgbClr val="FF0000"/>
                </a:solidFill>
                <a:latin typeface="Times New Roman" panose="02020603050405020304" pitchFamily="18" charset="0"/>
              </a:rPr>
              <a:t> </a:t>
            </a:r>
            <a:r>
              <a:rPr lang="en-US" altLang="en-US" sz="2700" b="1" dirty="0" err="1">
                <a:solidFill>
                  <a:srgbClr val="FF0000"/>
                </a:solidFill>
                <a:latin typeface="Times New Roman" panose="02020603050405020304" pitchFamily="18" charset="0"/>
              </a:rPr>
              <a:t>tự</a:t>
            </a:r>
            <a:r>
              <a:rPr lang="en-US" altLang="en-US" sz="2700" b="1" dirty="0">
                <a:solidFill>
                  <a:srgbClr val="FF0000"/>
                </a:solidFill>
                <a:latin typeface="Times New Roman" panose="02020603050405020304" pitchFamily="18" charset="0"/>
              </a:rPr>
              <a:t> </a:t>
            </a:r>
            <a:r>
              <a:rPr lang="en-US" altLang="en-US" sz="2700" b="1" dirty="0" err="1">
                <a:solidFill>
                  <a:srgbClr val="FF0000"/>
                </a:solidFill>
                <a:latin typeface="Times New Roman" panose="02020603050405020304" pitchFamily="18" charset="0"/>
              </a:rPr>
              <a:t>từ</a:t>
            </a:r>
            <a:r>
              <a:rPr lang="en-US" altLang="en-US" sz="2700" b="1" dirty="0">
                <a:solidFill>
                  <a:srgbClr val="FF0000"/>
                </a:solidFill>
                <a:latin typeface="Times New Roman" panose="02020603050405020304" pitchFamily="18" charset="0"/>
              </a:rPr>
              <a:t> </a:t>
            </a:r>
            <a:r>
              <a:rPr lang="en-US" altLang="en-US" sz="2700" b="1" dirty="0" err="1">
                <a:solidFill>
                  <a:srgbClr val="FF0000"/>
                </a:solidFill>
                <a:latin typeface="Times New Roman" panose="02020603050405020304" pitchFamily="18" charset="0"/>
              </a:rPr>
              <a:t>trái</a:t>
            </a:r>
            <a:r>
              <a:rPr lang="en-US" altLang="en-US" sz="2700" b="1" dirty="0">
                <a:solidFill>
                  <a:srgbClr val="FF0000"/>
                </a:solidFill>
                <a:latin typeface="Times New Roman" panose="02020603050405020304" pitchFamily="18" charset="0"/>
              </a:rPr>
              <a:t> sang </a:t>
            </a:r>
            <a:r>
              <a:rPr lang="en-US" altLang="en-US" sz="2700" b="1" dirty="0" err="1">
                <a:solidFill>
                  <a:srgbClr val="FF0000"/>
                </a:solidFill>
                <a:latin typeface="Times New Roman" panose="02020603050405020304" pitchFamily="18" charset="0"/>
              </a:rPr>
              <a:t>phải</a:t>
            </a:r>
            <a:endParaRPr lang="en-US" altLang="en-US" sz="2700" b="1" dirty="0">
              <a:solidFill>
                <a:srgbClr val="FF0000"/>
              </a:solidFill>
              <a:latin typeface="Times New Roman" panose="02020603050405020304" pitchFamily="18" charset="0"/>
              <a:cs typeface="Times New Roman" panose="02020603050405020304" pitchFamily="18" charset="0"/>
            </a:endParaRPr>
          </a:p>
        </p:txBody>
      </p:sp>
      <p:sp>
        <p:nvSpPr>
          <p:cNvPr id="41537" name="Text Box 577">
            <a:extLst>
              <a:ext uri="{FF2B5EF4-FFF2-40B4-BE49-F238E27FC236}">
                <a16:creationId xmlns:a16="http://schemas.microsoft.com/office/drawing/2014/main" xmlns="" id="{16696B57-1933-4614-ACF9-C6D61D85BDAC}"/>
              </a:ext>
            </a:extLst>
          </p:cNvPr>
          <p:cNvSpPr txBox="1">
            <a:spLocks noChangeArrowheads="1"/>
          </p:cNvSpPr>
          <p:nvPr/>
        </p:nvSpPr>
        <p:spPr bwMode="auto">
          <a:xfrm>
            <a:off x="3200400" y="1524000"/>
            <a:ext cx="5076484" cy="503794"/>
          </a:xfrm>
          <a:prstGeom prst="rect">
            <a:avLst/>
          </a:prstGeom>
          <a:noFill/>
          <a:ln>
            <a:noFill/>
          </a:ln>
        </p:spPr>
        <p:txBody>
          <a:bodyPr wrap="non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2700" dirty="0">
                <a:solidFill>
                  <a:schemeClr val="tx1"/>
                </a:solidFill>
                <a:latin typeface="Times New Roman" panose="02020603050405020304" pitchFamily="18" charset="0"/>
              </a:rPr>
              <a:t>  * </a:t>
            </a:r>
            <a:r>
              <a:rPr lang="en-US" altLang="en-US" sz="2700" dirty="0" smtClean="0">
                <a:solidFill>
                  <a:schemeClr val="tx1"/>
                </a:solidFill>
                <a:latin typeface="Times New Roman" panose="02020603050405020304" pitchFamily="18" charset="0"/>
              </a:rPr>
              <a:t>194 chia </a:t>
            </a:r>
            <a:r>
              <a:rPr lang="en-US" altLang="en-US" sz="2700" dirty="0" err="1">
                <a:solidFill>
                  <a:schemeClr val="tx1"/>
                </a:solidFill>
                <a:latin typeface="Times New Roman" panose="02020603050405020304" pitchFamily="18" charset="0"/>
              </a:rPr>
              <a:t>cho</a:t>
            </a:r>
            <a:r>
              <a:rPr lang="en-US" altLang="en-US" sz="2700" dirty="0">
                <a:solidFill>
                  <a:schemeClr val="tx1"/>
                </a:solidFill>
                <a:latin typeface="Times New Roman" panose="02020603050405020304" pitchFamily="18" charset="0"/>
              </a:rPr>
              <a:t> </a:t>
            </a:r>
            <a:r>
              <a:rPr lang="en-US" altLang="en-US" sz="2700" dirty="0" smtClean="0">
                <a:solidFill>
                  <a:schemeClr val="tx1"/>
                </a:solidFill>
                <a:latin typeface="Times New Roman" panose="02020603050405020304" pitchFamily="18" charset="0"/>
              </a:rPr>
              <a:t>162 </a:t>
            </a:r>
            <a:r>
              <a:rPr lang="en-US" altLang="en-US" sz="2700" dirty="0" err="1" smtClean="0">
                <a:solidFill>
                  <a:schemeClr val="tx1"/>
                </a:solidFill>
                <a:latin typeface="Times New Roman" panose="02020603050405020304" pitchFamily="18" charset="0"/>
              </a:rPr>
              <a:t>được</a:t>
            </a:r>
            <a:r>
              <a:rPr lang="en-US" altLang="en-US" sz="2700" dirty="0" smtClean="0">
                <a:solidFill>
                  <a:schemeClr val="tx1"/>
                </a:solidFill>
                <a:latin typeface="Times New Roman" panose="02020603050405020304" pitchFamily="18" charset="0"/>
              </a:rPr>
              <a:t> 1, </a:t>
            </a:r>
            <a:r>
              <a:rPr lang="en-US" altLang="en-US" sz="2700" dirty="0" err="1">
                <a:solidFill>
                  <a:schemeClr val="tx1"/>
                </a:solidFill>
                <a:latin typeface="Times New Roman" panose="02020603050405020304" pitchFamily="18" charset="0"/>
              </a:rPr>
              <a:t>viết</a:t>
            </a:r>
            <a:r>
              <a:rPr lang="en-US" altLang="en-US" sz="2700" dirty="0">
                <a:solidFill>
                  <a:schemeClr val="tx1"/>
                </a:solidFill>
                <a:latin typeface="Times New Roman" panose="02020603050405020304" pitchFamily="18" charset="0"/>
              </a:rPr>
              <a:t> </a:t>
            </a:r>
            <a:r>
              <a:rPr lang="en-US" altLang="en-US" sz="2700" dirty="0" smtClean="0">
                <a:solidFill>
                  <a:schemeClr val="tx1"/>
                </a:solidFill>
                <a:latin typeface="Times New Roman" panose="02020603050405020304" pitchFamily="18" charset="0"/>
              </a:rPr>
              <a:t>1;</a:t>
            </a:r>
            <a:endParaRPr lang="en-US" altLang="en-US" sz="2700" dirty="0">
              <a:solidFill>
                <a:schemeClr val="tx1"/>
              </a:solidFill>
              <a:latin typeface="Times New Roman" panose="02020603050405020304" pitchFamily="18" charset="0"/>
              <a:cs typeface="Times New Roman" panose="02020603050405020304" pitchFamily="18" charset="0"/>
            </a:endParaRPr>
          </a:p>
        </p:txBody>
      </p:sp>
      <p:sp>
        <p:nvSpPr>
          <p:cNvPr id="41538" name="Text Box 578">
            <a:extLst>
              <a:ext uri="{FF2B5EF4-FFF2-40B4-BE49-F238E27FC236}">
                <a16:creationId xmlns:a16="http://schemas.microsoft.com/office/drawing/2014/main" xmlns="" id="{411461E7-C217-4C18-AB62-1B2B3E126059}"/>
              </a:ext>
            </a:extLst>
          </p:cNvPr>
          <p:cNvSpPr txBox="1">
            <a:spLocks noChangeArrowheads="1"/>
          </p:cNvSpPr>
          <p:nvPr/>
        </p:nvSpPr>
        <p:spPr bwMode="auto">
          <a:xfrm>
            <a:off x="1752600" y="2514600"/>
            <a:ext cx="462359" cy="796182"/>
          </a:xfrm>
          <a:prstGeom prst="rect">
            <a:avLst/>
          </a:prstGeom>
          <a:noFill/>
          <a:ln>
            <a:noFill/>
          </a:ln>
        </p:spPr>
        <p:txBody>
          <a:bodyPr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4600" b="1" dirty="0" smtClean="0">
                <a:solidFill>
                  <a:schemeClr val="folHlink"/>
                </a:solidFill>
                <a:latin typeface="Times New Roman" panose="02020603050405020304" pitchFamily="18" charset="0"/>
              </a:rPr>
              <a:t>1</a:t>
            </a:r>
            <a:endParaRPr lang="en-US" altLang="en-US" sz="4600" b="1" dirty="0">
              <a:solidFill>
                <a:schemeClr val="folHlink"/>
              </a:solidFill>
              <a:latin typeface="Times New Roman" panose="02020603050405020304" pitchFamily="18" charset="0"/>
              <a:cs typeface="Times New Roman" panose="02020603050405020304" pitchFamily="18" charset="0"/>
            </a:endParaRPr>
          </a:p>
        </p:txBody>
      </p:sp>
      <p:sp>
        <p:nvSpPr>
          <p:cNvPr id="41541" name="Text Box 581">
            <a:extLst>
              <a:ext uri="{FF2B5EF4-FFF2-40B4-BE49-F238E27FC236}">
                <a16:creationId xmlns:a16="http://schemas.microsoft.com/office/drawing/2014/main" xmlns="" id="{29D76834-6DED-40A6-9BB6-CCE419061810}"/>
              </a:ext>
            </a:extLst>
          </p:cNvPr>
          <p:cNvSpPr txBox="1">
            <a:spLocks noChangeArrowheads="1"/>
          </p:cNvSpPr>
          <p:nvPr/>
        </p:nvSpPr>
        <p:spPr bwMode="auto">
          <a:xfrm>
            <a:off x="3676473" y="2057400"/>
            <a:ext cx="5451305" cy="503794"/>
          </a:xfrm>
          <a:prstGeom prst="rect">
            <a:avLst/>
          </a:prstGeom>
          <a:noFill/>
          <a:ln>
            <a:noFill/>
          </a:ln>
        </p:spPr>
        <p:txBody>
          <a:bodyPr wrap="non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2700" dirty="0">
                <a:solidFill>
                  <a:schemeClr val="tx1"/>
                </a:solidFill>
                <a:latin typeface="Times New Roman" panose="02020603050405020304" pitchFamily="18" charset="0"/>
              </a:rPr>
              <a:t>1</a:t>
            </a:r>
            <a:r>
              <a:rPr lang="en-US" altLang="en-US" sz="2700" dirty="0" smtClean="0">
                <a:solidFill>
                  <a:schemeClr val="tx1"/>
                </a:solidFill>
                <a:latin typeface="Times New Roman" panose="02020603050405020304" pitchFamily="18" charset="0"/>
              </a:rPr>
              <a:t> </a:t>
            </a:r>
            <a:r>
              <a:rPr lang="en-US" altLang="en-US" sz="2700" dirty="0" err="1">
                <a:solidFill>
                  <a:schemeClr val="tx1"/>
                </a:solidFill>
                <a:latin typeface="Times New Roman" panose="02020603050405020304" pitchFamily="18" charset="0"/>
              </a:rPr>
              <a:t>nhân</a:t>
            </a:r>
            <a:r>
              <a:rPr lang="en-US" altLang="en-US" sz="2700" dirty="0">
                <a:solidFill>
                  <a:schemeClr val="tx1"/>
                </a:solidFill>
                <a:latin typeface="Times New Roman" panose="02020603050405020304" pitchFamily="18" charset="0"/>
              </a:rPr>
              <a:t> </a:t>
            </a:r>
            <a:r>
              <a:rPr lang="en-US" altLang="en-US" sz="2700" dirty="0" smtClean="0">
                <a:solidFill>
                  <a:schemeClr val="tx1"/>
                </a:solidFill>
                <a:latin typeface="Times New Roman" panose="02020603050405020304" pitchFamily="18" charset="0"/>
              </a:rPr>
              <a:t>2 </a:t>
            </a:r>
            <a:r>
              <a:rPr lang="en-US" altLang="en-US" sz="2700" dirty="0" err="1">
                <a:solidFill>
                  <a:schemeClr val="tx1"/>
                </a:solidFill>
                <a:latin typeface="Times New Roman" panose="02020603050405020304" pitchFamily="18" charset="0"/>
              </a:rPr>
              <a:t>bằng</a:t>
            </a:r>
            <a:r>
              <a:rPr lang="en-US" altLang="en-US" sz="2700" dirty="0">
                <a:solidFill>
                  <a:schemeClr val="tx1"/>
                </a:solidFill>
                <a:latin typeface="Times New Roman" panose="02020603050405020304" pitchFamily="18" charset="0"/>
              </a:rPr>
              <a:t> </a:t>
            </a:r>
            <a:r>
              <a:rPr lang="en-US" altLang="en-US" sz="2700" dirty="0" smtClean="0">
                <a:solidFill>
                  <a:schemeClr val="tx1"/>
                </a:solidFill>
                <a:latin typeface="Times New Roman" panose="02020603050405020304" pitchFamily="18" charset="0"/>
              </a:rPr>
              <a:t>2, 4 </a:t>
            </a:r>
            <a:r>
              <a:rPr lang="en-US" altLang="en-US" sz="2700" dirty="0" err="1" smtClean="0">
                <a:solidFill>
                  <a:schemeClr val="tx1"/>
                </a:solidFill>
                <a:latin typeface="Times New Roman" panose="02020603050405020304" pitchFamily="18" charset="0"/>
              </a:rPr>
              <a:t>trừ</a:t>
            </a:r>
            <a:r>
              <a:rPr lang="en-US" altLang="en-US" sz="2700" dirty="0" smtClean="0">
                <a:solidFill>
                  <a:schemeClr val="tx1"/>
                </a:solidFill>
                <a:latin typeface="Times New Roman" panose="02020603050405020304" pitchFamily="18" charset="0"/>
              </a:rPr>
              <a:t> 2 </a:t>
            </a:r>
            <a:r>
              <a:rPr lang="en-US" altLang="en-US" sz="2700" dirty="0" err="1" smtClean="0">
                <a:solidFill>
                  <a:schemeClr val="tx1"/>
                </a:solidFill>
                <a:latin typeface="Times New Roman" panose="02020603050405020304" pitchFamily="18" charset="0"/>
              </a:rPr>
              <a:t>bằng</a:t>
            </a:r>
            <a:r>
              <a:rPr lang="en-US" altLang="en-US" sz="2700" dirty="0" smtClean="0">
                <a:solidFill>
                  <a:schemeClr val="tx1"/>
                </a:solidFill>
                <a:latin typeface="Times New Roman" panose="02020603050405020304" pitchFamily="18" charset="0"/>
              </a:rPr>
              <a:t> 2, </a:t>
            </a:r>
            <a:r>
              <a:rPr lang="en-US" altLang="en-US" sz="2700" dirty="0" err="1" smtClean="0">
                <a:solidFill>
                  <a:schemeClr val="tx1"/>
                </a:solidFill>
                <a:latin typeface="Times New Roman" panose="02020603050405020304" pitchFamily="18" charset="0"/>
              </a:rPr>
              <a:t>viết</a:t>
            </a:r>
            <a:r>
              <a:rPr lang="en-US" altLang="en-US" sz="2700" dirty="0" smtClean="0">
                <a:solidFill>
                  <a:schemeClr val="tx1"/>
                </a:solidFill>
                <a:latin typeface="Times New Roman" panose="02020603050405020304" pitchFamily="18" charset="0"/>
              </a:rPr>
              <a:t> </a:t>
            </a:r>
            <a:r>
              <a:rPr lang="en-US" altLang="en-US" sz="2700" dirty="0">
                <a:solidFill>
                  <a:schemeClr val="tx1"/>
                </a:solidFill>
                <a:latin typeface="Times New Roman" panose="02020603050405020304" pitchFamily="18" charset="0"/>
              </a:rPr>
              <a:t>2</a:t>
            </a:r>
            <a:endParaRPr lang="en-US" altLang="en-US" sz="2700" dirty="0">
              <a:solidFill>
                <a:schemeClr val="tx1"/>
              </a:solidFill>
              <a:latin typeface="Times New Roman" panose="02020603050405020304" pitchFamily="18" charset="0"/>
              <a:cs typeface="Times New Roman" panose="02020603050405020304" pitchFamily="18" charset="0"/>
            </a:endParaRPr>
          </a:p>
        </p:txBody>
      </p:sp>
      <p:sp>
        <p:nvSpPr>
          <p:cNvPr id="41542" name="Text Box 582">
            <a:extLst>
              <a:ext uri="{FF2B5EF4-FFF2-40B4-BE49-F238E27FC236}">
                <a16:creationId xmlns:a16="http://schemas.microsoft.com/office/drawing/2014/main" xmlns="" id="{F3D8B92C-DCC8-4F92-97AE-5436A5CD6416}"/>
              </a:ext>
            </a:extLst>
          </p:cNvPr>
          <p:cNvSpPr txBox="1">
            <a:spLocks noChangeArrowheads="1"/>
          </p:cNvSpPr>
          <p:nvPr/>
        </p:nvSpPr>
        <p:spPr bwMode="auto">
          <a:xfrm>
            <a:off x="838200" y="2514600"/>
            <a:ext cx="471544" cy="796182"/>
          </a:xfrm>
          <a:prstGeom prst="rect">
            <a:avLst/>
          </a:prstGeom>
          <a:noFill/>
          <a:ln>
            <a:noFill/>
          </a:ln>
        </p:spPr>
        <p:txBody>
          <a:bodyPr wrap="non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4600" b="1" dirty="0">
                <a:solidFill>
                  <a:srgbClr val="0000FF"/>
                </a:solidFill>
                <a:latin typeface="Times New Roman" panose="02020603050405020304" pitchFamily="18" charset="0"/>
              </a:rPr>
              <a:t>2</a:t>
            </a:r>
            <a:endParaRPr lang="en-US" altLang="en-US" sz="4600" b="1" dirty="0">
              <a:solidFill>
                <a:srgbClr val="0000FF"/>
              </a:solidFill>
              <a:latin typeface="Times New Roman" panose="02020603050405020304" pitchFamily="18" charset="0"/>
              <a:cs typeface="Times New Roman" panose="02020603050405020304" pitchFamily="18" charset="0"/>
            </a:endParaRPr>
          </a:p>
        </p:txBody>
      </p:sp>
      <p:sp>
        <p:nvSpPr>
          <p:cNvPr id="41543" name="Text Box 583">
            <a:extLst>
              <a:ext uri="{FF2B5EF4-FFF2-40B4-BE49-F238E27FC236}">
                <a16:creationId xmlns:a16="http://schemas.microsoft.com/office/drawing/2014/main" xmlns="" id="{4A898E5C-8BE5-42C8-AA89-6055D6C4C9F1}"/>
              </a:ext>
            </a:extLst>
          </p:cNvPr>
          <p:cNvSpPr txBox="1">
            <a:spLocks noChangeArrowheads="1"/>
          </p:cNvSpPr>
          <p:nvPr/>
        </p:nvSpPr>
        <p:spPr bwMode="auto">
          <a:xfrm>
            <a:off x="3692695" y="2590800"/>
            <a:ext cx="5451305" cy="503794"/>
          </a:xfrm>
          <a:prstGeom prst="rect">
            <a:avLst/>
          </a:prstGeom>
          <a:noFill/>
          <a:ln>
            <a:noFill/>
          </a:ln>
        </p:spPr>
        <p:txBody>
          <a:bodyPr wrap="non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2700" dirty="0">
                <a:solidFill>
                  <a:schemeClr val="tx1"/>
                </a:solidFill>
                <a:latin typeface="Times New Roman" panose="02020603050405020304" pitchFamily="18" charset="0"/>
              </a:rPr>
              <a:t>1</a:t>
            </a:r>
            <a:r>
              <a:rPr lang="en-US" altLang="en-US" sz="2700" dirty="0" smtClean="0">
                <a:solidFill>
                  <a:schemeClr val="tx1"/>
                </a:solidFill>
                <a:latin typeface="Times New Roman" panose="02020603050405020304" pitchFamily="18" charset="0"/>
              </a:rPr>
              <a:t> </a:t>
            </a:r>
            <a:r>
              <a:rPr lang="en-US" altLang="en-US" sz="2700" dirty="0" err="1">
                <a:solidFill>
                  <a:schemeClr val="tx1"/>
                </a:solidFill>
                <a:latin typeface="Times New Roman" panose="02020603050405020304" pitchFamily="18" charset="0"/>
              </a:rPr>
              <a:t>nhân</a:t>
            </a:r>
            <a:r>
              <a:rPr lang="en-US" altLang="en-US" sz="2700" dirty="0">
                <a:solidFill>
                  <a:schemeClr val="tx1"/>
                </a:solidFill>
                <a:latin typeface="Times New Roman" panose="02020603050405020304" pitchFamily="18" charset="0"/>
              </a:rPr>
              <a:t> </a:t>
            </a:r>
            <a:r>
              <a:rPr lang="en-US" altLang="en-US" sz="2700" dirty="0" smtClean="0">
                <a:solidFill>
                  <a:schemeClr val="tx1"/>
                </a:solidFill>
                <a:latin typeface="Times New Roman" panose="02020603050405020304" pitchFamily="18" charset="0"/>
              </a:rPr>
              <a:t>6 </a:t>
            </a:r>
            <a:r>
              <a:rPr lang="en-US" altLang="en-US" sz="2700" dirty="0" err="1">
                <a:solidFill>
                  <a:schemeClr val="tx1"/>
                </a:solidFill>
                <a:latin typeface="Times New Roman" panose="02020603050405020304" pitchFamily="18" charset="0"/>
              </a:rPr>
              <a:t>bằng</a:t>
            </a:r>
            <a:r>
              <a:rPr lang="en-US" altLang="en-US" sz="2700" dirty="0">
                <a:solidFill>
                  <a:schemeClr val="tx1"/>
                </a:solidFill>
                <a:latin typeface="Times New Roman" panose="02020603050405020304" pitchFamily="18" charset="0"/>
              </a:rPr>
              <a:t> 6, </a:t>
            </a:r>
            <a:r>
              <a:rPr lang="en-US" altLang="en-US" sz="2700" dirty="0" smtClean="0">
                <a:solidFill>
                  <a:schemeClr val="tx1"/>
                </a:solidFill>
                <a:latin typeface="Times New Roman" panose="02020603050405020304" pitchFamily="18" charset="0"/>
              </a:rPr>
              <a:t>9 </a:t>
            </a:r>
            <a:r>
              <a:rPr lang="en-US" altLang="en-US" sz="2700" dirty="0" err="1" smtClean="0">
                <a:solidFill>
                  <a:schemeClr val="tx1"/>
                </a:solidFill>
                <a:latin typeface="Times New Roman" panose="02020603050405020304" pitchFamily="18" charset="0"/>
              </a:rPr>
              <a:t>trừ</a:t>
            </a:r>
            <a:r>
              <a:rPr lang="en-US" altLang="en-US" sz="2700" dirty="0" smtClean="0">
                <a:solidFill>
                  <a:schemeClr val="tx1"/>
                </a:solidFill>
                <a:latin typeface="Times New Roman" panose="02020603050405020304" pitchFamily="18" charset="0"/>
              </a:rPr>
              <a:t> 6 </a:t>
            </a:r>
            <a:r>
              <a:rPr lang="en-US" altLang="en-US" sz="2700" dirty="0" err="1" smtClean="0">
                <a:solidFill>
                  <a:schemeClr val="tx1"/>
                </a:solidFill>
                <a:latin typeface="Times New Roman" panose="02020603050405020304" pitchFamily="18" charset="0"/>
              </a:rPr>
              <a:t>bằng</a:t>
            </a:r>
            <a:r>
              <a:rPr lang="en-US" altLang="en-US" sz="2700" dirty="0" smtClean="0">
                <a:solidFill>
                  <a:schemeClr val="tx1"/>
                </a:solidFill>
                <a:latin typeface="Times New Roman" panose="02020603050405020304" pitchFamily="18" charset="0"/>
              </a:rPr>
              <a:t> 3, </a:t>
            </a:r>
            <a:r>
              <a:rPr lang="en-US" altLang="en-US" sz="2700" dirty="0" err="1" smtClean="0">
                <a:solidFill>
                  <a:schemeClr val="tx1"/>
                </a:solidFill>
                <a:latin typeface="Times New Roman" panose="02020603050405020304" pitchFamily="18" charset="0"/>
              </a:rPr>
              <a:t>viết</a:t>
            </a:r>
            <a:r>
              <a:rPr lang="en-US" altLang="en-US" sz="2700" dirty="0" smtClean="0">
                <a:solidFill>
                  <a:schemeClr val="tx1"/>
                </a:solidFill>
                <a:latin typeface="Times New Roman" panose="02020603050405020304" pitchFamily="18" charset="0"/>
              </a:rPr>
              <a:t> </a:t>
            </a:r>
            <a:r>
              <a:rPr lang="en-US" altLang="en-US" sz="2700" dirty="0">
                <a:solidFill>
                  <a:schemeClr val="tx1"/>
                </a:solidFill>
                <a:latin typeface="Times New Roman" panose="02020603050405020304" pitchFamily="18" charset="0"/>
              </a:rPr>
              <a:t>3</a:t>
            </a:r>
            <a:endParaRPr lang="en-US" altLang="en-US" sz="2700" dirty="0">
              <a:solidFill>
                <a:schemeClr val="tx1"/>
              </a:solidFill>
              <a:latin typeface="Times New Roman" panose="02020603050405020304" pitchFamily="18" charset="0"/>
              <a:cs typeface="Times New Roman" panose="02020603050405020304" pitchFamily="18" charset="0"/>
            </a:endParaRPr>
          </a:p>
        </p:txBody>
      </p:sp>
      <p:sp>
        <p:nvSpPr>
          <p:cNvPr id="41544" name="Text Box 584">
            <a:extLst>
              <a:ext uri="{FF2B5EF4-FFF2-40B4-BE49-F238E27FC236}">
                <a16:creationId xmlns:a16="http://schemas.microsoft.com/office/drawing/2014/main" xmlns="" id="{94BCD36F-BBEA-4C16-A2E1-076E100A3AFB}"/>
              </a:ext>
            </a:extLst>
          </p:cNvPr>
          <p:cNvSpPr txBox="1">
            <a:spLocks noChangeArrowheads="1"/>
          </p:cNvSpPr>
          <p:nvPr/>
        </p:nvSpPr>
        <p:spPr bwMode="auto">
          <a:xfrm>
            <a:off x="533400" y="2514600"/>
            <a:ext cx="372574" cy="796182"/>
          </a:xfrm>
          <a:prstGeom prst="rect">
            <a:avLst/>
          </a:prstGeom>
          <a:noFill/>
          <a:ln>
            <a:noFill/>
          </a:ln>
        </p:spPr>
        <p:txBody>
          <a:bodyPr wrap="squar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4600" b="1" dirty="0" smtClean="0">
                <a:solidFill>
                  <a:srgbClr val="0000FF"/>
                </a:solidFill>
                <a:latin typeface="Times New Roman" panose="02020603050405020304" pitchFamily="18" charset="0"/>
              </a:rPr>
              <a:t>3</a:t>
            </a:r>
            <a:endParaRPr lang="en-US" altLang="en-US" sz="4600" b="1" dirty="0">
              <a:solidFill>
                <a:srgbClr val="0000FF"/>
              </a:solidFill>
              <a:latin typeface="Times New Roman" panose="02020603050405020304" pitchFamily="18" charset="0"/>
              <a:cs typeface="Times New Roman" panose="02020603050405020304" pitchFamily="18" charset="0"/>
            </a:endParaRPr>
          </a:p>
        </p:txBody>
      </p:sp>
      <p:sp>
        <p:nvSpPr>
          <p:cNvPr id="41546" name="Text Box 586">
            <a:extLst>
              <a:ext uri="{FF2B5EF4-FFF2-40B4-BE49-F238E27FC236}">
                <a16:creationId xmlns:a16="http://schemas.microsoft.com/office/drawing/2014/main" xmlns="" id="{AFC47DCD-B3C1-411A-9DB1-A7F217EC9C5F}"/>
              </a:ext>
            </a:extLst>
          </p:cNvPr>
          <p:cNvSpPr txBox="1">
            <a:spLocks noChangeArrowheads="1"/>
          </p:cNvSpPr>
          <p:nvPr/>
        </p:nvSpPr>
        <p:spPr bwMode="auto">
          <a:xfrm>
            <a:off x="3668343" y="3124200"/>
            <a:ext cx="5451305" cy="503794"/>
          </a:xfrm>
          <a:prstGeom prst="rect">
            <a:avLst/>
          </a:prstGeom>
          <a:noFill/>
          <a:ln>
            <a:noFill/>
          </a:ln>
        </p:spPr>
        <p:txBody>
          <a:bodyPr wrap="non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2700" dirty="0" smtClean="0">
                <a:solidFill>
                  <a:schemeClr val="tx1"/>
                </a:solidFill>
                <a:latin typeface="Times New Roman" panose="02020603050405020304" pitchFamily="18" charset="0"/>
              </a:rPr>
              <a:t>1 </a:t>
            </a:r>
            <a:r>
              <a:rPr lang="en-US" altLang="en-US" sz="2700" dirty="0" err="1" smtClean="0">
                <a:solidFill>
                  <a:schemeClr val="tx1"/>
                </a:solidFill>
                <a:latin typeface="Times New Roman" panose="02020603050405020304" pitchFamily="18" charset="0"/>
              </a:rPr>
              <a:t>nhân</a:t>
            </a:r>
            <a:r>
              <a:rPr lang="en-US" altLang="en-US" sz="2700" dirty="0" smtClean="0">
                <a:solidFill>
                  <a:schemeClr val="tx1"/>
                </a:solidFill>
                <a:latin typeface="Times New Roman" panose="02020603050405020304" pitchFamily="18" charset="0"/>
              </a:rPr>
              <a:t> 1 </a:t>
            </a:r>
            <a:r>
              <a:rPr lang="en-US" altLang="en-US" sz="2700" dirty="0" err="1">
                <a:solidFill>
                  <a:schemeClr val="tx1"/>
                </a:solidFill>
                <a:latin typeface="Times New Roman" panose="02020603050405020304" pitchFamily="18" charset="0"/>
              </a:rPr>
              <a:t>bằng</a:t>
            </a:r>
            <a:r>
              <a:rPr lang="en-US" altLang="en-US" sz="2700" dirty="0">
                <a:solidFill>
                  <a:schemeClr val="tx1"/>
                </a:solidFill>
                <a:latin typeface="Times New Roman" panose="02020603050405020304" pitchFamily="18" charset="0"/>
              </a:rPr>
              <a:t> </a:t>
            </a:r>
            <a:r>
              <a:rPr lang="en-US" altLang="en-US" sz="2700" dirty="0" smtClean="0">
                <a:solidFill>
                  <a:schemeClr val="tx1"/>
                </a:solidFill>
                <a:latin typeface="Times New Roman" panose="02020603050405020304" pitchFamily="18" charset="0"/>
              </a:rPr>
              <a:t>1, 1 </a:t>
            </a:r>
            <a:r>
              <a:rPr lang="en-US" altLang="en-US" sz="2700" dirty="0" err="1" smtClean="0">
                <a:solidFill>
                  <a:schemeClr val="tx1"/>
                </a:solidFill>
                <a:latin typeface="Times New Roman" panose="02020603050405020304" pitchFamily="18" charset="0"/>
              </a:rPr>
              <a:t>trừ</a:t>
            </a:r>
            <a:r>
              <a:rPr lang="en-US" altLang="en-US" sz="2700" dirty="0" smtClean="0">
                <a:solidFill>
                  <a:schemeClr val="tx1"/>
                </a:solidFill>
                <a:latin typeface="Times New Roman" panose="02020603050405020304" pitchFamily="18" charset="0"/>
              </a:rPr>
              <a:t> 1 </a:t>
            </a:r>
            <a:r>
              <a:rPr lang="en-US" altLang="en-US" sz="2700" dirty="0" err="1" smtClean="0">
                <a:solidFill>
                  <a:schemeClr val="tx1"/>
                </a:solidFill>
                <a:latin typeface="Times New Roman" panose="02020603050405020304" pitchFamily="18" charset="0"/>
              </a:rPr>
              <a:t>bằng</a:t>
            </a:r>
            <a:r>
              <a:rPr lang="en-US" altLang="en-US" sz="2700" dirty="0" smtClean="0">
                <a:solidFill>
                  <a:schemeClr val="tx1"/>
                </a:solidFill>
                <a:latin typeface="Times New Roman" panose="02020603050405020304" pitchFamily="18" charset="0"/>
              </a:rPr>
              <a:t> 0,viết </a:t>
            </a:r>
            <a:r>
              <a:rPr lang="en-US" altLang="en-US" sz="2700" dirty="0">
                <a:solidFill>
                  <a:schemeClr val="tx1"/>
                </a:solidFill>
                <a:latin typeface="Times New Roman" panose="02020603050405020304" pitchFamily="18" charset="0"/>
              </a:rPr>
              <a:t>0</a:t>
            </a:r>
            <a:r>
              <a:rPr lang="en-US" altLang="en-US" sz="2700" dirty="0" smtClean="0">
                <a:solidFill>
                  <a:schemeClr val="tx1"/>
                </a:solidFill>
                <a:latin typeface="Times New Roman" panose="02020603050405020304" pitchFamily="18" charset="0"/>
              </a:rPr>
              <a:t>.</a:t>
            </a:r>
            <a:endParaRPr lang="en-US" altLang="en-US" sz="2700" dirty="0">
              <a:solidFill>
                <a:schemeClr val="tx1"/>
              </a:solidFill>
              <a:latin typeface="Times New Roman" panose="02020603050405020304" pitchFamily="18" charset="0"/>
              <a:cs typeface="Times New Roman" panose="02020603050405020304" pitchFamily="18" charset="0"/>
            </a:endParaRPr>
          </a:p>
        </p:txBody>
      </p:sp>
      <p:sp>
        <p:nvSpPr>
          <p:cNvPr id="41547" name="Text Box 587">
            <a:extLst>
              <a:ext uri="{FF2B5EF4-FFF2-40B4-BE49-F238E27FC236}">
                <a16:creationId xmlns:a16="http://schemas.microsoft.com/office/drawing/2014/main" xmlns="" id="{6C20F83C-F4C1-4D21-AA13-52DBF76D01E5}"/>
              </a:ext>
            </a:extLst>
          </p:cNvPr>
          <p:cNvSpPr txBox="1">
            <a:spLocks noChangeArrowheads="1"/>
          </p:cNvSpPr>
          <p:nvPr/>
        </p:nvSpPr>
        <p:spPr bwMode="auto">
          <a:xfrm>
            <a:off x="1143000" y="2514600"/>
            <a:ext cx="381000" cy="796182"/>
          </a:xfrm>
          <a:prstGeom prst="rect">
            <a:avLst/>
          </a:prstGeom>
          <a:noFill/>
          <a:ln>
            <a:noFill/>
          </a:ln>
        </p:spPr>
        <p:txBody>
          <a:bodyPr wrap="squar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4600" b="1" dirty="0">
                <a:solidFill>
                  <a:srgbClr val="0000FF"/>
                </a:solidFill>
                <a:latin typeface="Times New Roman" panose="02020603050405020304" pitchFamily="18" charset="0"/>
              </a:rPr>
              <a:t>4</a:t>
            </a:r>
            <a:endParaRPr lang="en-US" altLang="en-US" sz="4600" b="1" dirty="0">
              <a:solidFill>
                <a:srgbClr val="0000FF"/>
              </a:solidFill>
              <a:latin typeface="Times New Roman" panose="02020603050405020304" pitchFamily="18" charset="0"/>
              <a:cs typeface="Times New Roman" panose="02020603050405020304" pitchFamily="18" charset="0"/>
            </a:endParaRPr>
          </a:p>
        </p:txBody>
      </p:sp>
      <p:sp>
        <p:nvSpPr>
          <p:cNvPr id="41548" name="Text Box 588">
            <a:extLst>
              <a:ext uri="{FF2B5EF4-FFF2-40B4-BE49-F238E27FC236}">
                <a16:creationId xmlns:a16="http://schemas.microsoft.com/office/drawing/2014/main" xmlns="" id="{154EFC2A-8EE9-4AA3-8972-77DFCA7199A8}"/>
              </a:ext>
            </a:extLst>
          </p:cNvPr>
          <p:cNvSpPr txBox="1">
            <a:spLocks noChangeArrowheads="1"/>
          </p:cNvSpPr>
          <p:nvPr/>
        </p:nvSpPr>
        <p:spPr bwMode="auto">
          <a:xfrm>
            <a:off x="3429000" y="3657600"/>
            <a:ext cx="3886398" cy="503794"/>
          </a:xfrm>
          <a:prstGeom prst="rect">
            <a:avLst/>
          </a:prstGeom>
          <a:noFill/>
          <a:ln>
            <a:noFill/>
          </a:ln>
        </p:spPr>
        <p:txBody>
          <a:bodyPr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2700" dirty="0">
                <a:solidFill>
                  <a:schemeClr val="tx1"/>
                </a:solidFill>
                <a:latin typeface="Times New Roman" panose="02020603050405020304" pitchFamily="18" charset="0"/>
              </a:rPr>
              <a:t>* </a:t>
            </a:r>
            <a:r>
              <a:rPr lang="en-US" altLang="en-US" sz="2700" dirty="0" err="1">
                <a:solidFill>
                  <a:schemeClr val="tx1"/>
                </a:solidFill>
                <a:latin typeface="Times New Roman" panose="02020603050405020304" pitchFamily="18" charset="0"/>
              </a:rPr>
              <a:t>Hạ</a:t>
            </a:r>
            <a:r>
              <a:rPr lang="en-US" altLang="en-US" sz="2700" dirty="0">
                <a:solidFill>
                  <a:schemeClr val="tx1"/>
                </a:solidFill>
                <a:latin typeface="Times New Roman" panose="02020603050405020304" pitchFamily="18" charset="0"/>
              </a:rPr>
              <a:t> </a:t>
            </a:r>
            <a:r>
              <a:rPr lang="en-US" altLang="en-US" sz="2700" dirty="0" smtClean="0">
                <a:solidFill>
                  <a:schemeClr val="tx1"/>
                </a:solidFill>
                <a:latin typeface="Times New Roman" panose="02020603050405020304" pitchFamily="18" charset="0"/>
              </a:rPr>
              <a:t>4, </a:t>
            </a:r>
            <a:r>
              <a:rPr lang="en-US" altLang="en-US" sz="2700" dirty="0" err="1">
                <a:solidFill>
                  <a:schemeClr val="tx1"/>
                </a:solidFill>
                <a:latin typeface="Times New Roman" panose="02020603050405020304" pitchFamily="18" charset="0"/>
              </a:rPr>
              <a:t>được</a:t>
            </a:r>
            <a:r>
              <a:rPr lang="en-US" altLang="en-US" sz="2700" dirty="0">
                <a:solidFill>
                  <a:schemeClr val="tx1"/>
                </a:solidFill>
                <a:latin typeface="Times New Roman" panose="02020603050405020304" pitchFamily="18" charset="0"/>
              </a:rPr>
              <a:t> </a:t>
            </a:r>
            <a:r>
              <a:rPr lang="en-US" altLang="en-US" sz="2700" dirty="0" smtClean="0">
                <a:solidFill>
                  <a:schemeClr val="tx1"/>
                </a:solidFill>
                <a:latin typeface="Times New Roman" panose="02020603050405020304" pitchFamily="18" charset="0"/>
              </a:rPr>
              <a:t>324;</a:t>
            </a:r>
            <a:endParaRPr lang="en-US" altLang="en-US" sz="2700" dirty="0">
              <a:solidFill>
                <a:schemeClr val="tx1"/>
              </a:solidFill>
              <a:latin typeface="Times New Roman" panose="02020603050405020304" pitchFamily="18" charset="0"/>
              <a:cs typeface="Times New Roman" panose="02020603050405020304" pitchFamily="18" charset="0"/>
            </a:endParaRPr>
          </a:p>
        </p:txBody>
      </p:sp>
      <p:sp>
        <p:nvSpPr>
          <p:cNvPr id="41549" name="Text Box 589">
            <a:extLst>
              <a:ext uri="{FF2B5EF4-FFF2-40B4-BE49-F238E27FC236}">
                <a16:creationId xmlns:a16="http://schemas.microsoft.com/office/drawing/2014/main" xmlns="" id="{E16DFFE4-8539-42B8-A595-412FC429BD72}"/>
              </a:ext>
            </a:extLst>
          </p:cNvPr>
          <p:cNvSpPr txBox="1">
            <a:spLocks noChangeArrowheads="1"/>
          </p:cNvSpPr>
          <p:nvPr/>
        </p:nvSpPr>
        <p:spPr bwMode="auto">
          <a:xfrm>
            <a:off x="1095467" y="1714545"/>
            <a:ext cx="471544" cy="796182"/>
          </a:xfrm>
          <a:prstGeom prst="rect">
            <a:avLst/>
          </a:prstGeom>
          <a:noFill/>
          <a:ln>
            <a:noFill/>
          </a:ln>
        </p:spPr>
        <p:txBody>
          <a:bodyPr wrap="non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4600" b="1" dirty="0">
                <a:solidFill>
                  <a:srgbClr val="CC0099"/>
                </a:solidFill>
                <a:latin typeface="Times New Roman" panose="02020603050405020304" pitchFamily="18" charset="0"/>
              </a:rPr>
              <a:t>4</a:t>
            </a:r>
            <a:endParaRPr lang="en-US" altLang="en-US" sz="4600" b="1" dirty="0">
              <a:solidFill>
                <a:srgbClr val="CC0099"/>
              </a:solidFill>
              <a:latin typeface="Times New Roman" panose="02020603050405020304" pitchFamily="18" charset="0"/>
              <a:cs typeface="Times New Roman" panose="02020603050405020304" pitchFamily="18" charset="0"/>
            </a:endParaRPr>
          </a:p>
        </p:txBody>
      </p:sp>
      <p:sp>
        <p:nvSpPr>
          <p:cNvPr id="41550" name="Text Box 590">
            <a:extLst>
              <a:ext uri="{FF2B5EF4-FFF2-40B4-BE49-F238E27FC236}">
                <a16:creationId xmlns:a16="http://schemas.microsoft.com/office/drawing/2014/main" xmlns="" id="{11EEE83D-A2EB-4EE2-8E57-9A1FFBB7DA38}"/>
              </a:ext>
            </a:extLst>
          </p:cNvPr>
          <p:cNvSpPr txBox="1">
            <a:spLocks noChangeArrowheads="1"/>
          </p:cNvSpPr>
          <p:nvPr/>
        </p:nvSpPr>
        <p:spPr bwMode="auto">
          <a:xfrm>
            <a:off x="3505200" y="4191000"/>
            <a:ext cx="4547473" cy="503794"/>
          </a:xfrm>
          <a:prstGeom prst="rect">
            <a:avLst/>
          </a:prstGeom>
          <a:noFill/>
          <a:ln>
            <a:noFill/>
          </a:ln>
        </p:spPr>
        <p:txBody>
          <a:bodyPr wrap="non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2700" dirty="0" smtClean="0">
                <a:solidFill>
                  <a:schemeClr val="tx1"/>
                </a:solidFill>
                <a:latin typeface="Times New Roman" panose="02020603050405020304" pitchFamily="18" charset="0"/>
              </a:rPr>
              <a:t>324 </a:t>
            </a:r>
            <a:r>
              <a:rPr lang="en-US" altLang="en-US" sz="2700" dirty="0">
                <a:solidFill>
                  <a:schemeClr val="tx1"/>
                </a:solidFill>
                <a:latin typeface="Times New Roman" panose="02020603050405020304" pitchFamily="18" charset="0"/>
              </a:rPr>
              <a:t>chia </a:t>
            </a:r>
            <a:r>
              <a:rPr lang="en-US" altLang="en-US" sz="2700" dirty="0" err="1">
                <a:solidFill>
                  <a:schemeClr val="tx1"/>
                </a:solidFill>
                <a:latin typeface="Times New Roman" panose="02020603050405020304" pitchFamily="18" charset="0"/>
              </a:rPr>
              <a:t>cho</a:t>
            </a:r>
            <a:r>
              <a:rPr lang="en-US" altLang="en-US" sz="2700" dirty="0">
                <a:solidFill>
                  <a:schemeClr val="tx1"/>
                </a:solidFill>
                <a:latin typeface="Times New Roman" panose="02020603050405020304" pitchFamily="18" charset="0"/>
              </a:rPr>
              <a:t> </a:t>
            </a:r>
            <a:r>
              <a:rPr lang="en-US" altLang="en-US" sz="2700" dirty="0" smtClean="0">
                <a:solidFill>
                  <a:schemeClr val="tx1"/>
                </a:solidFill>
                <a:latin typeface="Times New Roman" panose="02020603050405020304" pitchFamily="18" charset="0"/>
              </a:rPr>
              <a:t>162 </a:t>
            </a:r>
            <a:r>
              <a:rPr lang="en-US" altLang="en-US" sz="2700" dirty="0" err="1">
                <a:solidFill>
                  <a:schemeClr val="tx1"/>
                </a:solidFill>
                <a:latin typeface="Times New Roman" panose="02020603050405020304" pitchFamily="18" charset="0"/>
              </a:rPr>
              <a:t>được</a:t>
            </a:r>
            <a:r>
              <a:rPr lang="en-US" altLang="en-US" sz="2700" dirty="0">
                <a:solidFill>
                  <a:schemeClr val="tx1"/>
                </a:solidFill>
                <a:latin typeface="Times New Roman" panose="02020603050405020304" pitchFamily="18" charset="0"/>
              </a:rPr>
              <a:t> 2, </a:t>
            </a:r>
            <a:r>
              <a:rPr lang="en-US" altLang="en-US" sz="2700" dirty="0" err="1">
                <a:solidFill>
                  <a:schemeClr val="tx1"/>
                </a:solidFill>
                <a:latin typeface="Times New Roman" panose="02020603050405020304" pitchFamily="18" charset="0"/>
              </a:rPr>
              <a:t>viết</a:t>
            </a:r>
            <a:r>
              <a:rPr lang="en-US" altLang="en-US" sz="2700" dirty="0">
                <a:solidFill>
                  <a:schemeClr val="tx1"/>
                </a:solidFill>
                <a:latin typeface="Times New Roman" panose="02020603050405020304" pitchFamily="18" charset="0"/>
              </a:rPr>
              <a:t> 2</a:t>
            </a:r>
            <a:endParaRPr lang="en-US" altLang="en-US" sz="2700" dirty="0">
              <a:solidFill>
                <a:schemeClr val="tx1"/>
              </a:solidFill>
              <a:latin typeface="Times New Roman" panose="02020603050405020304" pitchFamily="18" charset="0"/>
              <a:cs typeface="Times New Roman" panose="02020603050405020304" pitchFamily="18" charset="0"/>
            </a:endParaRPr>
          </a:p>
        </p:txBody>
      </p:sp>
      <p:sp>
        <p:nvSpPr>
          <p:cNvPr id="41551" name="Text Box 591">
            <a:extLst>
              <a:ext uri="{FF2B5EF4-FFF2-40B4-BE49-F238E27FC236}">
                <a16:creationId xmlns:a16="http://schemas.microsoft.com/office/drawing/2014/main" xmlns="" id="{FB2121FF-9A99-425D-A213-4714506A4B8B}"/>
              </a:ext>
            </a:extLst>
          </p:cNvPr>
          <p:cNvSpPr txBox="1">
            <a:spLocks noChangeArrowheads="1"/>
          </p:cNvSpPr>
          <p:nvPr/>
        </p:nvSpPr>
        <p:spPr bwMode="auto">
          <a:xfrm>
            <a:off x="2057400" y="2514600"/>
            <a:ext cx="471544" cy="796182"/>
          </a:xfrm>
          <a:prstGeom prst="rect">
            <a:avLst/>
          </a:prstGeom>
          <a:noFill/>
          <a:ln>
            <a:noFill/>
          </a:ln>
        </p:spPr>
        <p:txBody>
          <a:bodyPr wrap="non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4600" b="1" dirty="0">
                <a:solidFill>
                  <a:srgbClr val="000099"/>
                </a:solidFill>
                <a:latin typeface="Times New Roman" panose="02020603050405020304" pitchFamily="18" charset="0"/>
              </a:rPr>
              <a:t>2</a:t>
            </a:r>
            <a:endParaRPr lang="en-US" altLang="en-US" sz="4600" b="1" dirty="0">
              <a:solidFill>
                <a:srgbClr val="000099"/>
              </a:solidFill>
              <a:latin typeface="Times New Roman" panose="02020603050405020304" pitchFamily="18" charset="0"/>
              <a:cs typeface="Times New Roman" panose="02020603050405020304" pitchFamily="18" charset="0"/>
            </a:endParaRPr>
          </a:p>
        </p:txBody>
      </p:sp>
      <p:sp>
        <p:nvSpPr>
          <p:cNvPr id="41552" name="Text Box 592">
            <a:extLst>
              <a:ext uri="{FF2B5EF4-FFF2-40B4-BE49-F238E27FC236}">
                <a16:creationId xmlns:a16="http://schemas.microsoft.com/office/drawing/2014/main" xmlns="" id="{244CA668-58AF-4881-969F-04780EDF9C89}"/>
              </a:ext>
            </a:extLst>
          </p:cNvPr>
          <p:cNvSpPr txBox="1">
            <a:spLocks noChangeArrowheads="1"/>
          </p:cNvSpPr>
          <p:nvPr/>
        </p:nvSpPr>
        <p:spPr bwMode="auto">
          <a:xfrm>
            <a:off x="3606133" y="4648200"/>
            <a:ext cx="5537867" cy="503794"/>
          </a:xfrm>
          <a:prstGeom prst="rect">
            <a:avLst/>
          </a:prstGeom>
          <a:noFill/>
          <a:ln>
            <a:noFill/>
          </a:ln>
        </p:spPr>
        <p:txBody>
          <a:bodyPr wrap="non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2700" dirty="0">
                <a:solidFill>
                  <a:schemeClr val="tx1"/>
                </a:solidFill>
                <a:latin typeface="Times New Roman" panose="02020603050405020304" pitchFamily="18" charset="0"/>
              </a:rPr>
              <a:t>2 </a:t>
            </a:r>
            <a:r>
              <a:rPr lang="en-US" altLang="en-US" sz="2700" dirty="0" err="1">
                <a:solidFill>
                  <a:schemeClr val="tx1"/>
                </a:solidFill>
                <a:latin typeface="Times New Roman" panose="02020603050405020304" pitchFamily="18" charset="0"/>
              </a:rPr>
              <a:t>nhân</a:t>
            </a:r>
            <a:r>
              <a:rPr lang="en-US" altLang="en-US" sz="2700" dirty="0">
                <a:solidFill>
                  <a:schemeClr val="tx1"/>
                </a:solidFill>
                <a:latin typeface="Times New Roman" panose="02020603050405020304" pitchFamily="18" charset="0"/>
              </a:rPr>
              <a:t> </a:t>
            </a:r>
            <a:r>
              <a:rPr lang="en-US" altLang="en-US" sz="2700" dirty="0" smtClean="0">
                <a:solidFill>
                  <a:schemeClr val="tx1"/>
                </a:solidFill>
                <a:latin typeface="Times New Roman" panose="02020603050405020304" pitchFamily="18" charset="0"/>
              </a:rPr>
              <a:t>2 </a:t>
            </a:r>
            <a:r>
              <a:rPr lang="en-US" altLang="en-US" sz="2700" dirty="0" err="1">
                <a:solidFill>
                  <a:schemeClr val="tx1"/>
                </a:solidFill>
                <a:latin typeface="Times New Roman" panose="02020603050405020304" pitchFamily="18" charset="0"/>
              </a:rPr>
              <a:t>bằng</a:t>
            </a:r>
            <a:r>
              <a:rPr lang="en-US" altLang="en-US" sz="2700" dirty="0">
                <a:solidFill>
                  <a:schemeClr val="tx1"/>
                </a:solidFill>
                <a:latin typeface="Times New Roman" panose="02020603050405020304" pitchFamily="18" charset="0"/>
              </a:rPr>
              <a:t> </a:t>
            </a:r>
            <a:r>
              <a:rPr lang="en-US" altLang="en-US" sz="2700" dirty="0" smtClean="0">
                <a:solidFill>
                  <a:schemeClr val="tx1"/>
                </a:solidFill>
                <a:latin typeface="Times New Roman" panose="02020603050405020304" pitchFamily="18" charset="0"/>
              </a:rPr>
              <a:t>4,  4 </a:t>
            </a:r>
            <a:r>
              <a:rPr lang="en-US" altLang="en-US" sz="2700" dirty="0" err="1" smtClean="0">
                <a:solidFill>
                  <a:schemeClr val="tx1"/>
                </a:solidFill>
                <a:latin typeface="Times New Roman" panose="02020603050405020304" pitchFamily="18" charset="0"/>
              </a:rPr>
              <a:t>trừ</a:t>
            </a:r>
            <a:r>
              <a:rPr lang="en-US" altLang="en-US" sz="2700" dirty="0" smtClean="0">
                <a:solidFill>
                  <a:schemeClr val="tx1"/>
                </a:solidFill>
                <a:latin typeface="Times New Roman" panose="02020603050405020304" pitchFamily="18" charset="0"/>
              </a:rPr>
              <a:t> 4 </a:t>
            </a:r>
            <a:r>
              <a:rPr lang="en-US" altLang="en-US" sz="2700" dirty="0" err="1" smtClean="0">
                <a:solidFill>
                  <a:schemeClr val="tx1"/>
                </a:solidFill>
                <a:latin typeface="Times New Roman" panose="02020603050405020304" pitchFamily="18" charset="0"/>
              </a:rPr>
              <a:t>bằng</a:t>
            </a:r>
            <a:r>
              <a:rPr lang="en-US" altLang="en-US" sz="2700" dirty="0" smtClean="0">
                <a:solidFill>
                  <a:schemeClr val="tx1"/>
                </a:solidFill>
                <a:latin typeface="Times New Roman" panose="02020603050405020304" pitchFamily="18" charset="0"/>
              </a:rPr>
              <a:t> 0, </a:t>
            </a:r>
            <a:r>
              <a:rPr lang="en-US" altLang="en-US" sz="2700" dirty="0" err="1" smtClean="0">
                <a:solidFill>
                  <a:schemeClr val="tx1"/>
                </a:solidFill>
                <a:latin typeface="Times New Roman" panose="02020603050405020304" pitchFamily="18" charset="0"/>
              </a:rPr>
              <a:t>viết</a:t>
            </a:r>
            <a:r>
              <a:rPr lang="en-US" altLang="en-US" sz="2700" dirty="0" smtClean="0">
                <a:solidFill>
                  <a:schemeClr val="tx1"/>
                </a:solidFill>
                <a:latin typeface="Times New Roman" panose="02020603050405020304" pitchFamily="18" charset="0"/>
              </a:rPr>
              <a:t> </a:t>
            </a:r>
            <a:r>
              <a:rPr lang="en-US" altLang="en-US" sz="2700" dirty="0">
                <a:solidFill>
                  <a:schemeClr val="tx1"/>
                </a:solidFill>
                <a:latin typeface="Times New Roman" panose="02020603050405020304" pitchFamily="18" charset="0"/>
              </a:rPr>
              <a:t>0</a:t>
            </a:r>
            <a:endParaRPr lang="en-US" altLang="en-US" sz="2700" dirty="0">
              <a:solidFill>
                <a:schemeClr val="tx1"/>
              </a:solidFill>
              <a:latin typeface="Times New Roman" panose="02020603050405020304" pitchFamily="18" charset="0"/>
              <a:cs typeface="Times New Roman" panose="02020603050405020304" pitchFamily="18" charset="0"/>
            </a:endParaRPr>
          </a:p>
        </p:txBody>
      </p:sp>
      <p:sp>
        <p:nvSpPr>
          <p:cNvPr id="41553" name="Text Box 593">
            <a:extLst>
              <a:ext uri="{FF2B5EF4-FFF2-40B4-BE49-F238E27FC236}">
                <a16:creationId xmlns:a16="http://schemas.microsoft.com/office/drawing/2014/main" xmlns="" id="{E1509839-2426-4A81-9403-5E5F3C9074F3}"/>
              </a:ext>
            </a:extLst>
          </p:cNvPr>
          <p:cNvSpPr txBox="1">
            <a:spLocks noChangeArrowheads="1"/>
          </p:cNvSpPr>
          <p:nvPr/>
        </p:nvSpPr>
        <p:spPr bwMode="auto">
          <a:xfrm>
            <a:off x="1143000" y="3200400"/>
            <a:ext cx="395344" cy="796182"/>
          </a:xfrm>
          <a:prstGeom prst="rect">
            <a:avLst/>
          </a:prstGeom>
          <a:noFill/>
          <a:ln>
            <a:noFill/>
          </a:ln>
        </p:spPr>
        <p:txBody>
          <a:bodyPr wrap="squar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4600" b="1" dirty="0">
                <a:solidFill>
                  <a:srgbClr val="6600CC"/>
                </a:solidFill>
                <a:latin typeface="Times New Roman" panose="02020603050405020304" pitchFamily="18" charset="0"/>
              </a:rPr>
              <a:t>0</a:t>
            </a:r>
            <a:endParaRPr lang="en-US" altLang="en-US" sz="4600" b="1" dirty="0">
              <a:solidFill>
                <a:srgbClr val="6600CC"/>
              </a:solidFill>
              <a:latin typeface="Times New Roman" panose="02020603050405020304" pitchFamily="18" charset="0"/>
              <a:cs typeface="Times New Roman" panose="02020603050405020304" pitchFamily="18" charset="0"/>
            </a:endParaRPr>
          </a:p>
        </p:txBody>
      </p:sp>
      <p:sp>
        <p:nvSpPr>
          <p:cNvPr id="41554" name="Text Box 594">
            <a:extLst>
              <a:ext uri="{FF2B5EF4-FFF2-40B4-BE49-F238E27FC236}">
                <a16:creationId xmlns:a16="http://schemas.microsoft.com/office/drawing/2014/main" xmlns="" id="{E55214C4-EE45-488B-A0FC-8CA57EADA2B2}"/>
              </a:ext>
            </a:extLst>
          </p:cNvPr>
          <p:cNvSpPr txBox="1">
            <a:spLocks noChangeArrowheads="1"/>
          </p:cNvSpPr>
          <p:nvPr/>
        </p:nvSpPr>
        <p:spPr bwMode="auto">
          <a:xfrm>
            <a:off x="3581400" y="5181600"/>
            <a:ext cx="5562600" cy="919293"/>
          </a:xfrm>
          <a:prstGeom prst="rect">
            <a:avLst/>
          </a:prstGeom>
          <a:noFill/>
          <a:ln>
            <a:noFill/>
          </a:ln>
        </p:spPr>
        <p:txBody>
          <a:bodyPr wrap="squar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2700" dirty="0">
                <a:solidFill>
                  <a:schemeClr val="tx1"/>
                </a:solidFill>
                <a:latin typeface="Times New Roman" panose="02020603050405020304" pitchFamily="18" charset="0"/>
              </a:rPr>
              <a:t>2 </a:t>
            </a:r>
            <a:r>
              <a:rPr lang="en-US" altLang="en-US" sz="2700" dirty="0" err="1">
                <a:solidFill>
                  <a:schemeClr val="tx1"/>
                </a:solidFill>
                <a:latin typeface="Times New Roman" panose="02020603050405020304" pitchFamily="18" charset="0"/>
              </a:rPr>
              <a:t>nhân</a:t>
            </a:r>
            <a:r>
              <a:rPr lang="en-US" altLang="en-US" sz="2700" dirty="0">
                <a:solidFill>
                  <a:schemeClr val="tx1"/>
                </a:solidFill>
                <a:latin typeface="Times New Roman" panose="02020603050405020304" pitchFamily="18" charset="0"/>
              </a:rPr>
              <a:t> </a:t>
            </a:r>
            <a:r>
              <a:rPr lang="en-US" altLang="en-US" sz="2700" dirty="0" smtClean="0">
                <a:solidFill>
                  <a:schemeClr val="tx1"/>
                </a:solidFill>
                <a:latin typeface="Times New Roman" panose="02020603050405020304" pitchFamily="18" charset="0"/>
              </a:rPr>
              <a:t>6 </a:t>
            </a:r>
            <a:r>
              <a:rPr lang="en-US" altLang="en-US" sz="2700" dirty="0" err="1">
                <a:solidFill>
                  <a:schemeClr val="tx1"/>
                </a:solidFill>
                <a:latin typeface="Times New Roman" panose="02020603050405020304" pitchFamily="18" charset="0"/>
              </a:rPr>
              <a:t>bằng</a:t>
            </a:r>
            <a:r>
              <a:rPr lang="en-US" altLang="en-US" sz="2700" dirty="0">
                <a:solidFill>
                  <a:schemeClr val="tx1"/>
                </a:solidFill>
                <a:latin typeface="Times New Roman" panose="02020603050405020304" pitchFamily="18" charset="0"/>
              </a:rPr>
              <a:t> </a:t>
            </a:r>
            <a:r>
              <a:rPr lang="en-US" altLang="en-US" sz="2700" dirty="0" smtClean="0">
                <a:solidFill>
                  <a:schemeClr val="tx1"/>
                </a:solidFill>
                <a:latin typeface="Times New Roman" panose="02020603050405020304" pitchFamily="18" charset="0"/>
              </a:rPr>
              <a:t>12, 12 </a:t>
            </a:r>
            <a:r>
              <a:rPr lang="en-US" altLang="en-US" sz="2700" dirty="0" err="1" smtClean="0">
                <a:solidFill>
                  <a:schemeClr val="tx1"/>
                </a:solidFill>
                <a:latin typeface="Times New Roman" panose="02020603050405020304" pitchFamily="18" charset="0"/>
              </a:rPr>
              <a:t>trừ</a:t>
            </a:r>
            <a:r>
              <a:rPr lang="en-US" altLang="en-US" sz="2700" dirty="0" smtClean="0">
                <a:solidFill>
                  <a:schemeClr val="tx1"/>
                </a:solidFill>
                <a:latin typeface="Times New Roman" panose="02020603050405020304" pitchFamily="18" charset="0"/>
              </a:rPr>
              <a:t> 12 </a:t>
            </a:r>
            <a:r>
              <a:rPr lang="en-US" altLang="en-US" sz="2700" dirty="0" err="1" smtClean="0">
                <a:solidFill>
                  <a:schemeClr val="tx1"/>
                </a:solidFill>
                <a:latin typeface="Times New Roman" panose="02020603050405020304" pitchFamily="18" charset="0"/>
              </a:rPr>
              <a:t>bằng</a:t>
            </a:r>
            <a:r>
              <a:rPr lang="en-US" altLang="en-US" sz="2700" dirty="0" smtClean="0">
                <a:solidFill>
                  <a:schemeClr val="tx1"/>
                </a:solidFill>
                <a:latin typeface="Times New Roman" panose="02020603050405020304" pitchFamily="18" charset="0"/>
              </a:rPr>
              <a:t> 0,viết 0 </a:t>
            </a:r>
            <a:r>
              <a:rPr lang="en-US" altLang="en-US" sz="2700" dirty="0" err="1" smtClean="0">
                <a:solidFill>
                  <a:schemeClr val="tx1"/>
                </a:solidFill>
                <a:latin typeface="Times New Roman" panose="02020603050405020304" pitchFamily="18" charset="0"/>
              </a:rPr>
              <a:t>nhớ</a:t>
            </a:r>
            <a:r>
              <a:rPr lang="en-US" altLang="en-US" sz="2700" dirty="0" smtClean="0">
                <a:solidFill>
                  <a:schemeClr val="tx1"/>
                </a:solidFill>
                <a:latin typeface="Times New Roman" panose="02020603050405020304" pitchFamily="18" charset="0"/>
              </a:rPr>
              <a:t> 1.</a:t>
            </a:r>
            <a:endParaRPr lang="en-US" altLang="en-US" sz="2700" dirty="0">
              <a:solidFill>
                <a:schemeClr val="tx1"/>
              </a:solidFill>
              <a:latin typeface="Times New Roman" panose="02020603050405020304" pitchFamily="18" charset="0"/>
              <a:cs typeface="Times New Roman" panose="02020603050405020304" pitchFamily="18" charset="0"/>
            </a:endParaRPr>
          </a:p>
        </p:txBody>
      </p:sp>
      <p:sp>
        <p:nvSpPr>
          <p:cNvPr id="41555" name="Text Box 595">
            <a:extLst>
              <a:ext uri="{FF2B5EF4-FFF2-40B4-BE49-F238E27FC236}">
                <a16:creationId xmlns:a16="http://schemas.microsoft.com/office/drawing/2014/main" xmlns="" id="{48338E99-7DFE-4CBF-9E1B-A7EEEA38792D}"/>
              </a:ext>
            </a:extLst>
          </p:cNvPr>
          <p:cNvSpPr txBox="1">
            <a:spLocks noChangeArrowheads="1"/>
          </p:cNvSpPr>
          <p:nvPr/>
        </p:nvSpPr>
        <p:spPr bwMode="auto">
          <a:xfrm>
            <a:off x="838200" y="3200400"/>
            <a:ext cx="471544" cy="796182"/>
          </a:xfrm>
          <a:prstGeom prst="rect">
            <a:avLst/>
          </a:prstGeom>
          <a:noFill/>
          <a:ln>
            <a:noFill/>
          </a:ln>
        </p:spPr>
        <p:txBody>
          <a:bodyPr wrap="non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4600" b="1" dirty="0">
                <a:solidFill>
                  <a:srgbClr val="6600CC"/>
                </a:solidFill>
                <a:latin typeface="Times New Roman" panose="02020603050405020304" pitchFamily="18" charset="0"/>
              </a:rPr>
              <a:t>0</a:t>
            </a:r>
            <a:endParaRPr lang="en-US" altLang="en-US" sz="4600" b="1" dirty="0">
              <a:solidFill>
                <a:srgbClr val="6600CC"/>
              </a:solidFill>
              <a:latin typeface="Times New Roman" panose="02020603050405020304" pitchFamily="18" charset="0"/>
              <a:cs typeface="Times New Roman" panose="02020603050405020304" pitchFamily="18" charset="0"/>
            </a:endParaRPr>
          </a:p>
        </p:txBody>
      </p:sp>
      <p:sp>
        <p:nvSpPr>
          <p:cNvPr id="41557" name="Text Box 597">
            <a:extLst>
              <a:ext uri="{FF2B5EF4-FFF2-40B4-BE49-F238E27FC236}">
                <a16:creationId xmlns:a16="http://schemas.microsoft.com/office/drawing/2014/main" xmlns="" id="{FE8A4B4C-457B-48C4-9C75-06DF5761B1C8}"/>
              </a:ext>
            </a:extLst>
          </p:cNvPr>
          <p:cNvSpPr txBox="1">
            <a:spLocks noChangeArrowheads="1"/>
          </p:cNvSpPr>
          <p:nvPr/>
        </p:nvSpPr>
        <p:spPr bwMode="auto">
          <a:xfrm>
            <a:off x="3498453" y="6017948"/>
            <a:ext cx="5645547" cy="919293"/>
          </a:xfrm>
          <a:prstGeom prst="rect">
            <a:avLst/>
          </a:prstGeom>
          <a:noFill/>
          <a:ln>
            <a:noFill/>
          </a:ln>
        </p:spPr>
        <p:txBody>
          <a:bodyPr wrap="squar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2700" dirty="0" smtClean="0">
                <a:solidFill>
                  <a:schemeClr val="tx1"/>
                </a:solidFill>
                <a:latin typeface="Times New Roman" panose="02020603050405020304" pitchFamily="18" charset="0"/>
              </a:rPr>
              <a:t>2 </a:t>
            </a:r>
            <a:r>
              <a:rPr lang="en-US" altLang="en-US" sz="2700" dirty="0" err="1" smtClean="0">
                <a:solidFill>
                  <a:schemeClr val="tx1"/>
                </a:solidFill>
                <a:latin typeface="Times New Roman" panose="02020603050405020304" pitchFamily="18" charset="0"/>
              </a:rPr>
              <a:t>nhân</a:t>
            </a:r>
            <a:r>
              <a:rPr lang="en-US" altLang="en-US" sz="2700" dirty="0" smtClean="0">
                <a:solidFill>
                  <a:schemeClr val="tx1"/>
                </a:solidFill>
                <a:latin typeface="Times New Roman" panose="02020603050405020304" pitchFamily="18" charset="0"/>
              </a:rPr>
              <a:t> 1 </a:t>
            </a:r>
            <a:r>
              <a:rPr lang="en-US" altLang="en-US" sz="2700" dirty="0" err="1" smtClean="0">
                <a:solidFill>
                  <a:schemeClr val="tx1"/>
                </a:solidFill>
                <a:latin typeface="Times New Roman" panose="02020603050405020304" pitchFamily="18" charset="0"/>
              </a:rPr>
              <a:t>bằng</a:t>
            </a:r>
            <a:r>
              <a:rPr lang="en-US" altLang="en-US" sz="2700" dirty="0" smtClean="0">
                <a:solidFill>
                  <a:schemeClr val="tx1"/>
                </a:solidFill>
                <a:latin typeface="Times New Roman" panose="02020603050405020304" pitchFamily="18" charset="0"/>
              </a:rPr>
              <a:t> 2, </a:t>
            </a:r>
            <a:r>
              <a:rPr lang="en-US" altLang="en-US" sz="2700" dirty="0" err="1" smtClean="0">
                <a:solidFill>
                  <a:schemeClr val="tx1"/>
                </a:solidFill>
                <a:latin typeface="Times New Roman" panose="02020603050405020304" pitchFamily="18" charset="0"/>
              </a:rPr>
              <a:t>thêm</a:t>
            </a:r>
            <a:r>
              <a:rPr lang="en-US" altLang="en-US" sz="2700" dirty="0" smtClean="0">
                <a:solidFill>
                  <a:schemeClr val="tx1"/>
                </a:solidFill>
                <a:latin typeface="Times New Roman" panose="02020603050405020304" pitchFamily="18" charset="0"/>
              </a:rPr>
              <a:t> 1 </a:t>
            </a:r>
            <a:r>
              <a:rPr lang="en-US" altLang="en-US" sz="2700" dirty="0" err="1" smtClean="0">
                <a:solidFill>
                  <a:schemeClr val="tx1"/>
                </a:solidFill>
                <a:latin typeface="Times New Roman" panose="02020603050405020304" pitchFamily="18" charset="0"/>
              </a:rPr>
              <a:t>bằng</a:t>
            </a:r>
            <a:r>
              <a:rPr lang="en-US" altLang="en-US" sz="2700" dirty="0" smtClean="0">
                <a:solidFill>
                  <a:schemeClr val="tx1"/>
                </a:solidFill>
                <a:latin typeface="Times New Roman" panose="02020603050405020304" pitchFamily="18" charset="0"/>
              </a:rPr>
              <a:t> 3, 3 </a:t>
            </a:r>
            <a:r>
              <a:rPr lang="en-US" altLang="en-US" sz="2700" dirty="0" err="1" smtClean="0">
                <a:solidFill>
                  <a:schemeClr val="tx1"/>
                </a:solidFill>
                <a:latin typeface="Times New Roman" panose="02020603050405020304" pitchFamily="18" charset="0"/>
              </a:rPr>
              <a:t>trừ</a:t>
            </a:r>
            <a:r>
              <a:rPr lang="en-US" altLang="en-US" sz="2700" dirty="0" smtClean="0">
                <a:solidFill>
                  <a:schemeClr val="tx1"/>
                </a:solidFill>
                <a:latin typeface="Times New Roman" panose="02020603050405020304" pitchFamily="18" charset="0"/>
              </a:rPr>
              <a:t> 3 </a:t>
            </a:r>
            <a:r>
              <a:rPr lang="en-US" altLang="en-US" sz="2700" dirty="0" err="1">
                <a:solidFill>
                  <a:schemeClr val="tx1"/>
                </a:solidFill>
                <a:latin typeface="Times New Roman" panose="02020603050405020304" pitchFamily="18" charset="0"/>
              </a:rPr>
              <a:t>bằng</a:t>
            </a:r>
            <a:r>
              <a:rPr lang="en-US" altLang="en-US" sz="2700" dirty="0">
                <a:solidFill>
                  <a:schemeClr val="tx1"/>
                </a:solidFill>
                <a:latin typeface="Times New Roman" panose="02020603050405020304" pitchFamily="18" charset="0"/>
              </a:rPr>
              <a:t> 0, </a:t>
            </a:r>
            <a:r>
              <a:rPr lang="en-US" altLang="en-US" sz="2700" dirty="0" err="1">
                <a:solidFill>
                  <a:schemeClr val="tx1"/>
                </a:solidFill>
                <a:latin typeface="Times New Roman" panose="02020603050405020304" pitchFamily="18" charset="0"/>
              </a:rPr>
              <a:t>viết</a:t>
            </a:r>
            <a:r>
              <a:rPr lang="en-US" altLang="en-US" sz="2700" dirty="0">
                <a:solidFill>
                  <a:schemeClr val="tx1"/>
                </a:solidFill>
                <a:latin typeface="Times New Roman" panose="02020603050405020304" pitchFamily="18" charset="0"/>
              </a:rPr>
              <a:t> 0</a:t>
            </a:r>
            <a:endParaRPr lang="en-US" altLang="en-US" sz="2700" dirty="0">
              <a:solidFill>
                <a:schemeClr val="tx1"/>
              </a:solidFill>
              <a:latin typeface="Times New Roman" panose="02020603050405020304" pitchFamily="18" charset="0"/>
              <a:cs typeface="Times New Roman" panose="02020603050405020304" pitchFamily="18" charset="0"/>
            </a:endParaRPr>
          </a:p>
        </p:txBody>
      </p:sp>
      <p:sp>
        <p:nvSpPr>
          <p:cNvPr id="41558" name="Text Box 598">
            <a:extLst>
              <a:ext uri="{FF2B5EF4-FFF2-40B4-BE49-F238E27FC236}">
                <a16:creationId xmlns:a16="http://schemas.microsoft.com/office/drawing/2014/main" xmlns="" id="{B12FC08A-1C38-424C-8734-E187FA0F8FC8}"/>
              </a:ext>
            </a:extLst>
          </p:cNvPr>
          <p:cNvSpPr txBox="1">
            <a:spLocks noChangeArrowheads="1"/>
          </p:cNvSpPr>
          <p:nvPr/>
        </p:nvSpPr>
        <p:spPr bwMode="auto">
          <a:xfrm>
            <a:off x="533400" y="3200400"/>
            <a:ext cx="381000" cy="796182"/>
          </a:xfrm>
          <a:prstGeom prst="rect">
            <a:avLst/>
          </a:prstGeom>
          <a:noFill/>
          <a:ln>
            <a:noFill/>
          </a:ln>
        </p:spPr>
        <p:txBody>
          <a:bodyPr wrap="squar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4600" b="1" dirty="0">
                <a:solidFill>
                  <a:srgbClr val="6600CC"/>
                </a:solidFill>
                <a:latin typeface="Times New Roman" panose="02020603050405020304" pitchFamily="18" charset="0"/>
              </a:rPr>
              <a:t>0</a:t>
            </a:r>
            <a:endParaRPr lang="en-US" altLang="en-US" sz="4600" b="1" dirty="0">
              <a:solidFill>
                <a:srgbClr val="6600CC"/>
              </a:solidFill>
              <a:latin typeface="Times New Roman" panose="02020603050405020304" pitchFamily="18" charset="0"/>
              <a:cs typeface="Times New Roman" panose="02020603050405020304" pitchFamily="18" charset="0"/>
            </a:endParaRPr>
          </a:p>
        </p:txBody>
      </p:sp>
      <p:sp>
        <p:nvSpPr>
          <p:cNvPr id="41559" name="Text Box 599">
            <a:extLst>
              <a:ext uri="{FF2B5EF4-FFF2-40B4-BE49-F238E27FC236}">
                <a16:creationId xmlns:a16="http://schemas.microsoft.com/office/drawing/2014/main" xmlns="" id="{0B12CF68-3A5D-490D-8C36-292DB9C1CC9B}"/>
              </a:ext>
            </a:extLst>
          </p:cNvPr>
          <p:cNvSpPr txBox="1">
            <a:spLocks noChangeArrowheads="1"/>
          </p:cNvSpPr>
          <p:nvPr/>
        </p:nvSpPr>
        <p:spPr bwMode="auto">
          <a:xfrm>
            <a:off x="152400" y="5715000"/>
            <a:ext cx="3429000" cy="503794"/>
          </a:xfrm>
          <a:prstGeom prst="rect">
            <a:avLst/>
          </a:prstGeom>
          <a:noFill/>
          <a:ln>
            <a:noFill/>
          </a:ln>
        </p:spPr>
        <p:txBody>
          <a:bodyPr wrap="squar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2700" b="1" dirty="0">
                <a:solidFill>
                  <a:schemeClr val="tx1"/>
                </a:solidFill>
                <a:latin typeface="Times New Roman" panose="02020603050405020304" pitchFamily="18" charset="0"/>
              </a:rPr>
              <a:t> </a:t>
            </a:r>
            <a:r>
              <a:rPr lang="en-US" altLang="en-US" sz="2700" b="1" dirty="0" err="1">
                <a:solidFill>
                  <a:srgbClr val="0000FF"/>
                </a:solidFill>
                <a:latin typeface="Times New Roman" panose="02020603050405020304" pitchFamily="18" charset="0"/>
              </a:rPr>
              <a:t>Vậy</a:t>
            </a:r>
            <a:r>
              <a:rPr lang="en-US" altLang="en-US" sz="2700" b="1" dirty="0">
                <a:solidFill>
                  <a:schemeClr val="tx1"/>
                </a:solidFill>
                <a:latin typeface="Times New Roman" panose="02020603050405020304" pitchFamily="18" charset="0"/>
              </a:rPr>
              <a:t> </a:t>
            </a:r>
            <a:r>
              <a:rPr lang="en-US" altLang="en-US" sz="2700" b="1" dirty="0" smtClean="0">
                <a:solidFill>
                  <a:srgbClr val="FF0066"/>
                </a:solidFill>
                <a:latin typeface="Times New Roman" panose="02020603050405020304" pitchFamily="18" charset="0"/>
              </a:rPr>
              <a:t>1944 : 162 </a:t>
            </a:r>
            <a:r>
              <a:rPr lang="en-US" altLang="en-US" sz="2700" b="1" dirty="0">
                <a:solidFill>
                  <a:srgbClr val="FF0066"/>
                </a:solidFill>
                <a:latin typeface="Times New Roman" panose="02020603050405020304" pitchFamily="18" charset="0"/>
              </a:rPr>
              <a:t>=</a:t>
            </a:r>
            <a:endParaRPr lang="en-US" altLang="en-US" sz="2700" b="1" dirty="0">
              <a:solidFill>
                <a:srgbClr val="FF0066"/>
              </a:solidFill>
              <a:latin typeface="Times New Roman" panose="02020603050405020304" pitchFamily="18" charset="0"/>
              <a:cs typeface="Times New Roman" panose="02020603050405020304" pitchFamily="18" charset="0"/>
            </a:endParaRPr>
          </a:p>
        </p:txBody>
      </p:sp>
      <p:sp>
        <p:nvSpPr>
          <p:cNvPr id="41560" name="Text Box 600">
            <a:extLst>
              <a:ext uri="{FF2B5EF4-FFF2-40B4-BE49-F238E27FC236}">
                <a16:creationId xmlns:a16="http://schemas.microsoft.com/office/drawing/2014/main" xmlns="" id="{036AD998-0310-4736-BC7D-0DC43BCF259D}"/>
              </a:ext>
            </a:extLst>
          </p:cNvPr>
          <p:cNvSpPr txBox="1">
            <a:spLocks noChangeArrowheads="1"/>
          </p:cNvSpPr>
          <p:nvPr/>
        </p:nvSpPr>
        <p:spPr bwMode="auto">
          <a:xfrm>
            <a:off x="2819400" y="5715000"/>
            <a:ext cx="599040" cy="503794"/>
          </a:xfrm>
          <a:prstGeom prst="rect">
            <a:avLst/>
          </a:prstGeom>
          <a:noFill/>
          <a:ln>
            <a:noFill/>
          </a:ln>
        </p:spPr>
        <p:txBody>
          <a:bodyPr wrap="squar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2700" b="1" dirty="0" smtClean="0">
                <a:solidFill>
                  <a:schemeClr val="tx1">
                    <a:lumMod val="95000"/>
                    <a:lumOff val="5000"/>
                  </a:schemeClr>
                </a:solidFill>
                <a:latin typeface="Times New Roman" panose="02020603050405020304" pitchFamily="18" charset="0"/>
              </a:rPr>
              <a:t>12</a:t>
            </a:r>
            <a:endParaRPr lang="en-US" altLang="en-US" sz="27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1568" name="Line 608">
            <a:extLst>
              <a:ext uri="{FF2B5EF4-FFF2-40B4-BE49-F238E27FC236}">
                <a16:creationId xmlns:a16="http://schemas.microsoft.com/office/drawing/2014/main" xmlns="" id="{5008ED3E-AD5A-416E-978C-CE53C01FDE32}"/>
              </a:ext>
            </a:extLst>
          </p:cNvPr>
          <p:cNvSpPr>
            <a:spLocks noChangeShapeType="1"/>
          </p:cNvSpPr>
          <p:nvPr/>
        </p:nvSpPr>
        <p:spPr bwMode="auto">
          <a:xfrm>
            <a:off x="1676400" y="1981200"/>
            <a:ext cx="9449" cy="1495689"/>
          </a:xfrm>
          <a:prstGeom prst="line">
            <a:avLst/>
          </a:prstGeom>
          <a:noFill/>
          <a:ln w="34925">
            <a:solidFill>
              <a:schemeClr val="tx1"/>
            </a:solidFill>
            <a:round/>
            <a:headEnd/>
            <a:tailEnd/>
          </a:ln>
        </p:spPr>
        <p:txBody>
          <a:bodyPr lIns="87442" tIns="43721" rIns="87442" bIns="43721"/>
          <a:lstStyle/>
          <a:p>
            <a:pPr>
              <a:defRPr/>
            </a:pPr>
            <a:endParaRPr lang="vi-VN" sz="1100" dirty="0"/>
          </a:p>
        </p:txBody>
      </p:sp>
      <p:sp>
        <p:nvSpPr>
          <p:cNvPr id="2" name="Oval 1"/>
          <p:cNvSpPr/>
          <p:nvPr/>
        </p:nvSpPr>
        <p:spPr>
          <a:xfrm>
            <a:off x="228600" y="1828800"/>
            <a:ext cx="381000" cy="6354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4008" tIns="32004" rIns="64008" bIns="32004" rtlCol="0" anchor="ctr"/>
          <a:lstStyle/>
          <a:p>
            <a:pPr algn="ctr"/>
            <a:endParaRPr lang="en-US" dirty="0"/>
          </a:p>
        </p:txBody>
      </p:sp>
      <p:sp>
        <p:nvSpPr>
          <p:cNvPr id="36" name="Oval 35"/>
          <p:cNvSpPr/>
          <p:nvPr/>
        </p:nvSpPr>
        <p:spPr>
          <a:xfrm>
            <a:off x="533400" y="2667000"/>
            <a:ext cx="399342" cy="6354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4008" tIns="32004" rIns="64008" bIns="32004" rtlCol="0" anchor="ctr"/>
          <a:lstStyle/>
          <a:p>
            <a:pPr algn="ctr"/>
            <a:endParaRPr lang="en-US" dirty="0"/>
          </a:p>
        </p:txBody>
      </p:sp>
      <p:sp>
        <p:nvSpPr>
          <p:cNvPr id="37" name="Oval 36"/>
          <p:cNvSpPr/>
          <p:nvPr/>
        </p:nvSpPr>
        <p:spPr>
          <a:xfrm>
            <a:off x="1762199" y="1890224"/>
            <a:ext cx="399342" cy="6354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4008" tIns="32004" rIns="64008" bIns="32004" rtlCol="0" anchor="ctr"/>
          <a:lstStyle/>
          <a:p>
            <a:pPr algn="ctr"/>
            <a:endParaRPr lang="en-US"/>
          </a:p>
        </p:txBody>
      </p:sp>
      <p:sp>
        <p:nvSpPr>
          <p:cNvPr id="5" name="TextBox 4"/>
          <p:cNvSpPr txBox="1"/>
          <p:nvPr/>
        </p:nvSpPr>
        <p:spPr>
          <a:xfrm>
            <a:off x="381000" y="228600"/>
            <a:ext cx="6629400" cy="649409"/>
          </a:xfrm>
          <a:prstGeom prst="rect">
            <a:avLst/>
          </a:prstGeom>
          <a:noFill/>
        </p:spPr>
        <p:txBody>
          <a:bodyPr wrap="square" lIns="64008" tIns="32004" rIns="64008" bIns="32004" rtlCol="0">
            <a:spAutoFit/>
          </a:bodyPr>
          <a:lstStyle/>
          <a:p>
            <a:r>
              <a:rPr lang="en-US" sz="3800" b="1" dirty="0" smtClean="0">
                <a:solidFill>
                  <a:srgbClr val="0000FF"/>
                </a:solidFill>
                <a:latin typeface="Times New Roman" panose="02020603050405020304" pitchFamily="18" charset="0"/>
                <a:cs typeface="Times New Roman" panose="02020603050405020304" pitchFamily="18" charset="0"/>
              </a:rPr>
              <a:t> </a:t>
            </a:r>
            <a:r>
              <a:rPr lang="en-US" sz="3800" b="1" dirty="0" err="1" smtClean="0">
                <a:solidFill>
                  <a:srgbClr val="0000FF"/>
                </a:solidFill>
                <a:latin typeface="Times New Roman" panose="02020603050405020304" pitchFamily="18" charset="0"/>
                <a:cs typeface="Times New Roman" panose="02020603050405020304" pitchFamily="18" charset="0"/>
              </a:rPr>
              <a:t>Ví</a:t>
            </a:r>
            <a:r>
              <a:rPr lang="en-US" sz="3800" b="1" dirty="0" smtClean="0">
                <a:solidFill>
                  <a:srgbClr val="0000FF"/>
                </a:solidFill>
                <a:latin typeface="Times New Roman" panose="02020603050405020304" pitchFamily="18" charset="0"/>
                <a:cs typeface="Times New Roman" panose="02020603050405020304" pitchFamily="18" charset="0"/>
              </a:rPr>
              <a:t> </a:t>
            </a:r>
            <a:r>
              <a:rPr lang="en-US" sz="3800" b="1" dirty="0" err="1" smtClean="0">
                <a:solidFill>
                  <a:srgbClr val="0000FF"/>
                </a:solidFill>
                <a:latin typeface="Times New Roman" panose="02020603050405020304" pitchFamily="18" charset="0"/>
                <a:cs typeface="Times New Roman" panose="02020603050405020304" pitchFamily="18" charset="0"/>
              </a:rPr>
              <a:t>dụ</a:t>
            </a:r>
            <a:r>
              <a:rPr lang="en-US" sz="3800" b="1" dirty="0" smtClean="0">
                <a:solidFill>
                  <a:srgbClr val="0000FF"/>
                </a:solidFill>
                <a:latin typeface="Times New Roman" panose="02020603050405020304" pitchFamily="18" charset="0"/>
                <a:cs typeface="Times New Roman" panose="02020603050405020304" pitchFamily="18" charset="0"/>
              </a:rPr>
              <a:t> 2: 1944 </a:t>
            </a:r>
            <a:r>
              <a:rPr lang="en-US" sz="3800" b="1" dirty="0">
                <a:solidFill>
                  <a:srgbClr val="0000FF"/>
                </a:solidFill>
                <a:latin typeface="Times New Roman" panose="02020603050405020304" pitchFamily="18" charset="0"/>
                <a:cs typeface="Times New Roman" panose="02020603050405020304" pitchFamily="18" charset="0"/>
              </a:rPr>
              <a:t>: </a:t>
            </a:r>
            <a:r>
              <a:rPr lang="en-US" sz="3800" b="1" dirty="0" smtClean="0">
                <a:solidFill>
                  <a:srgbClr val="0000FF"/>
                </a:solidFill>
                <a:latin typeface="Times New Roman" panose="02020603050405020304" pitchFamily="18" charset="0"/>
                <a:cs typeface="Times New Roman" panose="02020603050405020304" pitchFamily="18" charset="0"/>
              </a:rPr>
              <a:t>162 </a:t>
            </a:r>
            <a:r>
              <a:rPr lang="en-US" sz="3800" b="1" dirty="0">
                <a:solidFill>
                  <a:srgbClr val="0000FF"/>
                </a:solidFill>
                <a:latin typeface="Times New Roman" panose="02020603050405020304" pitchFamily="18" charset="0"/>
                <a:cs typeface="Times New Roman" panose="02020603050405020304" pitchFamily="18" charset="0"/>
              </a:rPr>
              <a:t>= ?</a:t>
            </a:r>
          </a:p>
        </p:txBody>
      </p:sp>
      <p:sp>
        <p:nvSpPr>
          <p:cNvPr id="38" name="Text Box 584">
            <a:extLst>
              <a:ext uri="{FF2B5EF4-FFF2-40B4-BE49-F238E27FC236}">
                <a16:creationId xmlns:a16="http://schemas.microsoft.com/office/drawing/2014/main" xmlns="" id="{94BCD36F-BBEA-4C16-A2E1-076E100A3AFB}"/>
              </a:ext>
            </a:extLst>
          </p:cNvPr>
          <p:cNvSpPr txBox="1">
            <a:spLocks noChangeArrowheads="1"/>
          </p:cNvSpPr>
          <p:nvPr/>
        </p:nvSpPr>
        <p:spPr bwMode="auto">
          <a:xfrm>
            <a:off x="228600" y="2514600"/>
            <a:ext cx="448774" cy="796182"/>
          </a:xfrm>
          <a:prstGeom prst="rect">
            <a:avLst/>
          </a:prstGeom>
          <a:noFill/>
          <a:ln>
            <a:noFill/>
          </a:ln>
        </p:spPr>
        <p:txBody>
          <a:bodyPr wrap="square" lIns="87442" tIns="43721" rIns="87442" bIns="43721">
            <a:spAutoFit/>
          </a:bodyPr>
          <a:lstStyle>
            <a:lvl1pPr>
              <a:spcBef>
                <a:spcPct val="20000"/>
              </a:spcBef>
              <a:buClr>
                <a:schemeClr val="accent1"/>
              </a:buClr>
              <a:buSzPct val="100000"/>
              <a:buFont typeface="Symbol" panose="05050102010706020507" pitchFamily="18" charset="2"/>
              <a:buChar char=""/>
              <a:defRPr sz="3700">
                <a:solidFill>
                  <a:schemeClr val="tx2"/>
                </a:solidFill>
                <a:latin typeface="Candara" panose="020E0502030303020204" pitchFamily="34" charset="0"/>
              </a:defRPr>
            </a:lvl1pPr>
            <a:lvl2pPr marL="742950" indent="-285750">
              <a:spcBef>
                <a:spcPct val="20000"/>
              </a:spcBef>
              <a:buClr>
                <a:schemeClr val="accent1"/>
              </a:buClr>
              <a:buSzPct val="100000"/>
              <a:buFont typeface="Symbol" panose="05050102010706020507" pitchFamily="18" charset="2"/>
              <a:buChar char=""/>
              <a:defRPr sz="3400">
                <a:solidFill>
                  <a:schemeClr val="tx2"/>
                </a:solidFill>
                <a:latin typeface="Candara" panose="020E0502030303020204" pitchFamily="34" charset="0"/>
              </a:defRPr>
            </a:lvl2pPr>
            <a:lvl3pPr marL="1143000" indent="-228600">
              <a:spcBef>
                <a:spcPct val="20000"/>
              </a:spcBef>
              <a:buClr>
                <a:schemeClr val="accent1"/>
              </a:buClr>
              <a:buSzPct val="100000"/>
              <a:buFont typeface="Symbol" panose="05050102010706020507" pitchFamily="18" charset="2"/>
              <a:buChar char=""/>
              <a:defRPr sz="3100">
                <a:solidFill>
                  <a:schemeClr val="tx2"/>
                </a:solidFill>
                <a:latin typeface="Candara" panose="020E0502030303020204" pitchFamily="34" charset="0"/>
              </a:defRPr>
            </a:lvl3pPr>
            <a:lvl4pPr marL="1600200" indent="-228600">
              <a:spcBef>
                <a:spcPct val="20000"/>
              </a:spcBef>
              <a:buClr>
                <a:schemeClr val="accent1"/>
              </a:buClr>
              <a:buSzPct val="100000"/>
              <a:buFont typeface="Symbol" panose="05050102010706020507" pitchFamily="18" charset="2"/>
              <a:buChar char=""/>
              <a:defRPr sz="2800">
                <a:solidFill>
                  <a:schemeClr val="tx2"/>
                </a:solidFill>
                <a:latin typeface="Candara" panose="020E0502030303020204" pitchFamily="34" charset="0"/>
              </a:defRPr>
            </a:lvl4pPr>
            <a:lvl5pPr marL="2057400" indent="-228600">
              <a:spcBef>
                <a:spcPct val="20000"/>
              </a:spcBef>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5pPr>
            <a:lvl6pPr marL="25146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6pPr>
            <a:lvl7pPr marL="29718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7pPr>
            <a:lvl8pPr marL="34290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8pPr>
            <a:lvl9pPr marL="3886200" indent="-228600" eaLnBrk="0" fontAlgn="base" hangingPunct="0">
              <a:spcBef>
                <a:spcPct val="20000"/>
              </a:spcBef>
              <a:spcAft>
                <a:spcPct val="0"/>
              </a:spcAft>
              <a:buClr>
                <a:schemeClr val="accent1"/>
              </a:buClr>
              <a:buSzPct val="100000"/>
              <a:buFont typeface="Symbol" panose="05050102010706020507" pitchFamily="18" charset="2"/>
              <a:buChar char=""/>
              <a:defRPr sz="2500">
                <a:solidFill>
                  <a:schemeClr val="tx2"/>
                </a:solidFill>
                <a:latin typeface="Candara" panose="020E0502030303020204" pitchFamily="34" charset="0"/>
              </a:defRPr>
            </a:lvl9pPr>
          </a:lstStyle>
          <a:p>
            <a:pPr>
              <a:spcBef>
                <a:spcPct val="0"/>
              </a:spcBef>
              <a:buClrTx/>
              <a:buSzTx/>
              <a:buNone/>
              <a:defRPr/>
            </a:pPr>
            <a:r>
              <a:rPr lang="en-US" altLang="en-US" sz="4600" b="1" dirty="0" smtClean="0">
                <a:solidFill>
                  <a:srgbClr val="0000FF"/>
                </a:solidFill>
                <a:latin typeface="Times New Roman" panose="02020603050405020304" pitchFamily="18" charset="0"/>
              </a:rPr>
              <a:t>0</a:t>
            </a:r>
            <a:endParaRPr lang="en-US" altLang="en-US" sz="46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7460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withEffect">
                                  <p:stCondLst>
                                    <p:cond delay="0"/>
                                  </p:stCondLst>
                                  <p:childTnLst>
                                    <p:set>
                                      <p:cBhvr>
                                        <p:cTn id="6" dur="1" fill="hold">
                                          <p:stCondLst>
                                            <p:cond delay="0"/>
                                          </p:stCondLst>
                                        </p:cTn>
                                        <p:tgtEl>
                                          <p:spTgt spid="41528"/>
                                        </p:tgtEl>
                                        <p:attrNameLst>
                                          <p:attrName>style.visibility</p:attrName>
                                        </p:attrNameLst>
                                      </p:cBhvr>
                                      <p:to>
                                        <p:strVal val="visible"/>
                                      </p:to>
                                    </p:set>
                                    <p:animEffect transition="in" filter="wheel(4)">
                                      <p:cBhvr>
                                        <p:cTn id="7" dur="1000"/>
                                        <p:tgtEl>
                                          <p:spTgt spid="41528"/>
                                        </p:tgtEl>
                                      </p:cBhvr>
                                    </p:animEffect>
                                  </p:childTnLst>
                                </p:cTn>
                              </p:par>
                              <p:par>
                                <p:cTn id="8" presetID="13" presetClass="entr" presetSubtype="16" fill="hold" nodeType="withEffect">
                                  <p:stCondLst>
                                    <p:cond delay="0"/>
                                  </p:stCondLst>
                                  <p:childTnLst>
                                    <p:set>
                                      <p:cBhvr>
                                        <p:cTn id="9" dur="1" fill="hold">
                                          <p:stCondLst>
                                            <p:cond delay="0"/>
                                          </p:stCondLst>
                                        </p:cTn>
                                        <p:tgtEl>
                                          <p:spTgt spid="41534"/>
                                        </p:tgtEl>
                                        <p:attrNameLst>
                                          <p:attrName>style.visibility</p:attrName>
                                        </p:attrNameLst>
                                      </p:cBhvr>
                                      <p:to>
                                        <p:strVal val="visible"/>
                                      </p:to>
                                    </p:set>
                                    <p:animEffect transition="in" filter="plus(in)">
                                      <p:cBhvr>
                                        <p:cTn id="10" dur="1000"/>
                                        <p:tgtEl>
                                          <p:spTgt spid="4153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1535"/>
                                        </p:tgtEl>
                                        <p:attrNameLst>
                                          <p:attrName>style.visibility</p:attrName>
                                        </p:attrNameLst>
                                      </p:cBhvr>
                                      <p:to>
                                        <p:strVal val="visible"/>
                                      </p:to>
                                    </p:set>
                                    <p:animEffect transition="in" filter="randombar(horizontal)">
                                      <p:cBhvr>
                                        <p:cTn id="13" dur="1000"/>
                                        <p:tgtEl>
                                          <p:spTgt spid="4153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3" presetClass="entr" presetSubtype="16" fill="hold" grpId="0" nodeType="clickEffect">
                                  <p:stCondLst>
                                    <p:cond delay="0"/>
                                  </p:stCondLst>
                                  <p:childTnLst>
                                    <p:set>
                                      <p:cBhvr>
                                        <p:cTn id="17" dur="1" fill="hold">
                                          <p:stCondLst>
                                            <p:cond delay="0"/>
                                          </p:stCondLst>
                                        </p:cTn>
                                        <p:tgtEl>
                                          <p:spTgt spid="41536"/>
                                        </p:tgtEl>
                                        <p:attrNameLst>
                                          <p:attrName>style.visibility</p:attrName>
                                        </p:attrNameLst>
                                      </p:cBhvr>
                                      <p:to>
                                        <p:strVal val="visible"/>
                                      </p:to>
                                    </p:set>
                                    <p:animEffect transition="in" filter="plus(in)">
                                      <p:cBhvr>
                                        <p:cTn id="18" dur="1000"/>
                                        <p:tgtEl>
                                          <p:spTgt spid="4153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41537"/>
                                        </p:tgtEl>
                                        <p:attrNameLst>
                                          <p:attrName>style.visibility</p:attrName>
                                        </p:attrNameLst>
                                      </p:cBhvr>
                                      <p:to>
                                        <p:strVal val="visible"/>
                                      </p:to>
                                    </p:set>
                                    <p:animEffect transition="in" filter="circle(in)">
                                      <p:cBhvr>
                                        <p:cTn id="33" dur="1000"/>
                                        <p:tgtEl>
                                          <p:spTgt spid="41537"/>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41538"/>
                                        </p:tgtEl>
                                        <p:attrNameLst>
                                          <p:attrName>style.visibility</p:attrName>
                                        </p:attrNameLst>
                                      </p:cBhvr>
                                      <p:to>
                                        <p:strVal val="visible"/>
                                      </p:to>
                                    </p:set>
                                    <p:animEffect transition="in" filter="circle(in)">
                                      <p:cBhvr>
                                        <p:cTn id="38" dur="1000"/>
                                        <p:tgtEl>
                                          <p:spTgt spid="4153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
                                        </p:tgtEl>
                                      </p:cBhvr>
                                    </p:animEffect>
                                    <p:set>
                                      <p:cBhvr>
                                        <p:cTn id="43" dur="1" fill="hold">
                                          <p:stCondLst>
                                            <p:cond delay="499"/>
                                          </p:stCondLst>
                                        </p:cTn>
                                        <p:tgtEl>
                                          <p:spTgt spid="2"/>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37"/>
                                        </p:tgtEl>
                                      </p:cBhvr>
                                    </p:animEffect>
                                    <p:set>
                                      <p:cBhvr>
                                        <p:cTn id="46" dur="1" fill="hold">
                                          <p:stCondLst>
                                            <p:cond delay="499"/>
                                          </p:stCondLst>
                                        </p:cTn>
                                        <p:tgtEl>
                                          <p:spTgt spid="37"/>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41541"/>
                                        </p:tgtEl>
                                        <p:attrNameLst>
                                          <p:attrName>style.visibility</p:attrName>
                                        </p:attrNameLst>
                                      </p:cBhvr>
                                      <p:to>
                                        <p:strVal val="visible"/>
                                      </p:to>
                                    </p:set>
                                    <p:animEffect transition="in" filter="randombar(horizontal)">
                                      <p:cBhvr>
                                        <p:cTn id="51" dur="1000"/>
                                        <p:tgtEl>
                                          <p:spTgt spid="41541"/>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41542"/>
                                        </p:tgtEl>
                                        <p:attrNameLst>
                                          <p:attrName>style.visibility</p:attrName>
                                        </p:attrNameLst>
                                      </p:cBhvr>
                                      <p:to>
                                        <p:strVal val="visible"/>
                                      </p:to>
                                    </p:set>
                                    <p:animEffect transition="in" filter="randombar(horizontal)">
                                      <p:cBhvr>
                                        <p:cTn id="56" dur="1000"/>
                                        <p:tgtEl>
                                          <p:spTgt spid="41542"/>
                                        </p:tgtEl>
                                      </p:cBhvr>
                                    </p:animEffect>
                                  </p:childTnLst>
                                </p:cTn>
                              </p:par>
                            </p:childTnLst>
                          </p:cTn>
                        </p:par>
                      </p:childTnLst>
                    </p:cTn>
                  </p:par>
                  <p:par>
                    <p:cTn id="57" fill="hold">
                      <p:stCondLst>
                        <p:cond delay="indefinite"/>
                      </p:stCondLst>
                      <p:childTnLst>
                        <p:par>
                          <p:cTn id="58" fill="hold">
                            <p:stCondLst>
                              <p:cond delay="0"/>
                            </p:stCondLst>
                            <p:childTnLst>
                              <p:par>
                                <p:cTn id="59" presetID="20" presetClass="entr" presetSubtype="0" fill="hold" grpId="0" nodeType="clickEffect">
                                  <p:stCondLst>
                                    <p:cond delay="0"/>
                                  </p:stCondLst>
                                  <p:childTnLst>
                                    <p:set>
                                      <p:cBhvr>
                                        <p:cTn id="60" dur="1" fill="hold">
                                          <p:stCondLst>
                                            <p:cond delay="0"/>
                                          </p:stCondLst>
                                        </p:cTn>
                                        <p:tgtEl>
                                          <p:spTgt spid="41543"/>
                                        </p:tgtEl>
                                        <p:attrNameLst>
                                          <p:attrName>style.visibility</p:attrName>
                                        </p:attrNameLst>
                                      </p:cBhvr>
                                      <p:to>
                                        <p:strVal val="visible"/>
                                      </p:to>
                                    </p:set>
                                    <p:animEffect transition="in" filter="wedge">
                                      <p:cBhvr>
                                        <p:cTn id="61" dur="1000"/>
                                        <p:tgtEl>
                                          <p:spTgt spid="41543"/>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0" presetClass="entr" presetSubtype="0" fill="hold" grpId="0" nodeType="clickEffect">
                                  <p:stCondLst>
                                    <p:cond delay="0"/>
                                  </p:stCondLst>
                                  <p:childTnLst>
                                    <p:set>
                                      <p:cBhvr>
                                        <p:cTn id="65" dur="1" fill="hold">
                                          <p:stCondLst>
                                            <p:cond delay="0"/>
                                          </p:stCondLst>
                                        </p:cTn>
                                        <p:tgtEl>
                                          <p:spTgt spid="41544"/>
                                        </p:tgtEl>
                                        <p:attrNameLst>
                                          <p:attrName>style.visibility</p:attrName>
                                        </p:attrNameLst>
                                      </p:cBhvr>
                                      <p:to>
                                        <p:strVal val="visible"/>
                                      </p:to>
                                    </p:set>
                                    <p:animEffect transition="in" filter="wedge">
                                      <p:cBhvr>
                                        <p:cTn id="66" dur="1000"/>
                                        <p:tgtEl>
                                          <p:spTgt spid="41544"/>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0" presetClass="entr" presetSubtype="0"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wedge">
                                      <p:cBhvr>
                                        <p:cTn id="71" dur="1000"/>
                                        <p:tgtEl>
                                          <p:spTgt spid="38"/>
                                        </p:tgtEl>
                                      </p:cBhvr>
                                    </p:animEffect>
                                  </p:childTnLst>
                                </p:cTn>
                              </p:par>
                            </p:childTnLst>
                          </p:cTn>
                        </p:par>
                      </p:childTnLst>
                    </p:cTn>
                  </p:par>
                  <p:par>
                    <p:cTn id="72" fill="hold">
                      <p:stCondLst>
                        <p:cond delay="indefinite"/>
                      </p:stCondLst>
                      <p:childTnLst>
                        <p:par>
                          <p:cTn id="73" fill="hold">
                            <p:stCondLst>
                              <p:cond delay="0"/>
                            </p:stCondLst>
                            <p:childTnLst>
                              <p:par>
                                <p:cTn id="74" presetID="21" presetClass="entr" presetSubtype="4" fill="hold" grpId="0" nodeType="clickEffect">
                                  <p:stCondLst>
                                    <p:cond delay="0"/>
                                  </p:stCondLst>
                                  <p:childTnLst>
                                    <p:set>
                                      <p:cBhvr>
                                        <p:cTn id="75" dur="1" fill="hold">
                                          <p:stCondLst>
                                            <p:cond delay="0"/>
                                          </p:stCondLst>
                                        </p:cTn>
                                        <p:tgtEl>
                                          <p:spTgt spid="41546"/>
                                        </p:tgtEl>
                                        <p:attrNameLst>
                                          <p:attrName>style.visibility</p:attrName>
                                        </p:attrNameLst>
                                      </p:cBhvr>
                                      <p:to>
                                        <p:strVal val="visible"/>
                                      </p:to>
                                    </p:set>
                                    <p:animEffect transition="in" filter="wheel(4)">
                                      <p:cBhvr>
                                        <p:cTn id="76" dur="1000"/>
                                        <p:tgtEl>
                                          <p:spTgt spid="41546"/>
                                        </p:tgtEl>
                                      </p:cBhvr>
                                    </p:animEffect>
                                  </p:childTnLst>
                                </p:cTn>
                              </p:par>
                            </p:childTnLst>
                          </p:cTn>
                        </p:par>
                      </p:childTnLst>
                    </p:cTn>
                  </p:par>
                  <p:par>
                    <p:cTn id="77" fill="hold">
                      <p:stCondLst>
                        <p:cond delay="indefinite"/>
                      </p:stCondLst>
                      <p:childTnLst>
                        <p:par>
                          <p:cTn id="78" fill="hold">
                            <p:stCondLst>
                              <p:cond delay="0"/>
                            </p:stCondLst>
                            <p:childTnLst>
                              <p:par>
                                <p:cTn id="79" presetID="20" presetClass="entr" presetSubtype="0" fill="hold" grpId="0" nodeType="clickEffect">
                                  <p:stCondLst>
                                    <p:cond delay="0"/>
                                  </p:stCondLst>
                                  <p:childTnLst>
                                    <p:set>
                                      <p:cBhvr>
                                        <p:cTn id="80" dur="1" fill="hold">
                                          <p:stCondLst>
                                            <p:cond delay="0"/>
                                          </p:stCondLst>
                                        </p:cTn>
                                        <p:tgtEl>
                                          <p:spTgt spid="41547"/>
                                        </p:tgtEl>
                                        <p:attrNameLst>
                                          <p:attrName>style.visibility</p:attrName>
                                        </p:attrNameLst>
                                      </p:cBhvr>
                                      <p:to>
                                        <p:strVal val="visible"/>
                                      </p:to>
                                    </p:set>
                                    <p:animEffect transition="in" filter="wedge">
                                      <p:cBhvr>
                                        <p:cTn id="81" dur="1000"/>
                                        <p:tgtEl>
                                          <p:spTgt spid="41547"/>
                                        </p:tgtEl>
                                      </p:cBhvr>
                                    </p:animEffect>
                                  </p:childTnLst>
                                </p:cTn>
                              </p:par>
                            </p:childTnLst>
                          </p:cTn>
                        </p:par>
                      </p:childTnLst>
                    </p:cTn>
                  </p:par>
                  <p:par>
                    <p:cTn id="82" fill="hold">
                      <p:stCondLst>
                        <p:cond delay="indefinite"/>
                      </p:stCondLst>
                      <p:childTnLst>
                        <p:par>
                          <p:cTn id="83" fill="hold">
                            <p:stCondLst>
                              <p:cond delay="0"/>
                            </p:stCondLst>
                            <p:childTnLst>
                              <p:par>
                                <p:cTn id="84" presetID="5" presetClass="entr" presetSubtype="10" fill="hold" grpId="1" nodeType="clickEffect">
                                  <p:stCondLst>
                                    <p:cond delay="0"/>
                                  </p:stCondLst>
                                  <p:childTnLst>
                                    <p:set>
                                      <p:cBhvr>
                                        <p:cTn id="85" dur="1" fill="hold">
                                          <p:stCondLst>
                                            <p:cond delay="0"/>
                                          </p:stCondLst>
                                        </p:cTn>
                                        <p:tgtEl>
                                          <p:spTgt spid="41549"/>
                                        </p:tgtEl>
                                        <p:attrNameLst>
                                          <p:attrName>style.visibility</p:attrName>
                                        </p:attrNameLst>
                                      </p:cBhvr>
                                      <p:to>
                                        <p:strVal val="visible"/>
                                      </p:to>
                                    </p:set>
                                    <p:animEffect transition="in" filter="checkerboard(across)">
                                      <p:cBhvr>
                                        <p:cTn id="86" dur="1000"/>
                                        <p:tgtEl>
                                          <p:spTgt spid="41549"/>
                                        </p:tgtEl>
                                      </p:cBhvr>
                                    </p:animEffect>
                                  </p:childTnLst>
                                </p:cTn>
                              </p:par>
                            </p:childTnLst>
                          </p:cTn>
                        </p:par>
                      </p:childTnLst>
                    </p:cTn>
                  </p:par>
                  <p:par>
                    <p:cTn id="87" fill="hold">
                      <p:stCondLst>
                        <p:cond delay="indefinite"/>
                      </p:stCondLst>
                      <p:childTnLst>
                        <p:par>
                          <p:cTn id="88" fill="hold">
                            <p:stCondLst>
                              <p:cond delay="0"/>
                            </p:stCondLst>
                            <p:childTnLst>
                              <p:par>
                                <p:cTn id="89" presetID="5" presetClass="entr" presetSubtype="10" fill="hold" grpId="0" nodeType="clickEffect">
                                  <p:stCondLst>
                                    <p:cond delay="0"/>
                                  </p:stCondLst>
                                  <p:childTnLst>
                                    <p:set>
                                      <p:cBhvr>
                                        <p:cTn id="90" dur="1" fill="hold">
                                          <p:stCondLst>
                                            <p:cond delay="0"/>
                                          </p:stCondLst>
                                        </p:cTn>
                                        <p:tgtEl>
                                          <p:spTgt spid="41548"/>
                                        </p:tgtEl>
                                        <p:attrNameLst>
                                          <p:attrName>style.visibility</p:attrName>
                                        </p:attrNameLst>
                                      </p:cBhvr>
                                      <p:to>
                                        <p:strVal val="visible"/>
                                      </p:to>
                                    </p:set>
                                    <p:animEffect transition="in" filter="checkerboard(across)">
                                      <p:cBhvr>
                                        <p:cTn id="91" dur="1000"/>
                                        <p:tgtEl>
                                          <p:spTgt spid="41548"/>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grpId="2" nodeType="clickEffect">
                                  <p:stCondLst>
                                    <p:cond delay="0"/>
                                  </p:stCondLst>
                                  <p:childTnLst>
                                    <p:set>
                                      <p:cBhvr>
                                        <p:cTn id="95" dur="1" fill="hold">
                                          <p:stCondLst>
                                            <p:cond delay="0"/>
                                          </p:stCondLst>
                                        </p:cTn>
                                        <p:tgtEl>
                                          <p:spTgt spid="37"/>
                                        </p:tgtEl>
                                        <p:attrNameLst>
                                          <p:attrName>style.visibility</p:attrName>
                                        </p:attrNameLst>
                                      </p:cBhvr>
                                      <p:to>
                                        <p:strVal val="visible"/>
                                      </p:to>
                                    </p:set>
                                    <p:animEffect transition="in" filter="wipe(down)">
                                      <p:cBhvr>
                                        <p:cTn id="96" dur="500"/>
                                        <p:tgtEl>
                                          <p:spTgt spid="37"/>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36"/>
                                        </p:tgtEl>
                                        <p:attrNameLst>
                                          <p:attrName>style.visibility</p:attrName>
                                        </p:attrNameLst>
                                      </p:cBhvr>
                                      <p:to>
                                        <p:strVal val="visible"/>
                                      </p:to>
                                    </p:set>
                                    <p:animEffect transition="in" filter="wipe(down)">
                                      <p:cBhvr>
                                        <p:cTn id="99" dur="500"/>
                                        <p:tgtEl>
                                          <p:spTgt spid="36"/>
                                        </p:tgtEl>
                                      </p:cBhvr>
                                    </p:animEffect>
                                  </p:childTnLst>
                                </p:cTn>
                              </p:par>
                            </p:childTnLst>
                          </p:cTn>
                        </p:par>
                      </p:childTnLst>
                    </p:cTn>
                  </p:par>
                  <p:par>
                    <p:cTn id="100" fill="hold">
                      <p:stCondLst>
                        <p:cond delay="indefinite"/>
                      </p:stCondLst>
                      <p:childTnLst>
                        <p:par>
                          <p:cTn id="101" fill="hold">
                            <p:stCondLst>
                              <p:cond delay="0"/>
                            </p:stCondLst>
                            <p:childTnLst>
                              <p:par>
                                <p:cTn id="102" presetID="20" presetClass="entr" presetSubtype="0" fill="hold" nodeType="clickEffect">
                                  <p:stCondLst>
                                    <p:cond delay="0"/>
                                  </p:stCondLst>
                                  <p:childTnLst>
                                    <p:set>
                                      <p:cBhvr>
                                        <p:cTn id="103" dur="1" fill="hold">
                                          <p:stCondLst>
                                            <p:cond delay="0"/>
                                          </p:stCondLst>
                                        </p:cTn>
                                        <p:tgtEl>
                                          <p:spTgt spid="41550"/>
                                        </p:tgtEl>
                                        <p:attrNameLst>
                                          <p:attrName>style.visibility</p:attrName>
                                        </p:attrNameLst>
                                      </p:cBhvr>
                                      <p:to>
                                        <p:strVal val="visible"/>
                                      </p:to>
                                    </p:set>
                                    <p:animEffect transition="in" filter="wedge">
                                      <p:cBhvr>
                                        <p:cTn id="104" dur="1000"/>
                                        <p:tgtEl>
                                          <p:spTgt spid="41550"/>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grpId="3" nodeType="clickEffect">
                                  <p:stCondLst>
                                    <p:cond delay="0"/>
                                  </p:stCondLst>
                                  <p:childTnLst>
                                    <p:animEffect transition="out" filter="fade">
                                      <p:cBhvr>
                                        <p:cTn id="108" dur="500"/>
                                        <p:tgtEl>
                                          <p:spTgt spid="37"/>
                                        </p:tgtEl>
                                      </p:cBhvr>
                                    </p:animEffect>
                                    <p:set>
                                      <p:cBhvr>
                                        <p:cTn id="109" dur="1" fill="hold">
                                          <p:stCondLst>
                                            <p:cond delay="499"/>
                                          </p:stCondLst>
                                        </p:cTn>
                                        <p:tgtEl>
                                          <p:spTgt spid="37"/>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36"/>
                                        </p:tgtEl>
                                      </p:cBhvr>
                                    </p:animEffect>
                                    <p:set>
                                      <p:cBhvr>
                                        <p:cTn id="112" dur="1" fill="hold">
                                          <p:stCondLst>
                                            <p:cond delay="499"/>
                                          </p:stCondLst>
                                        </p:cTn>
                                        <p:tgtEl>
                                          <p:spTgt spid="36"/>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4" presetClass="entr" presetSubtype="16" fill="hold" grpId="0" nodeType="clickEffect">
                                  <p:stCondLst>
                                    <p:cond delay="0"/>
                                  </p:stCondLst>
                                  <p:childTnLst>
                                    <p:set>
                                      <p:cBhvr>
                                        <p:cTn id="116" dur="1" fill="hold">
                                          <p:stCondLst>
                                            <p:cond delay="0"/>
                                          </p:stCondLst>
                                        </p:cTn>
                                        <p:tgtEl>
                                          <p:spTgt spid="41551"/>
                                        </p:tgtEl>
                                        <p:attrNameLst>
                                          <p:attrName>style.visibility</p:attrName>
                                        </p:attrNameLst>
                                      </p:cBhvr>
                                      <p:to>
                                        <p:strVal val="visible"/>
                                      </p:to>
                                    </p:set>
                                    <p:animEffect transition="in" filter="box(in)">
                                      <p:cBhvr>
                                        <p:cTn id="117" dur="1000"/>
                                        <p:tgtEl>
                                          <p:spTgt spid="41551"/>
                                        </p:tgtEl>
                                      </p:cBhvr>
                                    </p:animEffect>
                                  </p:childTnLst>
                                </p:cTn>
                              </p:par>
                            </p:childTnLst>
                          </p:cTn>
                        </p:par>
                      </p:childTnLst>
                    </p:cTn>
                  </p:par>
                  <p:par>
                    <p:cTn id="118" fill="hold">
                      <p:stCondLst>
                        <p:cond delay="indefinite"/>
                      </p:stCondLst>
                      <p:childTnLst>
                        <p:par>
                          <p:cTn id="119" fill="hold">
                            <p:stCondLst>
                              <p:cond delay="0"/>
                            </p:stCondLst>
                            <p:childTnLst>
                              <p:par>
                                <p:cTn id="120" presetID="20" presetClass="entr" presetSubtype="0" fill="hold" grpId="0" nodeType="clickEffect">
                                  <p:stCondLst>
                                    <p:cond delay="0"/>
                                  </p:stCondLst>
                                  <p:childTnLst>
                                    <p:set>
                                      <p:cBhvr>
                                        <p:cTn id="121" dur="1" fill="hold">
                                          <p:stCondLst>
                                            <p:cond delay="0"/>
                                          </p:stCondLst>
                                        </p:cTn>
                                        <p:tgtEl>
                                          <p:spTgt spid="41552"/>
                                        </p:tgtEl>
                                        <p:attrNameLst>
                                          <p:attrName>style.visibility</p:attrName>
                                        </p:attrNameLst>
                                      </p:cBhvr>
                                      <p:to>
                                        <p:strVal val="visible"/>
                                      </p:to>
                                    </p:set>
                                    <p:animEffect transition="in" filter="wedge">
                                      <p:cBhvr>
                                        <p:cTn id="122" dur="1000"/>
                                        <p:tgtEl>
                                          <p:spTgt spid="41552"/>
                                        </p:tgtEl>
                                      </p:cBhvr>
                                    </p:animEffect>
                                  </p:childTnLst>
                                </p:cTn>
                              </p:par>
                            </p:childTnLst>
                          </p:cTn>
                        </p:par>
                      </p:childTnLst>
                    </p:cTn>
                  </p:par>
                  <p:par>
                    <p:cTn id="123" fill="hold">
                      <p:stCondLst>
                        <p:cond delay="indefinite"/>
                      </p:stCondLst>
                      <p:childTnLst>
                        <p:par>
                          <p:cTn id="124" fill="hold">
                            <p:stCondLst>
                              <p:cond delay="0"/>
                            </p:stCondLst>
                            <p:childTnLst>
                              <p:par>
                                <p:cTn id="125" presetID="20" presetClass="entr" presetSubtype="0" fill="hold" grpId="0" nodeType="clickEffect">
                                  <p:stCondLst>
                                    <p:cond delay="0"/>
                                  </p:stCondLst>
                                  <p:childTnLst>
                                    <p:set>
                                      <p:cBhvr>
                                        <p:cTn id="126" dur="1" fill="hold">
                                          <p:stCondLst>
                                            <p:cond delay="0"/>
                                          </p:stCondLst>
                                        </p:cTn>
                                        <p:tgtEl>
                                          <p:spTgt spid="41553"/>
                                        </p:tgtEl>
                                        <p:attrNameLst>
                                          <p:attrName>style.visibility</p:attrName>
                                        </p:attrNameLst>
                                      </p:cBhvr>
                                      <p:to>
                                        <p:strVal val="visible"/>
                                      </p:to>
                                    </p:set>
                                    <p:animEffect transition="in" filter="wedge">
                                      <p:cBhvr>
                                        <p:cTn id="127" dur="1000"/>
                                        <p:tgtEl>
                                          <p:spTgt spid="41553"/>
                                        </p:tgtEl>
                                      </p:cBhvr>
                                    </p:animEffect>
                                  </p:childTnLst>
                                </p:cTn>
                              </p:par>
                            </p:childTnLst>
                          </p:cTn>
                        </p:par>
                      </p:childTnLst>
                    </p:cTn>
                  </p:par>
                  <p:par>
                    <p:cTn id="128" fill="hold">
                      <p:stCondLst>
                        <p:cond delay="indefinite"/>
                      </p:stCondLst>
                      <p:childTnLst>
                        <p:par>
                          <p:cTn id="129" fill="hold">
                            <p:stCondLst>
                              <p:cond delay="0"/>
                            </p:stCondLst>
                            <p:childTnLst>
                              <p:par>
                                <p:cTn id="130" presetID="13" presetClass="entr" presetSubtype="16" fill="hold" grpId="0" nodeType="clickEffect">
                                  <p:stCondLst>
                                    <p:cond delay="0"/>
                                  </p:stCondLst>
                                  <p:childTnLst>
                                    <p:set>
                                      <p:cBhvr>
                                        <p:cTn id="131" dur="1" fill="hold">
                                          <p:stCondLst>
                                            <p:cond delay="0"/>
                                          </p:stCondLst>
                                        </p:cTn>
                                        <p:tgtEl>
                                          <p:spTgt spid="41554"/>
                                        </p:tgtEl>
                                        <p:attrNameLst>
                                          <p:attrName>style.visibility</p:attrName>
                                        </p:attrNameLst>
                                      </p:cBhvr>
                                      <p:to>
                                        <p:strVal val="visible"/>
                                      </p:to>
                                    </p:set>
                                    <p:animEffect transition="in" filter="plus(in)">
                                      <p:cBhvr>
                                        <p:cTn id="132" dur="1000"/>
                                        <p:tgtEl>
                                          <p:spTgt spid="41554"/>
                                        </p:tgtEl>
                                      </p:cBhvr>
                                    </p:animEffect>
                                  </p:childTnLst>
                                </p:cTn>
                              </p:par>
                            </p:childTnLst>
                          </p:cTn>
                        </p:par>
                      </p:childTnLst>
                    </p:cTn>
                  </p:par>
                  <p:par>
                    <p:cTn id="133" fill="hold">
                      <p:stCondLst>
                        <p:cond delay="indefinite"/>
                      </p:stCondLst>
                      <p:childTnLst>
                        <p:par>
                          <p:cTn id="134" fill="hold">
                            <p:stCondLst>
                              <p:cond delay="0"/>
                            </p:stCondLst>
                            <p:childTnLst>
                              <p:par>
                                <p:cTn id="135" presetID="14" presetClass="entr" presetSubtype="10" fill="hold" grpId="0" nodeType="clickEffect">
                                  <p:stCondLst>
                                    <p:cond delay="0"/>
                                  </p:stCondLst>
                                  <p:childTnLst>
                                    <p:set>
                                      <p:cBhvr>
                                        <p:cTn id="136" dur="1" fill="hold">
                                          <p:stCondLst>
                                            <p:cond delay="0"/>
                                          </p:stCondLst>
                                        </p:cTn>
                                        <p:tgtEl>
                                          <p:spTgt spid="41555"/>
                                        </p:tgtEl>
                                        <p:attrNameLst>
                                          <p:attrName>style.visibility</p:attrName>
                                        </p:attrNameLst>
                                      </p:cBhvr>
                                      <p:to>
                                        <p:strVal val="visible"/>
                                      </p:to>
                                    </p:set>
                                    <p:animEffect transition="in" filter="randombar(horizontal)">
                                      <p:cBhvr>
                                        <p:cTn id="137" dur="1000"/>
                                        <p:tgtEl>
                                          <p:spTgt spid="41555"/>
                                        </p:tgtEl>
                                      </p:cBhvr>
                                    </p:animEffect>
                                  </p:childTnLst>
                                </p:cTn>
                              </p:par>
                            </p:childTnLst>
                          </p:cTn>
                        </p:par>
                      </p:childTnLst>
                    </p:cTn>
                  </p:par>
                  <p:par>
                    <p:cTn id="138" fill="hold">
                      <p:stCondLst>
                        <p:cond delay="indefinite"/>
                      </p:stCondLst>
                      <p:childTnLst>
                        <p:par>
                          <p:cTn id="139" fill="hold">
                            <p:stCondLst>
                              <p:cond delay="0"/>
                            </p:stCondLst>
                            <p:childTnLst>
                              <p:par>
                                <p:cTn id="140" presetID="6" presetClass="entr" presetSubtype="16" fill="hold" grpId="0" nodeType="clickEffect">
                                  <p:stCondLst>
                                    <p:cond delay="0"/>
                                  </p:stCondLst>
                                  <p:childTnLst>
                                    <p:set>
                                      <p:cBhvr>
                                        <p:cTn id="141" dur="1" fill="hold">
                                          <p:stCondLst>
                                            <p:cond delay="0"/>
                                          </p:stCondLst>
                                        </p:cTn>
                                        <p:tgtEl>
                                          <p:spTgt spid="41557"/>
                                        </p:tgtEl>
                                        <p:attrNameLst>
                                          <p:attrName>style.visibility</p:attrName>
                                        </p:attrNameLst>
                                      </p:cBhvr>
                                      <p:to>
                                        <p:strVal val="visible"/>
                                      </p:to>
                                    </p:set>
                                    <p:animEffect transition="in" filter="circle(in)">
                                      <p:cBhvr>
                                        <p:cTn id="142" dur="1000"/>
                                        <p:tgtEl>
                                          <p:spTgt spid="41557"/>
                                        </p:tgtEl>
                                      </p:cBhvr>
                                    </p:animEffect>
                                  </p:childTnLst>
                                </p:cTn>
                              </p:par>
                            </p:childTnLst>
                          </p:cTn>
                        </p:par>
                      </p:childTnLst>
                    </p:cTn>
                  </p:par>
                  <p:par>
                    <p:cTn id="143" fill="hold">
                      <p:stCondLst>
                        <p:cond delay="indefinite"/>
                      </p:stCondLst>
                      <p:childTnLst>
                        <p:par>
                          <p:cTn id="144" fill="hold">
                            <p:stCondLst>
                              <p:cond delay="0"/>
                            </p:stCondLst>
                            <p:childTnLst>
                              <p:par>
                                <p:cTn id="145" presetID="14" presetClass="entr" presetSubtype="10" fill="hold" grpId="0" nodeType="clickEffect">
                                  <p:stCondLst>
                                    <p:cond delay="0"/>
                                  </p:stCondLst>
                                  <p:childTnLst>
                                    <p:set>
                                      <p:cBhvr>
                                        <p:cTn id="146" dur="1" fill="hold">
                                          <p:stCondLst>
                                            <p:cond delay="0"/>
                                          </p:stCondLst>
                                        </p:cTn>
                                        <p:tgtEl>
                                          <p:spTgt spid="41558"/>
                                        </p:tgtEl>
                                        <p:attrNameLst>
                                          <p:attrName>style.visibility</p:attrName>
                                        </p:attrNameLst>
                                      </p:cBhvr>
                                      <p:to>
                                        <p:strVal val="visible"/>
                                      </p:to>
                                    </p:set>
                                    <p:animEffect transition="in" filter="randombar(horizontal)">
                                      <p:cBhvr>
                                        <p:cTn id="147" dur="1000"/>
                                        <p:tgtEl>
                                          <p:spTgt spid="41558"/>
                                        </p:tgtEl>
                                      </p:cBhvr>
                                    </p:animEffect>
                                  </p:childTnLst>
                                </p:cTn>
                              </p:par>
                            </p:childTnLst>
                          </p:cTn>
                        </p:par>
                      </p:childTnLst>
                    </p:cTn>
                  </p:par>
                  <p:par>
                    <p:cTn id="148" fill="hold">
                      <p:stCondLst>
                        <p:cond delay="indefinite"/>
                      </p:stCondLst>
                      <p:childTnLst>
                        <p:par>
                          <p:cTn id="149" fill="hold">
                            <p:stCondLst>
                              <p:cond delay="0"/>
                            </p:stCondLst>
                            <p:childTnLst>
                              <p:par>
                                <p:cTn id="150" presetID="53" presetClass="entr" presetSubtype="16" fill="hold" grpId="0" nodeType="clickEffect">
                                  <p:stCondLst>
                                    <p:cond delay="0"/>
                                  </p:stCondLst>
                                  <p:childTnLst>
                                    <p:set>
                                      <p:cBhvr>
                                        <p:cTn id="151" dur="1" fill="hold">
                                          <p:stCondLst>
                                            <p:cond delay="0"/>
                                          </p:stCondLst>
                                        </p:cTn>
                                        <p:tgtEl>
                                          <p:spTgt spid="41559"/>
                                        </p:tgtEl>
                                        <p:attrNameLst>
                                          <p:attrName>style.visibility</p:attrName>
                                        </p:attrNameLst>
                                      </p:cBhvr>
                                      <p:to>
                                        <p:strVal val="visible"/>
                                      </p:to>
                                    </p:set>
                                    <p:anim calcmode="lin" valueType="num">
                                      <p:cBhvr>
                                        <p:cTn id="152" dur="1000" fill="hold"/>
                                        <p:tgtEl>
                                          <p:spTgt spid="41559"/>
                                        </p:tgtEl>
                                        <p:attrNameLst>
                                          <p:attrName>ppt_w</p:attrName>
                                        </p:attrNameLst>
                                      </p:cBhvr>
                                      <p:tavLst>
                                        <p:tav tm="0">
                                          <p:val>
                                            <p:fltVal val="0"/>
                                          </p:val>
                                        </p:tav>
                                        <p:tav tm="100000">
                                          <p:val>
                                            <p:strVal val="#ppt_w"/>
                                          </p:val>
                                        </p:tav>
                                      </p:tavLst>
                                    </p:anim>
                                    <p:anim calcmode="lin" valueType="num">
                                      <p:cBhvr>
                                        <p:cTn id="153" dur="1000" fill="hold"/>
                                        <p:tgtEl>
                                          <p:spTgt spid="41559"/>
                                        </p:tgtEl>
                                        <p:attrNameLst>
                                          <p:attrName>ppt_h</p:attrName>
                                        </p:attrNameLst>
                                      </p:cBhvr>
                                      <p:tavLst>
                                        <p:tav tm="0">
                                          <p:val>
                                            <p:fltVal val="0"/>
                                          </p:val>
                                        </p:tav>
                                        <p:tav tm="100000">
                                          <p:val>
                                            <p:strVal val="#ppt_h"/>
                                          </p:val>
                                        </p:tav>
                                      </p:tavLst>
                                    </p:anim>
                                    <p:animEffect transition="in" filter="fade">
                                      <p:cBhvr>
                                        <p:cTn id="154" dur="1000"/>
                                        <p:tgtEl>
                                          <p:spTgt spid="41559"/>
                                        </p:tgtEl>
                                      </p:cBhvr>
                                    </p:animEffect>
                                  </p:childTnLst>
                                </p:cTn>
                              </p:par>
                            </p:childTnLst>
                          </p:cTn>
                        </p:par>
                      </p:childTnLst>
                    </p:cTn>
                  </p:par>
                  <p:par>
                    <p:cTn id="155" fill="hold">
                      <p:stCondLst>
                        <p:cond delay="indefinite"/>
                      </p:stCondLst>
                      <p:childTnLst>
                        <p:par>
                          <p:cTn id="156" fill="hold">
                            <p:stCondLst>
                              <p:cond delay="0"/>
                            </p:stCondLst>
                            <p:childTnLst>
                              <p:par>
                                <p:cTn id="157" presetID="14" presetClass="entr" presetSubtype="10" fill="hold" grpId="0" nodeType="clickEffect">
                                  <p:stCondLst>
                                    <p:cond delay="0"/>
                                  </p:stCondLst>
                                  <p:childTnLst>
                                    <p:set>
                                      <p:cBhvr>
                                        <p:cTn id="158" dur="1" fill="hold">
                                          <p:stCondLst>
                                            <p:cond delay="0"/>
                                          </p:stCondLst>
                                        </p:cTn>
                                        <p:tgtEl>
                                          <p:spTgt spid="41560"/>
                                        </p:tgtEl>
                                        <p:attrNameLst>
                                          <p:attrName>style.visibility</p:attrName>
                                        </p:attrNameLst>
                                      </p:cBhvr>
                                      <p:to>
                                        <p:strVal val="visible"/>
                                      </p:to>
                                    </p:set>
                                    <p:animEffect transition="in" filter="randombar(horizontal)">
                                      <p:cBhvr>
                                        <p:cTn id="159" dur="1000"/>
                                        <p:tgtEl>
                                          <p:spTgt spid="41560"/>
                                        </p:tgtEl>
                                      </p:cBhvr>
                                    </p:animEffect>
                                  </p:childTnLst>
                                </p:cTn>
                              </p:par>
                            </p:childTnLst>
                          </p:cTn>
                        </p:par>
                      </p:childTnLst>
                    </p:cTn>
                  </p:par>
                  <p:par>
                    <p:cTn id="160" fill="hold">
                      <p:stCondLst>
                        <p:cond delay="indefinite"/>
                      </p:stCondLst>
                      <p:childTnLst>
                        <p:par>
                          <p:cTn id="161" fill="hold">
                            <p:stCondLst>
                              <p:cond delay="0"/>
                            </p:stCondLst>
                            <p:childTnLst>
                              <p:par>
                                <p:cTn id="162" presetID="8" presetClass="exit" presetSubtype="16" fill="hold" grpId="1" nodeType="clickEffect">
                                  <p:stCondLst>
                                    <p:cond delay="0"/>
                                  </p:stCondLst>
                                  <p:childTnLst>
                                    <p:animEffect transition="out" filter="diamond(in)">
                                      <p:cBhvr>
                                        <p:cTn id="163" dur="1000"/>
                                        <p:tgtEl>
                                          <p:spTgt spid="41537"/>
                                        </p:tgtEl>
                                      </p:cBhvr>
                                    </p:animEffect>
                                    <p:set>
                                      <p:cBhvr>
                                        <p:cTn id="164" dur="1" fill="hold">
                                          <p:stCondLst>
                                            <p:cond delay="999"/>
                                          </p:stCondLst>
                                        </p:cTn>
                                        <p:tgtEl>
                                          <p:spTgt spid="41537"/>
                                        </p:tgtEl>
                                        <p:attrNameLst>
                                          <p:attrName>style.visibility</p:attrName>
                                        </p:attrNameLst>
                                      </p:cBhvr>
                                      <p:to>
                                        <p:strVal val="hidden"/>
                                      </p:to>
                                    </p:set>
                                  </p:childTnLst>
                                </p:cTn>
                              </p:par>
                              <p:par>
                                <p:cTn id="165" presetID="8" presetClass="exit" presetSubtype="16" fill="hold" grpId="1" nodeType="withEffect">
                                  <p:stCondLst>
                                    <p:cond delay="0"/>
                                  </p:stCondLst>
                                  <p:childTnLst>
                                    <p:animEffect transition="out" filter="diamond(in)">
                                      <p:cBhvr>
                                        <p:cTn id="166" dur="1000"/>
                                        <p:tgtEl>
                                          <p:spTgt spid="41536"/>
                                        </p:tgtEl>
                                      </p:cBhvr>
                                    </p:animEffect>
                                    <p:set>
                                      <p:cBhvr>
                                        <p:cTn id="167" dur="1" fill="hold">
                                          <p:stCondLst>
                                            <p:cond delay="999"/>
                                          </p:stCondLst>
                                        </p:cTn>
                                        <p:tgtEl>
                                          <p:spTgt spid="41536"/>
                                        </p:tgtEl>
                                        <p:attrNameLst>
                                          <p:attrName>style.visibility</p:attrName>
                                        </p:attrNameLst>
                                      </p:cBhvr>
                                      <p:to>
                                        <p:strVal val="hidden"/>
                                      </p:to>
                                    </p:set>
                                  </p:childTnLst>
                                </p:cTn>
                              </p:par>
                              <p:par>
                                <p:cTn id="168" presetID="8" presetClass="exit" presetSubtype="16" fill="hold" grpId="1" nodeType="withEffect">
                                  <p:stCondLst>
                                    <p:cond delay="0"/>
                                  </p:stCondLst>
                                  <p:childTnLst>
                                    <p:animEffect transition="out" filter="diamond(in)">
                                      <p:cBhvr>
                                        <p:cTn id="169" dur="1000"/>
                                        <p:tgtEl>
                                          <p:spTgt spid="41543"/>
                                        </p:tgtEl>
                                      </p:cBhvr>
                                    </p:animEffect>
                                    <p:set>
                                      <p:cBhvr>
                                        <p:cTn id="170" dur="1" fill="hold">
                                          <p:stCondLst>
                                            <p:cond delay="999"/>
                                          </p:stCondLst>
                                        </p:cTn>
                                        <p:tgtEl>
                                          <p:spTgt spid="41543"/>
                                        </p:tgtEl>
                                        <p:attrNameLst>
                                          <p:attrName>style.visibility</p:attrName>
                                        </p:attrNameLst>
                                      </p:cBhvr>
                                      <p:to>
                                        <p:strVal val="hidden"/>
                                      </p:to>
                                    </p:set>
                                  </p:childTnLst>
                                </p:cTn>
                              </p:par>
                              <p:par>
                                <p:cTn id="171" presetID="8" presetClass="exit" presetSubtype="16" fill="hold" grpId="1" nodeType="withEffect">
                                  <p:stCondLst>
                                    <p:cond delay="0"/>
                                  </p:stCondLst>
                                  <p:childTnLst>
                                    <p:animEffect transition="out" filter="diamond(in)">
                                      <p:cBhvr>
                                        <p:cTn id="172" dur="1000"/>
                                        <p:tgtEl>
                                          <p:spTgt spid="41541"/>
                                        </p:tgtEl>
                                      </p:cBhvr>
                                    </p:animEffect>
                                    <p:set>
                                      <p:cBhvr>
                                        <p:cTn id="173" dur="1" fill="hold">
                                          <p:stCondLst>
                                            <p:cond delay="999"/>
                                          </p:stCondLst>
                                        </p:cTn>
                                        <p:tgtEl>
                                          <p:spTgt spid="41541"/>
                                        </p:tgtEl>
                                        <p:attrNameLst>
                                          <p:attrName>style.visibility</p:attrName>
                                        </p:attrNameLst>
                                      </p:cBhvr>
                                      <p:to>
                                        <p:strVal val="hidden"/>
                                      </p:to>
                                    </p:set>
                                  </p:childTnLst>
                                </p:cTn>
                              </p:par>
                              <p:par>
                                <p:cTn id="174" presetID="8" presetClass="exit" presetSubtype="16" fill="hold" grpId="1" nodeType="withEffect">
                                  <p:stCondLst>
                                    <p:cond delay="0"/>
                                  </p:stCondLst>
                                  <p:childTnLst>
                                    <p:animEffect transition="out" filter="diamond(in)">
                                      <p:cBhvr>
                                        <p:cTn id="175" dur="1000"/>
                                        <p:tgtEl>
                                          <p:spTgt spid="41548"/>
                                        </p:tgtEl>
                                      </p:cBhvr>
                                    </p:animEffect>
                                    <p:set>
                                      <p:cBhvr>
                                        <p:cTn id="176" dur="1" fill="hold">
                                          <p:stCondLst>
                                            <p:cond delay="999"/>
                                          </p:stCondLst>
                                        </p:cTn>
                                        <p:tgtEl>
                                          <p:spTgt spid="41548"/>
                                        </p:tgtEl>
                                        <p:attrNameLst>
                                          <p:attrName>style.visibility</p:attrName>
                                        </p:attrNameLst>
                                      </p:cBhvr>
                                      <p:to>
                                        <p:strVal val="hidden"/>
                                      </p:to>
                                    </p:set>
                                  </p:childTnLst>
                                </p:cTn>
                              </p:par>
                              <p:par>
                                <p:cTn id="177" presetID="8" presetClass="exit" presetSubtype="16" fill="hold" grpId="1" nodeType="withEffect">
                                  <p:stCondLst>
                                    <p:cond delay="0"/>
                                  </p:stCondLst>
                                  <p:childTnLst>
                                    <p:animEffect transition="out" filter="diamond(in)">
                                      <p:cBhvr>
                                        <p:cTn id="178" dur="1000"/>
                                        <p:tgtEl>
                                          <p:spTgt spid="41546"/>
                                        </p:tgtEl>
                                      </p:cBhvr>
                                    </p:animEffect>
                                    <p:set>
                                      <p:cBhvr>
                                        <p:cTn id="179" dur="1" fill="hold">
                                          <p:stCondLst>
                                            <p:cond delay="999"/>
                                          </p:stCondLst>
                                        </p:cTn>
                                        <p:tgtEl>
                                          <p:spTgt spid="41546"/>
                                        </p:tgtEl>
                                        <p:attrNameLst>
                                          <p:attrName>style.visibility</p:attrName>
                                        </p:attrNameLst>
                                      </p:cBhvr>
                                      <p:to>
                                        <p:strVal val="hidden"/>
                                      </p:to>
                                    </p:set>
                                  </p:childTnLst>
                                </p:cTn>
                              </p:par>
                              <p:par>
                                <p:cTn id="180" presetID="8" presetClass="exit" presetSubtype="16" fill="hold" grpId="1" nodeType="withEffect">
                                  <p:stCondLst>
                                    <p:cond delay="0"/>
                                  </p:stCondLst>
                                  <p:childTnLst>
                                    <p:animEffect transition="out" filter="diamond(in)">
                                      <p:cBhvr>
                                        <p:cTn id="181" dur="1000"/>
                                        <p:tgtEl>
                                          <p:spTgt spid="41552"/>
                                        </p:tgtEl>
                                      </p:cBhvr>
                                    </p:animEffect>
                                    <p:set>
                                      <p:cBhvr>
                                        <p:cTn id="182" dur="1" fill="hold">
                                          <p:stCondLst>
                                            <p:cond delay="999"/>
                                          </p:stCondLst>
                                        </p:cTn>
                                        <p:tgtEl>
                                          <p:spTgt spid="41552"/>
                                        </p:tgtEl>
                                        <p:attrNameLst>
                                          <p:attrName>style.visibility</p:attrName>
                                        </p:attrNameLst>
                                      </p:cBhvr>
                                      <p:to>
                                        <p:strVal val="hidden"/>
                                      </p:to>
                                    </p:set>
                                  </p:childTnLst>
                                </p:cTn>
                              </p:par>
                              <p:par>
                                <p:cTn id="183" presetID="8" presetClass="exit" presetSubtype="16" fill="hold" grpId="0" nodeType="withEffect">
                                  <p:stCondLst>
                                    <p:cond delay="0"/>
                                  </p:stCondLst>
                                  <p:childTnLst>
                                    <p:animEffect transition="out" filter="diamond(in)">
                                      <p:cBhvr>
                                        <p:cTn id="184" dur="1000"/>
                                        <p:tgtEl>
                                          <p:spTgt spid="41550"/>
                                        </p:tgtEl>
                                      </p:cBhvr>
                                    </p:animEffect>
                                    <p:set>
                                      <p:cBhvr>
                                        <p:cTn id="185" dur="1" fill="hold">
                                          <p:stCondLst>
                                            <p:cond delay="999"/>
                                          </p:stCondLst>
                                        </p:cTn>
                                        <p:tgtEl>
                                          <p:spTgt spid="41550"/>
                                        </p:tgtEl>
                                        <p:attrNameLst>
                                          <p:attrName>style.visibility</p:attrName>
                                        </p:attrNameLst>
                                      </p:cBhvr>
                                      <p:to>
                                        <p:strVal val="hidden"/>
                                      </p:to>
                                    </p:set>
                                  </p:childTnLst>
                                </p:cTn>
                              </p:par>
                              <p:par>
                                <p:cTn id="186" presetID="8" presetClass="exit" presetSubtype="16" fill="hold" grpId="1" nodeType="withEffect">
                                  <p:stCondLst>
                                    <p:cond delay="0"/>
                                  </p:stCondLst>
                                  <p:childTnLst>
                                    <p:animEffect transition="out" filter="diamond(in)">
                                      <p:cBhvr>
                                        <p:cTn id="187" dur="1000"/>
                                        <p:tgtEl>
                                          <p:spTgt spid="41557"/>
                                        </p:tgtEl>
                                      </p:cBhvr>
                                    </p:animEffect>
                                    <p:set>
                                      <p:cBhvr>
                                        <p:cTn id="188" dur="1" fill="hold">
                                          <p:stCondLst>
                                            <p:cond delay="999"/>
                                          </p:stCondLst>
                                        </p:cTn>
                                        <p:tgtEl>
                                          <p:spTgt spid="41557"/>
                                        </p:tgtEl>
                                        <p:attrNameLst>
                                          <p:attrName>style.visibility</p:attrName>
                                        </p:attrNameLst>
                                      </p:cBhvr>
                                      <p:to>
                                        <p:strVal val="hidden"/>
                                      </p:to>
                                    </p:set>
                                  </p:childTnLst>
                                </p:cTn>
                              </p:par>
                              <p:par>
                                <p:cTn id="189" presetID="8" presetClass="exit" presetSubtype="16" fill="hold" grpId="1" nodeType="withEffect">
                                  <p:stCondLst>
                                    <p:cond delay="0"/>
                                  </p:stCondLst>
                                  <p:childTnLst>
                                    <p:animEffect transition="out" filter="diamond(in)">
                                      <p:cBhvr>
                                        <p:cTn id="190" dur="1000"/>
                                        <p:tgtEl>
                                          <p:spTgt spid="41554"/>
                                        </p:tgtEl>
                                      </p:cBhvr>
                                    </p:animEffect>
                                    <p:set>
                                      <p:cBhvr>
                                        <p:cTn id="191" dur="1" fill="hold">
                                          <p:stCondLst>
                                            <p:cond delay="999"/>
                                          </p:stCondLst>
                                        </p:cTn>
                                        <p:tgtEl>
                                          <p:spTgt spid="41554"/>
                                        </p:tgtEl>
                                        <p:attrNameLst>
                                          <p:attrName>style.visibility</p:attrName>
                                        </p:attrNameLst>
                                      </p:cBhvr>
                                      <p:to>
                                        <p:strVal val="hidden"/>
                                      </p:to>
                                    </p:set>
                                  </p:childTnLst>
                                </p:cTn>
                              </p:par>
                              <p:par>
                                <p:cTn id="192" presetID="8" presetClass="exit" presetSubtype="16" fill="hold" grpId="1" nodeType="withEffect">
                                  <p:stCondLst>
                                    <p:cond delay="0"/>
                                  </p:stCondLst>
                                  <p:childTnLst>
                                    <p:animEffect transition="out" filter="diamond(in)">
                                      <p:cBhvr>
                                        <p:cTn id="193" dur="1000"/>
                                        <p:tgtEl>
                                          <p:spTgt spid="41559"/>
                                        </p:tgtEl>
                                      </p:cBhvr>
                                    </p:animEffect>
                                    <p:set>
                                      <p:cBhvr>
                                        <p:cTn id="194" dur="1" fill="hold">
                                          <p:stCondLst>
                                            <p:cond delay="999"/>
                                          </p:stCondLst>
                                        </p:cTn>
                                        <p:tgtEl>
                                          <p:spTgt spid="41559"/>
                                        </p:tgtEl>
                                        <p:attrNameLst>
                                          <p:attrName>style.visibility</p:attrName>
                                        </p:attrNameLst>
                                      </p:cBhvr>
                                      <p:to>
                                        <p:strVal val="hidden"/>
                                      </p:to>
                                    </p:set>
                                  </p:childTnLst>
                                </p:cTn>
                              </p:par>
                              <p:par>
                                <p:cTn id="195" presetID="8" presetClass="exit" presetSubtype="16" fill="hold" grpId="1" nodeType="withEffect">
                                  <p:stCondLst>
                                    <p:cond delay="0"/>
                                  </p:stCondLst>
                                  <p:childTnLst>
                                    <p:animEffect transition="out" filter="diamond(in)">
                                      <p:cBhvr>
                                        <p:cTn id="196" dur="1000"/>
                                        <p:tgtEl>
                                          <p:spTgt spid="41560"/>
                                        </p:tgtEl>
                                      </p:cBhvr>
                                    </p:animEffect>
                                    <p:set>
                                      <p:cBhvr>
                                        <p:cTn id="197" dur="1" fill="hold">
                                          <p:stCondLst>
                                            <p:cond delay="999"/>
                                          </p:stCondLst>
                                        </p:cTn>
                                        <p:tgtEl>
                                          <p:spTgt spid="415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28" grpId="0"/>
      <p:bldP spid="41535" grpId="0"/>
      <p:bldP spid="41536" grpId="0"/>
      <p:bldP spid="41536" grpId="1"/>
      <p:bldP spid="41537" grpId="0"/>
      <p:bldP spid="41537" grpId="1"/>
      <p:bldP spid="41538" grpId="0"/>
      <p:bldP spid="41541" grpId="0"/>
      <p:bldP spid="41541" grpId="1"/>
      <p:bldP spid="41542" grpId="0"/>
      <p:bldP spid="41543" grpId="0"/>
      <p:bldP spid="41543" grpId="1"/>
      <p:bldP spid="41544" grpId="0"/>
      <p:bldP spid="41546" grpId="0"/>
      <p:bldP spid="41546" grpId="1"/>
      <p:bldP spid="41547" grpId="0"/>
      <p:bldP spid="41548" grpId="0"/>
      <p:bldP spid="41548" grpId="1"/>
      <p:bldP spid="41549" grpId="1"/>
      <p:bldP spid="41550" grpId="0"/>
      <p:bldP spid="41551" grpId="0"/>
      <p:bldP spid="41552" grpId="0"/>
      <p:bldP spid="41552" grpId="1"/>
      <p:bldP spid="41553" grpId="0"/>
      <p:bldP spid="41554" grpId="0"/>
      <p:bldP spid="41554" grpId="1"/>
      <p:bldP spid="41555" grpId="0"/>
      <p:bldP spid="41557" grpId="0"/>
      <p:bldP spid="41557" grpId="1"/>
      <p:bldP spid="41558" grpId="0"/>
      <p:bldP spid="41559" grpId="0"/>
      <p:bldP spid="41559" grpId="1"/>
      <p:bldP spid="41560" grpId="0"/>
      <p:bldP spid="41560" grpId="1"/>
      <p:bldP spid="2" grpId="0" animBg="1"/>
      <p:bldP spid="2" grpId="1" animBg="1"/>
      <p:bldP spid="36" grpId="0" animBg="1"/>
      <p:bldP spid="36" grpId="1" animBg="1"/>
      <p:bldP spid="37" grpId="0" animBg="1"/>
      <p:bldP spid="37" grpId="1" animBg="1"/>
      <p:bldP spid="37" grpId="2" animBg="1"/>
      <p:bldP spid="37" grpId="3" animBg="1"/>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14400"/>
            <a:ext cx="9144000" cy="2590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Cách</a:t>
            </a:r>
            <a:r>
              <a:rPr lang="en-US" sz="2800" b="1" dirty="0" smtClean="0">
                <a:latin typeface="Times New Roman" pitchFamily="18" charset="0"/>
                <a:cs typeface="Times New Roman" pitchFamily="18" charset="0"/>
              </a:rPr>
              <a:t> chia </a:t>
            </a:r>
            <a:r>
              <a:rPr lang="en-US" sz="2800" b="1" dirty="0" err="1" smtClean="0">
                <a:latin typeface="Times New Roman" pitchFamily="18" charset="0"/>
                <a:cs typeface="Times New Roman" pitchFamily="18" charset="0"/>
              </a:rPr>
              <a:t>cho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số</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có</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ba</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chữ</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số</a:t>
            </a:r>
            <a:r>
              <a:rPr lang="en-US" sz="2800" b="1" dirty="0" smtClean="0">
                <a:latin typeface="Times New Roman" pitchFamily="18" charset="0"/>
                <a:cs typeface="Times New Roman" pitchFamily="18" charset="0"/>
              </a:rPr>
              <a:t>.</a:t>
            </a:r>
          </a:p>
          <a:p>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Khi</a:t>
            </a:r>
            <a:r>
              <a:rPr lang="en-US" sz="3200" dirty="0" smtClean="0">
                <a:latin typeface="Times New Roman" pitchFamily="18" charset="0"/>
                <a:cs typeface="Times New Roman" pitchFamily="18" charset="0"/>
              </a:rPr>
              <a:t> chia </a:t>
            </a:r>
            <a:r>
              <a:rPr lang="en-US" sz="3200" dirty="0" err="1" smtClean="0">
                <a:latin typeface="Times New Roman" pitchFamily="18" charset="0"/>
                <a:cs typeface="Times New Roman" pitchFamily="18" charset="0"/>
              </a:rPr>
              <a:t>cho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số</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có</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chữ</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số</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ở</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mỗi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lần</a:t>
            </a:r>
            <a:r>
              <a:rPr lang="en-US" sz="3200" dirty="0" smtClean="0">
                <a:latin typeface="Times New Roman" pitchFamily="18" charset="0"/>
                <a:cs typeface="Times New Roman" pitchFamily="18" charset="0"/>
              </a:rPr>
              <a:t> chia, ta </a:t>
            </a:r>
            <a:r>
              <a:rPr lang="en-US" sz="3200" dirty="0" err="1" smtClean="0">
                <a:latin typeface="Times New Roman" pitchFamily="18" charset="0"/>
                <a:cs typeface="Times New Roman" pitchFamily="18" charset="0"/>
              </a:rPr>
              <a:t>che</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hai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chữ</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số</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ở</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tận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cùng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của</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số</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bị</a:t>
            </a:r>
            <a:r>
              <a:rPr lang="en-US" sz="3200" dirty="0" smtClean="0">
                <a:latin typeface="Times New Roman" pitchFamily="18" charset="0"/>
                <a:cs typeface="Times New Roman" pitchFamily="18" charset="0"/>
              </a:rPr>
              <a:t> chia </a:t>
            </a:r>
            <a:r>
              <a:rPr lang="en-US" sz="3200" dirty="0" err="1" smtClean="0">
                <a:latin typeface="Times New Roman" pitchFamily="18" charset="0"/>
                <a:cs typeface="Times New Roman" pitchFamily="18" charset="0"/>
              </a:rPr>
              <a:t>và</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số</a:t>
            </a:r>
            <a:r>
              <a:rPr lang="en-US" sz="3200" dirty="0" smtClean="0">
                <a:latin typeface="Times New Roman" pitchFamily="18" charset="0"/>
                <a:cs typeface="Times New Roman" pitchFamily="18" charset="0"/>
              </a:rPr>
              <a:t> chia, </a:t>
            </a:r>
            <a:r>
              <a:rPr lang="en-US" sz="3200" dirty="0" err="1" smtClean="0">
                <a:latin typeface="Times New Roman" pitchFamily="18" charset="0"/>
                <a:cs typeface="Times New Roman" pitchFamily="18" charset="0"/>
              </a:rPr>
              <a:t>rồi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ước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lượng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thương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như</a:t>
            </a:r>
            <a:r>
              <a:rPr lang="en-US" sz="3200" dirty="0" smtClean="0">
                <a:latin typeface="Times New Roman" pitchFamily="18" charset="0"/>
                <a:cs typeface="Times New Roman" pitchFamily="18" charset="0"/>
              </a:rPr>
              <a:t> chia </a:t>
            </a:r>
            <a:r>
              <a:rPr lang="en-US" sz="3200" dirty="0" err="1" smtClean="0">
                <a:latin typeface="Times New Roman" pitchFamily="18" charset="0"/>
                <a:cs typeface="Times New Roman" pitchFamily="18" charset="0"/>
              </a:rPr>
              <a:t>cho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số</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có</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một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chữ</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số</a:t>
            </a:r>
            <a:r>
              <a:rPr lang="en-US" sz="3200" dirty="0">
                <a:latin typeface="Times New Roman" pitchFamily="18" charset="0"/>
                <a:cs typeface="Times New Roman" pitchFamily="18" charset="0"/>
              </a:rPr>
              <a:t>.</a:t>
            </a:r>
            <a:endParaRPr lang="en-US" sz="3200" dirty="0" smtClean="0">
              <a:latin typeface="Times New Roman" pitchFamily="18" charset="0"/>
              <a:cs typeface="Times New Roman" pitchFamily="18" charset="0"/>
            </a:endParaRPr>
          </a:p>
        </p:txBody>
      </p:sp>
      <p:sp>
        <p:nvSpPr>
          <p:cNvPr id="6" name="Rectangle 1"/>
          <p:cNvSpPr>
            <a:spLocks noChangeArrowheads="1"/>
          </p:cNvSpPr>
          <p:nvPr/>
        </p:nvSpPr>
        <p:spPr bwMode="auto">
          <a:xfrm>
            <a:off x="0" y="152400"/>
            <a:ext cx="9144000" cy="52322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2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it-IT"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Biện</a:t>
            </a:r>
            <a:r>
              <a:rPr kumimoji="0" lang="it-IT"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it-IT"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pháp</a:t>
            </a:r>
            <a:r>
              <a:rPr kumimoji="0" lang="it-IT"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4: </a:t>
            </a:r>
            <a:r>
              <a:rPr lang="it-IT" sz="2800" b="1" dirty="0" err="1">
                <a:solidFill>
                  <a:schemeClr val="tx1"/>
                </a:solidFill>
                <a:latin typeface="Times New Roman" pitchFamily="18" charset="0"/>
                <a:ea typeface="Times New Roman" pitchFamily="18" charset="0"/>
                <a:cs typeface="Times New Roman" pitchFamily="18" charset="0"/>
              </a:rPr>
              <a:t>H</a:t>
            </a:r>
            <a:r>
              <a:rPr kumimoji="0" lang="it-IT"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ướng</a:t>
            </a:r>
            <a:r>
              <a:rPr kumimoji="0" lang="it-IT"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it-IT"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dẫn</a:t>
            </a:r>
            <a:r>
              <a:rPr kumimoji="0" lang="it-IT"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it-IT"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cách</a:t>
            </a:r>
            <a:r>
              <a:rPr kumimoji="0" lang="it-IT"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it-IT"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chia</a:t>
            </a:r>
            <a:r>
              <a:rPr kumimoji="0" lang="it-IT"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cho số </a:t>
            </a:r>
            <a:r>
              <a:rPr kumimoji="0" lang="it-IT"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có</a:t>
            </a:r>
            <a:r>
              <a:rPr kumimoji="0" lang="it-IT"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it-IT"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nhiều</a:t>
            </a:r>
            <a:r>
              <a:rPr kumimoji="0" lang="it-IT"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chữ số.</a:t>
            </a:r>
            <a:endParaRPr kumimoji="0" lang="it-IT" sz="2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4600089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914400" y="381000"/>
            <a:ext cx="7543800" cy="990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latin typeface="Times New Roman" pitchFamily="18" charset="0"/>
                <a:cs typeface="Times New Roman" pitchFamily="18" charset="0"/>
              </a:rPr>
              <a:t>TRƯỜNG HỢP HỌC SINH CHƯA BIẾT TRỪ NHẨM ĐỂ TÌM SỐ DƯ</a:t>
            </a:r>
            <a:endParaRPr lang="en-US" sz="2400" b="1" dirty="0">
              <a:solidFill>
                <a:schemeClr val="tx1"/>
              </a:solidFill>
              <a:latin typeface="Times New Roman" pitchFamily="18" charset="0"/>
              <a:cs typeface="Times New Roman" pitchFamily="18" charset="0"/>
            </a:endParaRPr>
          </a:p>
        </p:txBody>
      </p:sp>
      <p:sp>
        <p:nvSpPr>
          <p:cNvPr id="5" name="Rounded Rectangle 4"/>
          <p:cNvSpPr/>
          <p:nvPr/>
        </p:nvSpPr>
        <p:spPr>
          <a:xfrm>
            <a:off x="838200" y="2362200"/>
            <a:ext cx="7620000" cy="37338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Times New Roman" pitchFamily="18" charset="0"/>
                <a:cs typeface="Times New Roman" pitchFamily="18" charset="0"/>
              </a:rPr>
              <a:t>Đối</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với</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trường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hợp</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học</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sinh</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chưa</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biết</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trừ</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nhẩm</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để</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tìm</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ra</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số</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dư</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tôi</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vẫn</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cho</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học</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sinh</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tìm</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tích</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của</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thương</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với</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số</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chia</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viết</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dưới</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số</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bị</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chia</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rồi</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trừ</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để</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tìm</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số</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dư</a:t>
            </a:r>
            <a:r>
              <a:rPr lang="en-US" sz="2800" dirty="0" smtClean="0">
                <a:solidFill>
                  <a:schemeClr val="tx1"/>
                </a:solidFill>
                <a:latin typeface="Times New Roman" pitchFamily="18" charset="0"/>
                <a:cs typeface="Times New Roman" pitchFamily="18" charset="0"/>
              </a:rPr>
              <a:t> ở </a:t>
            </a:r>
            <a:r>
              <a:rPr lang="en-US" sz="2800" dirty="0" err="1" smtClean="0">
                <a:solidFill>
                  <a:schemeClr val="tx1"/>
                </a:solidFill>
                <a:latin typeface="Times New Roman" pitchFamily="18" charset="0"/>
                <a:cs typeface="Times New Roman" pitchFamily="18" charset="0"/>
              </a:rPr>
              <a:t>mỗi</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lần</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chia</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và</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lưu</a:t>
            </a:r>
            <a:r>
              <a:rPr lang="en-US" sz="2800" dirty="0" smtClean="0">
                <a:solidFill>
                  <a:schemeClr val="tx1"/>
                </a:solidFill>
                <a:latin typeface="Times New Roman" pitchFamily="18" charset="0"/>
                <a:cs typeface="Times New Roman" pitchFamily="18" charset="0"/>
              </a:rPr>
              <a:t> ý </a:t>
            </a:r>
            <a:r>
              <a:rPr lang="en-US" sz="2800" dirty="0" err="1" smtClean="0">
                <a:solidFill>
                  <a:schemeClr val="tx1"/>
                </a:solidFill>
                <a:latin typeface="Times New Roman" pitchFamily="18" charset="0"/>
                <a:cs typeface="Times New Roman" pitchFamily="18" charset="0"/>
              </a:rPr>
              <a:t>cho</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học</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sinh</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số</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dư</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phải</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bé</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hơn</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số</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chia</a:t>
            </a:r>
            <a:r>
              <a:rPr lang="en-US" sz="2800" dirty="0" smtClean="0">
                <a:solidFill>
                  <a:schemeClr val="tx1"/>
                </a:solidFill>
                <a:latin typeface="Times New Roman" pitchFamily="18" charset="0"/>
                <a:cs typeface="Times New Roman" pitchFamily="18" charset="0"/>
              </a:rPr>
              <a:t>.</a:t>
            </a:r>
            <a:endParaRPr lang="en-US" sz="2800" dirty="0">
              <a:solidFill>
                <a:schemeClr val="tx1"/>
              </a:solidFill>
              <a:latin typeface="Times New Roman" pitchFamily="18" charset="0"/>
              <a:cs typeface="Times New Roman" pitchFamily="18" charset="0"/>
            </a:endParaRPr>
          </a:p>
        </p:txBody>
      </p:sp>
      <p:sp>
        <p:nvSpPr>
          <p:cNvPr id="6" name="Down Arrow 5"/>
          <p:cNvSpPr/>
          <p:nvPr/>
        </p:nvSpPr>
        <p:spPr>
          <a:xfrm>
            <a:off x="4419600" y="1371600"/>
            <a:ext cx="990600" cy="990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69259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66800"/>
            <a:ext cx="9144000" cy="685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800" b="1" dirty="0" smtClean="0">
                <a:latin typeface="Times New Roman" pitchFamily="18" charset="0"/>
                <a:cs typeface="Times New Roman" pitchFamily="18" charset="0"/>
              </a:rPr>
              <a:t>  3. </a:t>
            </a:r>
            <a:r>
              <a:rPr lang="en-US" sz="2800" b="1" dirty="0" err="1" smtClean="0">
                <a:latin typeface="Times New Roman" pitchFamily="18" charset="0"/>
                <a:cs typeface="Times New Roman" pitchFamily="18" charset="0"/>
              </a:rPr>
              <a:t>Hướng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dẫn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cách</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ước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lượng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thương</a:t>
            </a:r>
            <a:endParaRPr lang="en-US" sz="2800" b="1" dirty="0" smtClean="0">
              <a:latin typeface="Times New Roman" pitchFamily="18" charset="0"/>
              <a:cs typeface="Times New Roman" pitchFamily="18" charset="0"/>
            </a:endParaRPr>
          </a:p>
        </p:txBody>
      </p:sp>
      <p:sp>
        <p:nvSpPr>
          <p:cNvPr id="5" name="Rounded Rectangle 4"/>
          <p:cNvSpPr/>
          <p:nvPr/>
        </p:nvSpPr>
        <p:spPr>
          <a:xfrm>
            <a:off x="228600" y="1905000"/>
            <a:ext cx="8686800" cy="49530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lvl="0" indent="36513" fontAlgn="base">
              <a:spcBef>
                <a:spcPct val="0"/>
              </a:spcBef>
              <a:spcAft>
                <a:spcPct val="0"/>
              </a:spcAft>
            </a:pPr>
            <a:r>
              <a:rPr lang="vi-VN" sz="3200" b="1" dirty="0" smtClean="0">
                <a:solidFill>
                  <a:srgbClr val="FFFF00"/>
                </a:solidFill>
                <a:latin typeface="Times New Roman" pitchFamily="18" charset="0"/>
                <a:ea typeface="Times New Roman" pitchFamily="18" charset="0"/>
                <a:cs typeface="Times New Roman" pitchFamily="18" charset="0"/>
              </a:rPr>
              <a:t>Ước lượng thương khi thực hiện phép chia cho số có nhiều chữ số giúp các em thực hiện nhanh phép tính chia và độ chính xác cao. Việc rèn kĩ năng ước lượng thương là cả một quá trình. Để làm được việc này, tôi cho học sinh làm tròn số bị chia và số chia để ước lượng thương. Sau đó nhân lại để thử. Nếu tích vượt quá số bị chia thì phải rút bớt chữ số đã dự đoán ở thương, nếu tích còn kém số bị chia quá nhiều thì phải tăng chữ số ấy lên. </a:t>
            </a:r>
            <a:endParaRPr lang="it-IT" sz="3200" b="1" dirty="0" smtClean="0">
              <a:solidFill>
                <a:srgbClr val="FFFF00"/>
              </a:solidFill>
              <a:latin typeface="Times New Roman" pitchFamily="18" charset="0"/>
              <a:ea typeface="Times New Roman" pitchFamily="18" charset="0"/>
              <a:cs typeface="Times New Roman" pitchFamily="18" charset="0"/>
            </a:endParaRPr>
          </a:p>
        </p:txBody>
      </p:sp>
      <p:sp>
        <p:nvSpPr>
          <p:cNvPr id="2" name="Rectangle 1"/>
          <p:cNvSpPr/>
          <p:nvPr/>
        </p:nvSpPr>
        <p:spPr>
          <a:xfrm>
            <a:off x="228600" y="-8930"/>
            <a:ext cx="8763000" cy="954107"/>
          </a:xfrm>
          <a:prstGeom prst="rect">
            <a:avLst/>
          </a:prstGeom>
        </p:spPr>
        <p:txBody>
          <a:bodyPr wrap="square">
            <a:spAutoFit/>
          </a:bodyPr>
          <a:lstStyle/>
          <a:p>
            <a:pPr lvl="0" algn="just" fontAlgn="base">
              <a:spcBef>
                <a:spcPct val="0"/>
              </a:spcBef>
              <a:spcAft>
                <a:spcPct val="0"/>
              </a:spcAft>
            </a:pPr>
            <a:r>
              <a:rPr lang="it-IT" sz="2800" b="1">
                <a:latin typeface="Times New Roman" pitchFamily="18" charset="0"/>
                <a:ea typeface="Times New Roman" pitchFamily="18" charset="0"/>
                <a:cs typeface="Times New Roman" pitchFamily="18" charset="0"/>
              </a:rPr>
              <a:t>Biện pháp 3:Hướng dẫn cách chia cho số có nhiều chữ số và hướng dẫn cách ước lượng thương.</a:t>
            </a:r>
            <a:endParaRPr lang="it-IT" sz="2800" dirty="0">
              <a:latin typeface="Arial" pitchFamily="34" charset="0"/>
              <a:cs typeface="Arial" pitchFamily="34" charset="0"/>
            </a:endParaRPr>
          </a:p>
        </p:txBody>
      </p:sp>
    </p:spTree>
    <p:extLst>
      <p:ext uri="{BB962C8B-B14F-4D97-AF65-F5344CB8AC3E}">
        <p14:creationId xmlns:p14="http://schemas.microsoft.com/office/powerpoint/2010/main" val="32439150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82000" cy="5668962"/>
          </a:xfrm>
        </p:spPr>
        <p:txBody>
          <a:bodyPr>
            <a:normAutofit/>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
        <p:nvSpPr>
          <p:cNvPr id="26625" name="Rectangle 1"/>
          <p:cNvSpPr>
            <a:spLocks noChangeArrowheads="1"/>
          </p:cNvSpPr>
          <p:nvPr/>
        </p:nvSpPr>
        <p:spPr bwMode="auto">
          <a:xfrm>
            <a:off x="609600" y="762000"/>
            <a:ext cx="8229600"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2000" b="1" i="1" dirty="0" smtClean="0"/>
              <a:t> </a:t>
            </a:r>
            <a:endParaRPr lang="en-US" sz="2000" dirty="0" smtClean="0">
              <a:latin typeface="Times New Roman" pitchFamily="18" charset="0"/>
              <a:cs typeface="Times New Roman" pitchFamily="18" charset="0"/>
            </a:endParaRPr>
          </a:p>
          <a:p>
            <a:endParaRPr lang="en-US" sz="2000" dirty="0" smtClean="0">
              <a:latin typeface="Times New Roman" pitchFamily="18" charset="0"/>
              <a:cs typeface="Times New Roman"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lang="en-US" sz="2000" dirty="0" smtClean="0">
              <a:latin typeface="Times New Roman" pitchFamily="18" charset="0"/>
              <a:cs typeface="Times New Roman"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8" name="Rounded Rectangle 7"/>
          <p:cNvSpPr/>
          <p:nvPr/>
        </p:nvSpPr>
        <p:spPr>
          <a:xfrm>
            <a:off x="533400" y="1447800"/>
            <a:ext cx="2514600" cy="42672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own Arrow 8"/>
          <p:cNvSpPr/>
          <p:nvPr/>
        </p:nvSpPr>
        <p:spPr>
          <a:xfrm>
            <a:off x="1524000" y="914400"/>
            <a:ext cx="685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flipH="1">
            <a:off x="3352800" y="1600200"/>
            <a:ext cx="2667000" cy="41910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4419600" y="1066800"/>
            <a:ext cx="6096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6248400" y="1600200"/>
            <a:ext cx="2514600" cy="41910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own Arrow 13"/>
          <p:cNvSpPr/>
          <p:nvPr/>
        </p:nvSpPr>
        <p:spPr>
          <a:xfrm>
            <a:off x="7010400" y="838200"/>
            <a:ext cx="685800"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579" name="Rectangle 3"/>
          <p:cNvSpPr>
            <a:spLocks noChangeArrowheads="1"/>
          </p:cNvSpPr>
          <p:nvPr/>
        </p:nvSpPr>
        <p:spPr bwMode="auto">
          <a:xfrm>
            <a:off x="533400" y="1907976"/>
            <a:ext cx="236220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it-IT"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 Trường hợp 1: Số chia có chữ số  tận cùng là: 1,2,3</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lvl="0" eaLnBrk="0" fontAlgn="base" hangingPunct="0">
              <a:spcBef>
                <a:spcPct val="0"/>
              </a:spcBef>
              <a:spcAft>
                <a:spcPct val="0"/>
              </a:spcAft>
            </a:pP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Nếu</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số</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chia</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có</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chữ</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số</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tận</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cùng</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là</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1,2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hoặc</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3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thì</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ta</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làm</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tròn</a:t>
            </a: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giảm</a:t>
            </a:r>
            <a:endPar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lvl="0" eaLnBrk="0" fontAlgn="base" hangingPunct="0">
              <a:spcBef>
                <a:spcPct val="0"/>
              </a:spcBef>
              <a:spcAft>
                <a:spcPct val="0"/>
              </a:spcAft>
            </a:pPr>
            <a:r>
              <a:rPr lang="en-US" sz="2000"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Ví</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dụ</a:t>
            </a:r>
            <a:r>
              <a:rPr lang="en-US" sz="2000" b="1" dirty="0" smtClean="0">
                <a:latin typeface="Times New Roman" pitchFamily="18" charset="0"/>
                <a:cs typeface="Times New Roman" pitchFamily="18" charset="0"/>
              </a:rPr>
              <a:t>:</a:t>
            </a:r>
            <a:r>
              <a:rPr lang="en-US" sz="2000" dirty="0" smtClean="0">
                <a:latin typeface="Times New Roman" pitchFamily="18" charset="0"/>
                <a:cs typeface="Times New Roman" pitchFamily="18" charset="0"/>
              </a:rPr>
              <a:t> 96 : 32 = ? </a:t>
            </a:r>
            <a:endPar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24580" name="Rectangle 4"/>
          <p:cNvSpPr>
            <a:spLocks noChangeArrowheads="1"/>
          </p:cNvSpPr>
          <p:nvPr/>
        </p:nvSpPr>
        <p:spPr bwMode="auto">
          <a:xfrm>
            <a:off x="3429000" y="1676400"/>
            <a:ext cx="2514600" cy="37548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b</a:t>
            </a:r>
            <a:r>
              <a:rPr kumimoji="0" lang="fr-F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Trường</a:t>
            </a:r>
            <a:r>
              <a:rPr kumimoji="0" lang="fr-FR"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hợp</a:t>
            </a:r>
            <a:r>
              <a:rPr kumimoji="0" lang="fr-FR"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2:  </a:t>
            </a:r>
            <a:r>
              <a:rPr kumimoji="0" lang="it-IT"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Số chia có </a:t>
            </a:r>
            <a:r>
              <a:rPr kumimoji="0" lang="it-IT"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chữ</a:t>
            </a:r>
            <a:r>
              <a:rPr kumimoji="0" lang="it-IT"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it-IT"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số</a:t>
            </a:r>
            <a:r>
              <a:rPr kumimoji="0" lang="it-IT"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tận cùng là:4,5,6</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eaLnBrk="0" fontAlgn="base" hangingPunct="0">
              <a:spcBef>
                <a:spcPct val="0"/>
              </a:spcBef>
              <a:spcAft>
                <a:spcPct val="0"/>
              </a:spcAft>
            </a:pPr>
            <a:r>
              <a:rPr kumimoji="0" lang="fr-F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Nếu</a:t>
            </a:r>
            <a:r>
              <a:rPr kumimoji="0" lang="fr-F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số</a:t>
            </a:r>
            <a:r>
              <a:rPr kumimoji="0" lang="fr-F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chia </a:t>
            </a:r>
            <a:r>
              <a:rPr kumimoji="0" lang="fr-F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tận</a:t>
            </a:r>
            <a:r>
              <a:rPr kumimoji="0" lang="fr-F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cùng</a:t>
            </a:r>
            <a:r>
              <a:rPr kumimoji="0" lang="fr-F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là 4, 5 </a:t>
            </a:r>
            <a:r>
              <a:rPr kumimoji="0" lang="fr-F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hoặc</a:t>
            </a:r>
            <a:r>
              <a:rPr kumimoji="0" lang="fr-F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6 </a:t>
            </a:r>
            <a:r>
              <a:rPr kumimoji="0" lang="fr-F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thì</a:t>
            </a:r>
            <a:r>
              <a:rPr kumimoji="0" lang="fr-F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ta </a:t>
            </a:r>
            <a:r>
              <a:rPr kumimoji="0" lang="fr-F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nên</a:t>
            </a:r>
            <a:r>
              <a:rPr kumimoji="0" lang="fr-F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làm</a:t>
            </a:r>
            <a:r>
              <a:rPr kumimoji="0" lang="fr-F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tròn</a:t>
            </a:r>
            <a:r>
              <a:rPr kumimoji="0" lang="fr-F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cả</a:t>
            </a:r>
            <a:r>
              <a:rPr kumimoji="0" lang="fr-F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tăng</a:t>
            </a:r>
            <a:r>
              <a:rPr kumimoji="0" lang="fr-F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lẫn</a:t>
            </a:r>
            <a:r>
              <a:rPr kumimoji="0" lang="fr-F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giảm</a:t>
            </a:r>
            <a:r>
              <a:rPr kumimoji="0" lang="fr-F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rồi</a:t>
            </a:r>
            <a:r>
              <a:rPr kumimoji="0" lang="fr-F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thử</a:t>
            </a:r>
            <a:r>
              <a:rPr kumimoji="0" lang="fr-F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lại</a:t>
            </a:r>
            <a:r>
              <a:rPr kumimoji="0" lang="fr-F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các</a:t>
            </a:r>
            <a:r>
              <a:rPr kumimoji="0" lang="fr-F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số</a:t>
            </a:r>
            <a:r>
              <a:rPr kumimoji="0" lang="fr-F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trong</a:t>
            </a:r>
            <a:r>
              <a:rPr kumimoji="0" lang="fr-F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khoảng</a:t>
            </a:r>
            <a:r>
              <a:rPr lang="fr-FR" sz="2000" dirty="0" smtClean="0">
                <a:latin typeface="Times New Roman" pitchFamily="18" charset="0"/>
                <a:ea typeface="Calibri" pitchFamily="34" charset="0"/>
                <a:cs typeface="Times New Roman" pitchFamily="18" charset="0"/>
              </a:rPr>
              <a:t>  </a:t>
            </a:r>
            <a:r>
              <a:rPr kumimoji="0" lang="fr-F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hai</a:t>
            </a:r>
            <a:r>
              <a:rPr kumimoji="0" lang="fr-F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thương</a:t>
            </a:r>
            <a:r>
              <a:rPr kumimoji="0" lang="fr-F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ước</a:t>
            </a:r>
            <a:r>
              <a:rPr kumimoji="0" lang="fr-F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lượng</a:t>
            </a:r>
            <a:r>
              <a:rPr kumimoji="0" lang="fr-FR"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fr-FR" sz="2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này</a:t>
            </a:r>
            <a:r>
              <a:rPr kumimoji="0" lang="fr-FR" sz="2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a:t>
            </a:r>
          </a:p>
          <a:p>
            <a:pPr eaLnBrk="0" fontAlgn="base" hangingPunct="0">
              <a:spcBef>
                <a:spcPct val="0"/>
              </a:spcBef>
              <a:spcAft>
                <a:spcPct val="0"/>
              </a:spcAft>
            </a:pPr>
            <a:r>
              <a:rPr lang="fr-FR" sz="2000" b="1" dirty="0" err="1" smtClean="0">
                <a:latin typeface="Times New Roman" pitchFamily="18" charset="0"/>
                <a:cs typeface="Times New Roman" pitchFamily="18" charset="0"/>
              </a:rPr>
              <a:t>Ví</a:t>
            </a:r>
            <a:r>
              <a:rPr lang="fr-FR" sz="2000" b="1" dirty="0" smtClean="0">
                <a:latin typeface="Times New Roman" pitchFamily="18" charset="0"/>
                <a:cs typeface="Times New Roman" pitchFamily="18" charset="0"/>
              </a:rPr>
              <a:t> </a:t>
            </a:r>
            <a:r>
              <a:rPr lang="fr-FR" sz="2000" b="1" dirty="0" err="1" smtClean="0">
                <a:latin typeface="Times New Roman" pitchFamily="18" charset="0"/>
                <a:cs typeface="Times New Roman" pitchFamily="18" charset="0"/>
              </a:rPr>
              <a:t>dụ</a:t>
            </a:r>
            <a:r>
              <a:rPr lang="fr-FR" sz="2000" dirty="0" smtClean="0">
                <a:latin typeface="Times New Roman" pitchFamily="18" charset="0"/>
                <a:cs typeface="Times New Roman" pitchFamily="18" charset="0"/>
              </a:rPr>
              <a:t>: 245 : 46 = ?</a:t>
            </a:r>
            <a:endParaRPr lang="en-US" sz="2000" dirty="0" smtClean="0">
              <a:latin typeface="Times New Roman" pitchFamily="18" charset="0"/>
              <a:cs typeface="Times New Roman" pitchFamily="18" charset="0"/>
            </a:endParaRPr>
          </a:p>
          <a:p>
            <a:pPr eaLnBrk="0" fontAlgn="base" hangingPunct="0">
              <a:spcBef>
                <a:spcPct val="0"/>
              </a:spcBef>
              <a:spcAft>
                <a:spcPct val="0"/>
              </a:spcAft>
            </a:pPr>
            <a:endParaRPr kumimoji="0" lang="fr-F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p:txBody>
      </p:sp>
      <p:sp>
        <p:nvSpPr>
          <p:cNvPr id="24577" name="Rectangle 1"/>
          <p:cNvSpPr>
            <a:spLocks noChangeArrowheads="1"/>
          </p:cNvSpPr>
          <p:nvPr/>
        </p:nvSpPr>
        <p:spPr bwMode="auto">
          <a:xfrm>
            <a:off x="6324600" y="1888554"/>
            <a:ext cx="228600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69850" algn="l" defTabSz="914400" rtl="0" eaLnBrk="1" fontAlgn="base" latinLnBrk="0" hangingPunct="1">
              <a:lnSpc>
                <a:spcPct val="100000"/>
              </a:lnSpc>
              <a:spcBef>
                <a:spcPct val="0"/>
              </a:spcBef>
              <a:spcAft>
                <a:spcPct val="0"/>
              </a:spcAft>
              <a:buClrTx/>
              <a:buSzTx/>
              <a:buFontTx/>
              <a:buNone/>
              <a:tabLst/>
            </a:pPr>
            <a:r>
              <a:rPr kumimoji="0" lang="fr-FR" sz="2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c) </a:t>
            </a:r>
            <a:r>
              <a:rPr kumimoji="0" lang="fr-FR"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Trường</a:t>
            </a:r>
            <a:r>
              <a:rPr kumimoji="0" lang="fr-FR"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000" b="1" i="1"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hợp</a:t>
            </a:r>
            <a:r>
              <a:rPr kumimoji="0" lang="fr-FR"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3: </a:t>
            </a:r>
            <a:r>
              <a:rPr kumimoji="0" lang="it-IT"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Số chia có chữ số  tận cùng là: </a:t>
            </a:r>
            <a:r>
              <a:rPr kumimoji="0" lang="fr-FR"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7,8,</a:t>
            </a:r>
            <a:r>
              <a:rPr kumimoji="0" lang="fr-FR" sz="2000" b="1" i="1"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fr-FR" sz="2000" b="1"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9</a:t>
            </a:r>
          </a:p>
          <a:p>
            <a:pPr marL="0" marR="0" lvl="0" indent="6985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Nếu</a:t>
            </a:r>
            <a:r>
              <a:rPr kumimoji="0" lang="fr-F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số</a:t>
            </a:r>
            <a:r>
              <a:rPr kumimoji="0" lang="fr-F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chia </a:t>
            </a:r>
            <a:r>
              <a:rPr kumimoji="0" lang="fr-F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tận</a:t>
            </a:r>
            <a:r>
              <a:rPr kumimoji="0" lang="fr-F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cùng</a:t>
            </a:r>
            <a:r>
              <a:rPr kumimoji="0" lang="fr-F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là 7,8 </a:t>
            </a:r>
            <a:r>
              <a:rPr kumimoji="0" lang="fr-F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hoặc</a:t>
            </a:r>
            <a:r>
              <a:rPr kumimoji="0" lang="fr-F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9 </a:t>
            </a:r>
            <a:r>
              <a:rPr kumimoji="0" lang="fr-F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thì</a:t>
            </a:r>
            <a:r>
              <a:rPr kumimoji="0" lang="fr-F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ta </a:t>
            </a:r>
            <a:r>
              <a:rPr kumimoji="0" lang="fr-F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làm</a:t>
            </a:r>
            <a:r>
              <a:rPr kumimoji="0" lang="fr-F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tròn</a:t>
            </a:r>
            <a:r>
              <a:rPr kumimoji="0" lang="fr-FR"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tăng</a:t>
            </a:r>
            <a:r>
              <a:rPr kumimoji="0" lang="en-US" sz="2000" b="0" i="0" u="none" strike="noStrike" cap="none" normalizeH="0" baseline="0" dirty="0" smtClean="0">
                <a:ln>
                  <a:noFill/>
                </a:ln>
                <a:solidFill>
                  <a:schemeClr val="tx1"/>
                </a:solidFill>
                <a:effectLst/>
                <a:latin typeface="Arial" pitchFamily="34" charset="0"/>
                <a:cs typeface="Arial" pitchFamily="34" charset="0"/>
              </a:rPr>
              <a:t> </a:t>
            </a:r>
          </a:p>
          <a:p>
            <a:pPr lvl="0" indent="69850" eaLnBrk="0" fontAlgn="base" hangingPunct="0">
              <a:spcBef>
                <a:spcPct val="0"/>
              </a:spcBef>
              <a:spcAft>
                <a:spcPct val="0"/>
              </a:spcAft>
            </a:pPr>
            <a:r>
              <a:rPr lang="fr-FR" sz="2000" b="1" dirty="0" err="1" smtClean="0">
                <a:latin typeface="Times New Roman" pitchFamily="18" charset="0"/>
                <a:cs typeface="Times New Roman" pitchFamily="18" charset="0"/>
              </a:rPr>
              <a:t>Ví</a:t>
            </a:r>
            <a:r>
              <a:rPr lang="fr-FR" sz="2000" b="1" dirty="0" smtClean="0">
                <a:latin typeface="Times New Roman" pitchFamily="18" charset="0"/>
                <a:cs typeface="Times New Roman" pitchFamily="18" charset="0"/>
              </a:rPr>
              <a:t> </a:t>
            </a:r>
            <a:r>
              <a:rPr lang="fr-FR" sz="2000" b="1" dirty="0" err="1" smtClean="0">
                <a:latin typeface="Times New Roman" pitchFamily="18" charset="0"/>
                <a:cs typeface="Times New Roman" pitchFamily="18" charset="0"/>
              </a:rPr>
              <a:t>dụ</a:t>
            </a:r>
            <a:r>
              <a:rPr lang="fr-FR" sz="2000" b="1" dirty="0" smtClean="0">
                <a:latin typeface="Times New Roman" pitchFamily="18" charset="0"/>
                <a:cs typeface="Times New Roman" pitchFamily="18" charset="0"/>
              </a:rPr>
              <a:t> </a:t>
            </a:r>
            <a:r>
              <a:rPr lang="fr-FR" sz="2000" dirty="0" smtClean="0">
                <a:latin typeface="Times New Roman" pitchFamily="18" charset="0"/>
                <a:cs typeface="Times New Roman" pitchFamily="18" charset="0"/>
              </a:rPr>
              <a:t>: 86 : 18 = ? </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69850" algn="l" defTabSz="914400" rtl="0" eaLnBrk="0" fontAlgn="base" latinLnBrk="0" hangingPunct="0">
              <a:lnSpc>
                <a:spcPct val="100000"/>
              </a:lnSpc>
              <a:spcBef>
                <a:spcPct val="0"/>
              </a:spcBef>
              <a:spcAft>
                <a:spcPct val="0"/>
              </a:spcAft>
              <a:buClrTx/>
              <a:buSzTx/>
              <a:buFontTx/>
              <a:buNone/>
              <a:tabLst/>
            </a:pPr>
            <a:endParaRPr lang="en-US" sz="2000" dirty="0" smtClean="0">
              <a:latin typeface="Arial" pitchFamily="34" charset="0"/>
              <a:cs typeface="Arial" pitchFamily="34" charset="0"/>
            </a:endParaRPr>
          </a:p>
          <a:p>
            <a:pPr marL="0" marR="0" lvl="0" indent="6985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Oval 14"/>
          <p:cNvSpPr/>
          <p:nvPr/>
        </p:nvSpPr>
        <p:spPr>
          <a:xfrm>
            <a:off x="457200" y="0"/>
            <a:ext cx="8382000" cy="1066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a:spLocks noChangeArrowheads="1"/>
          </p:cNvSpPr>
          <p:nvPr/>
        </p:nvSpPr>
        <p:spPr bwMode="auto">
          <a:xfrm>
            <a:off x="1447800" y="228600"/>
            <a:ext cx="6477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it-IT" sz="2000" b="1" dirty="0" smtClean="0">
                <a:latin typeface="Times New Roman" pitchFamily="18" charset="0"/>
                <a:ea typeface="Calibri" pitchFamily="34" charset="0"/>
                <a:cs typeface="Times New Roman" pitchFamily="18" charset="0"/>
              </a:rPr>
              <a:t>C</a:t>
            </a:r>
            <a:r>
              <a:rPr kumimoji="0" lang="it-IT"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ách</a:t>
            </a:r>
            <a:r>
              <a:rPr kumimoji="0" lang="it-IT"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it-IT"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ước lượng thương bằng cách làm tròn số chia                qua một số trường hợp sau:</a:t>
            </a:r>
            <a:endParaRPr kumimoji="0" lang="it-IT" sz="2000" b="1"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Horizontal)">
                                      <p:cBhvr>
                                        <p:cTn id="7" dur="500"/>
                                        <p:tgtEl>
                                          <p:spTgt spid="15"/>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6" fill="hold" grpId="0" nodeType="clickEffect">
                                  <p:stCondLst>
                                    <p:cond delay="0"/>
                                  </p:stCondLst>
                                  <p:childTnLst>
                                    <p:set>
                                      <p:cBhvr>
                                        <p:cTn id="19" dur="1" fill="hold">
                                          <p:stCondLst>
                                            <p:cond delay="0"/>
                                          </p:stCondLst>
                                        </p:cTn>
                                        <p:tgtEl>
                                          <p:spTgt spid="24579"/>
                                        </p:tgtEl>
                                        <p:attrNameLst>
                                          <p:attrName>style.visibility</p:attrName>
                                        </p:attrNameLst>
                                      </p:cBhvr>
                                      <p:to>
                                        <p:strVal val="visible"/>
                                      </p:to>
                                    </p:set>
                                    <p:animEffect transition="in" filter="barn(inHorizontal)">
                                      <p:cBhvr>
                                        <p:cTn id="20" dur="500"/>
                                        <p:tgtEl>
                                          <p:spTgt spid="24579"/>
                                        </p:tgtEl>
                                      </p:cBhvr>
                                    </p:animEffect>
                                  </p:childTnLst>
                                </p:cTn>
                              </p:par>
                              <p:par>
                                <p:cTn id="21" presetID="16" presetClass="entr" presetSubtype="26"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grpId="0" nodeType="clickEffect">
                                  <p:stCondLst>
                                    <p:cond delay="0"/>
                                  </p:stCondLst>
                                  <p:childTnLst>
                                    <p:set>
                                      <p:cBhvr>
                                        <p:cTn id="32" dur="1" fill="hold">
                                          <p:stCondLst>
                                            <p:cond delay="0"/>
                                          </p:stCondLst>
                                        </p:cTn>
                                        <p:tgtEl>
                                          <p:spTgt spid="24580"/>
                                        </p:tgtEl>
                                        <p:attrNameLst>
                                          <p:attrName>style.visibility</p:attrName>
                                        </p:attrNameLst>
                                      </p:cBhvr>
                                      <p:to>
                                        <p:strVal val="visible"/>
                                      </p:to>
                                    </p:set>
                                    <p:animEffect transition="in" filter="barn(inHorizontal)">
                                      <p:cBhvr>
                                        <p:cTn id="33" dur="500"/>
                                        <p:tgtEl>
                                          <p:spTgt spid="24580"/>
                                        </p:tgtEl>
                                      </p:cBhvr>
                                    </p:animEffect>
                                  </p:childTnLst>
                                </p:cTn>
                              </p:par>
                              <p:par>
                                <p:cTn id="34" presetID="16" presetClass="entr" presetSubtype="26"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Horizont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Horizont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6" fill="hold" grpId="0" nodeType="clickEffect">
                                  <p:stCondLst>
                                    <p:cond delay="0"/>
                                  </p:stCondLst>
                                  <p:childTnLst>
                                    <p:set>
                                      <p:cBhvr>
                                        <p:cTn id="45" dur="1" fill="hold">
                                          <p:stCondLst>
                                            <p:cond delay="0"/>
                                          </p:stCondLst>
                                        </p:cTn>
                                        <p:tgtEl>
                                          <p:spTgt spid="24577"/>
                                        </p:tgtEl>
                                        <p:attrNameLst>
                                          <p:attrName>style.visibility</p:attrName>
                                        </p:attrNameLst>
                                      </p:cBhvr>
                                      <p:to>
                                        <p:strVal val="visible"/>
                                      </p:to>
                                    </p:set>
                                    <p:animEffect transition="in" filter="barn(inHorizontal)">
                                      <p:cBhvr>
                                        <p:cTn id="46" dur="500"/>
                                        <p:tgtEl>
                                          <p:spTgt spid="24577"/>
                                        </p:tgtEl>
                                      </p:cBhvr>
                                    </p:animEffect>
                                  </p:childTnLst>
                                </p:cTn>
                              </p:par>
                              <p:par>
                                <p:cTn id="47" presetID="16" presetClass="entr" presetSubtype="26"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arn(inHorizontal)">
                                      <p:cBhvr>
                                        <p:cTn id="4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4" grpId="0" animBg="1"/>
      <p:bldP spid="24579" grpId="0"/>
      <p:bldP spid="24580" grpId="0"/>
      <p:bldP spid="24577" grpId="0"/>
      <p:bldP spid="15"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81000" y="2105895"/>
            <a:ext cx="8153400" cy="762000"/>
          </a:xfrm>
          <a:prstGeom prst="roundRect">
            <a:avLst/>
          </a:prstGeom>
          <a:solidFill>
            <a:srgbClr val="FFFF00"/>
          </a:solidFill>
        </p:spPr>
        <p:style>
          <a:lnRef idx="1">
            <a:schemeClr val="accent1"/>
          </a:lnRef>
          <a:fillRef idx="2">
            <a:schemeClr val="accent1"/>
          </a:fillRef>
          <a:effectRef idx="1">
            <a:schemeClr val="accent1"/>
          </a:effectRef>
          <a:fontRef idx="minor">
            <a:schemeClr val="dk1"/>
          </a:fontRef>
        </p:style>
        <p:txBody>
          <a:bodyPr rtlCol="0" anchor="ctr"/>
          <a:lstStyle/>
          <a:p>
            <a:endParaRPr lang="en-US" sz="2400" b="1" dirty="0" smtClean="0">
              <a:latin typeface="Times New Roman" pitchFamily="18" charset="0"/>
              <a:cs typeface="Times New Roman" pitchFamily="18" charset="0"/>
            </a:endParaRPr>
          </a:p>
          <a:p>
            <a:endParaRPr lang="en-US" sz="3200" b="1" dirty="0" smtClean="0">
              <a:latin typeface="Times New Roman" pitchFamily="18" charset="0"/>
              <a:cs typeface="Times New Roman" pitchFamily="18" charset="0"/>
            </a:endParaRPr>
          </a:p>
          <a:p>
            <a:endParaRPr lang="en-US" sz="3600" b="1" dirty="0" smtClean="0">
              <a:latin typeface="Times New Roman" pitchFamily="18" charset="0"/>
              <a:cs typeface="Times New Roman" pitchFamily="18" charset="0"/>
            </a:endParaRPr>
          </a:p>
          <a:p>
            <a:endParaRPr lang="en-US" sz="3600" b="1" dirty="0" smtClean="0">
              <a:latin typeface="Times New Roman" pitchFamily="18" charset="0"/>
              <a:cs typeface="Times New Roman" pitchFamily="18" charset="0"/>
            </a:endParaRPr>
          </a:p>
          <a:p>
            <a:r>
              <a:rPr lang="en-US" sz="3600" b="1" dirty="0" smtClean="0">
                <a:latin typeface="Times New Roman" pitchFamily="18" charset="0"/>
                <a:cs typeface="Times New Roman" pitchFamily="18" charset="0"/>
              </a:rPr>
              <a:t>1. </a:t>
            </a:r>
            <a:r>
              <a:rPr lang="en-US" sz="3600" b="1" dirty="0" err="1" smtClean="0">
                <a:latin typeface="Times New Roman" pitchFamily="18" charset="0"/>
                <a:cs typeface="Times New Roman" pitchFamily="18" charset="0"/>
              </a:rPr>
              <a:t>Lí</a:t>
            </a:r>
            <a:r>
              <a:rPr lang="en-US" sz="3600" b="1" dirty="0" smtClean="0">
                <a:latin typeface="Times New Roman" pitchFamily="18" charset="0"/>
                <a:cs typeface="Times New Roman" pitchFamily="18" charset="0"/>
              </a:rPr>
              <a:t> do </a:t>
            </a:r>
            <a:r>
              <a:rPr lang="en-US" sz="3600" b="1" dirty="0" err="1" smtClean="0">
                <a:latin typeface="Times New Roman" pitchFamily="18" charset="0"/>
                <a:cs typeface="Times New Roman" pitchFamily="18" charset="0"/>
              </a:rPr>
              <a:t>chọn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biện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pháp</a:t>
            </a:r>
            <a:endParaRPr lang="en-US" sz="3600" b="1" dirty="0" smtClean="0">
              <a:latin typeface="Times New Roman" pitchFamily="18" charset="0"/>
              <a:cs typeface="Times New Roman" pitchFamily="18" charset="0"/>
            </a:endParaRPr>
          </a:p>
          <a:p>
            <a:endParaRPr lang="en-US" sz="3600" b="1" dirty="0" smtClean="0">
              <a:latin typeface="Times New Roman" pitchFamily="18" charset="0"/>
              <a:cs typeface="Times New Roman" pitchFamily="18" charset="0"/>
            </a:endParaRPr>
          </a:p>
          <a:p>
            <a:endParaRPr lang="en-US" sz="3600" b="1" dirty="0" smtClean="0">
              <a:latin typeface="Times New Roman" pitchFamily="18" charset="0"/>
              <a:cs typeface="Times New Roman" pitchFamily="18" charset="0"/>
            </a:endParaRPr>
          </a:p>
          <a:p>
            <a:pPr>
              <a:buFontTx/>
              <a:buChar char="-"/>
            </a:pPr>
            <a:endParaRPr lang="en-US" sz="3600" dirty="0" smtClean="0">
              <a:latin typeface="Times New Roman" pitchFamily="18" charset="0"/>
              <a:cs typeface="Times New Roman" pitchFamily="18" charset="0"/>
            </a:endParaRPr>
          </a:p>
          <a:p>
            <a:pPr algn="ctr"/>
            <a:endParaRPr lang="en-US" sz="3600" dirty="0"/>
          </a:p>
        </p:txBody>
      </p:sp>
      <p:sp>
        <p:nvSpPr>
          <p:cNvPr id="13" name="Rounded Rectangle 12"/>
          <p:cNvSpPr/>
          <p:nvPr/>
        </p:nvSpPr>
        <p:spPr>
          <a:xfrm>
            <a:off x="381000" y="2944095"/>
            <a:ext cx="8153400" cy="838200"/>
          </a:xfrm>
          <a:prstGeom prst="roundRect">
            <a:avLst/>
          </a:prstGeom>
          <a:solidFill>
            <a:srgbClr val="FFFF00"/>
          </a:solidFill>
        </p:spPr>
        <p:style>
          <a:lnRef idx="1">
            <a:schemeClr val="accent1"/>
          </a:lnRef>
          <a:fillRef idx="2">
            <a:schemeClr val="accent1"/>
          </a:fillRef>
          <a:effectRef idx="1">
            <a:schemeClr val="accent1"/>
          </a:effectRef>
          <a:fontRef idx="minor">
            <a:schemeClr val="dk1"/>
          </a:fontRef>
        </p:style>
        <p:txBody>
          <a:bodyPr rtlCol="0" anchor="ctr"/>
          <a:lstStyle/>
          <a:p>
            <a:endParaRPr lang="en-US" sz="2800" b="1" dirty="0" smtClean="0">
              <a:latin typeface="Times New Roman" pitchFamily="18" charset="0"/>
              <a:cs typeface="Times New Roman" pitchFamily="18" charset="0"/>
            </a:endParaRPr>
          </a:p>
          <a:p>
            <a:r>
              <a:rPr lang="en-US" sz="3600" b="1" dirty="0" smtClean="0">
                <a:latin typeface="Times New Roman" pitchFamily="18" charset="0"/>
                <a:cs typeface="Times New Roman" pitchFamily="18" charset="0"/>
              </a:rPr>
              <a:t>2. </a:t>
            </a:r>
            <a:r>
              <a:rPr lang="en-US" sz="3600" b="1" dirty="0" err="1" smtClean="0">
                <a:latin typeface="Times New Roman" pitchFamily="18" charset="0"/>
                <a:cs typeface="Times New Roman" pitchFamily="18" charset="0"/>
              </a:rPr>
              <a:t>Mô</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tả</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biện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pháp</a:t>
            </a:r>
            <a:endParaRPr lang="en-US" sz="3600" b="1"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algn="ctr"/>
            <a:endParaRPr lang="en-US" dirty="0"/>
          </a:p>
        </p:txBody>
      </p:sp>
      <p:sp>
        <p:nvSpPr>
          <p:cNvPr id="6" name="Rectangle 5"/>
          <p:cNvSpPr/>
          <p:nvPr/>
        </p:nvSpPr>
        <p:spPr>
          <a:xfrm>
            <a:off x="228600" y="152399"/>
            <a:ext cx="8534400" cy="18703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tabLst>
                <a:tab pos="4746625" algn="l"/>
              </a:tabLst>
            </a:pPr>
            <a:r>
              <a:rPr lang="en-US" sz="4000" b="1" dirty="0" err="1" smtClean="0">
                <a:solidFill>
                  <a:srgbClr val="FF0000"/>
                </a:solidFill>
                <a:latin typeface="Times New Roman" pitchFamily="18" charset="0"/>
                <a:cs typeface="Times New Roman" pitchFamily="18" charset="0"/>
              </a:rPr>
              <a:t>Một</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số</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biện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pháp</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giúp</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học</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sinh</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lớp</a:t>
            </a:r>
            <a:r>
              <a:rPr lang="en-US" sz="4000" b="1" dirty="0" smtClean="0">
                <a:solidFill>
                  <a:srgbClr val="FF0000"/>
                </a:solidFill>
                <a:latin typeface="Times New Roman" pitchFamily="18" charset="0"/>
                <a:cs typeface="Times New Roman" pitchFamily="18" charset="0"/>
              </a:rPr>
              <a:t> 4 </a:t>
            </a:r>
            <a:r>
              <a:rPr lang="en-US" sz="4000" b="1" dirty="0" err="1" smtClean="0">
                <a:solidFill>
                  <a:srgbClr val="FF0000"/>
                </a:solidFill>
                <a:latin typeface="Times New Roman" pitchFamily="18" charset="0"/>
                <a:cs typeface="Times New Roman" pitchFamily="18" charset="0"/>
              </a:rPr>
              <a:t>thực</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hiện</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tốt</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phép</a:t>
            </a:r>
            <a:r>
              <a:rPr lang="en-US" sz="4000" b="1" dirty="0" smtClean="0">
                <a:solidFill>
                  <a:srgbClr val="FF0000"/>
                </a:solidFill>
                <a:latin typeface="Times New Roman" pitchFamily="18" charset="0"/>
                <a:cs typeface="Times New Roman" pitchFamily="18" charset="0"/>
              </a:rPr>
              <a:t> chia </a:t>
            </a:r>
            <a:r>
              <a:rPr lang="en-US" sz="4000" b="1" dirty="0" err="1" smtClean="0">
                <a:solidFill>
                  <a:srgbClr val="FF0000"/>
                </a:solidFill>
                <a:latin typeface="Times New Roman" pitchFamily="18" charset="0"/>
                <a:cs typeface="Times New Roman" pitchFamily="18" charset="0"/>
              </a:rPr>
              <a:t>cho</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số</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có</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nhiều</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chữ</a:t>
            </a:r>
            <a:r>
              <a:rPr lang="en-US" sz="4000" b="1" dirty="0" smtClean="0">
                <a:solidFill>
                  <a:srgbClr val="FF0000"/>
                </a:solidFill>
                <a:latin typeface="Times New Roman" pitchFamily="18" charset="0"/>
                <a:cs typeface="Times New Roman" pitchFamily="18" charset="0"/>
              </a:rPr>
              <a:t> </a:t>
            </a:r>
            <a:r>
              <a:rPr lang="en-US" sz="4000" b="1" dirty="0" err="1" smtClean="0">
                <a:solidFill>
                  <a:srgbClr val="FF0000"/>
                </a:solidFill>
                <a:latin typeface="Times New Roman" pitchFamily="18" charset="0"/>
                <a:cs typeface="Times New Roman" pitchFamily="18" charset="0"/>
              </a:rPr>
              <a:t>số</a:t>
            </a:r>
            <a:endParaRPr lang="en-US" sz="4000" b="1" dirty="0">
              <a:solidFill>
                <a:srgbClr val="FF0000"/>
              </a:solidFill>
              <a:latin typeface="Times New Roman" pitchFamily="18" charset="0"/>
              <a:cs typeface="Times New Roman" pitchFamily="18" charset="0"/>
            </a:endParaRPr>
          </a:p>
        </p:txBody>
      </p:sp>
      <p:sp>
        <p:nvSpPr>
          <p:cNvPr id="7" name="Rounded Rectangle 6"/>
          <p:cNvSpPr/>
          <p:nvPr/>
        </p:nvSpPr>
        <p:spPr>
          <a:xfrm>
            <a:off x="381000" y="3872350"/>
            <a:ext cx="8153400" cy="838200"/>
          </a:xfrm>
          <a:prstGeom prst="roundRect">
            <a:avLst/>
          </a:prstGeom>
          <a:solidFill>
            <a:srgbClr val="FFFF00"/>
          </a:solidFill>
        </p:spPr>
        <p:style>
          <a:lnRef idx="1">
            <a:schemeClr val="accent1"/>
          </a:lnRef>
          <a:fillRef idx="2">
            <a:schemeClr val="accent1"/>
          </a:fillRef>
          <a:effectRef idx="1">
            <a:schemeClr val="accent1"/>
          </a:effectRef>
          <a:fontRef idx="minor">
            <a:schemeClr val="dk1"/>
          </a:fontRef>
        </p:style>
        <p:txBody>
          <a:bodyPr rtlCol="0" anchor="ctr"/>
          <a:lstStyle/>
          <a:p>
            <a:endParaRPr lang="en-US" sz="2800" b="1" dirty="0" smtClean="0">
              <a:latin typeface="Times New Roman" pitchFamily="18" charset="0"/>
              <a:cs typeface="Times New Roman" pitchFamily="18" charset="0"/>
            </a:endParaRPr>
          </a:p>
          <a:p>
            <a:r>
              <a:rPr lang="en-US" sz="3600" b="1" dirty="0" smtClean="0">
                <a:latin typeface="Times New Roman" pitchFamily="18" charset="0"/>
                <a:cs typeface="Times New Roman" pitchFamily="18" charset="0"/>
              </a:rPr>
              <a:t>3. </a:t>
            </a:r>
            <a:r>
              <a:rPr lang="en-US" sz="3600" b="1" dirty="0" err="1" smtClean="0">
                <a:latin typeface="Times New Roman" pitchFamily="18" charset="0"/>
                <a:cs typeface="Times New Roman" pitchFamily="18" charset="0"/>
              </a:rPr>
              <a:t>Cách</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thức</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quá</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trình</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áp</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dụng</a:t>
            </a:r>
            <a:endParaRPr lang="en-US" sz="3600" b="1"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algn="ctr"/>
            <a:endParaRPr lang="en-US" dirty="0"/>
          </a:p>
        </p:txBody>
      </p:sp>
      <p:sp>
        <p:nvSpPr>
          <p:cNvPr id="8" name="Rounded Rectangle 7"/>
          <p:cNvSpPr/>
          <p:nvPr/>
        </p:nvSpPr>
        <p:spPr>
          <a:xfrm>
            <a:off x="381000" y="4849095"/>
            <a:ext cx="8153400" cy="762000"/>
          </a:xfrm>
          <a:prstGeom prst="roundRect">
            <a:avLst/>
          </a:prstGeom>
          <a:solidFill>
            <a:srgbClr val="FFFF00"/>
          </a:solidFill>
        </p:spPr>
        <p:style>
          <a:lnRef idx="1">
            <a:schemeClr val="accent1"/>
          </a:lnRef>
          <a:fillRef idx="2">
            <a:schemeClr val="accent1"/>
          </a:fillRef>
          <a:effectRef idx="1">
            <a:schemeClr val="accent1"/>
          </a:effectRef>
          <a:fontRef idx="minor">
            <a:schemeClr val="dk1"/>
          </a:fontRef>
        </p:style>
        <p:txBody>
          <a:bodyPr rtlCol="0" anchor="ctr"/>
          <a:lstStyle/>
          <a:p>
            <a:endParaRPr lang="en-US" sz="2800" b="1" dirty="0" smtClean="0">
              <a:latin typeface="Times New Roman" pitchFamily="18" charset="0"/>
              <a:cs typeface="Times New Roman" pitchFamily="18" charset="0"/>
            </a:endParaRPr>
          </a:p>
          <a:p>
            <a:r>
              <a:rPr lang="en-US" sz="3600" b="1" dirty="0">
                <a:latin typeface="Times New Roman" pitchFamily="18" charset="0"/>
                <a:cs typeface="Times New Roman" pitchFamily="18" charset="0"/>
              </a:rPr>
              <a:t>4</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Tính</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mới</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và</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hiệu</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quả</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của</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biện</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pháp</a:t>
            </a:r>
            <a:endParaRPr lang="en-US" sz="3600" b="1"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algn="ctr"/>
            <a:endParaRPr lang="en-US" dirty="0"/>
          </a:p>
        </p:txBody>
      </p:sp>
      <p:sp>
        <p:nvSpPr>
          <p:cNvPr id="9" name="Rounded Rectangle 8"/>
          <p:cNvSpPr/>
          <p:nvPr/>
        </p:nvSpPr>
        <p:spPr>
          <a:xfrm>
            <a:off x="381000" y="5763495"/>
            <a:ext cx="8153400" cy="762000"/>
          </a:xfrm>
          <a:prstGeom prst="roundRect">
            <a:avLst/>
          </a:prstGeom>
          <a:solidFill>
            <a:srgbClr val="FFFF00"/>
          </a:solidFill>
        </p:spPr>
        <p:style>
          <a:lnRef idx="1">
            <a:schemeClr val="accent1"/>
          </a:lnRef>
          <a:fillRef idx="2">
            <a:schemeClr val="accent1"/>
          </a:fillRef>
          <a:effectRef idx="1">
            <a:schemeClr val="accent1"/>
          </a:effectRef>
          <a:fontRef idx="minor">
            <a:schemeClr val="dk1"/>
          </a:fontRef>
        </p:style>
        <p:txBody>
          <a:bodyPr rtlCol="0" anchor="ctr"/>
          <a:lstStyle/>
          <a:p>
            <a:endParaRPr lang="en-US" sz="2800" b="1" dirty="0" smtClean="0">
              <a:latin typeface="Times New Roman" pitchFamily="18" charset="0"/>
              <a:cs typeface="Times New Roman" pitchFamily="18" charset="0"/>
            </a:endParaRPr>
          </a:p>
          <a:p>
            <a:r>
              <a:rPr lang="en-US" sz="3600" b="1" dirty="0" smtClean="0">
                <a:latin typeface="Times New Roman" pitchFamily="18" charset="0"/>
                <a:cs typeface="Times New Roman" pitchFamily="18" charset="0"/>
              </a:rPr>
              <a:t>5. </a:t>
            </a:r>
            <a:r>
              <a:rPr lang="en-US" sz="3600" b="1" dirty="0" err="1" smtClean="0">
                <a:latin typeface="Times New Roman" pitchFamily="18" charset="0"/>
                <a:cs typeface="Times New Roman" pitchFamily="18" charset="0"/>
              </a:rPr>
              <a:t>Khả</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năng</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áp</a:t>
            </a:r>
            <a:r>
              <a:rPr lang="en-US" sz="3600" b="1" dirty="0" smtClean="0">
                <a:latin typeface="Times New Roman" pitchFamily="18" charset="0"/>
                <a:cs typeface="Times New Roman" pitchFamily="18" charset="0"/>
              </a:rPr>
              <a:t> </a:t>
            </a:r>
            <a:r>
              <a:rPr lang="en-US" sz="3600" b="1" dirty="0" err="1" smtClean="0">
                <a:latin typeface="Times New Roman" pitchFamily="18" charset="0"/>
                <a:cs typeface="Times New Roman" pitchFamily="18" charset="0"/>
              </a:rPr>
              <a:t>dụng</a:t>
            </a:r>
            <a:endParaRPr lang="en-US" sz="3600" b="1"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algn="ctr"/>
            <a:endParaRPr lang="en-US" dirty="0"/>
          </a:p>
        </p:txBody>
      </p:sp>
    </p:spTree>
    <p:extLst>
      <p:ext uri="{BB962C8B-B14F-4D97-AF65-F5344CB8AC3E}">
        <p14:creationId xmlns:p14="http://schemas.microsoft.com/office/powerpoint/2010/main" val="8795407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6" grpId="0" animBg="1"/>
      <p:bldP spid="7"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533400" y="152400"/>
            <a:ext cx="8229600" cy="12192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err="1" smtClean="0">
                <a:latin typeface="Times New Roman" pitchFamily="18" charset="0"/>
                <a:cs typeface="Times New Roman" pitchFamily="18" charset="0"/>
              </a:rPr>
              <a:t>Biện</a:t>
            </a:r>
            <a:r>
              <a:rPr lang="en-US" sz="2800" b="1" dirty="0" smtClean="0">
                <a:latin typeface="Times New Roman" pitchFamily="18" charset="0"/>
                <a:cs typeface="Times New Roman" pitchFamily="18" charset="0"/>
              </a:rPr>
              <a:t> </a:t>
            </a:r>
            <a:r>
              <a:rPr lang="en-US" sz="2800" b="1" err="1" smtClean="0">
                <a:latin typeface="Times New Roman" pitchFamily="18" charset="0"/>
                <a:cs typeface="Times New Roman" pitchFamily="18" charset="0"/>
              </a:rPr>
              <a:t>pháp</a:t>
            </a:r>
            <a:r>
              <a:rPr lang="en-US" sz="2800" b="1" smtClean="0">
                <a:latin typeface="Times New Roman" pitchFamily="18" charset="0"/>
                <a:cs typeface="Times New Roman" pitchFamily="18" charset="0"/>
              </a:rPr>
              <a:t> 4: </a:t>
            </a:r>
            <a:r>
              <a:rPr lang="en-US" sz="2800" b="1" dirty="0" err="1" smtClean="0">
                <a:latin typeface="Times New Roman" pitchFamily="18" charset="0"/>
                <a:cs typeface="Times New Roman" pitchFamily="18" charset="0"/>
              </a:rPr>
              <a:t>Luyện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tập</a:t>
            </a:r>
            <a:r>
              <a:rPr lang="en-US" sz="2800" b="1" dirty="0" smtClean="0">
                <a:latin typeface="Times New Roman" pitchFamily="18" charset="0"/>
                <a:cs typeface="Times New Roman" pitchFamily="18" charset="0"/>
              </a:rPr>
              <a:t> </a:t>
            </a:r>
            <a:r>
              <a:rPr lang="mr-IN" sz="2800" b="1" dirty="0" smtClean="0">
                <a:latin typeface="Times New Roman" pitchFamily="18" charset="0"/>
                <a:cs typeface="Times New Roman" pitchFamily="18" charset="0"/>
              </a:rPr>
              <a: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Thực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hành</a:t>
            </a:r>
            <a:endParaRPr lang="en-US" sz="2800" b="1" dirty="0">
              <a:latin typeface="Times New Roman" pitchFamily="18" charset="0"/>
              <a:cs typeface="Times New Roman" pitchFamily="18" charset="0"/>
            </a:endParaRPr>
          </a:p>
        </p:txBody>
      </p:sp>
      <p:sp>
        <p:nvSpPr>
          <p:cNvPr id="5" name="Rounded Rectangle 4"/>
          <p:cNvSpPr/>
          <p:nvPr/>
        </p:nvSpPr>
        <p:spPr>
          <a:xfrm>
            <a:off x="1143000" y="2209800"/>
            <a:ext cx="6858000" cy="34290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30" name="Rectangle 2"/>
          <p:cNvSpPr>
            <a:spLocks noChangeArrowheads="1"/>
          </p:cNvSpPr>
          <p:nvPr/>
        </p:nvSpPr>
        <p:spPr bwMode="auto">
          <a:xfrm>
            <a:off x="1295400" y="2146757"/>
            <a:ext cx="6629400"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it-IT"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Sau</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khi </a:t>
            </a:r>
            <a:r>
              <a:rPr kumimoji="0" lang="fr-F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học</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sinh</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đã</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nắm</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được</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cách</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ước</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lượng</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thương</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tôi</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vẫn</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tiếp</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tục</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cho</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các</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em</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luyện</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tập</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thêm</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vào</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các</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buổi</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học</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thứ</a:t>
            </a:r>
            <a:r>
              <a:rPr lang="fr-FR" sz="2800" b="1" dirty="0">
                <a:latin typeface="Times New Roman" pitchFamily="18" charset="0"/>
                <a:ea typeface="Calibri" pitchFamily="34" charset="0"/>
                <a:cs typeface="Times New Roman" pitchFamily="18" charset="0"/>
              </a:rPr>
              <a:t> </a:t>
            </a:r>
            <a:r>
              <a:rPr kumimoji="0" lang="fr-F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hai</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và</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thông</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qua </a:t>
            </a:r>
            <a:r>
              <a:rPr kumimoji="0" lang="fr-F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các</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trò</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chơi</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học</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tập.Và</a:t>
            </a:r>
            <a:r>
              <a:rPr kumimoji="0" lang="fr-FR" sz="28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tôi</a:t>
            </a:r>
            <a:r>
              <a:rPr kumimoji="0" lang="fr-FR" sz="28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còn</a:t>
            </a:r>
            <a:r>
              <a:rPr kumimoji="0" lang="fr-FR" sz="28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hướng</a:t>
            </a:r>
            <a:r>
              <a:rPr kumimoji="0" lang="fr-FR" sz="28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dẫn</a:t>
            </a:r>
            <a:r>
              <a:rPr kumimoji="0" lang="fr-FR" sz="28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học</a:t>
            </a:r>
            <a:r>
              <a:rPr kumimoji="0" lang="fr-FR" sz="28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sinh</a:t>
            </a:r>
            <a:r>
              <a:rPr kumimoji="0" lang="fr-FR" sz="28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biết</a:t>
            </a:r>
            <a:r>
              <a:rPr kumimoji="0" lang="fr-FR" sz="28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thử</a:t>
            </a:r>
            <a:r>
              <a:rPr kumimoji="0" lang="fr-FR" sz="28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lại</a:t>
            </a:r>
            <a:r>
              <a:rPr kumimoji="0" lang="fr-FR" sz="28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kết</a:t>
            </a:r>
            <a:r>
              <a:rPr kumimoji="0" lang="fr-FR" sz="28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quả</a:t>
            </a:r>
            <a:r>
              <a:rPr kumimoji="0" lang="fr-FR" sz="28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sau</a:t>
            </a:r>
            <a:r>
              <a:rPr kumimoji="0" lang="fr-FR" sz="28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fr-FR" sz="2800" b="1"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một</a:t>
            </a:r>
            <a:r>
              <a:rPr lang="fr-FR" sz="2800" b="1" dirty="0" smtClean="0">
                <a:latin typeface="Times New Roman" pitchFamily="18" charset="0"/>
                <a:ea typeface="Calibri" pitchFamily="34" charset="0"/>
                <a:cs typeface="Times New Roman" pitchFamily="18" charset="0"/>
              </a:rPr>
              <a:t> </a:t>
            </a:r>
            <a:r>
              <a:rPr lang="fr-FR" sz="2800" b="1" dirty="0" err="1" smtClean="0">
                <a:latin typeface="Times New Roman" pitchFamily="18" charset="0"/>
                <a:ea typeface="Calibri" pitchFamily="34" charset="0"/>
                <a:cs typeface="Times New Roman" pitchFamily="18" charset="0"/>
              </a:rPr>
              <a:t>phép</a:t>
            </a:r>
            <a:r>
              <a:rPr lang="fr-FR" sz="2800" b="1" dirty="0" smtClean="0">
                <a:latin typeface="Times New Roman" pitchFamily="18" charset="0"/>
                <a:ea typeface="Calibri" pitchFamily="34" charset="0"/>
                <a:cs typeface="Times New Roman" pitchFamily="18" charset="0"/>
              </a:rPr>
              <a:t> </a:t>
            </a:r>
            <a:r>
              <a:rPr lang="fr-FR" sz="2800" b="1" dirty="0" err="1" smtClean="0">
                <a:latin typeface="Times New Roman" pitchFamily="18" charset="0"/>
                <a:ea typeface="Calibri" pitchFamily="34" charset="0"/>
                <a:cs typeface="Times New Roman" pitchFamily="18" charset="0"/>
              </a:rPr>
              <a:t>tính</a:t>
            </a:r>
            <a:r>
              <a:rPr lang="fr-FR" sz="2800" b="1" dirty="0" smtClean="0">
                <a:latin typeface="Times New Roman" pitchFamily="18" charset="0"/>
                <a:ea typeface="Calibri" pitchFamily="34" charset="0"/>
                <a:cs typeface="Times New Roman" pitchFamily="18" charset="0"/>
              </a:rPr>
              <a:t>.</a:t>
            </a:r>
            <a:r>
              <a:rPr kumimoji="0" lang="fr-FR"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fr-FR" sz="2800" b="1"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7" name="Down Arrow 6"/>
          <p:cNvSpPr/>
          <p:nvPr/>
        </p:nvSpPr>
        <p:spPr>
          <a:xfrm>
            <a:off x="3962400" y="1447800"/>
            <a:ext cx="762000"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2530"/>
                                        </p:tgtEl>
                                        <p:attrNameLst>
                                          <p:attrName>style.visibility</p:attrName>
                                        </p:attrNameLst>
                                      </p:cBhvr>
                                      <p:to>
                                        <p:strVal val="visible"/>
                                      </p:to>
                                    </p:set>
                                    <p:animEffect transition="in" filter="blinds(horizontal)">
                                      <p:cBhvr>
                                        <p:cTn id="17" dur="500"/>
                                        <p:tgtEl>
                                          <p:spTgt spid="22530"/>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22530" grpId="0"/>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066800"/>
            <a:ext cx="8458200" cy="4524315"/>
          </a:xfrm>
          <a:prstGeom prst="rect">
            <a:avLst/>
          </a:prstGeom>
        </p:spPr>
        <p:txBody>
          <a:bodyPr wrap="square">
            <a:spAutoFit/>
          </a:bodyPr>
          <a:lstStyle/>
          <a:p>
            <a:r>
              <a:rPr lang="fr-FR" sz="3200" b="1" smtClean="0">
                <a:latin typeface="Times New Roman" panose="02020603050405020304" pitchFamily="18" charset="0"/>
                <a:cs typeface="Times New Roman" panose="02020603050405020304" pitchFamily="18" charset="0"/>
              </a:rPr>
              <a:t>Tính mới : </a:t>
            </a:r>
          </a:p>
          <a:p>
            <a:r>
              <a:rPr lang="fr-FR" sz="3200" b="1">
                <a:latin typeface="Times New Roman" panose="02020603050405020304" pitchFamily="18" charset="0"/>
                <a:cs typeface="Times New Roman" panose="02020603050405020304" pitchFamily="18" charset="0"/>
              </a:rPr>
              <a:t> </a:t>
            </a:r>
            <a:r>
              <a:rPr lang="fr-FR" sz="3200" b="1" smtClean="0">
                <a:latin typeface="Times New Roman" panose="02020603050405020304" pitchFamily="18" charset="0"/>
                <a:cs typeface="Times New Roman" panose="02020603050405020304" pitchFamily="18" charset="0"/>
              </a:rPr>
              <a:t>- </a:t>
            </a:r>
            <a:r>
              <a:rPr lang="fr-FR" sz="3200" smtClean="0">
                <a:latin typeface="Times New Roman" panose="02020603050405020304" pitchFamily="18" charset="0"/>
                <a:cs typeface="Times New Roman" panose="02020603050405020304" pitchFamily="18" charset="0"/>
              </a:rPr>
              <a:t>Giúp các </a:t>
            </a:r>
            <a:r>
              <a:rPr lang="fr-FR" sz="3200">
                <a:latin typeface="Times New Roman" panose="02020603050405020304" pitchFamily="18" charset="0"/>
                <a:cs typeface="Times New Roman" panose="02020603050405020304" pitchFamily="18" charset="0"/>
              </a:rPr>
              <a:t>em có kĩ năng ước lượng thương nhanh và chính xác</a:t>
            </a:r>
            <a:endParaRPr lang="en-US" sz="3200">
              <a:latin typeface="Times New Roman" panose="02020603050405020304" pitchFamily="18" charset="0"/>
              <a:cs typeface="Times New Roman" panose="02020603050405020304" pitchFamily="18" charset="0"/>
            </a:endParaRPr>
          </a:p>
          <a:p>
            <a:r>
              <a:rPr lang="fr-FR" sz="3200" smtClean="0">
                <a:latin typeface="Times New Roman" panose="02020603050405020304" pitchFamily="18" charset="0"/>
                <a:cs typeface="Times New Roman" panose="02020603050405020304" pitchFamily="18" charset="0"/>
              </a:rPr>
              <a:t>- Các </a:t>
            </a:r>
            <a:r>
              <a:rPr lang="fr-FR" sz="3200">
                <a:latin typeface="Times New Roman" panose="02020603050405020304" pitchFamily="18" charset="0"/>
                <a:cs typeface="Times New Roman" panose="02020603050405020304" pitchFamily="18" charset="0"/>
              </a:rPr>
              <a:t>biện pháp này có mối quan hệ chặt chẽ với nhau. Biện pháp này làm tiền đề, hỗ trợ cho biện pháp kia. Khi học sinh thuộc được bảng nhân, chia, nắm vững được cách ước lượng thương trong ba trường hợp trên thì học sinh sẽ thực hiện được phép chia một cách thành thạo, nhanh.</a:t>
            </a:r>
            <a:endParaRPr lang="en-US" sz="3200">
              <a:latin typeface="Times New Roman" panose="02020603050405020304" pitchFamily="18" charset="0"/>
              <a:cs typeface="Times New Roman" panose="02020603050405020304" pitchFamily="18" charset="0"/>
            </a:endParaRPr>
          </a:p>
        </p:txBody>
      </p:sp>
      <p:sp>
        <p:nvSpPr>
          <p:cNvPr id="3" name="Rectangle 2"/>
          <p:cNvSpPr/>
          <p:nvPr/>
        </p:nvSpPr>
        <p:spPr>
          <a:xfrm>
            <a:off x="609600" y="228600"/>
            <a:ext cx="8077200" cy="954107"/>
          </a:xfrm>
          <a:prstGeom prst="rect">
            <a:avLst/>
          </a:prstGeom>
        </p:spPr>
        <p:txBody>
          <a:bodyPr wrap="square">
            <a:spAutoFit/>
          </a:bodyPr>
          <a:lstStyle/>
          <a:p>
            <a:pPr algn="ctr"/>
            <a:r>
              <a:rPr lang="fr-FR" sz="2800" b="1">
                <a:latin typeface="Times New Roman" pitchFamily="18" charset="0"/>
                <a:ea typeface="Times New Roman" pitchFamily="18" charset="0"/>
                <a:cs typeface="Times New Roman" pitchFamily="18" charset="0"/>
              </a:rPr>
              <a:t>4. TÍNH MỚI VÀ HIỆU QUẢ CỦA BIỆN PHÁP</a:t>
            </a:r>
            <a:r>
              <a:rPr lang="fr-FR" sz="2800">
                <a:latin typeface="Arial" pitchFamily="34" charset="0"/>
                <a:ea typeface="Times New Roman" pitchFamily="18" charset="0"/>
                <a:cs typeface="Arial" pitchFamily="34" charset="0"/>
              </a:rPr>
              <a:t/>
            </a:r>
            <a:br>
              <a:rPr lang="fr-FR" sz="2800">
                <a:latin typeface="Arial" pitchFamily="34" charset="0"/>
                <a:ea typeface="Times New Roman" pitchFamily="18" charset="0"/>
                <a:cs typeface="Arial" pitchFamily="34" charset="0"/>
              </a:rPr>
            </a:b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734757947"/>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2438400" y="3352800"/>
            <a:ext cx="3200400" cy="369332"/>
          </a:xfrm>
          <a:prstGeom prst="rect">
            <a:avLst/>
          </a:prstGeom>
          <a:noFill/>
        </p:spPr>
        <p:txBody>
          <a:bodyPr wrap="square" rtlCol="0">
            <a:spAutoFit/>
          </a:bodyPr>
          <a:lstStyle/>
          <a:p>
            <a:endParaRPr lang="en-US" dirty="0"/>
          </a:p>
        </p:txBody>
      </p:sp>
      <p:pic>
        <p:nvPicPr>
          <p:cNvPr id="2" name="Picture 1"/>
          <p:cNvPicPr>
            <a:picLocks noChangeAspect="1"/>
          </p:cNvPicPr>
          <p:nvPr/>
        </p:nvPicPr>
        <p:blipFill>
          <a:blip r:embed="rId2"/>
          <a:stretch>
            <a:fillRect/>
          </a:stretch>
        </p:blipFill>
        <p:spPr>
          <a:xfrm>
            <a:off x="533400" y="2286000"/>
            <a:ext cx="4038600" cy="4114800"/>
          </a:xfrm>
          <a:prstGeom prst="rect">
            <a:avLst/>
          </a:prstGeom>
        </p:spPr>
      </p:pic>
      <p:pic>
        <p:nvPicPr>
          <p:cNvPr id="3" name="Picture 2"/>
          <p:cNvPicPr>
            <a:picLocks noChangeAspect="1"/>
          </p:cNvPicPr>
          <p:nvPr/>
        </p:nvPicPr>
        <p:blipFill>
          <a:blip r:embed="rId3"/>
          <a:stretch>
            <a:fillRect/>
          </a:stretch>
        </p:blipFill>
        <p:spPr>
          <a:xfrm>
            <a:off x="4953000" y="2286000"/>
            <a:ext cx="3810000" cy="4038600"/>
          </a:xfrm>
          <a:prstGeom prst="rect">
            <a:avLst/>
          </a:prstGeom>
        </p:spPr>
      </p:pic>
      <p:sp>
        <p:nvSpPr>
          <p:cNvPr id="5" name="Title 4"/>
          <p:cNvSpPr>
            <a:spLocks noGrp="1"/>
          </p:cNvSpPr>
          <p:nvPr>
            <p:ph type="title"/>
          </p:nvPr>
        </p:nvSpPr>
        <p:spPr>
          <a:xfrm>
            <a:off x="381000" y="0"/>
            <a:ext cx="8229600" cy="2209800"/>
          </a:xfrm>
        </p:spPr>
        <p:txBody>
          <a:bodyPr>
            <a:noAutofit/>
          </a:bodyPr>
          <a:lstStyle/>
          <a:p>
            <a:pPr algn="l"/>
            <a:r>
              <a:rPr lang="fr-FR" sz="2800" b="1" dirty="0" err="1">
                <a:latin typeface="Times New Roman" pitchFamily="18" charset="0"/>
                <a:ea typeface="Times New Roman" pitchFamily="18" charset="0"/>
                <a:cs typeface="Times New Roman" pitchFamily="18" charset="0"/>
              </a:rPr>
              <a:t>Hiệu</a:t>
            </a:r>
            <a:r>
              <a:rPr lang="fr-FR" sz="2800" b="1" dirty="0">
                <a:latin typeface="Times New Roman" pitchFamily="18" charset="0"/>
                <a:ea typeface="Times New Roman" pitchFamily="18" charset="0"/>
                <a:cs typeface="Times New Roman" pitchFamily="18" charset="0"/>
              </a:rPr>
              <a:t> </a:t>
            </a:r>
            <a:r>
              <a:rPr lang="fr-FR" sz="2800" b="1" dirty="0" err="1">
                <a:latin typeface="Times New Roman" pitchFamily="18" charset="0"/>
                <a:ea typeface="Times New Roman" pitchFamily="18" charset="0"/>
                <a:cs typeface="Times New Roman" pitchFamily="18" charset="0"/>
              </a:rPr>
              <a:t>quả</a:t>
            </a:r>
            <a:r>
              <a:rPr lang="fr-FR" sz="2800" b="1" dirty="0">
                <a:latin typeface="Times New Roman" pitchFamily="18" charset="0"/>
                <a:ea typeface="Times New Roman" pitchFamily="18" charset="0"/>
                <a:cs typeface="Times New Roman" pitchFamily="18" charset="0"/>
              </a:rPr>
              <a:t> </a:t>
            </a:r>
            <a:r>
              <a:rPr lang="fr-FR" sz="2800" b="1" dirty="0" smtClean="0">
                <a:latin typeface="Times New Roman" pitchFamily="18" charset="0"/>
                <a:ea typeface="Times New Roman" pitchFamily="18" charset="0"/>
                <a:cs typeface="Times New Roman" pitchFamily="18" charset="0"/>
              </a:rPr>
              <a:t>:</a:t>
            </a:r>
            <a:r>
              <a:rPr lang="fr-FR" sz="2800" dirty="0">
                <a:latin typeface="Arial" pitchFamily="34" charset="0"/>
                <a:ea typeface="Times New Roman" pitchFamily="18" charset="0"/>
                <a:cs typeface="Arial" pitchFamily="34" charset="0"/>
              </a:rPr>
              <a:t/>
            </a:r>
            <a:br>
              <a:rPr lang="fr-FR" sz="2800" dirty="0">
                <a:latin typeface="Arial" pitchFamily="34" charset="0"/>
                <a:ea typeface="Times New Roman" pitchFamily="18" charset="0"/>
                <a:cs typeface="Arial" pitchFamily="34" charset="0"/>
              </a:rPr>
            </a:br>
            <a:r>
              <a:rPr lang="fr-FR" sz="2800" dirty="0" err="1">
                <a:latin typeface="Times New Roman" pitchFamily="18" charset="0"/>
                <a:ea typeface="Times New Roman" pitchFamily="18" charset="0"/>
                <a:cs typeface="Times New Roman" pitchFamily="18" charset="0"/>
              </a:rPr>
              <a:t>Sau</a:t>
            </a:r>
            <a:r>
              <a:rPr lang="fr-FR" sz="2800" dirty="0">
                <a:latin typeface="Times New Roman" pitchFamily="18" charset="0"/>
                <a:ea typeface="Times New Roman" pitchFamily="18" charset="0"/>
                <a:cs typeface="Times New Roman" pitchFamily="18" charset="0"/>
              </a:rPr>
              <a:t> khi </a:t>
            </a:r>
            <a:r>
              <a:rPr lang="fr-FR" sz="2800" dirty="0" err="1">
                <a:latin typeface="Times New Roman" pitchFamily="18" charset="0"/>
                <a:ea typeface="Times New Roman" pitchFamily="18" charset="0"/>
                <a:cs typeface="Times New Roman" pitchFamily="18" charset="0"/>
              </a:rPr>
              <a:t>áp</a:t>
            </a:r>
            <a:r>
              <a:rPr lang="fr-FR" sz="2800" dirty="0">
                <a:latin typeface="Times New Roman" pitchFamily="18" charset="0"/>
                <a:ea typeface="Times New Roman" pitchFamily="18" charset="0"/>
                <a:cs typeface="Times New Roman" pitchFamily="18" charset="0"/>
              </a:rPr>
              <a:t> </a:t>
            </a:r>
            <a:r>
              <a:rPr lang="fr-FR" sz="2800" dirty="0" err="1">
                <a:latin typeface="Times New Roman" pitchFamily="18" charset="0"/>
                <a:ea typeface="Times New Roman" pitchFamily="18" charset="0"/>
                <a:cs typeface="Times New Roman" pitchFamily="18" charset="0"/>
              </a:rPr>
              <a:t>dụng</a:t>
            </a:r>
            <a:r>
              <a:rPr lang="fr-FR" sz="2800" dirty="0">
                <a:latin typeface="Times New Roman" pitchFamily="18" charset="0"/>
                <a:ea typeface="Times New Roman" pitchFamily="18" charset="0"/>
                <a:cs typeface="Times New Roman" pitchFamily="18" charset="0"/>
              </a:rPr>
              <a:t> </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biện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pháp</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nêu</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trên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đã</a:t>
            </a:r>
            <a:r>
              <a:rPr lang="fr-FR" sz="2800" dirty="0">
                <a:latin typeface="Times New Roman" pitchFamily="18" charset="0"/>
                <a:cs typeface="Times New Roman" pitchFamily="18" charset="0"/>
              </a:rPr>
              <a:t> </a:t>
            </a:r>
            <a:r>
              <a:rPr lang="fr-FR" sz="2800" dirty="0" err="1" smtClean="0">
                <a:latin typeface="Times New Roman" pitchFamily="18" charset="0"/>
                <a:cs typeface="Times New Roman" pitchFamily="18" charset="0"/>
              </a:rPr>
              <a:t>giúp</a:t>
            </a:r>
            <a:r>
              <a:rPr lang="fr-FR" sz="2800" dirty="0" smtClean="0">
                <a:latin typeface="Times New Roman" pitchFamily="18" charset="0"/>
                <a:cs typeface="Times New Roman" pitchFamily="18" charset="0"/>
              </a:rPr>
              <a:t> </a:t>
            </a:r>
            <a:r>
              <a:rPr lang="fr-FR" sz="2800" dirty="0" err="1">
                <a:latin typeface="Times New Roman" pitchFamily="18" charset="0"/>
                <a:cs typeface="Times New Roman" pitchFamily="18" charset="0"/>
              </a:rPr>
              <a:t>học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sinh</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thực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hiện</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được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phép</a:t>
            </a:r>
            <a:r>
              <a:rPr lang="fr-FR" sz="2800" dirty="0">
                <a:latin typeface="Times New Roman" pitchFamily="18" charset="0"/>
                <a:cs typeface="Times New Roman" pitchFamily="18" charset="0"/>
              </a:rPr>
              <a:t> </a:t>
            </a:r>
            <a:r>
              <a:rPr lang="fr-FR" sz="2800" dirty="0" smtClean="0">
                <a:latin typeface="Times New Roman" pitchFamily="18" charset="0"/>
                <a:cs typeface="Times New Roman" pitchFamily="18" charset="0"/>
              </a:rPr>
              <a:t>chia </a:t>
            </a:r>
            <a:r>
              <a:rPr lang="fr-FR" sz="2800" dirty="0" err="1" smtClean="0">
                <a:latin typeface="Times New Roman" pitchFamily="18" charset="0"/>
                <a:cs typeface="Times New Roman" pitchFamily="18" charset="0"/>
              </a:rPr>
              <a:t>chậm</a:t>
            </a:r>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và</a:t>
            </a:r>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không</a:t>
            </a:r>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biết</a:t>
            </a:r>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thực</a:t>
            </a:r>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hiện</a:t>
            </a:r>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phép</a:t>
            </a:r>
            <a:r>
              <a:rPr lang="fr-FR" sz="2800" dirty="0" smtClean="0">
                <a:latin typeface="Times New Roman" pitchFamily="18" charset="0"/>
                <a:cs typeface="Times New Roman" pitchFamily="18" charset="0"/>
              </a:rPr>
              <a:t> chia</a:t>
            </a:r>
            <a:r>
              <a:rPr lang="fr-FR" sz="2800" dirty="0">
                <a:latin typeface="Times New Roman" pitchFamily="18" charset="0"/>
                <a:cs typeface="Times New Roman" pitchFamily="18" charset="0"/>
              </a:rPr>
              <a:t> </a:t>
            </a:r>
            <a:r>
              <a:rPr lang="fr-FR" sz="2800" dirty="0" err="1" smtClean="0">
                <a:latin typeface="Times New Roman" pitchFamily="18" charset="0"/>
                <a:cs typeface="Times New Roman" pitchFamily="18" charset="0"/>
              </a:rPr>
              <a:t>có</a:t>
            </a:r>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sự</a:t>
            </a:r>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tiến</a:t>
            </a:r>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bộ</a:t>
            </a:r>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một</a:t>
            </a:r>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cách</a:t>
            </a:r>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rõ</a:t>
            </a:r>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rệt</a:t>
            </a:r>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đưa</a:t>
            </a:r>
            <a:r>
              <a:rPr lang="fr-FR" sz="2800" dirty="0" smtClean="0">
                <a:latin typeface="Times New Roman" pitchFamily="18" charset="0"/>
                <a:cs typeface="Times New Roman" pitchFamily="18" charset="0"/>
              </a:rPr>
              <a:t> </a:t>
            </a:r>
            <a:r>
              <a:rPr lang="fr-FR" sz="2800" dirty="0" err="1">
                <a:latin typeface="Times New Roman" pitchFamily="18" charset="0"/>
                <a:cs typeface="Times New Roman" pitchFamily="18" charset="0"/>
              </a:rPr>
              <a:t>chất</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lượng</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học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tập</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của</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các</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em</a:t>
            </a:r>
            <a:r>
              <a:rPr lang="fr-FR" sz="2800" dirty="0">
                <a:latin typeface="Times New Roman" pitchFamily="18" charset="0"/>
                <a:cs typeface="Times New Roman" pitchFamily="18" charset="0"/>
              </a:rPr>
              <a:t> </a:t>
            </a:r>
            <a:r>
              <a:rPr lang="fr-FR" sz="2800" dirty="0" err="1">
                <a:latin typeface="Times New Roman" pitchFamily="18" charset="0"/>
                <a:cs typeface="Times New Roman" pitchFamily="18" charset="0"/>
              </a:rPr>
              <a:t>nâng</a:t>
            </a:r>
            <a:r>
              <a:rPr lang="fr-FR" sz="2800" dirty="0">
                <a:latin typeface="Times New Roman" pitchFamily="18" charset="0"/>
                <a:cs typeface="Times New Roman" pitchFamily="18" charset="0"/>
              </a:rPr>
              <a:t> </a:t>
            </a:r>
            <a:r>
              <a:rPr lang="fr-FR" sz="2800" dirty="0" err="1" smtClean="0">
                <a:latin typeface="Times New Roman" pitchFamily="18" charset="0"/>
                <a:cs typeface="Times New Roman" pitchFamily="18" charset="0"/>
              </a:rPr>
              <a:t>lên</a:t>
            </a:r>
            <a:r>
              <a:rPr lang="fr-FR" sz="2800" dirty="0">
                <a:latin typeface="Times New Roman" pitchFamily="18" charset="0"/>
                <a:cs typeface="Times New Roman" pitchFamily="18" charset="0"/>
              </a:rPr>
              <a:t>.</a:t>
            </a:r>
            <a:endParaRPr lang="en-US" sz="2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447800" y="152400"/>
            <a:ext cx="6629400" cy="769441"/>
          </a:xfrm>
          <a:prstGeom prst="rect">
            <a:avLst/>
          </a:prstGeom>
        </p:spPr>
        <p:txBody>
          <a:bodyPr wrap="square">
            <a:spAutoFit/>
          </a:bodyPr>
          <a:lstStyle/>
          <a:p>
            <a:pPr lvl="0" fontAlgn="base">
              <a:spcBef>
                <a:spcPct val="0"/>
              </a:spcBef>
              <a:spcAft>
                <a:spcPct val="0"/>
              </a:spcAft>
            </a:pPr>
            <a:r>
              <a:rPr lang="it-IT" sz="2400" b="1" dirty="0" smtClean="0">
                <a:solidFill>
                  <a:srgbClr val="FF0000"/>
                </a:solidFill>
                <a:latin typeface="Times New Roman" pitchFamily="18" charset="0"/>
                <a:ea typeface="Times New Roman" pitchFamily="18" charset="0"/>
                <a:cs typeface="Times New Roman" pitchFamily="18" charset="0"/>
              </a:rPr>
              <a:t>      </a:t>
            </a:r>
            <a:r>
              <a:rPr lang="it-IT" sz="2400" b="1" dirty="0" err="1" smtClean="0">
                <a:solidFill>
                  <a:srgbClr val="FF0000"/>
                </a:solidFill>
                <a:latin typeface="Times New Roman" pitchFamily="18" charset="0"/>
                <a:ea typeface="Times New Roman" pitchFamily="18" charset="0"/>
                <a:cs typeface="Times New Roman" pitchFamily="18" charset="0"/>
              </a:rPr>
              <a:t>Trước</a:t>
            </a:r>
            <a:r>
              <a:rPr lang="it-IT" sz="2400" b="1" dirty="0" smtClean="0">
                <a:solidFill>
                  <a:srgbClr val="FF0000"/>
                </a:solidFill>
                <a:latin typeface="Times New Roman" pitchFamily="18" charset="0"/>
                <a:ea typeface="Times New Roman" pitchFamily="18" charset="0"/>
                <a:cs typeface="Times New Roman" pitchFamily="18" charset="0"/>
              </a:rPr>
              <a:t> </a:t>
            </a:r>
            <a:r>
              <a:rPr lang="it-IT" sz="2400" b="1" dirty="0" err="1" smtClean="0">
                <a:solidFill>
                  <a:srgbClr val="FF0000"/>
                </a:solidFill>
                <a:latin typeface="Times New Roman" pitchFamily="18" charset="0"/>
                <a:ea typeface="Times New Roman" pitchFamily="18" charset="0"/>
                <a:cs typeface="Times New Roman" pitchFamily="18" charset="0"/>
              </a:rPr>
              <a:t>khi</a:t>
            </a:r>
            <a:r>
              <a:rPr lang="it-IT" sz="2400" b="1" dirty="0" smtClean="0">
                <a:solidFill>
                  <a:srgbClr val="FF0000"/>
                </a:solidFill>
                <a:latin typeface="Times New Roman" pitchFamily="18" charset="0"/>
                <a:ea typeface="Times New Roman" pitchFamily="18" charset="0"/>
                <a:cs typeface="Times New Roman" pitchFamily="18" charset="0"/>
              </a:rPr>
              <a:t> áp </a:t>
            </a:r>
            <a:r>
              <a:rPr lang="it-IT" sz="2400" b="1" dirty="0" err="1" smtClean="0">
                <a:solidFill>
                  <a:srgbClr val="FF0000"/>
                </a:solidFill>
                <a:latin typeface="Times New Roman" pitchFamily="18" charset="0"/>
                <a:ea typeface="Times New Roman" pitchFamily="18" charset="0"/>
                <a:cs typeface="Times New Roman" pitchFamily="18" charset="0"/>
              </a:rPr>
              <a:t>dụng</a:t>
            </a:r>
            <a:r>
              <a:rPr lang="it-IT" sz="2400" b="1" dirty="0" smtClean="0">
                <a:solidFill>
                  <a:srgbClr val="FF0000"/>
                </a:solidFill>
                <a:latin typeface="Times New Roman" pitchFamily="18" charset="0"/>
                <a:ea typeface="Times New Roman" pitchFamily="18" charset="0"/>
                <a:cs typeface="Times New Roman" pitchFamily="18" charset="0"/>
              </a:rPr>
              <a:t> </a:t>
            </a:r>
            <a:r>
              <a:rPr lang="it-IT" sz="2400" b="1" dirty="0" err="1" smtClean="0">
                <a:solidFill>
                  <a:srgbClr val="FF0000"/>
                </a:solidFill>
                <a:latin typeface="Times New Roman" pitchFamily="18" charset="0"/>
                <a:ea typeface="Times New Roman" pitchFamily="18" charset="0"/>
                <a:cs typeface="Times New Roman" pitchFamily="18" charset="0"/>
              </a:rPr>
              <a:t>biện</a:t>
            </a:r>
            <a:r>
              <a:rPr lang="it-IT" sz="2400" b="1" dirty="0" smtClean="0">
                <a:solidFill>
                  <a:srgbClr val="FF0000"/>
                </a:solidFill>
                <a:latin typeface="Times New Roman" pitchFamily="18" charset="0"/>
                <a:ea typeface="Times New Roman" pitchFamily="18" charset="0"/>
                <a:cs typeface="Times New Roman" pitchFamily="18" charset="0"/>
              </a:rPr>
              <a:t> pháp </a:t>
            </a:r>
            <a:r>
              <a:rPr lang="en-US" sz="2400" b="1" dirty="0" smtClean="0">
                <a:solidFill>
                  <a:srgbClr val="FF0000"/>
                </a:solidFill>
                <a:latin typeface="Times New Roman" pitchFamily="18" charset="0"/>
                <a:ea typeface="Times New Roman" pitchFamily="18" charset="0"/>
                <a:cs typeface="Times New Roman" pitchFamily="18" charset="0"/>
              </a:rPr>
              <a:t> </a:t>
            </a:r>
            <a:endParaRPr lang="en-US" sz="2400" dirty="0" smtClean="0">
              <a:solidFill>
                <a:srgbClr val="FF0000"/>
              </a:solidFill>
              <a:latin typeface="Arial" pitchFamily="34" charset="0"/>
              <a:cs typeface="Arial" pitchFamily="34" charset="0"/>
            </a:endParaRPr>
          </a:p>
          <a:p>
            <a:pPr lvl="0" eaLnBrk="0" fontAlgn="base" hangingPunct="0">
              <a:spcBef>
                <a:spcPct val="0"/>
              </a:spcBef>
              <a:spcAft>
                <a:spcPct val="0"/>
              </a:spcAft>
            </a:pPr>
            <a:endParaRPr lang="en-US" sz="2000" dirty="0" smtClean="0">
              <a:solidFill>
                <a:srgbClr val="FF0000"/>
              </a:solidFill>
              <a:latin typeface="Arial" pitchFamily="34" charset="0"/>
              <a:cs typeface="Arial"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007581442"/>
              </p:ext>
            </p:extLst>
          </p:nvPr>
        </p:nvGraphicFramePr>
        <p:xfrm>
          <a:off x="685800" y="990600"/>
          <a:ext cx="7848599" cy="2462821"/>
        </p:xfrm>
        <a:graphic>
          <a:graphicData uri="http://schemas.openxmlformats.org/drawingml/2006/table">
            <a:tbl>
              <a:tblPr/>
              <a:tblGrid>
                <a:gridCol w="1161314"/>
                <a:gridCol w="1112294"/>
                <a:gridCol w="1112294"/>
                <a:gridCol w="1186098"/>
                <a:gridCol w="1144985"/>
                <a:gridCol w="1064815"/>
                <a:gridCol w="1066799"/>
              </a:tblGrid>
              <a:tr h="1566782">
                <a:tc>
                  <a:txBody>
                    <a:bodyPr/>
                    <a:lstStyle/>
                    <a:p>
                      <a:pPr algn="ctr">
                        <a:spcBef>
                          <a:spcPts val="600"/>
                        </a:spcBef>
                        <a:spcAft>
                          <a:spcPts val="300"/>
                        </a:spcAft>
                      </a:pPr>
                      <a:r>
                        <a:rPr lang="en-US" sz="2000" b="1" dirty="0" err="1">
                          <a:latin typeface="Times New Roman"/>
                          <a:ea typeface="Times New Roman"/>
                          <a:cs typeface="Times New Roman"/>
                        </a:rPr>
                        <a:t>Tổng</a:t>
                      </a:r>
                      <a:r>
                        <a:rPr lang="en-US" sz="2000" b="1" dirty="0">
                          <a:latin typeface="Times New Roman"/>
                          <a:ea typeface="Times New Roman"/>
                          <a:cs typeface="Times New Roman"/>
                        </a:rPr>
                        <a:t> </a:t>
                      </a:r>
                      <a:r>
                        <a:rPr lang="en-US" sz="2000" b="1" dirty="0" err="1">
                          <a:latin typeface="Times New Roman"/>
                          <a:ea typeface="Times New Roman"/>
                          <a:cs typeface="Times New Roman"/>
                        </a:rPr>
                        <a:t>số</a:t>
                      </a:r>
                      <a:endParaRPr lang="en-US" sz="2000" dirty="0">
                        <a:latin typeface=".VnTime"/>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Bef>
                          <a:spcPts val="600"/>
                        </a:spcBef>
                        <a:spcAft>
                          <a:spcPts val="300"/>
                        </a:spcAft>
                      </a:pPr>
                      <a:r>
                        <a:rPr lang="en-US" sz="2000" b="1" dirty="0" err="1">
                          <a:latin typeface="Times New Roman"/>
                          <a:ea typeface="Times New Roman"/>
                          <a:cs typeface="Times New Roman"/>
                        </a:rPr>
                        <a:t>Thực</a:t>
                      </a:r>
                      <a:r>
                        <a:rPr lang="en-US" sz="2000" b="1" dirty="0">
                          <a:latin typeface="Times New Roman"/>
                          <a:ea typeface="Times New Roman"/>
                          <a:cs typeface="Times New Roman"/>
                        </a:rPr>
                        <a:t> </a:t>
                      </a:r>
                      <a:r>
                        <a:rPr lang="en-US" sz="2000" b="1" dirty="0" err="1">
                          <a:latin typeface="Times New Roman"/>
                          <a:ea typeface="Times New Roman"/>
                          <a:cs typeface="Times New Roman"/>
                        </a:rPr>
                        <a:t>hiện</a:t>
                      </a:r>
                      <a:r>
                        <a:rPr lang="en-US" sz="2000" b="1" dirty="0">
                          <a:latin typeface="Times New Roman"/>
                          <a:ea typeface="Times New Roman"/>
                          <a:cs typeface="Times New Roman"/>
                        </a:rPr>
                        <a:t> </a:t>
                      </a:r>
                      <a:r>
                        <a:rPr lang="en-US" sz="2000" b="1" dirty="0" err="1">
                          <a:latin typeface="Times New Roman"/>
                          <a:ea typeface="Times New Roman"/>
                          <a:cs typeface="Times New Roman"/>
                        </a:rPr>
                        <a:t>được</a:t>
                      </a:r>
                      <a:r>
                        <a:rPr lang="en-US" sz="2000" b="1" dirty="0">
                          <a:latin typeface="Times New Roman"/>
                          <a:ea typeface="Times New Roman"/>
                          <a:cs typeface="Times New Roman"/>
                        </a:rPr>
                        <a:t> </a:t>
                      </a:r>
                      <a:r>
                        <a:rPr lang="en-US" sz="2000" b="1" dirty="0" err="1">
                          <a:latin typeface="Times New Roman"/>
                          <a:ea typeface="Times New Roman"/>
                          <a:cs typeface="Times New Roman"/>
                        </a:rPr>
                        <a:t>phép</a:t>
                      </a:r>
                      <a:r>
                        <a:rPr lang="en-US" sz="2000" b="1" dirty="0">
                          <a:latin typeface="Times New Roman"/>
                          <a:ea typeface="Times New Roman"/>
                          <a:cs typeface="Times New Roman"/>
                        </a:rPr>
                        <a:t> </a:t>
                      </a:r>
                      <a:r>
                        <a:rPr lang="en-US" sz="2000" b="1" dirty="0" err="1">
                          <a:latin typeface="Times New Roman"/>
                          <a:ea typeface="Times New Roman"/>
                          <a:cs typeface="Times New Roman"/>
                        </a:rPr>
                        <a:t>chia</a:t>
                      </a:r>
                      <a:endParaRPr lang="en-US" sz="2000" dirty="0">
                        <a:latin typeface=".VnTime"/>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a:spcBef>
                          <a:spcPts val="600"/>
                        </a:spcBef>
                        <a:spcAft>
                          <a:spcPts val="300"/>
                        </a:spcAft>
                      </a:pPr>
                      <a:r>
                        <a:rPr lang="en-US" sz="2000" b="1" dirty="0" err="1">
                          <a:latin typeface="Times New Roman"/>
                          <a:ea typeface="Times New Roman"/>
                          <a:cs typeface="Times New Roman"/>
                        </a:rPr>
                        <a:t>Thực</a:t>
                      </a:r>
                      <a:r>
                        <a:rPr lang="en-US" sz="2000" b="1" dirty="0">
                          <a:latin typeface="Times New Roman"/>
                          <a:ea typeface="Times New Roman"/>
                          <a:cs typeface="Times New Roman"/>
                        </a:rPr>
                        <a:t> </a:t>
                      </a:r>
                      <a:r>
                        <a:rPr lang="en-US" sz="2000" b="1" dirty="0" err="1">
                          <a:latin typeface="Times New Roman"/>
                          <a:ea typeface="Times New Roman"/>
                          <a:cs typeface="Times New Roman"/>
                        </a:rPr>
                        <a:t>hiện</a:t>
                      </a:r>
                      <a:r>
                        <a:rPr lang="en-US" sz="2000" b="1" dirty="0">
                          <a:latin typeface="Times New Roman"/>
                          <a:ea typeface="Times New Roman"/>
                          <a:cs typeface="Times New Roman"/>
                        </a:rPr>
                        <a:t> </a:t>
                      </a:r>
                      <a:r>
                        <a:rPr lang="en-US" sz="2000" b="1" dirty="0" err="1">
                          <a:latin typeface="Times New Roman"/>
                          <a:ea typeface="Times New Roman"/>
                          <a:cs typeface="Times New Roman"/>
                        </a:rPr>
                        <a:t>phép</a:t>
                      </a:r>
                      <a:r>
                        <a:rPr lang="en-US" sz="2000" b="1" dirty="0">
                          <a:latin typeface="Times New Roman"/>
                          <a:ea typeface="Times New Roman"/>
                          <a:cs typeface="Times New Roman"/>
                        </a:rPr>
                        <a:t> </a:t>
                      </a:r>
                      <a:r>
                        <a:rPr lang="en-US" sz="2000" b="1" dirty="0" err="1">
                          <a:latin typeface="Times New Roman"/>
                          <a:ea typeface="Times New Roman"/>
                          <a:cs typeface="Times New Roman"/>
                        </a:rPr>
                        <a:t>chia</a:t>
                      </a:r>
                      <a:r>
                        <a:rPr lang="en-US" sz="2000" b="1" dirty="0">
                          <a:latin typeface="Times New Roman"/>
                          <a:ea typeface="Times New Roman"/>
                          <a:cs typeface="Times New Roman"/>
                        </a:rPr>
                        <a:t> </a:t>
                      </a:r>
                      <a:r>
                        <a:rPr lang="en-US" sz="2000" b="1" dirty="0" err="1">
                          <a:latin typeface="Times New Roman"/>
                          <a:ea typeface="Times New Roman"/>
                          <a:cs typeface="Times New Roman"/>
                        </a:rPr>
                        <a:t>chậm</a:t>
                      </a:r>
                      <a:endParaRPr lang="en-US" sz="2000" dirty="0">
                        <a:latin typeface=".VnTime"/>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a:spcBef>
                          <a:spcPts val="600"/>
                        </a:spcBef>
                        <a:spcAft>
                          <a:spcPts val="300"/>
                        </a:spcAft>
                      </a:pPr>
                      <a:r>
                        <a:rPr lang="en-US" sz="2000" b="1" dirty="0" err="1">
                          <a:latin typeface="Times New Roman"/>
                          <a:ea typeface="Times New Roman"/>
                          <a:cs typeface="Times New Roman"/>
                        </a:rPr>
                        <a:t>Không</a:t>
                      </a:r>
                      <a:r>
                        <a:rPr lang="en-US" sz="2000" b="1" dirty="0">
                          <a:latin typeface="Times New Roman"/>
                          <a:ea typeface="Times New Roman"/>
                          <a:cs typeface="Times New Roman"/>
                        </a:rPr>
                        <a:t> </a:t>
                      </a:r>
                      <a:r>
                        <a:rPr lang="en-US" sz="2000" b="1" dirty="0" err="1">
                          <a:latin typeface="Times New Roman"/>
                          <a:ea typeface="Times New Roman"/>
                          <a:cs typeface="Times New Roman"/>
                        </a:rPr>
                        <a:t>thực</a:t>
                      </a:r>
                      <a:r>
                        <a:rPr lang="en-US" sz="2000" b="1" dirty="0">
                          <a:latin typeface="Times New Roman"/>
                          <a:ea typeface="Times New Roman"/>
                          <a:cs typeface="Times New Roman"/>
                        </a:rPr>
                        <a:t> </a:t>
                      </a:r>
                      <a:r>
                        <a:rPr lang="en-US" sz="2000" b="1" dirty="0" err="1">
                          <a:latin typeface="Times New Roman"/>
                          <a:ea typeface="Times New Roman"/>
                          <a:cs typeface="Times New Roman"/>
                        </a:rPr>
                        <a:t>hiện</a:t>
                      </a:r>
                      <a:r>
                        <a:rPr lang="en-US" sz="2000" b="1" dirty="0">
                          <a:latin typeface="Times New Roman"/>
                          <a:ea typeface="Times New Roman"/>
                          <a:cs typeface="Times New Roman"/>
                        </a:rPr>
                        <a:t> </a:t>
                      </a:r>
                      <a:r>
                        <a:rPr lang="en-US" sz="2000" b="1" dirty="0" err="1">
                          <a:latin typeface="Times New Roman"/>
                          <a:ea typeface="Times New Roman"/>
                          <a:cs typeface="Times New Roman"/>
                        </a:rPr>
                        <a:t>được</a:t>
                      </a:r>
                      <a:r>
                        <a:rPr lang="en-US" sz="2000" b="1" dirty="0">
                          <a:latin typeface="Times New Roman"/>
                          <a:ea typeface="Times New Roman"/>
                          <a:cs typeface="Times New Roman"/>
                        </a:rPr>
                        <a:t> </a:t>
                      </a:r>
                      <a:r>
                        <a:rPr lang="en-US" sz="2000" b="1" dirty="0" err="1">
                          <a:latin typeface="Times New Roman"/>
                          <a:ea typeface="Times New Roman"/>
                          <a:cs typeface="Times New Roman"/>
                        </a:rPr>
                        <a:t>phép</a:t>
                      </a:r>
                      <a:r>
                        <a:rPr lang="en-US" sz="2000" b="1" dirty="0">
                          <a:latin typeface="Times New Roman"/>
                          <a:ea typeface="Times New Roman"/>
                          <a:cs typeface="Times New Roman"/>
                        </a:rPr>
                        <a:t> </a:t>
                      </a:r>
                      <a:r>
                        <a:rPr lang="en-US" sz="2000" b="1" dirty="0" err="1">
                          <a:latin typeface="Times New Roman"/>
                          <a:ea typeface="Times New Roman"/>
                          <a:cs typeface="Times New Roman"/>
                        </a:rPr>
                        <a:t>chia</a:t>
                      </a:r>
                      <a:endParaRPr lang="en-US" sz="2000" dirty="0">
                        <a:latin typeface=".VnTime"/>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591239">
                <a:tc rowSpan="2">
                  <a:txBody>
                    <a:bodyPr/>
                    <a:lstStyle/>
                    <a:p>
                      <a:pPr algn="ctr">
                        <a:spcBef>
                          <a:spcPts val="600"/>
                        </a:spcBef>
                        <a:spcAft>
                          <a:spcPts val="300"/>
                        </a:spcAft>
                      </a:pPr>
                      <a:r>
                        <a:rPr lang="en-US" sz="2000" dirty="0" smtClean="0">
                          <a:latin typeface="Times New Roman"/>
                          <a:ea typeface="Times New Roman"/>
                          <a:cs typeface="Times New Roman"/>
                        </a:rPr>
                        <a:t>30</a:t>
                      </a:r>
                      <a:endParaRPr lang="en-US" sz="2000" dirty="0">
                        <a:latin typeface=".VnTime"/>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300"/>
                        </a:spcAft>
                      </a:pPr>
                      <a:r>
                        <a:rPr lang="en-US" sz="2000" b="1" dirty="0">
                          <a:latin typeface="Times New Roman"/>
                          <a:ea typeface="Times New Roman"/>
                          <a:cs typeface="Times New Roman"/>
                        </a:rPr>
                        <a:t>TS</a:t>
                      </a:r>
                      <a:endParaRPr lang="en-US" sz="2000" dirty="0">
                        <a:latin typeface=".VnTime"/>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300"/>
                        </a:spcAft>
                      </a:pPr>
                      <a:r>
                        <a:rPr lang="en-US" sz="2000" b="1" dirty="0" err="1">
                          <a:latin typeface="Times New Roman"/>
                          <a:ea typeface="Times New Roman"/>
                          <a:cs typeface="Times New Roman"/>
                        </a:rPr>
                        <a:t>Tỷ</a:t>
                      </a:r>
                      <a:r>
                        <a:rPr lang="en-US" sz="2000" b="1" dirty="0">
                          <a:latin typeface="Times New Roman"/>
                          <a:ea typeface="Times New Roman"/>
                          <a:cs typeface="Times New Roman"/>
                        </a:rPr>
                        <a:t> </a:t>
                      </a:r>
                      <a:r>
                        <a:rPr lang="en-US" sz="2000" b="1" dirty="0" err="1">
                          <a:latin typeface="Times New Roman"/>
                          <a:ea typeface="Times New Roman"/>
                          <a:cs typeface="Times New Roman"/>
                        </a:rPr>
                        <a:t>lệ</a:t>
                      </a:r>
                      <a:r>
                        <a:rPr lang="en-US" sz="2000" b="1" dirty="0">
                          <a:latin typeface="Times New Roman"/>
                          <a:ea typeface="Times New Roman"/>
                          <a:cs typeface="Times New Roman"/>
                        </a:rPr>
                        <a:t> %</a:t>
                      </a:r>
                      <a:endParaRPr lang="en-US" sz="2000" dirty="0">
                        <a:latin typeface=".VnTime"/>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300"/>
                        </a:spcAft>
                      </a:pPr>
                      <a:r>
                        <a:rPr lang="en-US" sz="2000" b="1" dirty="0">
                          <a:latin typeface="Times New Roman"/>
                          <a:ea typeface="Times New Roman"/>
                          <a:cs typeface="Times New Roman"/>
                        </a:rPr>
                        <a:t>TS</a:t>
                      </a:r>
                      <a:endParaRPr lang="en-US" sz="2000" dirty="0">
                        <a:latin typeface=".VnTime"/>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300"/>
                        </a:spcAft>
                      </a:pPr>
                      <a:r>
                        <a:rPr lang="en-US" sz="2000" b="1" dirty="0" err="1">
                          <a:latin typeface="Times New Roman"/>
                          <a:ea typeface="Times New Roman"/>
                          <a:cs typeface="Times New Roman"/>
                        </a:rPr>
                        <a:t>Tỷ</a:t>
                      </a:r>
                      <a:r>
                        <a:rPr lang="en-US" sz="2000" b="1" dirty="0">
                          <a:latin typeface="Times New Roman"/>
                          <a:ea typeface="Times New Roman"/>
                          <a:cs typeface="Times New Roman"/>
                        </a:rPr>
                        <a:t> </a:t>
                      </a:r>
                      <a:r>
                        <a:rPr lang="en-US" sz="2000" b="1" dirty="0" err="1">
                          <a:latin typeface="Times New Roman"/>
                          <a:ea typeface="Times New Roman"/>
                          <a:cs typeface="Times New Roman"/>
                        </a:rPr>
                        <a:t>lệ</a:t>
                      </a:r>
                      <a:r>
                        <a:rPr lang="en-US" sz="2000" b="1" dirty="0">
                          <a:latin typeface="Times New Roman"/>
                          <a:ea typeface="Times New Roman"/>
                          <a:cs typeface="Times New Roman"/>
                        </a:rPr>
                        <a:t> %</a:t>
                      </a:r>
                      <a:endParaRPr lang="en-US" sz="2000" dirty="0">
                        <a:latin typeface=".VnTime"/>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300"/>
                        </a:spcAft>
                      </a:pPr>
                      <a:r>
                        <a:rPr lang="en-US" sz="2000" b="1" dirty="0">
                          <a:latin typeface="Times New Roman"/>
                          <a:ea typeface="Times New Roman"/>
                          <a:cs typeface="Times New Roman"/>
                        </a:rPr>
                        <a:t>TS</a:t>
                      </a:r>
                      <a:endParaRPr lang="en-US" sz="2000" dirty="0">
                        <a:latin typeface=".VnTime"/>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300"/>
                        </a:spcAft>
                      </a:pPr>
                      <a:r>
                        <a:rPr lang="en-US" sz="2000" b="1" dirty="0" err="1">
                          <a:latin typeface="Times New Roman"/>
                          <a:ea typeface="Times New Roman"/>
                          <a:cs typeface="Times New Roman"/>
                        </a:rPr>
                        <a:t>Tỷ</a:t>
                      </a:r>
                      <a:r>
                        <a:rPr lang="en-US" sz="2000" b="1" dirty="0">
                          <a:latin typeface="Times New Roman"/>
                          <a:ea typeface="Times New Roman"/>
                          <a:cs typeface="Times New Roman"/>
                        </a:rPr>
                        <a:t> </a:t>
                      </a:r>
                      <a:r>
                        <a:rPr lang="en-US" sz="2000" b="1" dirty="0" err="1">
                          <a:latin typeface="Times New Roman"/>
                          <a:ea typeface="Times New Roman"/>
                          <a:cs typeface="Times New Roman"/>
                        </a:rPr>
                        <a:t>lệ</a:t>
                      </a:r>
                      <a:r>
                        <a:rPr lang="en-US" sz="2000" b="1" dirty="0">
                          <a:latin typeface="Times New Roman"/>
                          <a:ea typeface="Times New Roman"/>
                          <a:cs typeface="Times New Roman"/>
                        </a:rPr>
                        <a:t> %</a:t>
                      </a:r>
                      <a:endParaRPr lang="en-US" sz="2000" dirty="0">
                        <a:latin typeface=".VnTime"/>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619">
                <a:tc vMerge="1">
                  <a:txBody>
                    <a:bodyPr/>
                    <a:lstStyle/>
                    <a:p>
                      <a:endParaRPr lang="en-US"/>
                    </a:p>
                  </a:txBody>
                  <a:tcPr/>
                </a:tc>
                <a:tc>
                  <a:txBody>
                    <a:bodyPr/>
                    <a:lstStyle/>
                    <a:p>
                      <a:pPr algn="ctr">
                        <a:spcBef>
                          <a:spcPts val="600"/>
                        </a:spcBef>
                        <a:spcAft>
                          <a:spcPts val="300"/>
                        </a:spcAft>
                      </a:pPr>
                      <a:r>
                        <a:rPr lang="en-US" sz="2000" dirty="0" smtClean="0">
                          <a:latin typeface="Times New Roman"/>
                          <a:ea typeface="Times New Roman"/>
                          <a:cs typeface="Times New Roman"/>
                        </a:rPr>
                        <a:t>15</a:t>
                      </a:r>
                      <a:endParaRPr lang="en-US" sz="2000" dirty="0">
                        <a:latin typeface=".VnTime"/>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300"/>
                        </a:spcAft>
                      </a:pPr>
                      <a:r>
                        <a:rPr lang="en-US" sz="2000" dirty="0" smtClean="0">
                          <a:latin typeface="Times New Roman"/>
                          <a:ea typeface="Times New Roman"/>
                          <a:cs typeface="Times New Roman"/>
                        </a:rPr>
                        <a:t>50%</a:t>
                      </a:r>
                      <a:endParaRPr lang="en-US" sz="2000" dirty="0">
                        <a:latin typeface=".VnTime"/>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300"/>
                        </a:spcAft>
                      </a:pPr>
                      <a:r>
                        <a:rPr lang="en-US" sz="2000" dirty="0" smtClean="0">
                          <a:latin typeface="Times New Roman"/>
                          <a:ea typeface="Times New Roman"/>
                          <a:cs typeface="Times New Roman"/>
                        </a:rPr>
                        <a:t>10</a:t>
                      </a:r>
                      <a:endParaRPr lang="en-US" sz="2000" dirty="0">
                        <a:latin typeface=".VnTime"/>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300"/>
                        </a:spcAft>
                      </a:pPr>
                      <a:r>
                        <a:rPr lang="en-US" sz="2000" dirty="0" smtClean="0">
                          <a:latin typeface="Times New Roman"/>
                          <a:ea typeface="Times New Roman"/>
                          <a:cs typeface="Times New Roman"/>
                        </a:rPr>
                        <a:t>33,3%</a:t>
                      </a:r>
                      <a:endParaRPr lang="en-US" sz="2000" dirty="0">
                        <a:latin typeface=".VnTime"/>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300"/>
                        </a:spcAft>
                      </a:pPr>
                      <a:r>
                        <a:rPr lang="en-US" sz="2000" dirty="0" smtClean="0">
                          <a:latin typeface="Times New Roman"/>
                          <a:ea typeface="Times New Roman"/>
                          <a:cs typeface="Times New Roman"/>
                        </a:rPr>
                        <a:t>5</a:t>
                      </a:r>
                      <a:endParaRPr lang="en-US" sz="2000" dirty="0">
                        <a:latin typeface=".VnTime"/>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300"/>
                        </a:spcAft>
                      </a:pPr>
                      <a:r>
                        <a:rPr lang="en-US" sz="2000" dirty="0" smtClean="0">
                          <a:latin typeface="Times New Roman"/>
                          <a:ea typeface="Times New Roman"/>
                          <a:cs typeface="Times New Roman"/>
                        </a:rPr>
                        <a:t>16,7%</a:t>
                      </a:r>
                      <a:endParaRPr lang="en-US" sz="2000" dirty="0">
                        <a:latin typeface=".VnTime"/>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 name="Rectangle 9"/>
          <p:cNvSpPr/>
          <p:nvPr/>
        </p:nvSpPr>
        <p:spPr>
          <a:xfrm>
            <a:off x="1143000" y="3581400"/>
            <a:ext cx="7696200" cy="461665"/>
          </a:xfrm>
          <a:prstGeom prst="rect">
            <a:avLst/>
          </a:prstGeom>
        </p:spPr>
        <p:txBody>
          <a:bodyPr wrap="square">
            <a:spAutoFit/>
          </a:bodyPr>
          <a:lstStyle/>
          <a:p>
            <a:r>
              <a:rPr lang="fr-FR" sz="2400" b="1" dirty="0" err="1" smtClean="0">
                <a:solidFill>
                  <a:srgbClr val="FF0000"/>
                </a:solidFill>
                <a:latin typeface="Times New Roman" pitchFamily="18" charset="0"/>
                <a:cs typeface="Times New Roman" pitchFamily="18" charset="0"/>
              </a:rPr>
              <a:t>Kết</a:t>
            </a:r>
            <a:r>
              <a:rPr lang="fr-FR" sz="2400" b="1" dirty="0" smtClean="0">
                <a:solidFill>
                  <a:srgbClr val="FF0000"/>
                </a:solidFill>
                <a:latin typeface="Times New Roman" pitchFamily="18" charset="0"/>
                <a:cs typeface="Times New Roman" pitchFamily="18" charset="0"/>
              </a:rPr>
              <a:t> </a:t>
            </a:r>
            <a:r>
              <a:rPr lang="fr-FR" sz="2400" b="1" dirty="0" err="1" smtClean="0">
                <a:solidFill>
                  <a:srgbClr val="FF0000"/>
                </a:solidFill>
                <a:latin typeface="Times New Roman" pitchFamily="18" charset="0"/>
                <a:cs typeface="Times New Roman" pitchFamily="18" charset="0"/>
              </a:rPr>
              <a:t>quả</a:t>
            </a:r>
            <a:r>
              <a:rPr lang="fr-FR" sz="2400" b="1" dirty="0" smtClean="0">
                <a:solidFill>
                  <a:srgbClr val="FF0000"/>
                </a:solidFill>
                <a:latin typeface="Times New Roman" pitchFamily="18" charset="0"/>
                <a:cs typeface="Times New Roman" pitchFamily="18" charset="0"/>
              </a:rPr>
              <a:t> </a:t>
            </a:r>
            <a:r>
              <a:rPr lang="fr-FR" sz="2400" b="1" dirty="0" err="1" smtClean="0">
                <a:solidFill>
                  <a:srgbClr val="FF0000"/>
                </a:solidFill>
                <a:latin typeface="Times New Roman" pitchFamily="18" charset="0"/>
                <a:cs typeface="Times New Roman" pitchFamily="18" charset="0"/>
              </a:rPr>
              <a:t>khảo</a:t>
            </a:r>
            <a:r>
              <a:rPr lang="fr-FR" sz="2400" b="1" dirty="0" smtClean="0">
                <a:solidFill>
                  <a:srgbClr val="FF0000"/>
                </a:solidFill>
                <a:latin typeface="Times New Roman" pitchFamily="18" charset="0"/>
                <a:cs typeface="Times New Roman" pitchFamily="18" charset="0"/>
              </a:rPr>
              <a:t> </a:t>
            </a:r>
            <a:r>
              <a:rPr lang="fr-FR" sz="2400" b="1" dirty="0" err="1" smtClean="0">
                <a:solidFill>
                  <a:srgbClr val="FF0000"/>
                </a:solidFill>
                <a:latin typeface="Times New Roman" pitchFamily="18" charset="0"/>
                <a:cs typeface="Times New Roman" pitchFamily="18" charset="0"/>
              </a:rPr>
              <a:t>sát</a:t>
            </a:r>
            <a:r>
              <a:rPr lang="fr-FR" sz="2400" b="1" dirty="0" smtClean="0">
                <a:solidFill>
                  <a:srgbClr val="FF0000"/>
                </a:solidFill>
                <a:latin typeface="Times New Roman" pitchFamily="18" charset="0"/>
                <a:cs typeface="Times New Roman" pitchFamily="18" charset="0"/>
              </a:rPr>
              <a:t> </a:t>
            </a:r>
            <a:r>
              <a:rPr lang="fr-FR" sz="2400" b="1" dirty="0" err="1" smtClean="0">
                <a:solidFill>
                  <a:srgbClr val="FF0000"/>
                </a:solidFill>
                <a:latin typeface="Times New Roman" pitchFamily="18" charset="0"/>
                <a:cs typeface="Times New Roman" pitchFamily="18" charset="0"/>
              </a:rPr>
              <a:t>sau</a:t>
            </a:r>
            <a:r>
              <a:rPr lang="fr-FR" sz="2400" b="1" dirty="0" smtClean="0">
                <a:solidFill>
                  <a:srgbClr val="FF0000"/>
                </a:solidFill>
                <a:latin typeface="Times New Roman" pitchFamily="18" charset="0"/>
                <a:cs typeface="Times New Roman" pitchFamily="18" charset="0"/>
              </a:rPr>
              <a:t> khi </a:t>
            </a:r>
            <a:r>
              <a:rPr lang="fr-FR" sz="2400" b="1" dirty="0" err="1" smtClean="0">
                <a:solidFill>
                  <a:srgbClr val="FF0000"/>
                </a:solidFill>
                <a:latin typeface="Times New Roman" pitchFamily="18" charset="0"/>
                <a:cs typeface="Times New Roman" pitchFamily="18" charset="0"/>
              </a:rPr>
              <a:t>đã</a:t>
            </a:r>
            <a:r>
              <a:rPr lang="fr-FR" sz="2400" b="1" dirty="0" smtClean="0">
                <a:solidFill>
                  <a:srgbClr val="FF0000"/>
                </a:solidFill>
                <a:latin typeface="Times New Roman" pitchFamily="18" charset="0"/>
                <a:cs typeface="Times New Roman" pitchFamily="18" charset="0"/>
              </a:rPr>
              <a:t> </a:t>
            </a:r>
            <a:r>
              <a:rPr lang="fr-FR" sz="2400" b="1" dirty="0" err="1" smtClean="0">
                <a:solidFill>
                  <a:srgbClr val="FF0000"/>
                </a:solidFill>
                <a:latin typeface="Times New Roman" pitchFamily="18" charset="0"/>
                <a:cs typeface="Times New Roman" pitchFamily="18" charset="0"/>
              </a:rPr>
              <a:t>sử</a:t>
            </a:r>
            <a:r>
              <a:rPr lang="fr-FR" sz="2400" b="1" dirty="0" smtClean="0">
                <a:solidFill>
                  <a:srgbClr val="FF0000"/>
                </a:solidFill>
                <a:latin typeface="Times New Roman" pitchFamily="18" charset="0"/>
                <a:cs typeface="Times New Roman" pitchFamily="18" charset="0"/>
              </a:rPr>
              <a:t> </a:t>
            </a:r>
            <a:r>
              <a:rPr lang="fr-FR" sz="2400" b="1" dirty="0" err="1" smtClean="0">
                <a:solidFill>
                  <a:srgbClr val="FF0000"/>
                </a:solidFill>
                <a:latin typeface="Times New Roman" pitchFamily="18" charset="0"/>
                <a:cs typeface="Times New Roman" pitchFamily="18" charset="0"/>
              </a:rPr>
              <a:t>dụng</a:t>
            </a:r>
            <a:r>
              <a:rPr lang="fr-FR" sz="2400" b="1" dirty="0" smtClean="0">
                <a:solidFill>
                  <a:srgbClr val="FF0000"/>
                </a:solidFill>
                <a:latin typeface="Times New Roman" pitchFamily="18" charset="0"/>
                <a:cs typeface="Times New Roman" pitchFamily="18" charset="0"/>
              </a:rPr>
              <a:t> </a:t>
            </a:r>
            <a:r>
              <a:rPr lang="fr-FR" sz="2400" b="1" dirty="0" err="1" smtClean="0">
                <a:solidFill>
                  <a:srgbClr val="FF0000"/>
                </a:solidFill>
                <a:latin typeface="Times New Roman" pitchFamily="18" charset="0"/>
                <a:cs typeface="Times New Roman" pitchFamily="18" charset="0"/>
              </a:rPr>
              <a:t>biện</a:t>
            </a:r>
            <a:r>
              <a:rPr lang="fr-FR" sz="2400" b="1" dirty="0" smtClean="0">
                <a:solidFill>
                  <a:srgbClr val="FF0000"/>
                </a:solidFill>
                <a:latin typeface="Times New Roman" pitchFamily="18" charset="0"/>
                <a:cs typeface="Times New Roman" pitchFamily="18" charset="0"/>
              </a:rPr>
              <a:t> </a:t>
            </a:r>
            <a:r>
              <a:rPr lang="fr-FR" sz="2400" b="1" dirty="0" err="1" smtClean="0">
                <a:solidFill>
                  <a:srgbClr val="FF0000"/>
                </a:solidFill>
                <a:latin typeface="Times New Roman" pitchFamily="18" charset="0"/>
                <a:cs typeface="Times New Roman" pitchFamily="18" charset="0"/>
              </a:rPr>
              <a:t>pháp</a:t>
            </a:r>
            <a:r>
              <a:rPr lang="fr-FR" sz="2400" b="1" dirty="0" smtClean="0">
                <a:solidFill>
                  <a:srgbClr val="FF0000"/>
                </a:solidFill>
                <a:latin typeface="Times New Roman" pitchFamily="18" charset="0"/>
                <a:cs typeface="Times New Roman" pitchFamily="18" charset="0"/>
              </a:rPr>
              <a:t> </a:t>
            </a:r>
            <a:endParaRPr lang="en-US" sz="2400" dirty="0">
              <a:solidFill>
                <a:srgbClr val="FF0000"/>
              </a:solidFill>
              <a:latin typeface="Times New Roman" pitchFamily="18" charset="0"/>
              <a:cs typeface="Times New Roman"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440633614"/>
              </p:ext>
            </p:extLst>
          </p:nvPr>
        </p:nvGraphicFramePr>
        <p:xfrm>
          <a:off x="762000" y="4191000"/>
          <a:ext cx="7772399" cy="2140768"/>
        </p:xfrm>
        <a:graphic>
          <a:graphicData uri="http://schemas.openxmlformats.org/drawingml/2006/table">
            <a:tbl>
              <a:tblPr/>
              <a:tblGrid>
                <a:gridCol w="1066800"/>
                <a:gridCol w="1143000"/>
                <a:gridCol w="1066800"/>
                <a:gridCol w="1143000"/>
                <a:gridCol w="1143000"/>
                <a:gridCol w="1143000"/>
                <a:gridCol w="1066799"/>
              </a:tblGrid>
              <a:tr h="1040965">
                <a:tc>
                  <a:txBody>
                    <a:bodyPr/>
                    <a:lstStyle/>
                    <a:p>
                      <a:pPr algn="ctr">
                        <a:spcBef>
                          <a:spcPts val="0"/>
                        </a:spcBef>
                        <a:spcAft>
                          <a:spcPts val="0"/>
                        </a:spcAft>
                      </a:pPr>
                      <a:r>
                        <a:rPr lang="en-US" sz="2000" b="1" dirty="0" err="1">
                          <a:latin typeface="Times New Roman"/>
                          <a:ea typeface="Times New Roman"/>
                          <a:cs typeface="Times New Roman"/>
                        </a:rPr>
                        <a:t>Tổng</a:t>
                      </a:r>
                      <a:r>
                        <a:rPr lang="en-US" sz="2000" b="1" dirty="0">
                          <a:latin typeface="Times New Roman"/>
                          <a:ea typeface="Times New Roman"/>
                          <a:cs typeface="Times New Roman"/>
                        </a:rPr>
                        <a:t> </a:t>
                      </a:r>
                      <a:r>
                        <a:rPr lang="en-US" sz="2000" b="1" dirty="0" err="1">
                          <a:latin typeface="Times New Roman"/>
                          <a:ea typeface="Times New Roman"/>
                          <a:cs typeface="Times New Roman"/>
                        </a:rPr>
                        <a:t>số</a:t>
                      </a:r>
                      <a:endParaRPr lang="en-US" sz="2000" b="1" dirty="0">
                        <a:latin typeface=".VnTime"/>
                        <a:ea typeface="Times New Roman"/>
                        <a:cs typeface="Times New Roman"/>
                      </a:endParaRPr>
                    </a:p>
                  </a:txBody>
                  <a:tcPr marL="62785" marR="62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Bef>
                          <a:spcPts val="0"/>
                        </a:spcBef>
                        <a:spcAft>
                          <a:spcPts val="0"/>
                        </a:spcAft>
                      </a:pPr>
                      <a:r>
                        <a:rPr lang="en-US" sz="2000" b="1" kern="1200" dirty="0" err="1" smtClean="0">
                          <a:solidFill>
                            <a:schemeClr val="tx1"/>
                          </a:solidFill>
                          <a:latin typeface="Times New Roman" pitchFamily="18" charset="0"/>
                          <a:ea typeface="+mn-ea"/>
                          <a:cs typeface="Times New Roman" pitchFamily="18" charset="0"/>
                        </a:rPr>
                        <a:t>Thực</a:t>
                      </a:r>
                      <a:r>
                        <a:rPr lang="en-US" sz="2000" b="1" kern="1200" dirty="0" smtClean="0">
                          <a:solidFill>
                            <a:schemeClr val="tx1"/>
                          </a:solidFill>
                          <a:latin typeface="Times New Roman" pitchFamily="18" charset="0"/>
                          <a:ea typeface="+mn-ea"/>
                          <a:cs typeface="Times New Roman" pitchFamily="18" charset="0"/>
                        </a:rPr>
                        <a:t> </a:t>
                      </a:r>
                      <a:r>
                        <a:rPr lang="en-US" sz="2000" b="1" kern="1200" dirty="0" err="1" smtClean="0">
                          <a:solidFill>
                            <a:schemeClr val="tx1"/>
                          </a:solidFill>
                          <a:latin typeface="Times New Roman" pitchFamily="18" charset="0"/>
                          <a:ea typeface="+mn-ea"/>
                          <a:cs typeface="Times New Roman" pitchFamily="18" charset="0"/>
                        </a:rPr>
                        <a:t>hiện</a:t>
                      </a:r>
                      <a:r>
                        <a:rPr lang="en-US" sz="2000" b="1" kern="1200" dirty="0" smtClean="0">
                          <a:solidFill>
                            <a:schemeClr val="tx1"/>
                          </a:solidFill>
                          <a:latin typeface="Times New Roman" pitchFamily="18" charset="0"/>
                          <a:ea typeface="+mn-ea"/>
                          <a:cs typeface="Times New Roman" pitchFamily="18" charset="0"/>
                        </a:rPr>
                        <a:t> </a:t>
                      </a:r>
                      <a:r>
                        <a:rPr lang="en-US" sz="2000" b="1" kern="1200" dirty="0" err="1" smtClean="0">
                          <a:solidFill>
                            <a:schemeClr val="tx1"/>
                          </a:solidFill>
                          <a:latin typeface="Times New Roman" pitchFamily="18" charset="0"/>
                          <a:ea typeface="+mn-ea"/>
                          <a:cs typeface="Times New Roman" pitchFamily="18" charset="0"/>
                        </a:rPr>
                        <a:t>được</a:t>
                      </a:r>
                      <a:r>
                        <a:rPr lang="en-US" sz="2000" b="1" kern="1200" dirty="0" smtClean="0">
                          <a:solidFill>
                            <a:schemeClr val="tx1"/>
                          </a:solidFill>
                          <a:latin typeface="Times New Roman" pitchFamily="18" charset="0"/>
                          <a:ea typeface="+mn-ea"/>
                          <a:cs typeface="Times New Roman" pitchFamily="18" charset="0"/>
                        </a:rPr>
                        <a:t> </a:t>
                      </a:r>
                      <a:r>
                        <a:rPr lang="en-US" sz="2000" b="1" kern="1200" dirty="0" err="1" smtClean="0">
                          <a:solidFill>
                            <a:schemeClr val="tx1"/>
                          </a:solidFill>
                          <a:latin typeface="Times New Roman" pitchFamily="18" charset="0"/>
                          <a:ea typeface="+mn-ea"/>
                          <a:cs typeface="Times New Roman" pitchFamily="18" charset="0"/>
                        </a:rPr>
                        <a:t>phép</a:t>
                      </a:r>
                      <a:r>
                        <a:rPr lang="en-US" sz="2000" b="1" kern="1200" dirty="0" smtClean="0">
                          <a:solidFill>
                            <a:schemeClr val="tx1"/>
                          </a:solidFill>
                          <a:latin typeface="Times New Roman" pitchFamily="18" charset="0"/>
                          <a:ea typeface="+mn-ea"/>
                          <a:cs typeface="Times New Roman" pitchFamily="18" charset="0"/>
                        </a:rPr>
                        <a:t> </a:t>
                      </a:r>
                      <a:r>
                        <a:rPr lang="en-US" sz="2000" b="1" kern="1200" dirty="0" err="1" smtClean="0">
                          <a:solidFill>
                            <a:schemeClr val="tx1"/>
                          </a:solidFill>
                          <a:latin typeface="Times New Roman" pitchFamily="18" charset="0"/>
                          <a:ea typeface="+mn-ea"/>
                          <a:cs typeface="Times New Roman" pitchFamily="18" charset="0"/>
                        </a:rPr>
                        <a:t>chia</a:t>
                      </a:r>
                      <a:r>
                        <a:rPr lang="en-US" sz="2000" b="1" kern="1200" dirty="0" smtClean="0">
                          <a:solidFill>
                            <a:schemeClr val="tx1"/>
                          </a:solidFill>
                          <a:latin typeface="Times New Roman" pitchFamily="18" charset="0"/>
                          <a:ea typeface="+mn-ea"/>
                          <a:cs typeface="Times New Roman" pitchFamily="18" charset="0"/>
                        </a:rPr>
                        <a:t>.</a:t>
                      </a:r>
                      <a:r>
                        <a:rPr lang="en-US" sz="2000" b="1" dirty="0" smtClean="0">
                          <a:latin typeface="Times New Roman" pitchFamily="18" charset="0"/>
                          <a:ea typeface="Times New Roman"/>
                          <a:cs typeface="Times New Roman" pitchFamily="18" charset="0"/>
                        </a:rPr>
                        <a:t> </a:t>
                      </a:r>
                      <a:endParaRPr lang="en-US" sz="2000" b="1" dirty="0">
                        <a:latin typeface="Times New Roman" pitchFamily="18" charset="0"/>
                        <a:ea typeface="Times New Roman"/>
                        <a:cs typeface="Times New Roman" pitchFamily="18" charset="0"/>
                      </a:endParaRPr>
                    </a:p>
                  </a:txBody>
                  <a:tcPr marL="62785" marR="62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a:spcBef>
                          <a:spcPts val="0"/>
                        </a:spcBef>
                        <a:spcAft>
                          <a:spcPts val="0"/>
                        </a:spcAft>
                      </a:pPr>
                      <a:r>
                        <a:rPr lang="en-US" sz="2000" b="1" kern="1200" dirty="0" err="1" smtClean="0">
                          <a:solidFill>
                            <a:schemeClr val="tx1"/>
                          </a:solidFill>
                          <a:latin typeface="Times New Roman" pitchFamily="18" charset="0"/>
                          <a:ea typeface="+mn-ea"/>
                          <a:cs typeface="Times New Roman" pitchFamily="18" charset="0"/>
                        </a:rPr>
                        <a:t>Thực</a:t>
                      </a:r>
                      <a:r>
                        <a:rPr lang="en-US" sz="2000" b="1" kern="1200" dirty="0" smtClean="0">
                          <a:solidFill>
                            <a:schemeClr val="tx1"/>
                          </a:solidFill>
                          <a:latin typeface="Times New Roman" pitchFamily="18" charset="0"/>
                          <a:ea typeface="+mn-ea"/>
                          <a:cs typeface="Times New Roman" pitchFamily="18" charset="0"/>
                        </a:rPr>
                        <a:t> </a:t>
                      </a:r>
                      <a:r>
                        <a:rPr lang="en-US" sz="2000" b="1" kern="1200" dirty="0" err="1" smtClean="0">
                          <a:solidFill>
                            <a:schemeClr val="tx1"/>
                          </a:solidFill>
                          <a:latin typeface="Times New Roman" pitchFamily="18" charset="0"/>
                          <a:ea typeface="+mn-ea"/>
                          <a:cs typeface="Times New Roman" pitchFamily="18" charset="0"/>
                        </a:rPr>
                        <a:t>hiện</a:t>
                      </a:r>
                      <a:r>
                        <a:rPr lang="en-US" sz="2000" b="1" kern="1200" dirty="0" smtClean="0">
                          <a:solidFill>
                            <a:schemeClr val="tx1"/>
                          </a:solidFill>
                          <a:latin typeface="Times New Roman" pitchFamily="18" charset="0"/>
                          <a:ea typeface="+mn-ea"/>
                          <a:cs typeface="Times New Roman" pitchFamily="18" charset="0"/>
                        </a:rPr>
                        <a:t> </a:t>
                      </a:r>
                      <a:r>
                        <a:rPr lang="en-US" sz="2000" b="1" kern="1200" dirty="0" err="1" smtClean="0">
                          <a:solidFill>
                            <a:schemeClr val="tx1"/>
                          </a:solidFill>
                          <a:latin typeface="Times New Roman" pitchFamily="18" charset="0"/>
                          <a:ea typeface="+mn-ea"/>
                          <a:cs typeface="Times New Roman" pitchFamily="18" charset="0"/>
                        </a:rPr>
                        <a:t>phép</a:t>
                      </a:r>
                      <a:r>
                        <a:rPr lang="en-US" sz="2000" b="1" kern="1200" dirty="0" smtClean="0">
                          <a:solidFill>
                            <a:schemeClr val="tx1"/>
                          </a:solidFill>
                          <a:latin typeface="Times New Roman" pitchFamily="18" charset="0"/>
                          <a:ea typeface="+mn-ea"/>
                          <a:cs typeface="Times New Roman" pitchFamily="18" charset="0"/>
                        </a:rPr>
                        <a:t> </a:t>
                      </a:r>
                      <a:r>
                        <a:rPr lang="en-US" sz="2000" b="1" kern="1200" dirty="0" err="1" smtClean="0">
                          <a:solidFill>
                            <a:schemeClr val="tx1"/>
                          </a:solidFill>
                          <a:latin typeface="Times New Roman" pitchFamily="18" charset="0"/>
                          <a:ea typeface="+mn-ea"/>
                          <a:cs typeface="Times New Roman" pitchFamily="18" charset="0"/>
                        </a:rPr>
                        <a:t>chia</a:t>
                      </a:r>
                      <a:r>
                        <a:rPr lang="en-US" sz="2000" b="1" kern="1200" dirty="0" smtClean="0">
                          <a:solidFill>
                            <a:schemeClr val="tx1"/>
                          </a:solidFill>
                          <a:latin typeface="Times New Roman" pitchFamily="18" charset="0"/>
                          <a:ea typeface="+mn-ea"/>
                          <a:cs typeface="Times New Roman" pitchFamily="18" charset="0"/>
                        </a:rPr>
                        <a:t> </a:t>
                      </a:r>
                      <a:r>
                        <a:rPr lang="en-US" sz="2000" b="1" kern="1200" dirty="0" err="1" smtClean="0">
                          <a:solidFill>
                            <a:schemeClr val="tx1"/>
                          </a:solidFill>
                          <a:latin typeface="Times New Roman" pitchFamily="18" charset="0"/>
                          <a:ea typeface="+mn-ea"/>
                          <a:cs typeface="Times New Roman" pitchFamily="18" charset="0"/>
                        </a:rPr>
                        <a:t>chậm</a:t>
                      </a:r>
                      <a:r>
                        <a:rPr lang="en-US" sz="2000" b="1" dirty="0" smtClean="0">
                          <a:latin typeface="Times New Roman" pitchFamily="18" charset="0"/>
                          <a:ea typeface="Times New Roman"/>
                          <a:cs typeface="Times New Roman" pitchFamily="18" charset="0"/>
                        </a:rPr>
                        <a:t> </a:t>
                      </a:r>
                      <a:endParaRPr lang="en-US" sz="2000" b="1" dirty="0">
                        <a:latin typeface="Times New Roman" pitchFamily="18" charset="0"/>
                        <a:ea typeface="Times New Roman"/>
                        <a:cs typeface="Times New Roman" pitchFamily="18" charset="0"/>
                      </a:endParaRPr>
                    </a:p>
                  </a:txBody>
                  <a:tcPr marL="62785" marR="62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a:spcBef>
                          <a:spcPts val="0"/>
                        </a:spcBef>
                        <a:spcAft>
                          <a:spcPts val="0"/>
                        </a:spcAft>
                      </a:pPr>
                      <a:r>
                        <a:rPr lang="en-US" sz="2000" b="1" kern="1200" dirty="0" err="1" smtClean="0">
                          <a:solidFill>
                            <a:schemeClr val="tx1"/>
                          </a:solidFill>
                          <a:latin typeface="Times New Roman" pitchFamily="18" charset="0"/>
                          <a:ea typeface="+mn-ea"/>
                          <a:cs typeface="Times New Roman" pitchFamily="18" charset="0"/>
                        </a:rPr>
                        <a:t>Không</a:t>
                      </a:r>
                      <a:r>
                        <a:rPr lang="en-US" sz="2000" b="1" kern="1200" dirty="0" smtClean="0">
                          <a:solidFill>
                            <a:schemeClr val="tx1"/>
                          </a:solidFill>
                          <a:latin typeface="Times New Roman" pitchFamily="18" charset="0"/>
                          <a:ea typeface="+mn-ea"/>
                          <a:cs typeface="Times New Roman" pitchFamily="18" charset="0"/>
                        </a:rPr>
                        <a:t> </a:t>
                      </a:r>
                      <a:r>
                        <a:rPr lang="en-US" sz="2000" b="1" kern="1200" dirty="0" err="1" smtClean="0">
                          <a:solidFill>
                            <a:schemeClr val="tx1"/>
                          </a:solidFill>
                          <a:latin typeface="Times New Roman" pitchFamily="18" charset="0"/>
                          <a:ea typeface="+mn-ea"/>
                          <a:cs typeface="Times New Roman" pitchFamily="18" charset="0"/>
                        </a:rPr>
                        <a:t>thực</a:t>
                      </a:r>
                      <a:r>
                        <a:rPr lang="en-US" sz="2000" b="1" kern="1200" dirty="0" smtClean="0">
                          <a:solidFill>
                            <a:schemeClr val="tx1"/>
                          </a:solidFill>
                          <a:latin typeface="Times New Roman" pitchFamily="18" charset="0"/>
                          <a:ea typeface="+mn-ea"/>
                          <a:cs typeface="Times New Roman" pitchFamily="18" charset="0"/>
                        </a:rPr>
                        <a:t> </a:t>
                      </a:r>
                      <a:r>
                        <a:rPr lang="en-US" sz="2000" b="1" kern="1200" dirty="0" err="1" smtClean="0">
                          <a:solidFill>
                            <a:schemeClr val="tx1"/>
                          </a:solidFill>
                          <a:latin typeface="Times New Roman" pitchFamily="18" charset="0"/>
                          <a:ea typeface="+mn-ea"/>
                          <a:cs typeface="Times New Roman" pitchFamily="18" charset="0"/>
                        </a:rPr>
                        <a:t>hiện</a:t>
                      </a:r>
                      <a:r>
                        <a:rPr lang="en-US" sz="2000" b="1" kern="1200" dirty="0" smtClean="0">
                          <a:solidFill>
                            <a:schemeClr val="tx1"/>
                          </a:solidFill>
                          <a:latin typeface="Times New Roman" pitchFamily="18" charset="0"/>
                          <a:ea typeface="+mn-ea"/>
                          <a:cs typeface="Times New Roman" pitchFamily="18" charset="0"/>
                        </a:rPr>
                        <a:t> </a:t>
                      </a:r>
                      <a:r>
                        <a:rPr lang="en-US" sz="2000" b="1" kern="1200" dirty="0" err="1" smtClean="0">
                          <a:solidFill>
                            <a:schemeClr val="tx1"/>
                          </a:solidFill>
                          <a:latin typeface="Times New Roman" pitchFamily="18" charset="0"/>
                          <a:ea typeface="+mn-ea"/>
                          <a:cs typeface="Times New Roman" pitchFamily="18" charset="0"/>
                        </a:rPr>
                        <a:t>được</a:t>
                      </a:r>
                      <a:r>
                        <a:rPr lang="en-US" sz="2000" b="1" kern="1200" dirty="0" smtClean="0">
                          <a:solidFill>
                            <a:schemeClr val="tx1"/>
                          </a:solidFill>
                          <a:latin typeface="Times New Roman" pitchFamily="18" charset="0"/>
                          <a:ea typeface="+mn-ea"/>
                          <a:cs typeface="Times New Roman" pitchFamily="18" charset="0"/>
                        </a:rPr>
                        <a:t> </a:t>
                      </a:r>
                      <a:r>
                        <a:rPr lang="en-US" sz="2000" b="1" kern="1200" dirty="0" err="1" smtClean="0">
                          <a:solidFill>
                            <a:schemeClr val="tx1"/>
                          </a:solidFill>
                          <a:latin typeface="Times New Roman" pitchFamily="18" charset="0"/>
                          <a:ea typeface="+mn-ea"/>
                          <a:cs typeface="Times New Roman" pitchFamily="18" charset="0"/>
                        </a:rPr>
                        <a:t>phép</a:t>
                      </a:r>
                      <a:r>
                        <a:rPr lang="en-US" sz="2000" b="1" kern="1200" dirty="0" smtClean="0">
                          <a:solidFill>
                            <a:schemeClr val="tx1"/>
                          </a:solidFill>
                          <a:latin typeface="Times New Roman" pitchFamily="18" charset="0"/>
                          <a:ea typeface="+mn-ea"/>
                          <a:cs typeface="Times New Roman" pitchFamily="18" charset="0"/>
                        </a:rPr>
                        <a:t> </a:t>
                      </a:r>
                      <a:r>
                        <a:rPr lang="en-US" sz="2000" b="1" kern="1200" dirty="0" err="1" smtClean="0">
                          <a:solidFill>
                            <a:schemeClr val="tx1"/>
                          </a:solidFill>
                          <a:latin typeface="Times New Roman" pitchFamily="18" charset="0"/>
                          <a:ea typeface="+mn-ea"/>
                          <a:cs typeface="Times New Roman" pitchFamily="18" charset="0"/>
                        </a:rPr>
                        <a:t>chia</a:t>
                      </a:r>
                      <a:r>
                        <a:rPr lang="en-US" sz="2000" b="1" kern="1200" dirty="0" smtClean="0">
                          <a:solidFill>
                            <a:schemeClr val="tx1"/>
                          </a:solidFill>
                          <a:latin typeface="Times New Roman" pitchFamily="18" charset="0"/>
                          <a:ea typeface="+mn-ea"/>
                          <a:cs typeface="Times New Roman" pitchFamily="18" charset="0"/>
                        </a:rPr>
                        <a:t> </a:t>
                      </a:r>
                      <a:r>
                        <a:rPr lang="en-US" sz="2000" b="1" kern="1200" dirty="0" smtClean="0">
                          <a:solidFill>
                            <a:schemeClr val="tx1"/>
                          </a:solidFill>
                          <a:latin typeface="+mn-lt"/>
                          <a:ea typeface="+mn-ea"/>
                          <a:cs typeface="+mn-cs"/>
                        </a:rPr>
                        <a:t>.</a:t>
                      </a:r>
                      <a:r>
                        <a:rPr lang="en-US" sz="2000" b="1" dirty="0" smtClean="0">
                          <a:latin typeface="Times New Roman"/>
                          <a:ea typeface="Times New Roman"/>
                          <a:cs typeface="Times New Roman"/>
                        </a:rPr>
                        <a:t> </a:t>
                      </a:r>
                      <a:endParaRPr lang="en-US" sz="2000" b="1" dirty="0">
                        <a:latin typeface=".VnTime"/>
                        <a:ea typeface="Times New Roman"/>
                        <a:cs typeface="Times New Roman"/>
                      </a:endParaRPr>
                    </a:p>
                  </a:txBody>
                  <a:tcPr marL="62785" marR="62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665656">
                <a:tc rowSpan="2">
                  <a:txBody>
                    <a:bodyPr/>
                    <a:lstStyle/>
                    <a:p>
                      <a:pPr algn="ctr">
                        <a:spcBef>
                          <a:spcPts val="0"/>
                        </a:spcBef>
                        <a:spcAft>
                          <a:spcPts val="0"/>
                        </a:spcAft>
                      </a:pPr>
                      <a:r>
                        <a:rPr lang="en-US" sz="2000" dirty="0" smtClean="0">
                          <a:latin typeface="Times New Roman"/>
                          <a:ea typeface="Times New Roman"/>
                          <a:cs typeface="Times New Roman"/>
                        </a:rPr>
                        <a:t>30</a:t>
                      </a:r>
                      <a:endParaRPr lang="en-US" sz="2000" dirty="0">
                        <a:latin typeface=".VnTime"/>
                        <a:ea typeface="Times New Roman"/>
                        <a:cs typeface="Times New Roman"/>
                      </a:endParaRPr>
                    </a:p>
                  </a:txBody>
                  <a:tcPr marL="62785" marR="62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0"/>
                        </a:spcBef>
                        <a:spcAft>
                          <a:spcPts val="0"/>
                        </a:spcAft>
                      </a:pPr>
                      <a:r>
                        <a:rPr lang="en-US" sz="2000" b="1" dirty="0">
                          <a:latin typeface="Times New Roman"/>
                          <a:ea typeface="Times New Roman"/>
                          <a:cs typeface="Times New Roman"/>
                        </a:rPr>
                        <a:t>TS</a:t>
                      </a:r>
                      <a:endParaRPr lang="en-US" sz="2000" dirty="0">
                        <a:latin typeface=".VnTime"/>
                        <a:ea typeface="Times New Roman"/>
                        <a:cs typeface="Times New Roman"/>
                      </a:endParaRPr>
                    </a:p>
                  </a:txBody>
                  <a:tcPr marL="62785" marR="62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0"/>
                        </a:spcBef>
                        <a:spcAft>
                          <a:spcPts val="0"/>
                        </a:spcAft>
                      </a:pPr>
                      <a:r>
                        <a:rPr lang="en-US" sz="2000" b="1" dirty="0" err="1">
                          <a:latin typeface="Times New Roman"/>
                          <a:ea typeface="Times New Roman"/>
                          <a:cs typeface="Times New Roman"/>
                        </a:rPr>
                        <a:t>Tỷ</a:t>
                      </a:r>
                      <a:r>
                        <a:rPr lang="en-US" sz="2000" b="1" dirty="0">
                          <a:latin typeface="Times New Roman"/>
                          <a:ea typeface="Times New Roman"/>
                          <a:cs typeface="Times New Roman"/>
                        </a:rPr>
                        <a:t> </a:t>
                      </a:r>
                      <a:r>
                        <a:rPr lang="en-US" sz="2000" b="1" dirty="0" err="1">
                          <a:latin typeface="Times New Roman"/>
                          <a:ea typeface="Times New Roman"/>
                          <a:cs typeface="Times New Roman"/>
                        </a:rPr>
                        <a:t>lệ</a:t>
                      </a:r>
                      <a:r>
                        <a:rPr lang="en-US" sz="2000" b="1" dirty="0">
                          <a:latin typeface="Times New Roman"/>
                          <a:ea typeface="Times New Roman"/>
                          <a:cs typeface="Times New Roman"/>
                        </a:rPr>
                        <a:t> %</a:t>
                      </a:r>
                      <a:endParaRPr lang="en-US" sz="2000" dirty="0">
                        <a:latin typeface=".VnTime"/>
                        <a:ea typeface="Times New Roman"/>
                        <a:cs typeface="Times New Roman"/>
                      </a:endParaRPr>
                    </a:p>
                  </a:txBody>
                  <a:tcPr marL="62785" marR="62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0"/>
                        </a:spcBef>
                        <a:spcAft>
                          <a:spcPts val="0"/>
                        </a:spcAft>
                      </a:pPr>
                      <a:r>
                        <a:rPr lang="en-US" sz="2000" b="1" dirty="0">
                          <a:latin typeface="Times New Roman"/>
                          <a:ea typeface="Times New Roman"/>
                          <a:cs typeface="Times New Roman"/>
                        </a:rPr>
                        <a:t>TS</a:t>
                      </a:r>
                      <a:endParaRPr lang="en-US" sz="2000" dirty="0">
                        <a:latin typeface=".VnTime"/>
                        <a:ea typeface="Times New Roman"/>
                        <a:cs typeface="Times New Roman"/>
                      </a:endParaRPr>
                    </a:p>
                  </a:txBody>
                  <a:tcPr marL="62785" marR="62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0"/>
                        </a:spcBef>
                        <a:spcAft>
                          <a:spcPts val="0"/>
                        </a:spcAft>
                      </a:pPr>
                      <a:r>
                        <a:rPr lang="en-US" sz="2000" b="1" dirty="0" err="1">
                          <a:latin typeface="Times New Roman"/>
                          <a:ea typeface="Times New Roman"/>
                          <a:cs typeface="Times New Roman"/>
                        </a:rPr>
                        <a:t>Tỷ</a:t>
                      </a:r>
                      <a:r>
                        <a:rPr lang="en-US" sz="2000" b="1" dirty="0">
                          <a:latin typeface="Times New Roman"/>
                          <a:ea typeface="Times New Roman"/>
                          <a:cs typeface="Times New Roman"/>
                        </a:rPr>
                        <a:t> </a:t>
                      </a:r>
                      <a:r>
                        <a:rPr lang="en-US" sz="2000" b="1" dirty="0" err="1">
                          <a:latin typeface="Times New Roman"/>
                          <a:ea typeface="Times New Roman"/>
                          <a:cs typeface="Times New Roman"/>
                        </a:rPr>
                        <a:t>lệ</a:t>
                      </a:r>
                      <a:r>
                        <a:rPr lang="en-US" sz="2000" b="1" dirty="0">
                          <a:latin typeface="Times New Roman"/>
                          <a:ea typeface="Times New Roman"/>
                          <a:cs typeface="Times New Roman"/>
                        </a:rPr>
                        <a:t> %</a:t>
                      </a:r>
                      <a:endParaRPr lang="en-US" sz="2000" dirty="0">
                        <a:latin typeface=".VnTime"/>
                        <a:ea typeface="Times New Roman"/>
                        <a:cs typeface="Times New Roman"/>
                      </a:endParaRPr>
                    </a:p>
                  </a:txBody>
                  <a:tcPr marL="62785" marR="62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0"/>
                        </a:spcBef>
                        <a:spcAft>
                          <a:spcPts val="0"/>
                        </a:spcAft>
                      </a:pPr>
                      <a:r>
                        <a:rPr lang="en-US" sz="2000" b="1" dirty="0">
                          <a:latin typeface="Times New Roman"/>
                          <a:ea typeface="Times New Roman"/>
                          <a:cs typeface="Times New Roman"/>
                        </a:rPr>
                        <a:t>TS</a:t>
                      </a:r>
                      <a:endParaRPr lang="en-US" sz="2000" dirty="0">
                        <a:latin typeface=".VnTime"/>
                        <a:ea typeface="Times New Roman"/>
                        <a:cs typeface="Times New Roman"/>
                      </a:endParaRPr>
                    </a:p>
                  </a:txBody>
                  <a:tcPr marL="62785" marR="62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0"/>
                        </a:spcBef>
                        <a:spcAft>
                          <a:spcPts val="0"/>
                        </a:spcAft>
                      </a:pPr>
                      <a:r>
                        <a:rPr lang="en-US" sz="2000" b="1" dirty="0" err="1">
                          <a:latin typeface="Times New Roman"/>
                          <a:ea typeface="Times New Roman"/>
                          <a:cs typeface="Times New Roman"/>
                        </a:rPr>
                        <a:t>Tỷ</a:t>
                      </a:r>
                      <a:r>
                        <a:rPr lang="en-US" sz="2000" b="1" dirty="0">
                          <a:latin typeface="Times New Roman"/>
                          <a:ea typeface="Times New Roman"/>
                          <a:cs typeface="Times New Roman"/>
                        </a:rPr>
                        <a:t> </a:t>
                      </a:r>
                      <a:r>
                        <a:rPr lang="en-US" sz="2000" b="1" dirty="0" err="1">
                          <a:latin typeface="Times New Roman"/>
                          <a:ea typeface="Times New Roman"/>
                          <a:cs typeface="Times New Roman"/>
                        </a:rPr>
                        <a:t>lệ</a:t>
                      </a:r>
                      <a:r>
                        <a:rPr lang="en-US" sz="2000" b="1" dirty="0">
                          <a:latin typeface="Times New Roman"/>
                          <a:ea typeface="Times New Roman"/>
                          <a:cs typeface="Times New Roman"/>
                        </a:rPr>
                        <a:t> %</a:t>
                      </a:r>
                      <a:endParaRPr lang="en-US" sz="2000" dirty="0">
                        <a:latin typeface=".VnTime"/>
                        <a:ea typeface="Times New Roman"/>
                        <a:cs typeface="Times New Roman"/>
                      </a:endParaRPr>
                    </a:p>
                  </a:txBody>
                  <a:tcPr marL="62785" marR="62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4147">
                <a:tc vMerge="1">
                  <a:txBody>
                    <a:bodyPr/>
                    <a:lstStyle/>
                    <a:p>
                      <a:endParaRPr lang="en-US"/>
                    </a:p>
                  </a:txBody>
                  <a:tcPr/>
                </a:tc>
                <a:tc>
                  <a:txBody>
                    <a:bodyPr/>
                    <a:lstStyle/>
                    <a:p>
                      <a:pPr algn="ctr">
                        <a:spcBef>
                          <a:spcPts val="0"/>
                        </a:spcBef>
                        <a:spcAft>
                          <a:spcPts val="0"/>
                        </a:spcAft>
                      </a:pPr>
                      <a:r>
                        <a:rPr lang="en-US" sz="2000" dirty="0" smtClean="0">
                          <a:latin typeface="Times New Roman"/>
                          <a:ea typeface="Times New Roman"/>
                          <a:cs typeface="Times New Roman"/>
                        </a:rPr>
                        <a:t>26</a:t>
                      </a:r>
                      <a:endParaRPr lang="en-US" sz="2000" dirty="0">
                        <a:latin typeface=".VnTime"/>
                        <a:ea typeface="Times New Roman"/>
                        <a:cs typeface="Times New Roman"/>
                      </a:endParaRPr>
                    </a:p>
                  </a:txBody>
                  <a:tcPr marL="62785" marR="62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0"/>
                        </a:spcBef>
                        <a:spcAft>
                          <a:spcPts val="0"/>
                        </a:spcAft>
                      </a:pPr>
                      <a:r>
                        <a:rPr lang="en-US" sz="2000" dirty="0" smtClean="0">
                          <a:latin typeface="Times New Roman"/>
                          <a:ea typeface="Times New Roman"/>
                          <a:cs typeface="Times New Roman"/>
                        </a:rPr>
                        <a:t>86,7%</a:t>
                      </a:r>
                      <a:endParaRPr lang="en-US" sz="2000" dirty="0">
                        <a:latin typeface=".VnTime"/>
                        <a:ea typeface="Times New Roman"/>
                        <a:cs typeface="Times New Roman"/>
                      </a:endParaRPr>
                    </a:p>
                  </a:txBody>
                  <a:tcPr marL="62785" marR="62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0"/>
                        </a:spcBef>
                        <a:spcAft>
                          <a:spcPts val="0"/>
                        </a:spcAft>
                      </a:pPr>
                      <a:r>
                        <a:rPr lang="en-US" sz="2000" dirty="0" smtClean="0">
                          <a:latin typeface="Times New Roman"/>
                          <a:ea typeface="Times New Roman"/>
                          <a:cs typeface="Times New Roman"/>
                        </a:rPr>
                        <a:t>4</a:t>
                      </a:r>
                      <a:endParaRPr lang="en-US" sz="2000" dirty="0">
                        <a:latin typeface=".VnTime"/>
                        <a:ea typeface="Times New Roman"/>
                        <a:cs typeface="Times New Roman"/>
                      </a:endParaRPr>
                    </a:p>
                  </a:txBody>
                  <a:tcPr marL="62785" marR="62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0"/>
                        </a:spcBef>
                        <a:spcAft>
                          <a:spcPts val="0"/>
                        </a:spcAft>
                      </a:pPr>
                      <a:r>
                        <a:rPr lang="en-US" sz="2000" dirty="0">
                          <a:latin typeface="Times New Roman"/>
                          <a:ea typeface="Times New Roman"/>
                          <a:cs typeface="Times New Roman"/>
                        </a:rPr>
                        <a:t>1</a:t>
                      </a:r>
                      <a:r>
                        <a:rPr lang="en-US" sz="2000" dirty="0" smtClean="0">
                          <a:latin typeface="Times New Roman"/>
                          <a:ea typeface="Times New Roman"/>
                          <a:cs typeface="Times New Roman"/>
                        </a:rPr>
                        <a:t>3,3</a:t>
                      </a:r>
                      <a:endParaRPr lang="en-US" sz="2000" dirty="0">
                        <a:latin typeface=".VnTime"/>
                        <a:ea typeface="Times New Roman"/>
                        <a:cs typeface="Times New Roman"/>
                      </a:endParaRPr>
                    </a:p>
                  </a:txBody>
                  <a:tcPr marL="62785" marR="62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0"/>
                        </a:spcBef>
                        <a:spcAft>
                          <a:spcPts val="0"/>
                        </a:spcAft>
                      </a:pPr>
                      <a:r>
                        <a:rPr lang="en-US" sz="2000" dirty="0">
                          <a:latin typeface="Times New Roman"/>
                          <a:ea typeface="Times New Roman"/>
                          <a:cs typeface="Times New Roman"/>
                        </a:rPr>
                        <a:t>0</a:t>
                      </a:r>
                      <a:endParaRPr lang="en-US" sz="2000" dirty="0">
                        <a:latin typeface=".VnTime"/>
                        <a:ea typeface="Times New Roman"/>
                        <a:cs typeface="Times New Roman"/>
                      </a:endParaRPr>
                    </a:p>
                  </a:txBody>
                  <a:tcPr marL="62785" marR="62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0"/>
                        </a:spcBef>
                        <a:spcAft>
                          <a:spcPts val="0"/>
                        </a:spcAft>
                      </a:pPr>
                      <a:r>
                        <a:rPr lang="en-US" sz="2000" dirty="0">
                          <a:latin typeface="Times New Roman"/>
                          <a:ea typeface="Times New Roman"/>
                          <a:cs typeface="Times New Roman"/>
                        </a:rPr>
                        <a:t>0</a:t>
                      </a:r>
                      <a:endParaRPr lang="en-US" sz="2000" dirty="0">
                        <a:latin typeface=".VnTime"/>
                        <a:ea typeface="Times New Roman"/>
                        <a:cs typeface="Times New Roman"/>
                      </a:endParaRPr>
                    </a:p>
                  </a:txBody>
                  <a:tcPr marL="62785" marR="627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linds(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762000"/>
            <a:ext cx="8458200" cy="6001642"/>
          </a:xfrm>
          <a:prstGeom prst="rect">
            <a:avLst/>
          </a:prstGeom>
        </p:spPr>
        <p:txBody>
          <a:bodyPr wrap="square">
            <a:spAutoFit/>
          </a:bodyPr>
          <a:lstStyle/>
          <a:p>
            <a:r>
              <a:rPr lang="en-US" sz="3200" b="1" dirty="0" smtClean="0">
                <a:latin typeface="Times New Roman" panose="02020603050405020304" pitchFamily="18" charset="0"/>
                <a:cs typeface="Times New Roman" panose="02020603050405020304" pitchFamily="18" charset="0"/>
              </a:rPr>
              <a:t>  </a:t>
            </a:r>
            <a:r>
              <a:rPr lang="en-US" sz="3200" dirty="0" smtClean="0">
                <a:latin typeface="Times New Roman" panose="02020603050405020304" pitchFamily="18" charset="0"/>
                <a:cs typeface="Times New Roman" panose="02020603050405020304" pitchFamily="18" charset="0"/>
              </a:rPr>
              <a:t>Qua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thấy</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biện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pháp</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4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lớp</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đặc</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khối</a:t>
            </a:r>
            <a:r>
              <a:rPr lang="en-US" sz="3200" dirty="0">
                <a:latin typeface="Times New Roman" panose="02020603050405020304" pitchFamily="18" charset="0"/>
                <a:cs typeface="Times New Roman" panose="02020603050405020304" pitchFamily="18" charset="0"/>
              </a:rPr>
              <a:t> 5</a:t>
            </a:r>
            <a:r>
              <a:rPr lang="en-US" sz="3200" dirty="0" smtClean="0">
                <a:latin typeface="Times New Roman" panose="02020603050405020304" pitchFamily="18" charset="0"/>
                <a:cs typeface="Times New Roman" panose="02020603050405020304" pitchFamily="18" charset="0"/>
              </a:rPr>
              <a:t>.</a:t>
            </a:r>
          </a:p>
          <a:p>
            <a:r>
              <a:rPr lang="en-US" sz="3200" dirty="0" err="1" smtClean="0">
                <a:latin typeface="Times New Roman" panose="02020603050405020304" pitchFamily="18" charset="0"/>
                <a:cs typeface="Times New Roman" panose="02020603050405020304" pitchFamily="18" charset="0"/>
              </a:rPr>
              <a:t>Nếu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tính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khả</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cao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có</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thể</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áp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dụng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cụm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chuyên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môn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bằng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hình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thức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báo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chuyên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đề</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hội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giảng</a:t>
            </a:r>
            <a:r>
              <a:rPr lang="en-US" sz="3200" dirty="0" smtClean="0">
                <a:latin typeface="Times New Roman" panose="02020603050405020304" pitchFamily="18" charset="0"/>
                <a:cs typeface="Times New Roman" panose="02020603050405020304" pitchFamily="18" charset="0"/>
              </a:rPr>
              <a:t>,</a:t>
            </a:r>
            <a:r>
              <a:rPr lang="mr-IN" sz="3200" dirty="0" smtClean="0">
                <a:latin typeface="Times New Roman" panose="02020603050405020304" pitchFamily="18" charset="0"/>
                <a:cs typeface="Times New Roman" panose="02020603050405020304" pitchFamily="18" charset="0"/>
              </a:rPr>
              <a: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để</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tôi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cùng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anh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chị</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bạn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bè</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đồng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nghiệp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ở</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trường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bạn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rút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kinh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nghiệm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giúp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biện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pháp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ngày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càng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hoàn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thiện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hơn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tính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khả</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ngày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càng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được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nâng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cao</a:t>
            </a:r>
            <a:r>
              <a:rPr lang="en-US" sz="3200"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cs typeface="Times New Roman" panose="02020603050405020304" pitchFamily="18" charset="0"/>
            </a:endParaRPr>
          </a:p>
        </p:txBody>
      </p:sp>
      <p:sp>
        <p:nvSpPr>
          <p:cNvPr id="3" name="Rectangle 2"/>
          <p:cNvSpPr/>
          <p:nvPr/>
        </p:nvSpPr>
        <p:spPr>
          <a:xfrm>
            <a:off x="609600" y="228600"/>
            <a:ext cx="8077200" cy="954107"/>
          </a:xfrm>
          <a:prstGeom prst="rect">
            <a:avLst/>
          </a:prstGeom>
        </p:spPr>
        <p:txBody>
          <a:bodyPr wrap="square">
            <a:spAutoFit/>
          </a:bodyPr>
          <a:lstStyle/>
          <a:p>
            <a:pPr algn="ctr"/>
            <a:r>
              <a:rPr lang="fr-FR" sz="2800" b="1" smtClean="0">
                <a:latin typeface="Times New Roman" pitchFamily="18" charset="0"/>
                <a:ea typeface="Times New Roman" pitchFamily="18" charset="0"/>
                <a:cs typeface="Times New Roman" pitchFamily="18" charset="0"/>
              </a:rPr>
              <a:t>5. KHẢ NĂNG ÁP DỤNG</a:t>
            </a:r>
            <a:r>
              <a:rPr lang="fr-FR" sz="2800">
                <a:latin typeface="Arial" pitchFamily="34" charset="0"/>
                <a:ea typeface="Times New Roman" pitchFamily="18" charset="0"/>
                <a:cs typeface="Arial" pitchFamily="34" charset="0"/>
              </a:rPr>
              <a:t/>
            </a:r>
            <a:br>
              <a:rPr lang="fr-FR" sz="2800">
                <a:latin typeface="Arial" pitchFamily="34" charset="0"/>
                <a:ea typeface="Times New Roman" pitchFamily="18" charset="0"/>
                <a:cs typeface="Arial" pitchFamily="34" charset="0"/>
              </a:rPr>
            </a:b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3836774099"/>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76200"/>
            <a:ext cx="8229600" cy="6400800"/>
          </a:xfrm>
        </p:spPr>
        <p:txBody>
          <a:bodyPr>
            <a:normAutofit fontScale="25000" lnSpcReduction="20000"/>
          </a:bodyPr>
          <a:lstStyle/>
          <a:p>
            <a:pPr marL="0" indent="0">
              <a:lnSpc>
                <a:spcPct val="170000"/>
              </a:lnSpc>
              <a:spcBef>
                <a:spcPts val="0"/>
              </a:spcBef>
              <a:buNone/>
            </a:pPr>
            <a:r>
              <a:rPr lang="nl-NL" dirty="0" smtClean="0">
                <a:latin typeface="Times New Roman" panose="02020603050405020304" pitchFamily="18" charset="0"/>
                <a:cs typeface="Times New Roman" panose="02020603050405020304" pitchFamily="18" charset="0"/>
              </a:rPr>
              <a:t>     </a:t>
            </a:r>
            <a:r>
              <a:rPr lang="nl-NL" sz="11200" dirty="0" err="1" smtClean="0">
                <a:latin typeface="Times New Roman" panose="02020603050405020304" pitchFamily="18" charset="0"/>
                <a:cs typeface="Times New Roman" panose="02020603050405020304" pitchFamily="18" charset="0"/>
              </a:rPr>
              <a:t>Trên</a:t>
            </a:r>
            <a:r>
              <a:rPr lang="nl-NL" sz="11200" dirty="0" smtClean="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đây</a:t>
            </a:r>
            <a:r>
              <a:rPr lang="nl-NL" sz="11200" dirty="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là</a:t>
            </a:r>
            <a:r>
              <a:rPr lang="nl-NL" sz="11200" dirty="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kinh</a:t>
            </a:r>
            <a:r>
              <a:rPr lang="nl-NL" sz="11200" dirty="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nghiệm</a:t>
            </a:r>
            <a:r>
              <a:rPr lang="nl-NL" sz="11200" dirty="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của</a:t>
            </a:r>
            <a:r>
              <a:rPr lang="nl-NL" sz="11200" dirty="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tôi</a:t>
            </a:r>
            <a:r>
              <a:rPr lang="nl-NL" sz="11200" dirty="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về</a:t>
            </a:r>
            <a:r>
              <a:rPr lang="nl-NL" sz="11200" dirty="0">
                <a:latin typeface="Times New Roman" panose="02020603050405020304" pitchFamily="18" charset="0"/>
                <a:cs typeface="Times New Roman" panose="02020603050405020304" pitchFamily="18" charset="0"/>
              </a:rPr>
              <a:t> </a:t>
            </a:r>
            <a:r>
              <a:rPr lang="nl-NL" sz="11200" b="1" i="1" dirty="0">
                <a:latin typeface="Times New Roman" panose="02020603050405020304" pitchFamily="18" charset="0"/>
                <a:cs typeface="Times New Roman" panose="02020603050405020304" pitchFamily="18" charset="0"/>
              </a:rPr>
              <a:t>" </a:t>
            </a:r>
            <a:r>
              <a:rPr lang="nl-NL" sz="11200" b="1" dirty="0" err="1">
                <a:latin typeface="Times New Roman" panose="02020603050405020304" pitchFamily="18" charset="0"/>
                <a:cs typeface="Times New Roman" panose="02020603050405020304" pitchFamily="18" charset="0"/>
              </a:rPr>
              <a:t>Một</a:t>
            </a:r>
            <a:r>
              <a:rPr lang="nl-NL" sz="11200" b="1" dirty="0">
                <a:latin typeface="Times New Roman" panose="02020603050405020304" pitchFamily="18" charset="0"/>
                <a:cs typeface="Times New Roman" panose="02020603050405020304" pitchFamily="18" charset="0"/>
              </a:rPr>
              <a:t> </a:t>
            </a:r>
            <a:r>
              <a:rPr lang="nl-NL" sz="11200" b="1" dirty="0" err="1">
                <a:latin typeface="Times New Roman" panose="02020603050405020304" pitchFamily="18" charset="0"/>
                <a:cs typeface="Times New Roman" panose="02020603050405020304" pitchFamily="18" charset="0"/>
              </a:rPr>
              <a:t>số</a:t>
            </a:r>
            <a:r>
              <a:rPr lang="nl-NL" sz="11200" b="1" dirty="0">
                <a:latin typeface="Times New Roman" panose="02020603050405020304" pitchFamily="18" charset="0"/>
                <a:cs typeface="Times New Roman" panose="02020603050405020304" pitchFamily="18" charset="0"/>
              </a:rPr>
              <a:t> </a:t>
            </a:r>
            <a:r>
              <a:rPr lang="nl-NL" sz="11200" b="1" dirty="0" err="1">
                <a:latin typeface="Times New Roman" panose="02020603050405020304" pitchFamily="18" charset="0"/>
                <a:cs typeface="Times New Roman" panose="02020603050405020304" pitchFamily="18" charset="0"/>
              </a:rPr>
              <a:t>biện</a:t>
            </a:r>
            <a:r>
              <a:rPr lang="nl-NL" sz="11200" b="1" dirty="0">
                <a:latin typeface="Times New Roman" panose="02020603050405020304" pitchFamily="18" charset="0"/>
                <a:cs typeface="Times New Roman" panose="02020603050405020304" pitchFamily="18" charset="0"/>
              </a:rPr>
              <a:t> </a:t>
            </a:r>
            <a:r>
              <a:rPr lang="nl-NL" sz="11200" b="1" dirty="0" err="1">
                <a:latin typeface="Times New Roman" panose="02020603050405020304" pitchFamily="18" charset="0"/>
                <a:cs typeface="Times New Roman" panose="02020603050405020304" pitchFamily="18" charset="0"/>
              </a:rPr>
              <a:t>pháp</a:t>
            </a:r>
            <a:r>
              <a:rPr lang="nl-NL" sz="11200" b="1" dirty="0">
                <a:latin typeface="Times New Roman" panose="02020603050405020304" pitchFamily="18" charset="0"/>
                <a:cs typeface="Times New Roman" panose="02020603050405020304" pitchFamily="18" charset="0"/>
              </a:rPr>
              <a:t> </a:t>
            </a:r>
            <a:r>
              <a:rPr lang="nl-NL" sz="11200" b="1" dirty="0" err="1">
                <a:latin typeface="Times New Roman" panose="02020603050405020304" pitchFamily="18" charset="0"/>
                <a:cs typeface="Times New Roman" panose="02020603050405020304" pitchFamily="18" charset="0"/>
              </a:rPr>
              <a:t>giúp</a:t>
            </a:r>
            <a:r>
              <a:rPr lang="nl-NL" sz="11200" b="1" dirty="0">
                <a:latin typeface="Times New Roman" panose="02020603050405020304" pitchFamily="18" charset="0"/>
                <a:cs typeface="Times New Roman" panose="02020603050405020304" pitchFamily="18" charset="0"/>
              </a:rPr>
              <a:t> </a:t>
            </a:r>
            <a:r>
              <a:rPr lang="nl-NL" sz="11200" b="1" dirty="0" err="1">
                <a:latin typeface="Times New Roman" panose="02020603050405020304" pitchFamily="18" charset="0"/>
                <a:cs typeface="Times New Roman" panose="02020603050405020304" pitchFamily="18" charset="0"/>
              </a:rPr>
              <a:t>học</a:t>
            </a:r>
            <a:r>
              <a:rPr lang="nl-NL" sz="11200" b="1" dirty="0">
                <a:latin typeface="Times New Roman" panose="02020603050405020304" pitchFamily="18" charset="0"/>
                <a:cs typeface="Times New Roman" panose="02020603050405020304" pitchFamily="18" charset="0"/>
              </a:rPr>
              <a:t> </a:t>
            </a:r>
            <a:r>
              <a:rPr lang="nl-NL" sz="11200" b="1" dirty="0" err="1">
                <a:latin typeface="Times New Roman" panose="02020603050405020304" pitchFamily="18" charset="0"/>
                <a:cs typeface="Times New Roman" panose="02020603050405020304" pitchFamily="18" charset="0"/>
              </a:rPr>
              <a:t>sinh</a:t>
            </a:r>
            <a:r>
              <a:rPr lang="nl-NL" sz="11200" b="1" dirty="0">
                <a:latin typeface="Times New Roman" panose="02020603050405020304" pitchFamily="18" charset="0"/>
                <a:cs typeface="Times New Roman" panose="02020603050405020304" pitchFamily="18" charset="0"/>
              </a:rPr>
              <a:t> </a:t>
            </a:r>
            <a:r>
              <a:rPr lang="nl-NL" sz="11200" b="1" dirty="0" err="1">
                <a:latin typeface="Times New Roman" panose="02020603050405020304" pitchFamily="18" charset="0"/>
                <a:cs typeface="Times New Roman" panose="02020603050405020304" pitchFamily="18" charset="0"/>
              </a:rPr>
              <a:t>lớp</a:t>
            </a:r>
            <a:r>
              <a:rPr lang="nl-NL" sz="11200" b="1" dirty="0">
                <a:latin typeface="Times New Roman" panose="02020603050405020304" pitchFamily="18" charset="0"/>
                <a:cs typeface="Times New Roman" panose="02020603050405020304" pitchFamily="18" charset="0"/>
              </a:rPr>
              <a:t> 4 </a:t>
            </a:r>
            <a:r>
              <a:rPr lang="nl-NL" sz="11200" b="1" dirty="0" err="1">
                <a:latin typeface="Times New Roman" panose="02020603050405020304" pitchFamily="18" charset="0"/>
                <a:cs typeface="Times New Roman" panose="02020603050405020304" pitchFamily="18" charset="0"/>
              </a:rPr>
              <a:t>thực</a:t>
            </a:r>
            <a:r>
              <a:rPr lang="nl-NL" sz="11200" b="1" dirty="0">
                <a:latin typeface="Times New Roman" panose="02020603050405020304" pitchFamily="18" charset="0"/>
                <a:cs typeface="Times New Roman" panose="02020603050405020304" pitchFamily="18" charset="0"/>
              </a:rPr>
              <a:t> </a:t>
            </a:r>
            <a:r>
              <a:rPr lang="nl-NL" sz="11200" b="1" dirty="0" err="1">
                <a:latin typeface="Times New Roman" panose="02020603050405020304" pitchFamily="18" charset="0"/>
                <a:cs typeface="Times New Roman" panose="02020603050405020304" pitchFamily="18" charset="0"/>
              </a:rPr>
              <a:t>hiện</a:t>
            </a:r>
            <a:r>
              <a:rPr lang="nl-NL" sz="11200" b="1" dirty="0">
                <a:latin typeface="Times New Roman" panose="02020603050405020304" pitchFamily="18" charset="0"/>
                <a:cs typeface="Times New Roman" panose="02020603050405020304" pitchFamily="18" charset="0"/>
              </a:rPr>
              <a:t> </a:t>
            </a:r>
            <a:r>
              <a:rPr lang="nl-NL" sz="11200" b="1" dirty="0" err="1">
                <a:latin typeface="Times New Roman" panose="02020603050405020304" pitchFamily="18" charset="0"/>
                <a:cs typeface="Times New Roman" panose="02020603050405020304" pitchFamily="18" charset="0"/>
              </a:rPr>
              <a:t>tốt</a:t>
            </a:r>
            <a:r>
              <a:rPr lang="nl-NL" sz="11200" b="1" dirty="0">
                <a:latin typeface="Times New Roman" panose="02020603050405020304" pitchFamily="18" charset="0"/>
                <a:cs typeface="Times New Roman" panose="02020603050405020304" pitchFamily="18" charset="0"/>
              </a:rPr>
              <a:t> </a:t>
            </a:r>
            <a:r>
              <a:rPr lang="nl-NL" sz="11200" b="1" dirty="0" err="1">
                <a:latin typeface="Times New Roman" panose="02020603050405020304" pitchFamily="18" charset="0"/>
                <a:cs typeface="Times New Roman" panose="02020603050405020304" pitchFamily="18" charset="0"/>
              </a:rPr>
              <a:t>phép</a:t>
            </a:r>
            <a:r>
              <a:rPr lang="nl-NL" sz="11200" b="1" dirty="0">
                <a:latin typeface="Times New Roman" panose="02020603050405020304" pitchFamily="18" charset="0"/>
                <a:cs typeface="Times New Roman" panose="02020603050405020304" pitchFamily="18" charset="0"/>
              </a:rPr>
              <a:t> </a:t>
            </a:r>
            <a:r>
              <a:rPr lang="nl-NL" sz="11200" b="1" dirty="0" err="1">
                <a:latin typeface="Times New Roman" panose="02020603050405020304" pitchFamily="18" charset="0"/>
                <a:cs typeface="Times New Roman" panose="02020603050405020304" pitchFamily="18" charset="0"/>
              </a:rPr>
              <a:t>chia</a:t>
            </a:r>
            <a:r>
              <a:rPr lang="nl-NL" sz="11200" b="1" dirty="0">
                <a:latin typeface="Times New Roman" panose="02020603050405020304" pitchFamily="18" charset="0"/>
                <a:cs typeface="Times New Roman" panose="02020603050405020304" pitchFamily="18" charset="0"/>
              </a:rPr>
              <a:t> </a:t>
            </a:r>
            <a:r>
              <a:rPr lang="nl-NL" sz="11200" b="1" dirty="0" err="1">
                <a:latin typeface="Times New Roman" panose="02020603050405020304" pitchFamily="18" charset="0"/>
                <a:cs typeface="Times New Roman" panose="02020603050405020304" pitchFamily="18" charset="0"/>
              </a:rPr>
              <a:t>cho</a:t>
            </a:r>
            <a:r>
              <a:rPr lang="nl-NL" sz="11200" b="1" dirty="0">
                <a:latin typeface="Times New Roman" panose="02020603050405020304" pitchFamily="18" charset="0"/>
                <a:cs typeface="Times New Roman" panose="02020603050405020304" pitchFamily="18" charset="0"/>
              </a:rPr>
              <a:t> </a:t>
            </a:r>
            <a:r>
              <a:rPr lang="nl-NL" sz="11200" b="1" dirty="0" err="1">
                <a:latin typeface="Times New Roman" panose="02020603050405020304" pitchFamily="18" charset="0"/>
                <a:cs typeface="Times New Roman" panose="02020603050405020304" pitchFamily="18" charset="0"/>
              </a:rPr>
              <a:t>số</a:t>
            </a:r>
            <a:r>
              <a:rPr lang="nl-NL" sz="11200" b="1" dirty="0">
                <a:latin typeface="Times New Roman" panose="02020603050405020304" pitchFamily="18" charset="0"/>
                <a:cs typeface="Times New Roman" panose="02020603050405020304" pitchFamily="18" charset="0"/>
              </a:rPr>
              <a:t> </a:t>
            </a:r>
            <a:r>
              <a:rPr lang="nl-NL" sz="11200" b="1" dirty="0" err="1">
                <a:latin typeface="Times New Roman" panose="02020603050405020304" pitchFamily="18" charset="0"/>
                <a:cs typeface="Times New Roman" panose="02020603050405020304" pitchFamily="18" charset="0"/>
              </a:rPr>
              <a:t>có</a:t>
            </a:r>
            <a:r>
              <a:rPr lang="nl-NL" sz="11200" b="1" dirty="0">
                <a:latin typeface="Times New Roman" panose="02020603050405020304" pitchFamily="18" charset="0"/>
                <a:cs typeface="Times New Roman" panose="02020603050405020304" pitchFamily="18" charset="0"/>
              </a:rPr>
              <a:t> </a:t>
            </a:r>
            <a:r>
              <a:rPr lang="nl-NL" sz="11200" b="1" dirty="0" err="1">
                <a:latin typeface="Times New Roman" panose="02020603050405020304" pitchFamily="18" charset="0"/>
                <a:cs typeface="Times New Roman" panose="02020603050405020304" pitchFamily="18" charset="0"/>
              </a:rPr>
              <a:t>nhiều</a:t>
            </a:r>
            <a:r>
              <a:rPr lang="nl-NL" sz="11200" b="1" dirty="0">
                <a:latin typeface="Times New Roman" panose="02020603050405020304" pitchFamily="18" charset="0"/>
                <a:cs typeface="Times New Roman" panose="02020603050405020304" pitchFamily="18" charset="0"/>
              </a:rPr>
              <a:t> </a:t>
            </a:r>
            <a:r>
              <a:rPr lang="nl-NL" sz="11200" b="1" dirty="0" err="1">
                <a:latin typeface="Times New Roman" panose="02020603050405020304" pitchFamily="18" charset="0"/>
                <a:cs typeface="Times New Roman" panose="02020603050405020304" pitchFamily="18" charset="0"/>
              </a:rPr>
              <a:t>chữ</a:t>
            </a:r>
            <a:r>
              <a:rPr lang="nl-NL" sz="11200" b="1" dirty="0">
                <a:latin typeface="Times New Roman" panose="02020603050405020304" pitchFamily="18" charset="0"/>
                <a:cs typeface="Times New Roman" panose="02020603050405020304" pitchFamily="18" charset="0"/>
              </a:rPr>
              <a:t> </a:t>
            </a:r>
            <a:r>
              <a:rPr lang="nl-NL" sz="11200" b="1" dirty="0" err="1">
                <a:latin typeface="Times New Roman" panose="02020603050405020304" pitchFamily="18" charset="0"/>
                <a:cs typeface="Times New Roman" panose="02020603050405020304" pitchFamily="18" charset="0"/>
              </a:rPr>
              <a:t>số</a:t>
            </a:r>
            <a:r>
              <a:rPr lang="nl-NL" sz="11200" b="1" i="1" dirty="0">
                <a:latin typeface="Times New Roman" panose="02020603050405020304" pitchFamily="18" charset="0"/>
                <a:cs typeface="Times New Roman" panose="02020603050405020304" pitchFamily="18" charset="0"/>
              </a:rPr>
              <a:t>”</a:t>
            </a:r>
            <a:r>
              <a:rPr lang="nl-NL" sz="11200" dirty="0">
                <a:latin typeface="Times New Roman" panose="02020603050405020304" pitchFamily="18" charset="0"/>
                <a:cs typeface="Times New Roman" panose="02020603050405020304" pitchFamily="18" charset="0"/>
              </a:rPr>
              <a:t>. Song </a:t>
            </a:r>
            <a:r>
              <a:rPr lang="nl-NL" sz="11200" dirty="0" err="1">
                <a:latin typeface="Times New Roman" panose="02020603050405020304" pitchFamily="18" charset="0"/>
                <a:cs typeface="Times New Roman" panose="02020603050405020304" pitchFamily="18" charset="0"/>
              </a:rPr>
              <a:t>kinh</a:t>
            </a:r>
            <a:r>
              <a:rPr lang="nl-NL" sz="11200" dirty="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nghiệm</a:t>
            </a:r>
            <a:r>
              <a:rPr lang="nl-NL" sz="11200" dirty="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này</a:t>
            </a:r>
            <a:r>
              <a:rPr lang="nl-NL" sz="11200" dirty="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thời</a:t>
            </a:r>
            <a:r>
              <a:rPr lang="nl-NL" sz="11200" dirty="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gian</a:t>
            </a:r>
            <a:r>
              <a:rPr lang="nl-NL" sz="11200" dirty="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áp</a:t>
            </a:r>
            <a:r>
              <a:rPr lang="nl-NL" sz="11200" dirty="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dụng</a:t>
            </a:r>
            <a:r>
              <a:rPr lang="nl-NL" sz="11200" dirty="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còn</a:t>
            </a:r>
            <a:r>
              <a:rPr lang="nl-NL" sz="11200" dirty="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ngắn</a:t>
            </a:r>
            <a:r>
              <a:rPr lang="nl-NL" sz="11200" dirty="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trước</a:t>
            </a:r>
            <a:r>
              <a:rPr lang="nl-NL" sz="11200" dirty="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mắt</a:t>
            </a:r>
            <a:r>
              <a:rPr lang="nl-NL" sz="11200" dirty="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nó</a:t>
            </a:r>
            <a:r>
              <a:rPr lang="nl-NL" sz="11200" dirty="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đã</a:t>
            </a:r>
            <a:r>
              <a:rPr lang="nl-NL" sz="11200" dirty="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mang</a:t>
            </a:r>
            <a:r>
              <a:rPr lang="nl-NL" sz="11200" dirty="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lại</a:t>
            </a:r>
            <a:r>
              <a:rPr lang="nl-NL" sz="11200" dirty="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hiệu</a:t>
            </a:r>
            <a:r>
              <a:rPr lang="nl-NL" sz="11200" dirty="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quả</a:t>
            </a:r>
            <a:r>
              <a:rPr lang="nl-NL" sz="11200" dirty="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thiết</a:t>
            </a:r>
            <a:r>
              <a:rPr lang="nl-NL" sz="11200" dirty="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thực</a:t>
            </a:r>
            <a:r>
              <a:rPr lang="nl-NL" sz="11200" dirty="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nhưng</a:t>
            </a:r>
            <a:r>
              <a:rPr lang="nl-NL" sz="11200" dirty="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hiệu</a:t>
            </a:r>
            <a:r>
              <a:rPr lang="nl-NL" sz="11200" dirty="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quả</a:t>
            </a:r>
            <a:r>
              <a:rPr lang="nl-NL" sz="11200" dirty="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đó</a:t>
            </a:r>
            <a:r>
              <a:rPr lang="nl-NL" sz="11200" dirty="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cần</a:t>
            </a:r>
            <a:r>
              <a:rPr lang="nl-NL" sz="11200" dirty="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có</a:t>
            </a:r>
            <a:r>
              <a:rPr lang="nl-NL" sz="11200" dirty="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sự</a:t>
            </a:r>
            <a:r>
              <a:rPr lang="nl-NL" sz="11200" dirty="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kiểm</a:t>
            </a:r>
            <a:r>
              <a:rPr lang="nl-NL" sz="11200" dirty="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chứng</a:t>
            </a:r>
            <a:r>
              <a:rPr lang="nl-NL" sz="11200" dirty="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và</a:t>
            </a:r>
            <a:r>
              <a:rPr lang="nl-NL" sz="11200" dirty="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đóng</a:t>
            </a:r>
            <a:r>
              <a:rPr lang="nl-NL" sz="11200" dirty="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góp</a:t>
            </a:r>
            <a:r>
              <a:rPr lang="nl-NL" sz="11200" dirty="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của</a:t>
            </a:r>
            <a:r>
              <a:rPr lang="nl-NL" sz="11200" dirty="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nhiều</a:t>
            </a:r>
            <a:r>
              <a:rPr lang="nl-NL" sz="11200" dirty="0">
                <a:latin typeface="Times New Roman" panose="02020603050405020304" pitchFamily="18" charset="0"/>
                <a:cs typeface="Times New Roman" panose="02020603050405020304" pitchFamily="18" charset="0"/>
              </a:rPr>
              <a:t> GV </a:t>
            </a:r>
            <a:r>
              <a:rPr lang="nl-NL" sz="11200" dirty="0" err="1">
                <a:latin typeface="Times New Roman" panose="02020603050405020304" pitchFamily="18" charset="0"/>
                <a:cs typeface="Times New Roman" panose="02020603050405020304" pitchFamily="18" charset="0"/>
              </a:rPr>
              <a:t>dạy</a:t>
            </a:r>
            <a:r>
              <a:rPr lang="nl-NL" sz="11200" dirty="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trên</a:t>
            </a:r>
            <a:r>
              <a:rPr lang="nl-NL" sz="11200" dirty="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nhiều</a:t>
            </a:r>
            <a:r>
              <a:rPr lang="nl-NL" sz="11200" dirty="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đối</a:t>
            </a:r>
            <a:r>
              <a:rPr lang="nl-NL" sz="11200" dirty="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tượng</a:t>
            </a:r>
            <a:r>
              <a:rPr lang="nl-NL" sz="11200" dirty="0">
                <a:latin typeface="Times New Roman" panose="02020603050405020304" pitchFamily="18" charset="0"/>
                <a:cs typeface="Times New Roman" panose="02020603050405020304" pitchFamily="18" charset="0"/>
              </a:rPr>
              <a:t> HS </a:t>
            </a:r>
            <a:r>
              <a:rPr lang="nl-NL" sz="11200" dirty="0" err="1">
                <a:latin typeface="Times New Roman" panose="02020603050405020304" pitchFamily="18" charset="0"/>
                <a:cs typeface="Times New Roman" panose="02020603050405020304" pitchFamily="18" charset="0"/>
              </a:rPr>
              <a:t>khác</a:t>
            </a:r>
            <a:r>
              <a:rPr lang="nl-NL" sz="11200" dirty="0">
                <a:latin typeface="Times New Roman" panose="02020603050405020304" pitchFamily="18" charset="0"/>
                <a:cs typeface="Times New Roman" panose="02020603050405020304" pitchFamily="18" charset="0"/>
              </a:rPr>
              <a:t> </a:t>
            </a:r>
            <a:r>
              <a:rPr lang="nl-NL" sz="11200" dirty="0" err="1">
                <a:latin typeface="Times New Roman" panose="02020603050405020304" pitchFamily="18" charset="0"/>
                <a:cs typeface="Times New Roman" panose="02020603050405020304" pitchFamily="18" charset="0"/>
              </a:rPr>
              <a:t>nhau</a:t>
            </a:r>
            <a:r>
              <a:rPr lang="nl-NL" sz="11200" dirty="0" smtClean="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Rất</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mong</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được</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sự</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đóng</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góp</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của</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các</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cấp</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lãnh</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đạo</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và</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các</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đồng</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chí</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để</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kinh</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nghiệm</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của</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tôi</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thêm</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hoàn</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thiện</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và</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được</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ứng</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dụng</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rộng</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rãi</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trong</a:t>
            </a:r>
            <a:r>
              <a:rPr lang="en-US" sz="11200" dirty="0">
                <a:latin typeface="Times New Roman" panose="02020603050405020304" pitchFamily="18" charset="0"/>
                <a:cs typeface="Times New Roman" panose="02020603050405020304" pitchFamily="18" charset="0"/>
              </a:rPr>
              <a:t> </a:t>
            </a:r>
            <a:r>
              <a:rPr lang="en-US" sz="11200" dirty="0" err="1">
                <a:latin typeface="Times New Roman" panose="02020603050405020304" pitchFamily="18" charset="0"/>
                <a:cs typeface="Times New Roman" panose="02020603050405020304" pitchFamily="18" charset="0"/>
              </a:rPr>
              <a:t>dạy</a:t>
            </a:r>
            <a:r>
              <a:rPr lang="en-US" sz="11200" dirty="0">
                <a:latin typeface="Times New Roman" panose="02020603050405020304" pitchFamily="18" charset="0"/>
                <a:cs typeface="Times New Roman" panose="02020603050405020304" pitchFamily="18" charset="0"/>
              </a:rPr>
              <a:t> </a:t>
            </a:r>
            <a:r>
              <a:rPr lang="en-US" sz="11200" dirty="0" err="1" smtClean="0">
                <a:latin typeface="Times New Roman" panose="02020603050405020304" pitchFamily="18" charset="0"/>
                <a:cs typeface="Times New Roman" panose="02020603050405020304" pitchFamily="18" charset="0"/>
              </a:rPr>
              <a:t>học</a:t>
            </a:r>
            <a:r>
              <a:rPr lang="en-US" sz="11200" dirty="0" smtClean="0">
                <a:latin typeface="Times New Roman" panose="02020603050405020304" pitchFamily="18" charset="0"/>
                <a:cs typeface="Times New Roman" panose="02020603050405020304" pitchFamily="18" charset="0"/>
              </a:rPr>
              <a:t>.</a:t>
            </a:r>
          </a:p>
          <a:p>
            <a:pPr marL="0" indent="0">
              <a:buNone/>
            </a:pPr>
            <a:r>
              <a:rPr lang="en-US" sz="11200" b="1" dirty="0">
                <a:latin typeface="Times New Roman" panose="02020603050405020304" pitchFamily="18" charset="0"/>
                <a:cs typeface="Times New Roman" panose="02020603050405020304" pitchFamily="18" charset="0"/>
              </a:rPr>
              <a:t> </a:t>
            </a:r>
            <a:r>
              <a:rPr lang="en-US" sz="11200" b="1" dirty="0" smtClean="0">
                <a:latin typeface="Times New Roman" panose="02020603050405020304" pitchFamily="18" charset="0"/>
                <a:cs typeface="Times New Roman" panose="02020603050405020304" pitchFamily="18" charset="0"/>
              </a:rPr>
              <a:t>                </a:t>
            </a:r>
            <a:r>
              <a:rPr lang="nl-NL" sz="11200" b="1" dirty="0" err="1" smtClean="0">
                <a:latin typeface="Times New Roman" panose="02020603050405020304" pitchFamily="18" charset="0"/>
                <a:cs typeface="Times New Roman" panose="02020603050405020304" pitchFamily="18" charset="0"/>
              </a:rPr>
              <a:t>Tôi</a:t>
            </a:r>
            <a:r>
              <a:rPr lang="nl-NL" sz="11200" b="1" dirty="0" smtClean="0">
                <a:latin typeface="Times New Roman" panose="02020603050405020304" pitchFamily="18" charset="0"/>
                <a:cs typeface="Times New Roman" panose="02020603050405020304" pitchFamily="18" charset="0"/>
              </a:rPr>
              <a:t> </a:t>
            </a:r>
            <a:r>
              <a:rPr lang="nl-NL" sz="11200" b="1" dirty="0" err="1">
                <a:latin typeface="Times New Roman" panose="02020603050405020304" pitchFamily="18" charset="0"/>
                <a:cs typeface="Times New Roman" panose="02020603050405020304" pitchFamily="18" charset="0"/>
              </a:rPr>
              <a:t>xin</a:t>
            </a:r>
            <a:r>
              <a:rPr lang="nl-NL" sz="11200" b="1" dirty="0">
                <a:latin typeface="Times New Roman" panose="02020603050405020304" pitchFamily="18" charset="0"/>
                <a:cs typeface="Times New Roman" panose="02020603050405020304" pitchFamily="18" charset="0"/>
              </a:rPr>
              <a:t> </a:t>
            </a:r>
            <a:r>
              <a:rPr lang="nl-NL" sz="11200" b="1" dirty="0" err="1">
                <a:latin typeface="Times New Roman" panose="02020603050405020304" pitchFamily="18" charset="0"/>
                <a:cs typeface="Times New Roman" panose="02020603050405020304" pitchFamily="18" charset="0"/>
              </a:rPr>
              <a:t>chân</a:t>
            </a:r>
            <a:r>
              <a:rPr lang="nl-NL" sz="11200" b="1" dirty="0">
                <a:latin typeface="Times New Roman" panose="02020603050405020304" pitchFamily="18" charset="0"/>
                <a:cs typeface="Times New Roman" panose="02020603050405020304" pitchFamily="18" charset="0"/>
              </a:rPr>
              <a:t> </a:t>
            </a:r>
            <a:r>
              <a:rPr lang="nl-NL" sz="11200" b="1" dirty="0" err="1">
                <a:latin typeface="Times New Roman" panose="02020603050405020304" pitchFamily="18" charset="0"/>
                <a:cs typeface="Times New Roman" panose="02020603050405020304" pitchFamily="18" charset="0"/>
              </a:rPr>
              <a:t>thành</a:t>
            </a:r>
            <a:r>
              <a:rPr lang="nl-NL" sz="11200" b="1" dirty="0">
                <a:latin typeface="Times New Roman" panose="02020603050405020304" pitchFamily="18" charset="0"/>
                <a:cs typeface="Times New Roman" panose="02020603050405020304" pitchFamily="18" charset="0"/>
              </a:rPr>
              <a:t> </a:t>
            </a:r>
            <a:r>
              <a:rPr lang="nl-NL" sz="11200" b="1" dirty="0" err="1">
                <a:latin typeface="Times New Roman" panose="02020603050405020304" pitchFamily="18" charset="0"/>
                <a:cs typeface="Times New Roman" panose="02020603050405020304" pitchFamily="18" charset="0"/>
              </a:rPr>
              <a:t>cảm</a:t>
            </a:r>
            <a:r>
              <a:rPr lang="nl-NL" sz="11200" b="1" dirty="0">
                <a:latin typeface="Times New Roman" panose="02020603050405020304" pitchFamily="18" charset="0"/>
                <a:cs typeface="Times New Roman" panose="02020603050405020304" pitchFamily="18" charset="0"/>
              </a:rPr>
              <a:t> </a:t>
            </a:r>
            <a:r>
              <a:rPr lang="nl-NL" sz="11200" b="1" dirty="0" err="1">
                <a:latin typeface="Times New Roman" panose="02020603050405020304" pitchFamily="18" charset="0"/>
                <a:cs typeface="Times New Roman" panose="02020603050405020304" pitchFamily="18" charset="0"/>
              </a:rPr>
              <a:t>ơn</a:t>
            </a:r>
            <a:r>
              <a:rPr lang="nl-NL" sz="11200" b="1" dirty="0">
                <a:latin typeface="Times New Roman" panose="02020603050405020304" pitchFamily="18" charset="0"/>
                <a:cs typeface="Times New Roman" panose="02020603050405020304" pitchFamily="18" charset="0"/>
              </a:rPr>
              <a:t>!</a:t>
            </a:r>
            <a:endParaRPr lang="en-US" sz="11200" dirty="0">
              <a:latin typeface="Times New Roman" panose="02020603050405020304" pitchFamily="18" charset="0"/>
              <a:cs typeface="Times New Roman" panose="02020603050405020304" pitchFamily="18" charset="0"/>
            </a:endParaRPr>
          </a:p>
          <a:p>
            <a:endParaRPr lang="en-US" dirty="0"/>
          </a:p>
        </p:txBody>
      </p:sp>
    </p:spTree>
  </p:cSld>
  <p:clrMapOvr>
    <a:masterClrMapping/>
  </p:clrMapOvr>
  <p:transition>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28600" y="304800"/>
            <a:ext cx="8763000" cy="762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b="1" dirty="0" smtClean="0">
                <a:solidFill>
                  <a:srgbClr val="FF0000"/>
                </a:solidFill>
                <a:latin typeface="Times New Roman" pitchFamily="18" charset="0"/>
                <a:cs typeface="Times New Roman" pitchFamily="18" charset="0"/>
              </a:rPr>
              <a:t>1. </a:t>
            </a:r>
            <a:r>
              <a:rPr lang="en-US" sz="3600" b="1" dirty="0" err="1" smtClean="0">
                <a:solidFill>
                  <a:srgbClr val="FF0000"/>
                </a:solidFill>
                <a:latin typeface="Times New Roman" pitchFamily="18" charset="0"/>
                <a:cs typeface="Times New Roman" pitchFamily="18" charset="0"/>
              </a:rPr>
              <a:t>LÝ</a:t>
            </a:r>
            <a:r>
              <a:rPr lang="en-US" sz="3600" b="1" dirty="0" smtClean="0">
                <a:solidFill>
                  <a:srgbClr val="FF0000"/>
                </a:solidFill>
                <a:latin typeface="Times New Roman" pitchFamily="18" charset="0"/>
                <a:cs typeface="Times New Roman" pitchFamily="18" charset="0"/>
              </a:rPr>
              <a:t> DO </a:t>
            </a:r>
            <a:r>
              <a:rPr lang="en-US" sz="3600" b="1" dirty="0" err="1" smtClean="0">
                <a:solidFill>
                  <a:srgbClr val="FF0000"/>
                </a:solidFill>
                <a:latin typeface="Times New Roman" pitchFamily="18" charset="0"/>
                <a:cs typeface="Times New Roman" pitchFamily="18" charset="0"/>
              </a:rPr>
              <a:t>CHỌN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BIỆN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PHÁP</a:t>
            </a:r>
            <a:endParaRPr lang="en-US" sz="3600" dirty="0">
              <a:solidFill>
                <a:srgbClr val="FF0000"/>
              </a:solidFill>
              <a:latin typeface="Times New Roman" pitchFamily="18" charset="0"/>
              <a:cs typeface="Times New Roman" pitchFamily="18" charset="0"/>
            </a:endParaRPr>
          </a:p>
        </p:txBody>
      </p:sp>
      <p:sp>
        <p:nvSpPr>
          <p:cNvPr id="11" name="Rounded Rectangle 10"/>
          <p:cNvSpPr/>
          <p:nvPr/>
        </p:nvSpPr>
        <p:spPr>
          <a:xfrm>
            <a:off x="76200" y="1219200"/>
            <a:ext cx="8915400" cy="5410200"/>
          </a:xfrm>
          <a:prstGeom prst="roundRect">
            <a:avLst/>
          </a:prstGeom>
          <a:solidFill>
            <a:srgbClr val="FFFF00"/>
          </a:solidFill>
        </p:spPr>
        <p:style>
          <a:lnRef idx="1">
            <a:schemeClr val="accent1"/>
          </a:lnRef>
          <a:fillRef idx="2">
            <a:schemeClr val="accent1"/>
          </a:fillRef>
          <a:effectRef idx="1">
            <a:schemeClr val="accent1"/>
          </a:effectRef>
          <a:fontRef idx="minor">
            <a:schemeClr val="dk1"/>
          </a:fontRef>
        </p:style>
        <p:txBody>
          <a:bodyPr rtlCol="0" anchor="ctr"/>
          <a:lstStyle/>
          <a:p>
            <a:endParaRPr lang="en-US" sz="2400" b="1" dirty="0" smtClean="0">
              <a:latin typeface="Times New Roman" pitchFamily="18" charset="0"/>
              <a:cs typeface="Times New Roman" pitchFamily="18" charset="0"/>
            </a:endParaRPr>
          </a:p>
          <a:p>
            <a:endParaRPr lang="en-US" sz="3200" b="1" dirty="0" smtClean="0">
              <a:latin typeface="Times New Roman" pitchFamily="18" charset="0"/>
              <a:cs typeface="Times New Roman" pitchFamily="18" charset="0"/>
            </a:endParaRPr>
          </a:p>
          <a:p>
            <a:endParaRPr lang="en-US" sz="3200" b="1" dirty="0">
              <a:latin typeface="Times New Roman" pitchFamily="18" charset="0"/>
              <a:cs typeface="Times New Roman" pitchFamily="18" charset="0"/>
            </a:endParaRPr>
          </a:p>
          <a:p>
            <a:endParaRPr lang="en-US" sz="2000" b="1" dirty="0" smtClean="0">
              <a:latin typeface="Times New Roman" pitchFamily="18" charset="0"/>
              <a:cs typeface="Times New Roman" pitchFamily="18" charset="0"/>
            </a:endParaRPr>
          </a:p>
          <a:p>
            <a:r>
              <a:rPr lang="nl-NL" sz="2800" dirty="0" smtClean="0">
                <a:latin typeface="Times New Roman"/>
                <a:cs typeface="Times New Roman"/>
              </a:rPr>
              <a:t>    </a:t>
            </a:r>
          </a:p>
          <a:p>
            <a:endParaRPr lang="nl-NL" sz="2800" dirty="0">
              <a:latin typeface="Times New Roman"/>
              <a:cs typeface="Times New Roman"/>
            </a:endParaRPr>
          </a:p>
          <a:p>
            <a:r>
              <a:rPr lang="nl-NL" sz="2800" b="1" dirty="0" err="1" smtClean="0">
                <a:latin typeface="Times New Roman"/>
                <a:cs typeface="Times New Roman"/>
              </a:rPr>
              <a:t>Trong</a:t>
            </a:r>
            <a:r>
              <a:rPr lang="nl-NL" sz="2800" b="1" dirty="0" smtClean="0">
                <a:latin typeface="Times New Roman"/>
                <a:cs typeface="Times New Roman"/>
              </a:rPr>
              <a:t> </a:t>
            </a:r>
            <a:r>
              <a:rPr lang="nl-NL" sz="2800" b="1" dirty="0" err="1">
                <a:latin typeface="Times New Roman"/>
                <a:cs typeface="Times New Roman"/>
              </a:rPr>
              <a:t>các</a:t>
            </a:r>
            <a:r>
              <a:rPr lang="nl-NL" sz="2800" b="1" dirty="0">
                <a:latin typeface="Times New Roman"/>
                <a:cs typeface="Times New Roman"/>
              </a:rPr>
              <a:t> </a:t>
            </a:r>
            <a:r>
              <a:rPr lang="nl-NL" sz="2800" b="1" dirty="0" err="1">
                <a:latin typeface="Times New Roman"/>
                <a:cs typeface="Times New Roman"/>
              </a:rPr>
              <a:t>môn</a:t>
            </a:r>
            <a:r>
              <a:rPr lang="nl-NL" sz="2800" b="1" dirty="0">
                <a:latin typeface="Times New Roman"/>
                <a:cs typeface="Times New Roman"/>
              </a:rPr>
              <a:t> </a:t>
            </a:r>
            <a:r>
              <a:rPr lang="nl-NL" sz="2800" b="1" dirty="0" err="1">
                <a:latin typeface="Times New Roman"/>
                <a:cs typeface="Times New Roman"/>
              </a:rPr>
              <a:t>học</a:t>
            </a:r>
            <a:r>
              <a:rPr lang="nl-NL" sz="2800" b="1" dirty="0">
                <a:latin typeface="Times New Roman"/>
                <a:cs typeface="Times New Roman"/>
              </a:rPr>
              <a:t> </a:t>
            </a:r>
            <a:r>
              <a:rPr lang="nl-NL" sz="2800" b="1" dirty="0" err="1">
                <a:latin typeface="Times New Roman"/>
                <a:cs typeface="Times New Roman"/>
              </a:rPr>
              <a:t>ở</a:t>
            </a:r>
            <a:r>
              <a:rPr lang="nl-NL" sz="2800" b="1" dirty="0">
                <a:latin typeface="Times New Roman"/>
                <a:cs typeface="Times New Roman"/>
              </a:rPr>
              <a:t> </a:t>
            </a:r>
            <a:r>
              <a:rPr lang="nl-NL" sz="2800" b="1" dirty="0" err="1">
                <a:latin typeface="Times New Roman"/>
                <a:cs typeface="Times New Roman"/>
              </a:rPr>
              <a:t>tiểu</a:t>
            </a:r>
            <a:r>
              <a:rPr lang="nl-NL" sz="2800" b="1" dirty="0">
                <a:latin typeface="Times New Roman"/>
                <a:cs typeface="Times New Roman"/>
              </a:rPr>
              <a:t> </a:t>
            </a:r>
            <a:r>
              <a:rPr lang="nl-NL" sz="2800" b="1" dirty="0" err="1">
                <a:latin typeface="Times New Roman"/>
                <a:cs typeface="Times New Roman"/>
              </a:rPr>
              <a:t>học</a:t>
            </a:r>
            <a:r>
              <a:rPr lang="nl-NL" sz="2800" b="1" dirty="0">
                <a:latin typeface="Times New Roman"/>
                <a:cs typeface="Times New Roman"/>
              </a:rPr>
              <a:t>, </a:t>
            </a:r>
            <a:r>
              <a:rPr lang="nl-NL" sz="2800" b="1" dirty="0" err="1">
                <a:latin typeface="Times New Roman"/>
                <a:cs typeface="Times New Roman"/>
              </a:rPr>
              <a:t>môn</a:t>
            </a:r>
            <a:r>
              <a:rPr lang="nl-NL" sz="2800" b="1" dirty="0">
                <a:latin typeface="Times New Roman"/>
                <a:cs typeface="Times New Roman"/>
              </a:rPr>
              <a:t> </a:t>
            </a:r>
            <a:r>
              <a:rPr lang="nl-NL" sz="2800" b="1" dirty="0" err="1">
                <a:latin typeface="Times New Roman"/>
                <a:cs typeface="Times New Roman"/>
              </a:rPr>
              <a:t>Toán</a:t>
            </a:r>
            <a:r>
              <a:rPr lang="nl-NL" sz="2800" b="1" dirty="0">
                <a:latin typeface="Times New Roman"/>
                <a:cs typeface="Times New Roman"/>
              </a:rPr>
              <a:t> </a:t>
            </a:r>
            <a:r>
              <a:rPr lang="nl-NL" sz="2800" b="1" dirty="0" err="1">
                <a:latin typeface="Times New Roman"/>
                <a:cs typeface="Times New Roman"/>
              </a:rPr>
              <a:t>có</a:t>
            </a:r>
            <a:r>
              <a:rPr lang="nl-NL" sz="2800" b="1" dirty="0">
                <a:latin typeface="Times New Roman"/>
                <a:cs typeface="Times New Roman"/>
              </a:rPr>
              <a:t> </a:t>
            </a:r>
            <a:r>
              <a:rPr lang="nl-NL" sz="2800" b="1" dirty="0" err="1">
                <a:latin typeface="Times New Roman"/>
                <a:cs typeface="Times New Roman"/>
              </a:rPr>
              <a:t>vị</a:t>
            </a:r>
            <a:r>
              <a:rPr lang="nl-NL" sz="2800" b="1" dirty="0">
                <a:latin typeface="Times New Roman"/>
                <a:cs typeface="Times New Roman"/>
              </a:rPr>
              <a:t> </a:t>
            </a:r>
            <a:r>
              <a:rPr lang="nl-NL" sz="2800" b="1" dirty="0" err="1">
                <a:latin typeface="Times New Roman"/>
                <a:cs typeface="Times New Roman"/>
              </a:rPr>
              <a:t>trí</a:t>
            </a:r>
            <a:r>
              <a:rPr lang="nl-NL" sz="2800" b="1" dirty="0">
                <a:latin typeface="Times New Roman"/>
                <a:cs typeface="Times New Roman"/>
              </a:rPr>
              <a:t> </a:t>
            </a:r>
            <a:r>
              <a:rPr lang="nl-NL" sz="2800" b="1" dirty="0" err="1">
                <a:latin typeface="Times New Roman"/>
                <a:cs typeface="Times New Roman"/>
              </a:rPr>
              <a:t>quan</a:t>
            </a:r>
            <a:r>
              <a:rPr lang="nl-NL" sz="2800" b="1" dirty="0">
                <a:latin typeface="Times New Roman"/>
                <a:cs typeface="Times New Roman"/>
              </a:rPr>
              <a:t> </a:t>
            </a:r>
            <a:r>
              <a:rPr lang="nl-NL" sz="2800" b="1" dirty="0" err="1">
                <a:latin typeface="Times New Roman"/>
                <a:cs typeface="Times New Roman"/>
              </a:rPr>
              <a:t>trọng</a:t>
            </a:r>
            <a:r>
              <a:rPr lang="nl-NL" sz="2800" b="1" dirty="0">
                <a:latin typeface="Times New Roman"/>
                <a:cs typeface="Times New Roman"/>
              </a:rPr>
              <a:t>. </a:t>
            </a:r>
          </a:p>
          <a:p>
            <a:r>
              <a:rPr lang="nl-NL" sz="2800" b="1" dirty="0" err="1">
                <a:latin typeface="Times New Roman"/>
                <a:cs typeface="Times New Roman"/>
              </a:rPr>
              <a:t>Môn</a:t>
            </a:r>
            <a:r>
              <a:rPr lang="nl-NL" sz="2800" b="1" dirty="0">
                <a:latin typeface="Times New Roman"/>
                <a:cs typeface="Times New Roman"/>
              </a:rPr>
              <a:t> </a:t>
            </a:r>
            <a:r>
              <a:rPr lang="nl-NL" sz="2800" b="1" dirty="0" err="1">
                <a:latin typeface="Times New Roman"/>
                <a:cs typeface="Times New Roman"/>
              </a:rPr>
              <a:t>toán</a:t>
            </a:r>
            <a:r>
              <a:rPr lang="nl-NL" sz="2800" b="1" dirty="0">
                <a:latin typeface="Times New Roman"/>
                <a:cs typeface="Times New Roman"/>
              </a:rPr>
              <a:t> </a:t>
            </a:r>
            <a:r>
              <a:rPr lang="nl-NL" sz="2800" b="1" dirty="0" err="1">
                <a:latin typeface="Times New Roman"/>
                <a:cs typeface="Times New Roman"/>
              </a:rPr>
              <a:t>không</a:t>
            </a:r>
            <a:r>
              <a:rPr lang="nl-NL" sz="2800" b="1" dirty="0">
                <a:latin typeface="Times New Roman"/>
                <a:cs typeface="Times New Roman"/>
              </a:rPr>
              <a:t> </a:t>
            </a:r>
            <a:r>
              <a:rPr lang="nl-NL" sz="2800" b="1" dirty="0" err="1">
                <a:latin typeface="Times New Roman"/>
                <a:cs typeface="Times New Roman"/>
              </a:rPr>
              <a:t>chỉ</a:t>
            </a:r>
            <a:r>
              <a:rPr lang="nl-NL" sz="2800" b="1" dirty="0">
                <a:latin typeface="Times New Roman"/>
                <a:cs typeface="Times New Roman"/>
              </a:rPr>
              <a:t> </a:t>
            </a:r>
            <a:r>
              <a:rPr lang="nl-NL" sz="2800" b="1" dirty="0" err="1">
                <a:latin typeface="Times New Roman"/>
                <a:cs typeface="Times New Roman"/>
              </a:rPr>
              <a:t>giúp</a:t>
            </a:r>
            <a:r>
              <a:rPr lang="nl-NL" sz="2800" b="1" dirty="0">
                <a:latin typeface="Times New Roman"/>
                <a:cs typeface="Times New Roman"/>
              </a:rPr>
              <a:t> </a:t>
            </a:r>
            <a:r>
              <a:rPr lang="nl-NL" sz="2800" b="1" dirty="0" err="1">
                <a:latin typeface="Times New Roman"/>
                <a:cs typeface="Times New Roman"/>
              </a:rPr>
              <a:t>học</a:t>
            </a:r>
            <a:r>
              <a:rPr lang="nl-NL" sz="2800" b="1" dirty="0">
                <a:latin typeface="Times New Roman"/>
                <a:cs typeface="Times New Roman"/>
              </a:rPr>
              <a:t> </a:t>
            </a:r>
            <a:r>
              <a:rPr lang="nl-NL" sz="2800" b="1" dirty="0" err="1">
                <a:latin typeface="Times New Roman"/>
                <a:cs typeface="Times New Roman"/>
              </a:rPr>
              <a:t>sinh</a:t>
            </a:r>
            <a:r>
              <a:rPr lang="nl-NL" sz="2800" b="1" dirty="0">
                <a:latin typeface="Times New Roman"/>
                <a:cs typeface="Times New Roman"/>
              </a:rPr>
              <a:t> </a:t>
            </a:r>
            <a:r>
              <a:rPr lang="nl-NL" sz="2800" b="1" dirty="0" err="1">
                <a:latin typeface="Times New Roman"/>
                <a:cs typeface="Times New Roman"/>
              </a:rPr>
              <a:t>lĩnh</a:t>
            </a:r>
            <a:r>
              <a:rPr lang="nl-NL" sz="2800" b="1" dirty="0">
                <a:latin typeface="Times New Roman"/>
                <a:cs typeface="Times New Roman"/>
              </a:rPr>
              <a:t> </a:t>
            </a:r>
            <a:r>
              <a:rPr lang="nl-NL" sz="2800" b="1" dirty="0" err="1">
                <a:latin typeface="Times New Roman"/>
                <a:cs typeface="Times New Roman"/>
              </a:rPr>
              <a:t>hội</a:t>
            </a:r>
            <a:r>
              <a:rPr lang="nl-NL" sz="2800" b="1" dirty="0">
                <a:latin typeface="Times New Roman"/>
                <a:cs typeface="Times New Roman"/>
              </a:rPr>
              <a:t> </a:t>
            </a:r>
            <a:r>
              <a:rPr lang="nl-NL" sz="2800" b="1" dirty="0" err="1">
                <a:latin typeface="Times New Roman"/>
                <a:cs typeface="Times New Roman"/>
              </a:rPr>
              <a:t>các</a:t>
            </a:r>
            <a:r>
              <a:rPr lang="nl-NL" sz="2800" b="1" dirty="0">
                <a:latin typeface="Times New Roman"/>
                <a:cs typeface="Times New Roman"/>
              </a:rPr>
              <a:t> </a:t>
            </a:r>
            <a:r>
              <a:rPr lang="nl-NL" sz="2800" b="1" dirty="0" err="1">
                <a:latin typeface="Times New Roman"/>
                <a:cs typeface="Times New Roman"/>
              </a:rPr>
              <a:t>kiến</a:t>
            </a:r>
            <a:r>
              <a:rPr lang="nl-NL" sz="2800" b="1" dirty="0">
                <a:latin typeface="Times New Roman"/>
                <a:cs typeface="Times New Roman"/>
              </a:rPr>
              <a:t> </a:t>
            </a:r>
            <a:r>
              <a:rPr lang="nl-NL" sz="2800" b="1" dirty="0" err="1">
                <a:latin typeface="Times New Roman"/>
                <a:cs typeface="Times New Roman"/>
              </a:rPr>
              <a:t>thức</a:t>
            </a:r>
            <a:r>
              <a:rPr lang="nl-NL" sz="2800" b="1" dirty="0">
                <a:latin typeface="Times New Roman"/>
                <a:cs typeface="Times New Roman"/>
              </a:rPr>
              <a:t>, </a:t>
            </a:r>
            <a:r>
              <a:rPr lang="nl-NL" sz="2800" b="1" dirty="0" err="1">
                <a:latin typeface="Times New Roman"/>
                <a:cs typeface="Times New Roman"/>
              </a:rPr>
              <a:t>rèn</a:t>
            </a:r>
            <a:r>
              <a:rPr lang="nl-NL" sz="2800" b="1" dirty="0">
                <a:latin typeface="Times New Roman"/>
                <a:cs typeface="Times New Roman"/>
              </a:rPr>
              <a:t> </a:t>
            </a:r>
            <a:r>
              <a:rPr lang="nl-NL" sz="2800" b="1" dirty="0" err="1">
                <a:latin typeface="Times New Roman"/>
                <a:cs typeface="Times New Roman"/>
              </a:rPr>
              <a:t>các</a:t>
            </a:r>
            <a:r>
              <a:rPr lang="nl-NL" sz="2800" b="1" dirty="0">
                <a:latin typeface="Times New Roman"/>
                <a:cs typeface="Times New Roman"/>
              </a:rPr>
              <a:t> </a:t>
            </a:r>
            <a:r>
              <a:rPr lang="nl-NL" sz="2800" b="1" dirty="0" err="1">
                <a:latin typeface="Times New Roman"/>
                <a:cs typeface="Times New Roman"/>
              </a:rPr>
              <a:t>kĩ</a:t>
            </a:r>
            <a:r>
              <a:rPr lang="nl-NL" sz="2800" b="1" dirty="0">
                <a:latin typeface="Times New Roman"/>
                <a:cs typeface="Times New Roman"/>
              </a:rPr>
              <a:t> </a:t>
            </a:r>
            <a:r>
              <a:rPr lang="nl-NL" sz="2800" b="1" dirty="0" err="1">
                <a:latin typeface="Times New Roman"/>
                <a:cs typeface="Times New Roman"/>
              </a:rPr>
              <a:t>năng</a:t>
            </a:r>
            <a:r>
              <a:rPr lang="nl-NL" sz="2800" b="1" dirty="0">
                <a:latin typeface="Times New Roman"/>
                <a:cs typeface="Times New Roman"/>
              </a:rPr>
              <a:t> </a:t>
            </a:r>
            <a:r>
              <a:rPr lang="nl-NL" sz="2800" b="1" dirty="0" err="1">
                <a:latin typeface="Times New Roman"/>
                <a:cs typeface="Times New Roman"/>
              </a:rPr>
              <a:t>tính</a:t>
            </a:r>
            <a:r>
              <a:rPr lang="nl-NL" sz="2800" b="1" dirty="0">
                <a:latin typeface="Times New Roman"/>
                <a:cs typeface="Times New Roman"/>
              </a:rPr>
              <a:t> </a:t>
            </a:r>
            <a:r>
              <a:rPr lang="nl-NL" sz="2800" b="1" dirty="0" err="1">
                <a:latin typeface="Times New Roman"/>
                <a:cs typeface="Times New Roman"/>
              </a:rPr>
              <a:t>toán</a:t>
            </a:r>
            <a:r>
              <a:rPr lang="nl-NL" sz="2800" b="1" dirty="0">
                <a:latin typeface="Times New Roman"/>
                <a:cs typeface="Times New Roman"/>
              </a:rPr>
              <a:t> </a:t>
            </a:r>
            <a:r>
              <a:rPr lang="nl-NL" sz="2800" b="1" dirty="0" err="1">
                <a:latin typeface="Times New Roman"/>
                <a:cs typeface="Times New Roman"/>
              </a:rPr>
              <a:t>mà</a:t>
            </a:r>
            <a:r>
              <a:rPr lang="nl-NL" sz="2800" b="1" dirty="0">
                <a:latin typeface="Times New Roman"/>
                <a:cs typeface="Times New Roman"/>
              </a:rPr>
              <a:t> </a:t>
            </a:r>
            <a:r>
              <a:rPr lang="nl-NL" sz="2800" b="1" dirty="0" err="1">
                <a:latin typeface="Times New Roman"/>
                <a:cs typeface="Times New Roman"/>
              </a:rPr>
              <a:t>còn</a:t>
            </a:r>
            <a:r>
              <a:rPr lang="nl-NL" sz="2800" b="1" dirty="0">
                <a:latin typeface="Times New Roman"/>
                <a:cs typeface="Times New Roman"/>
              </a:rPr>
              <a:t> </a:t>
            </a:r>
            <a:r>
              <a:rPr lang="nl-NL" sz="2800" b="1" dirty="0" err="1">
                <a:latin typeface="Times New Roman"/>
                <a:cs typeface="Times New Roman"/>
              </a:rPr>
              <a:t>giúp</a:t>
            </a:r>
            <a:r>
              <a:rPr lang="nl-NL" sz="2800" b="1" dirty="0">
                <a:latin typeface="Times New Roman"/>
                <a:cs typeface="Times New Roman"/>
              </a:rPr>
              <a:t> </a:t>
            </a:r>
            <a:r>
              <a:rPr lang="nl-NL" sz="2800" b="1" dirty="0" err="1">
                <a:latin typeface="Times New Roman"/>
                <a:cs typeface="Times New Roman"/>
              </a:rPr>
              <a:t>học</a:t>
            </a:r>
            <a:r>
              <a:rPr lang="nl-NL" sz="2800" b="1" dirty="0">
                <a:latin typeface="Times New Roman"/>
                <a:cs typeface="Times New Roman"/>
              </a:rPr>
              <a:t> </a:t>
            </a:r>
            <a:r>
              <a:rPr lang="nl-NL" sz="2800" b="1" dirty="0" err="1">
                <a:latin typeface="Times New Roman"/>
                <a:cs typeface="Times New Roman"/>
              </a:rPr>
              <a:t>sinh</a:t>
            </a:r>
            <a:r>
              <a:rPr lang="nl-NL" sz="2800" b="1" dirty="0">
                <a:latin typeface="Times New Roman"/>
                <a:cs typeface="Times New Roman"/>
              </a:rPr>
              <a:t> </a:t>
            </a:r>
            <a:r>
              <a:rPr lang="nl-NL" sz="2800" b="1" dirty="0" err="1">
                <a:latin typeface="Times New Roman"/>
                <a:cs typeface="Times New Roman"/>
              </a:rPr>
              <a:t>phát</a:t>
            </a:r>
            <a:r>
              <a:rPr lang="nl-NL" sz="2800" b="1" dirty="0">
                <a:latin typeface="Times New Roman"/>
                <a:cs typeface="Times New Roman"/>
              </a:rPr>
              <a:t> </a:t>
            </a:r>
            <a:r>
              <a:rPr lang="nl-NL" sz="2800" b="1" dirty="0" err="1">
                <a:latin typeface="Times New Roman"/>
                <a:cs typeface="Times New Roman"/>
              </a:rPr>
              <a:t>triển</a:t>
            </a:r>
            <a:r>
              <a:rPr lang="nl-NL" sz="2800" b="1" dirty="0">
                <a:latin typeface="Times New Roman"/>
                <a:cs typeface="Times New Roman"/>
              </a:rPr>
              <a:t> </a:t>
            </a:r>
            <a:r>
              <a:rPr lang="nl-NL" sz="2800" b="1" dirty="0" err="1">
                <a:latin typeface="Times New Roman"/>
                <a:cs typeface="Times New Roman"/>
              </a:rPr>
              <a:t>năng</a:t>
            </a:r>
            <a:r>
              <a:rPr lang="nl-NL" sz="2800" b="1" dirty="0">
                <a:latin typeface="Times New Roman"/>
                <a:cs typeface="Times New Roman"/>
              </a:rPr>
              <a:t> </a:t>
            </a:r>
            <a:r>
              <a:rPr lang="nl-NL" sz="2800" b="1" dirty="0" err="1">
                <a:latin typeface="Times New Roman"/>
                <a:cs typeface="Times New Roman"/>
              </a:rPr>
              <a:t>lực</a:t>
            </a:r>
            <a:r>
              <a:rPr lang="nl-NL" sz="2800" b="1" dirty="0">
                <a:latin typeface="Times New Roman"/>
                <a:cs typeface="Times New Roman"/>
              </a:rPr>
              <a:t> </a:t>
            </a:r>
            <a:r>
              <a:rPr lang="nl-NL" sz="2800" b="1" dirty="0" err="1">
                <a:latin typeface="Times New Roman"/>
                <a:cs typeface="Times New Roman"/>
              </a:rPr>
              <a:t>tư</a:t>
            </a:r>
            <a:r>
              <a:rPr lang="nl-NL" sz="2800" b="1" dirty="0">
                <a:latin typeface="Times New Roman"/>
                <a:cs typeface="Times New Roman"/>
              </a:rPr>
              <a:t> </a:t>
            </a:r>
            <a:r>
              <a:rPr lang="nl-NL" sz="2800" b="1" dirty="0" err="1">
                <a:latin typeface="Times New Roman"/>
                <a:cs typeface="Times New Roman"/>
              </a:rPr>
              <a:t>duy</a:t>
            </a:r>
            <a:r>
              <a:rPr lang="nl-NL" sz="2800" b="1" dirty="0">
                <a:latin typeface="Times New Roman"/>
                <a:cs typeface="Times New Roman"/>
              </a:rPr>
              <a:t>, </a:t>
            </a:r>
            <a:r>
              <a:rPr lang="nl-NL" sz="2800" b="1" dirty="0" err="1">
                <a:latin typeface="Times New Roman"/>
                <a:cs typeface="Times New Roman"/>
              </a:rPr>
              <a:t>tưởng</a:t>
            </a:r>
            <a:r>
              <a:rPr lang="nl-NL" sz="2800" b="1" dirty="0">
                <a:latin typeface="Times New Roman"/>
                <a:cs typeface="Times New Roman"/>
              </a:rPr>
              <a:t> </a:t>
            </a:r>
            <a:r>
              <a:rPr lang="nl-NL" sz="2800" b="1" dirty="0" err="1">
                <a:latin typeface="Times New Roman"/>
                <a:cs typeface="Times New Roman"/>
              </a:rPr>
              <a:t>tượng</a:t>
            </a:r>
            <a:r>
              <a:rPr lang="nl-NL" sz="2800" b="1" dirty="0">
                <a:latin typeface="Times New Roman"/>
                <a:cs typeface="Times New Roman"/>
              </a:rPr>
              <a:t>, </a:t>
            </a:r>
            <a:r>
              <a:rPr lang="nl-NL" sz="2800" b="1" dirty="0" err="1">
                <a:latin typeface="Times New Roman"/>
                <a:cs typeface="Times New Roman"/>
              </a:rPr>
              <a:t>óc</a:t>
            </a:r>
            <a:r>
              <a:rPr lang="nl-NL" sz="2800" b="1" dirty="0">
                <a:latin typeface="Times New Roman"/>
                <a:cs typeface="Times New Roman"/>
              </a:rPr>
              <a:t> </a:t>
            </a:r>
            <a:r>
              <a:rPr lang="nl-NL" sz="2800" b="1" dirty="0" err="1">
                <a:latin typeface="Times New Roman"/>
                <a:cs typeface="Times New Roman"/>
              </a:rPr>
              <a:t>sáng</a:t>
            </a:r>
            <a:r>
              <a:rPr lang="nl-NL" sz="2800" b="1" dirty="0">
                <a:latin typeface="Times New Roman"/>
                <a:cs typeface="Times New Roman"/>
              </a:rPr>
              <a:t> </a:t>
            </a:r>
            <a:r>
              <a:rPr lang="nl-NL" sz="2800" b="1" dirty="0" err="1">
                <a:latin typeface="Times New Roman"/>
                <a:cs typeface="Times New Roman"/>
              </a:rPr>
              <a:t>tạo</a:t>
            </a:r>
            <a:r>
              <a:rPr lang="nl-NL" sz="2800" b="1" dirty="0">
                <a:latin typeface="Times New Roman"/>
                <a:cs typeface="Times New Roman"/>
              </a:rPr>
              <a:t>, </a:t>
            </a:r>
            <a:r>
              <a:rPr lang="nl-NL" sz="2800" b="1" dirty="0" err="1">
                <a:latin typeface="Times New Roman"/>
                <a:cs typeface="Times New Roman"/>
              </a:rPr>
              <a:t>thói</a:t>
            </a:r>
            <a:r>
              <a:rPr lang="nl-NL" sz="2800" b="1" dirty="0">
                <a:latin typeface="Times New Roman"/>
                <a:cs typeface="Times New Roman"/>
              </a:rPr>
              <a:t> </a:t>
            </a:r>
            <a:r>
              <a:rPr lang="nl-NL" sz="2800" b="1" dirty="0" err="1">
                <a:latin typeface="Times New Roman"/>
                <a:cs typeface="Times New Roman"/>
              </a:rPr>
              <a:t>quen</a:t>
            </a:r>
            <a:r>
              <a:rPr lang="nl-NL" sz="2800" b="1" dirty="0">
                <a:latin typeface="Times New Roman"/>
                <a:cs typeface="Times New Roman"/>
              </a:rPr>
              <a:t> </a:t>
            </a:r>
            <a:r>
              <a:rPr lang="nl-NL" sz="2800" b="1" dirty="0" err="1">
                <a:latin typeface="Times New Roman"/>
                <a:cs typeface="Times New Roman"/>
              </a:rPr>
              <a:t>làm</a:t>
            </a:r>
            <a:r>
              <a:rPr lang="nl-NL" sz="2800" b="1" dirty="0">
                <a:latin typeface="Times New Roman"/>
                <a:cs typeface="Times New Roman"/>
              </a:rPr>
              <a:t> </a:t>
            </a:r>
            <a:r>
              <a:rPr lang="nl-NL" sz="2800" b="1" dirty="0" err="1">
                <a:latin typeface="Times New Roman"/>
                <a:cs typeface="Times New Roman"/>
              </a:rPr>
              <a:t>việc</a:t>
            </a:r>
            <a:r>
              <a:rPr lang="nl-NL" sz="2800" b="1" dirty="0">
                <a:latin typeface="Times New Roman"/>
                <a:cs typeface="Times New Roman"/>
              </a:rPr>
              <a:t> </a:t>
            </a:r>
            <a:r>
              <a:rPr lang="nl-NL" sz="2800" b="1" dirty="0" err="1">
                <a:latin typeface="Times New Roman"/>
                <a:cs typeface="Times New Roman"/>
              </a:rPr>
              <a:t>khoa</a:t>
            </a:r>
            <a:r>
              <a:rPr lang="nl-NL" sz="2800" b="1" dirty="0">
                <a:latin typeface="Times New Roman"/>
                <a:cs typeface="Times New Roman"/>
              </a:rPr>
              <a:t> </a:t>
            </a:r>
            <a:r>
              <a:rPr lang="nl-NL" sz="2800" b="1" dirty="0" err="1">
                <a:latin typeface="Times New Roman"/>
                <a:cs typeface="Times New Roman"/>
              </a:rPr>
              <a:t>học</a:t>
            </a:r>
            <a:r>
              <a:rPr lang="nl-NL" sz="2800" b="1" dirty="0">
                <a:latin typeface="Times New Roman"/>
                <a:cs typeface="Times New Roman"/>
              </a:rPr>
              <a:t>, </a:t>
            </a:r>
            <a:r>
              <a:rPr lang="nl-NL" sz="2800" b="1" dirty="0" err="1">
                <a:latin typeface="Times New Roman"/>
                <a:cs typeface="Times New Roman"/>
              </a:rPr>
              <a:t>phát</a:t>
            </a:r>
            <a:r>
              <a:rPr lang="nl-NL" sz="2800" b="1" dirty="0">
                <a:latin typeface="Times New Roman"/>
                <a:cs typeface="Times New Roman"/>
              </a:rPr>
              <a:t> </a:t>
            </a:r>
            <a:r>
              <a:rPr lang="nl-NL" sz="2800" b="1" dirty="0" err="1">
                <a:latin typeface="Times New Roman"/>
                <a:cs typeface="Times New Roman"/>
              </a:rPr>
              <a:t>triển</a:t>
            </a:r>
            <a:r>
              <a:rPr lang="nl-NL" sz="2800" b="1" dirty="0">
                <a:latin typeface="Times New Roman"/>
                <a:cs typeface="Times New Roman"/>
              </a:rPr>
              <a:t> </a:t>
            </a:r>
            <a:r>
              <a:rPr lang="nl-NL" sz="2800" b="1" dirty="0" err="1">
                <a:latin typeface="Times New Roman"/>
                <a:cs typeface="Times New Roman"/>
              </a:rPr>
              <a:t>ngôn</a:t>
            </a:r>
            <a:r>
              <a:rPr lang="nl-NL" sz="2800" b="1" dirty="0">
                <a:latin typeface="Times New Roman"/>
                <a:cs typeface="Times New Roman"/>
              </a:rPr>
              <a:t> </a:t>
            </a:r>
            <a:r>
              <a:rPr lang="nl-NL" sz="2800" b="1" dirty="0" err="1">
                <a:latin typeface="Times New Roman"/>
                <a:cs typeface="Times New Roman"/>
              </a:rPr>
              <a:t>ngữ</a:t>
            </a:r>
            <a:r>
              <a:rPr lang="nl-NL" sz="2800" b="1" dirty="0">
                <a:latin typeface="Times New Roman"/>
                <a:cs typeface="Times New Roman"/>
              </a:rPr>
              <a:t>, </a:t>
            </a:r>
            <a:r>
              <a:rPr lang="nl-NL" sz="2800" b="1" dirty="0" err="1">
                <a:latin typeface="Times New Roman"/>
                <a:cs typeface="Times New Roman"/>
              </a:rPr>
              <a:t>tư</a:t>
            </a:r>
            <a:r>
              <a:rPr lang="nl-NL" sz="2800" b="1" dirty="0">
                <a:latin typeface="Times New Roman"/>
                <a:cs typeface="Times New Roman"/>
              </a:rPr>
              <a:t> </a:t>
            </a:r>
            <a:r>
              <a:rPr lang="nl-NL" sz="2800" b="1" dirty="0" err="1">
                <a:latin typeface="Times New Roman"/>
                <a:cs typeface="Times New Roman"/>
              </a:rPr>
              <a:t>duy</a:t>
            </a:r>
            <a:r>
              <a:rPr lang="nl-NL" sz="2800" b="1" dirty="0">
                <a:latin typeface="Times New Roman"/>
                <a:cs typeface="Times New Roman"/>
              </a:rPr>
              <a:t> </a:t>
            </a:r>
            <a:r>
              <a:rPr lang="nl-NL" sz="2800" b="1" dirty="0" err="1">
                <a:latin typeface="Times New Roman"/>
                <a:cs typeface="Times New Roman"/>
              </a:rPr>
              <a:t>lôgíc</a:t>
            </a:r>
            <a:r>
              <a:rPr lang="nl-NL" sz="2800" b="1" dirty="0">
                <a:latin typeface="Times New Roman"/>
                <a:cs typeface="Times New Roman"/>
              </a:rPr>
              <a:t>, </a:t>
            </a:r>
            <a:r>
              <a:rPr lang="nl-NL" sz="2800" b="1" dirty="0" err="1">
                <a:latin typeface="Times New Roman"/>
                <a:cs typeface="Times New Roman"/>
              </a:rPr>
              <a:t>góp</a:t>
            </a:r>
            <a:r>
              <a:rPr lang="nl-NL" sz="2800" b="1" dirty="0">
                <a:latin typeface="Times New Roman"/>
                <a:cs typeface="Times New Roman"/>
              </a:rPr>
              <a:t> </a:t>
            </a:r>
            <a:r>
              <a:rPr lang="nl-NL" sz="2800" b="1" dirty="0" err="1">
                <a:latin typeface="Times New Roman"/>
                <a:cs typeface="Times New Roman"/>
              </a:rPr>
              <a:t>phần</a:t>
            </a:r>
            <a:r>
              <a:rPr lang="nl-NL" sz="2800" b="1" dirty="0">
                <a:latin typeface="Times New Roman"/>
                <a:cs typeface="Times New Roman"/>
              </a:rPr>
              <a:t> </a:t>
            </a:r>
            <a:r>
              <a:rPr lang="nl-NL" sz="2800" b="1" dirty="0" err="1">
                <a:latin typeface="Times New Roman"/>
                <a:cs typeface="Times New Roman"/>
              </a:rPr>
              <a:t>hình</a:t>
            </a:r>
            <a:r>
              <a:rPr lang="nl-NL" sz="2800" b="1" dirty="0">
                <a:latin typeface="Times New Roman"/>
                <a:cs typeface="Times New Roman"/>
              </a:rPr>
              <a:t> </a:t>
            </a:r>
            <a:r>
              <a:rPr lang="nl-NL" sz="2800" b="1" dirty="0" err="1">
                <a:latin typeface="Times New Roman"/>
                <a:cs typeface="Times New Roman"/>
              </a:rPr>
              <a:t>thành</a:t>
            </a:r>
            <a:r>
              <a:rPr lang="nl-NL" sz="2800" b="1" dirty="0">
                <a:latin typeface="Times New Roman"/>
                <a:cs typeface="Times New Roman"/>
              </a:rPr>
              <a:t> </a:t>
            </a:r>
            <a:r>
              <a:rPr lang="nl-NL" sz="2800" b="1" dirty="0" err="1">
                <a:latin typeface="Times New Roman"/>
                <a:cs typeface="Times New Roman"/>
              </a:rPr>
              <a:t>các</a:t>
            </a:r>
            <a:r>
              <a:rPr lang="nl-NL" sz="2800" b="1" dirty="0">
                <a:latin typeface="Times New Roman"/>
                <a:cs typeface="Times New Roman"/>
              </a:rPr>
              <a:t> </a:t>
            </a:r>
            <a:r>
              <a:rPr lang="nl-NL" sz="2800" b="1" dirty="0" err="1">
                <a:latin typeface="Times New Roman"/>
                <a:cs typeface="Times New Roman"/>
              </a:rPr>
              <a:t>phẩm</a:t>
            </a:r>
            <a:r>
              <a:rPr lang="nl-NL" sz="2800" b="1" dirty="0">
                <a:latin typeface="Times New Roman"/>
                <a:cs typeface="Times New Roman"/>
              </a:rPr>
              <a:t> </a:t>
            </a:r>
            <a:r>
              <a:rPr lang="nl-NL" sz="2800" b="1" dirty="0" err="1">
                <a:latin typeface="Times New Roman"/>
                <a:cs typeface="Times New Roman"/>
              </a:rPr>
              <a:t>chất</a:t>
            </a:r>
            <a:r>
              <a:rPr lang="nl-NL" sz="2800" b="1" dirty="0">
                <a:latin typeface="Times New Roman"/>
                <a:cs typeface="Times New Roman"/>
              </a:rPr>
              <a:t>, </a:t>
            </a:r>
            <a:r>
              <a:rPr lang="nl-NL" sz="2800" b="1" dirty="0" err="1">
                <a:latin typeface="Times New Roman"/>
                <a:cs typeface="Times New Roman"/>
              </a:rPr>
              <a:t>nhân</a:t>
            </a:r>
            <a:r>
              <a:rPr lang="nl-NL" sz="2800" b="1" dirty="0">
                <a:latin typeface="Times New Roman"/>
                <a:cs typeface="Times New Roman"/>
              </a:rPr>
              <a:t> </a:t>
            </a:r>
            <a:r>
              <a:rPr lang="nl-NL" sz="2800" b="1" dirty="0" err="1">
                <a:latin typeface="Times New Roman"/>
                <a:cs typeface="Times New Roman"/>
              </a:rPr>
              <a:t>cách</a:t>
            </a:r>
            <a:r>
              <a:rPr lang="nl-NL" sz="2800" b="1" dirty="0">
                <a:latin typeface="Times New Roman"/>
                <a:cs typeface="Times New Roman"/>
              </a:rPr>
              <a:t> </a:t>
            </a:r>
            <a:r>
              <a:rPr lang="nl-NL" sz="2800" b="1" dirty="0" err="1">
                <a:latin typeface="Times New Roman"/>
                <a:cs typeface="Times New Roman"/>
              </a:rPr>
              <a:t>của</a:t>
            </a:r>
            <a:r>
              <a:rPr lang="nl-NL" sz="2800" b="1" dirty="0">
                <a:latin typeface="Times New Roman"/>
                <a:cs typeface="Times New Roman"/>
              </a:rPr>
              <a:t> </a:t>
            </a:r>
            <a:r>
              <a:rPr lang="nl-NL" sz="2800" b="1" dirty="0" err="1">
                <a:latin typeface="Times New Roman"/>
                <a:cs typeface="Times New Roman"/>
              </a:rPr>
              <a:t>người</a:t>
            </a:r>
            <a:r>
              <a:rPr lang="nl-NL" sz="2800" b="1" dirty="0">
                <a:latin typeface="Times New Roman"/>
                <a:cs typeface="Times New Roman"/>
              </a:rPr>
              <a:t> </a:t>
            </a:r>
            <a:r>
              <a:rPr lang="nl-NL" sz="2800" b="1" dirty="0" err="1">
                <a:latin typeface="Times New Roman"/>
                <a:cs typeface="Times New Roman"/>
              </a:rPr>
              <a:t>lao</a:t>
            </a:r>
            <a:r>
              <a:rPr lang="nl-NL" sz="2800" b="1" dirty="0">
                <a:latin typeface="Times New Roman"/>
                <a:cs typeface="Times New Roman"/>
              </a:rPr>
              <a:t> </a:t>
            </a:r>
            <a:r>
              <a:rPr lang="nl-NL" sz="2800" b="1" dirty="0" err="1">
                <a:latin typeface="Times New Roman"/>
                <a:cs typeface="Times New Roman"/>
              </a:rPr>
              <a:t>động</a:t>
            </a:r>
            <a:r>
              <a:rPr lang="nl-NL" sz="2800" b="1" dirty="0">
                <a:latin typeface="Times New Roman"/>
                <a:cs typeface="Times New Roman"/>
              </a:rPr>
              <a:t>. </a:t>
            </a:r>
            <a:r>
              <a:rPr lang="nl-NL" sz="2800" b="1" dirty="0" err="1">
                <a:latin typeface="Times New Roman"/>
                <a:cs typeface="Times New Roman"/>
              </a:rPr>
              <a:t>Các</a:t>
            </a:r>
            <a:r>
              <a:rPr lang="nl-NL" sz="2800" b="1" dirty="0">
                <a:latin typeface="Times New Roman"/>
                <a:cs typeface="Times New Roman"/>
              </a:rPr>
              <a:t> </a:t>
            </a:r>
            <a:r>
              <a:rPr lang="nl-NL" sz="2800" b="1" dirty="0" err="1">
                <a:latin typeface="Times New Roman"/>
                <a:cs typeface="Times New Roman"/>
              </a:rPr>
              <a:t>kiến</a:t>
            </a:r>
            <a:r>
              <a:rPr lang="nl-NL" sz="2800" b="1" dirty="0">
                <a:latin typeface="Times New Roman"/>
                <a:cs typeface="Times New Roman"/>
              </a:rPr>
              <a:t> </a:t>
            </a:r>
            <a:r>
              <a:rPr lang="nl-NL" sz="2800" b="1" dirty="0" err="1">
                <a:latin typeface="Times New Roman"/>
                <a:cs typeface="Times New Roman"/>
              </a:rPr>
              <a:t>thức</a:t>
            </a:r>
            <a:r>
              <a:rPr lang="nl-NL" sz="2800" b="1" dirty="0">
                <a:latin typeface="Times New Roman"/>
                <a:cs typeface="Times New Roman"/>
              </a:rPr>
              <a:t> </a:t>
            </a:r>
            <a:r>
              <a:rPr lang="nl-NL" sz="2800" b="1" dirty="0" err="1">
                <a:latin typeface="Times New Roman"/>
                <a:cs typeface="Times New Roman"/>
              </a:rPr>
              <a:t>và</a:t>
            </a:r>
            <a:r>
              <a:rPr lang="nl-NL" sz="2800" b="1" dirty="0">
                <a:latin typeface="Times New Roman"/>
                <a:cs typeface="Times New Roman"/>
              </a:rPr>
              <a:t> </a:t>
            </a:r>
            <a:r>
              <a:rPr lang="nl-NL" sz="2800" b="1" dirty="0" err="1">
                <a:latin typeface="Times New Roman"/>
                <a:cs typeface="Times New Roman"/>
              </a:rPr>
              <a:t>kĩ</a:t>
            </a:r>
            <a:r>
              <a:rPr lang="nl-NL" sz="2800" b="1" dirty="0">
                <a:latin typeface="Times New Roman"/>
                <a:cs typeface="Times New Roman"/>
              </a:rPr>
              <a:t> </a:t>
            </a:r>
            <a:r>
              <a:rPr lang="nl-NL" sz="2800" b="1" dirty="0" err="1">
                <a:latin typeface="Times New Roman"/>
                <a:cs typeface="Times New Roman"/>
              </a:rPr>
              <a:t>năng</a:t>
            </a:r>
            <a:r>
              <a:rPr lang="nl-NL" sz="2800" b="1" dirty="0">
                <a:latin typeface="Times New Roman"/>
                <a:cs typeface="Times New Roman"/>
              </a:rPr>
              <a:t> </a:t>
            </a:r>
            <a:r>
              <a:rPr lang="nl-NL" sz="2800" b="1" dirty="0" err="1">
                <a:latin typeface="Times New Roman"/>
                <a:cs typeface="Times New Roman"/>
              </a:rPr>
              <a:t>trong</a:t>
            </a:r>
            <a:r>
              <a:rPr lang="nl-NL" sz="2800" b="1" dirty="0">
                <a:latin typeface="Times New Roman"/>
                <a:cs typeface="Times New Roman"/>
              </a:rPr>
              <a:t> </a:t>
            </a:r>
            <a:r>
              <a:rPr lang="nl-NL" sz="2800" b="1" dirty="0" err="1">
                <a:latin typeface="Times New Roman"/>
                <a:cs typeface="Times New Roman"/>
              </a:rPr>
              <a:t>môn</a:t>
            </a:r>
            <a:r>
              <a:rPr lang="nl-NL" sz="2800" b="1" dirty="0">
                <a:latin typeface="Times New Roman"/>
                <a:cs typeface="Times New Roman"/>
              </a:rPr>
              <a:t> </a:t>
            </a:r>
            <a:r>
              <a:rPr lang="nl-NL" sz="2800" b="1" dirty="0" err="1">
                <a:latin typeface="Times New Roman"/>
                <a:cs typeface="Times New Roman"/>
              </a:rPr>
              <a:t>Toán</a:t>
            </a:r>
            <a:r>
              <a:rPr lang="nl-NL" sz="2800" b="1" dirty="0">
                <a:latin typeface="Times New Roman"/>
                <a:cs typeface="Times New Roman"/>
              </a:rPr>
              <a:t> </a:t>
            </a:r>
            <a:r>
              <a:rPr lang="nl-NL" sz="2800" b="1" dirty="0" err="1">
                <a:latin typeface="Times New Roman"/>
                <a:cs typeface="Times New Roman"/>
              </a:rPr>
              <a:t>rất</a:t>
            </a:r>
            <a:r>
              <a:rPr lang="nl-NL" sz="2800" b="1" dirty="0">
                <a:latin typeface="Times New Roman"/>
                <a:cs typeface="Times New Roman"/>
              </a:rPr>
              <a:t> </a:t>
            </a:r>
            <a:r>
              <a:rPr lang="nl-NL" sz="2800" b="1" dirty="0" err="1">
                <a:latin typeface="Times New Roman"/>
                <a:cs typeface="Times New Roman"/>
              </a:rPr>
              <a:t>cần</a:t>
            </a:r>
            <a:r>
              <a:rPr lang="nl-NL" sz="2800" b="1" dirty="0">
                <a:latin typeface="Times New Roman"/>
                <a:cs typeface="Times New Roman"/>
              </a:rPr>
              <a:t> </a:t>
            </a:r>
            <a:r>
              <a:rPr lang="nl-NL" sz="2800" b="1" dirty="0" err="1">
                <a:latin typeface="Times New Roman"/>
                <a:cs typeface="Times New Roman"/>
              </a:rPr>
              <a:t>thiết</a:t>
            </a:r>
            <a:r>
              <a:rPr lang="nl-NL" sz="2800" b="1" dirty="0">
                <a:latin typeface="Times New Roman"/>
                <a:cs typeface="Times New Roman"/>
              </a:rPr>
              <a:t> </a:t>
            </a:r>
            <a:r>
              <a:rPr lang="nl-NL" sz="2800" b="1" dirty="0" err="1">
                <a:latin typeface="Times New Roman"/>
                <a:cs typeface="Times New Roman"/>
              </a:rPr>
              <a:t>trong</a:t>
            </a:r>
            <a:r>
              <a:rPr lang="nl-NL" sz="2800" b="1" dirty="0">
                <a:latin typeface="Times New Roman"/>
                <a:cs typeface="Times New Roman"/>
              </a:rPr>
              <a:t> </a:t>
            </a:r>
            <a:r>
              <a:rPr lang="nl-NL" sz="2800" b="1" dirty="0" err="1">
                <a:latin typeface="Times New Roman"/>
                <a:cs typeface="Times New Roman"/>
              </a:rPr>
              <a:t>đời</a:t>
            </a:r>
            <a:r>
              <a:rPr lang="nl-NL" sz="2800" b="1" dirty="0">
                <a:latin typeface="Times New Roman"/>
                <a:cs typeface="Times New Roman"/>
              </a:rPr>
              <a:t> </a:t>
            </a:r>
            <a:r>
              <a:rPr lang="nl-NL" sz="2800" b="1" dirty="0" err="1">
                <a:latin typeface="Times New Roman"/>
                <a:cs typeface="Times New Roman"/>
              </a:rPr>
              <a:t>sống</a:t>
            </a:r>
            <a:r>
              <a:rPr lang="nl-NL" sz="2800" b="1" dirty="0">
                <a:latin typeface="Times New Roman"/>
                <a:cs typeface="Times New Roman"/>
              </a:rPr>
              <a:t> </a:t>
            </a:r>
            <a:r>
              <a:rPr lang="nl-NL" sz="2800" b="1" dirty="0" err="1">
                <a:latin typeface="Times New Roman"/>
                <a:cs typeface="Times New Roman"/>
              </a:rPr>
              <a:t>hàng</a:t>
            </a:r>
            <a:r>
              <a:rPr lang="nl-NL" sz="2800" b="1" dirty="0">
                <a:latin typeface="Times New Roman"/>
                <a:cs typeface="Times New Roman"/>
              </a:rPr>
              <a:t> </a:t>
            </a:r>
            <a:r>
              <a:rPr lang="nl-NL" sz="2800" b="1" dirty="0" err="1">
                <a:latin typeface="Times New Roman"/>
                <a:cs typeface="Times New Roman"/>
              </a:rPr>
              <a:t>ngày</a:t>
            </a:r>
            <a:r>
              <a:rPr lang="nl-NL" sz="2800" b="1" dirty="0">
                <a:latin typeface="Times New Roman"/>
                <a:cs typeface="Times New Roman"/>
              </a:rPr>
              <a:t>, </a:t>
            </a:r>
            <a:r>
              <a:rPr lang="nl-NL" sz="2800" b="1" dirty="0" err="1">
                <a:latin typeface="Times New Roman"/>
                <a:cs typeface="Times New Roman"/>
              </a:rPr>
              <a:t>là</a:t>
            </a:r>
            <a:r>
              <a:rPr lang="nl-NL" sz="2800" b="1" dirty="0">
                <a:latin typeface="Times New Roman"/>
                <a:cs typeface="Times New Roman"/>
              </a:rPr>
              <a:t> </a:t>
            </a:r>
            <a:r>
              <a:rPr lang="nl-NL" sz="2800" b="1" dirty="0" err="1">
                <a:latin typeface="Times New Roman"/>
                <a:cs typeface="Times New Roman"/>
              </a:rPr>
              <a:t>công</a:t>
            </a:r>
            <a:r>
              <a:rPr lang="nl-NL" sz="2800" b="1" dirty="0">
                <a:latin typeface="Times New Roman"/>
                <a:cs typeface="Times New Roman"/>
              </a:rPr>
              <a:t> </a:t>
            </a:r>
            <a:r>
              <a:rPr lang="nl-NL" sz="2800" b="1" dirty="0" err="1">
                <a:latin typeface="Times New Roman"/>
                <a:cs typeface="Times New Roman"/>
              </a:rPr>
              <a:t>cụ</a:t>
            </a:r>
            <a:r>
              <a:rPr lang="nl-NL" sz="2800" b="1" dirty="0">
                <a:latin typeface="Times New Roman"/>
                <a:cs typeface="Times New Roman"/>
              </a:rPr>
              <a:t> </a:t>
            </a:r>
            <a:r>
              <a:rPr lang="nl-NL" sz="2800" b="1" dirty="0" err="1">
                <a:latin typeface="Times New Roman"/>
                <a:cs typeface="Times New Roman"/>
              </a:rPr>
              <a:t>giúp</a:t>
            </a:r>
            <a:r>
              <a:rPr lang="nl-NL" sz="2800" b="1" dirty="0">
                <a:latin typeface="Times New Roman"/>
                <a:cs typeface="Times New Roman"/>
              </a:rPr>
              <a:t> </a:t>
            </a:r>
            <a:r>
              <a:rPr lang="nl-NL" sz="2800" b="1" dirty="0" err="1">
                <a:latin typeface="Times New Roman"/>
                <a:cs typeface="Times New Roman"/>
              </a:rPr>
              <a:t>học</a:t>
            </a:r>
            <a:r>
              <a:rPr lang="nl-NL" sz="2800" b="1" dirty="0">
                <a:latin typeface="Times New Roman"/>
                <a:cs typeface="Times New Roman"/>
              </a:rPr>
              <a:t> </a:t>
            </a:r>
            <a:r>
              <a:rPr lang="nl-NL" sz="2800" b="1" dirty="0" err="1">
                <a:latin typeface="Times New Roman"/>
                <a:cs typeface="Times New Roman"/>
              </a:rPr>
              <a:t>sinh</a:t>
            </a:r>
            <a:r>
              <a:rPr lang="nl-NL" sz="2800" b="1" dirty="0">
                <a:latin typeface="Times New Roman"/>
                <a:cs typeface="Times New Roman"/>
              </a:rPr>
              <a:t> </a:t>
            </a:r>
            <a:r>
              <a:rPr lang="nl-NL" sz="2800" b="1" dirty="0" err="1">
                <a:latin typeface="Times New Roman"/>
                <a:cs typeface="Times New Roman"/>
              </a:rPr>
              <a:t>học</a:t>
            </a:r>
            <a:r>
              <a:rPr lang="nl-NL" sz="2800" b="1" dirty="0">
                <a:latin typeface="Times New Roman"/>
                <a:cs typeface="Times New Roman"/>
              </a:rPr>
              <a:t> </a:t>
            </a:r>
            <a:r>
              <a:rPr lang="nl-NL" sz="2800" b="1" dirty="0" err="1">
                <a:latin typeface="Times New Roman"/>
                <a:cs typeface="Times New Roman"/>
              </a:rPr>
              <a:t>tốt</a:t>
            </a:r>
            <a:r>
              <a:rPr lang="nl-NL" sz="2800" b="1" dirty="0">
                <a:latin typeface="Times New Roman"/>
                <a:cs typeface="Times New Roman"/>
              </a:rPr>
              <a:t> </a:t>
            </a:r>
            <a:r>
              <a:rPr lang="nl-NL" sz="2800" b="1" dirty="0" err="1">
                <a:latin typeface="Times New Roman"/>
                <a:cs typeface="Times New Roman"/>
              </a:rPr>
              <a:t>các</a:t>
            </a:r>
            <a:r>
              <a:rPr lang="nl-NL" sz="2800" b="1" dirty="0">
                <a:latin typeface="Times New Roman"/>
                <a:cs typeface="Times New Roman"/>
              </a:rPr>
              <a:t> </a:t>
            </a:r>
            <a:r>
              <a:rPr lang="nl-NL" sz="2800" b="1" dirty="0" err="1">
                <a:latin typeface="Times New Roman"/>
                <a:cs typeface="Times New Roman"/>
              </a:rPr>
              <a:t>môn</a:t>
            </a:r>
            <a:r>
              <a:rPr lang="nl-NL" sz="2800" b="1" dirty="0">
                <a:latin typeface="Times New Roman"/>
                <a:cs typeface="Times New Roman"/>
              </a:rPr>
              <a:t> </a:t>
            </a:r>
            <a:r>
              <a:rPr lang="nl-NL" sz="2800" b="1" dirty="0" err="1">
                <a:latin typeface="Times New Roman"/>
                <a:cs typeface="Times New Roman"/>
              </a:rPr>
              <a:t>học</a:t>
            </a:r>
            <a:r>
              <a:rPr lang="nl-NL" sz="2800" b="1" dirty="0">
                <a:latin typeface="Times New Roman"/>
                <a:cs typeface="Times New Roman"/>
              </a:rPr>
              <a:t> </a:t>
            </a:r>
            <a:r>
              <a:rPr lang="nl-NL" sz="2800" b="1" dirty="0" err="1">
                <a:latin typeface="Times New Roman"/>
                <a:cs typeface="Times New Roman"/>
              </a:rPr>
              <a:t>khác</a:t>
            </a:r>
            <a:r>
              <a:rPr lang="nl-NL" sz="2800" b="1" dirty="0">
                <a:latin typeface="Times New Roman"/>
                <a:cs typeface="Times New Roman"/>
              </a:rPr>
              <a:t> </a:t>
            </a:r>
            <a:r>
              <a:rPr lang="nl-NL" sz="2800" b="1" dirty="0" err="1">
                <a:latin typeface="Times New Roman"/>
                <a:cs typeface="Times New Roman"/>
              </a:rPr>
              <a:t>và</a:t>
            </a:r>
            <a:r>
              <a:rPr lang="nl-NL" sz="2800" b="1" dirty="0">
                <a:latin typeface="Times New Roman"/>
                <a:cs typeface="Times New Roman"/>
              </a:rPr>
              <a:t> </a:t>
            </a:r>
            <a:r>
              <a:rPr lang="nl-NL" sz="2800" b="1" dirty="0" err="1">
                <a:latin typeface="Times New Roman"/>
                <a:cs typeface="Times New Roman"/>
              </a:rPr>
              <a:t>để</a:t>
            </a:r>
            <a:r>
              <a:rPr lang="nl-NL" sz="2800" b="1" dirty="0">
                <a:latin typeface="Times New Roman"/>
                <a:cs typeface="Times New Roman"/>
              </a:rPr>
              <a:t> </a:t>
            </a:r>
            <a:r>
              <a:rPr lang="nl-NL" sz="2800" b="1" dirty="0" err="1">
                <a:latin typeface="Times New Roman"/>
                <a:cs typeface="Times New Roman"/>
              </a:rPr>
              <a:t>tiếp</a:t>
            </a:r>
            <a:r>
              <a:rPr lang="nl-NL" sz="2800" b="1" dirty="0">
                <a:latin typeface="Times New Roman"/>
                <a:cs typeface="Times New Roman"/>
              </a:rPr>
              <a:t> </a:t>
            </a:r>
            <a:r>
              <a:rPr lang="nl-NL" sz="2800" b="1" dirty="0" err="1">
                <a:latin typeface="Times New Roman"/>
                <a:cs typeface="Times New Roman"/>
              </a:rPr>
              <a:t>tục</a:t>
            </a:r>
            <a:r>
              <a:rPr lang="nl-NL" sz="2800" b="1" dirty="0">
                <a:latin typeface="Times New Roman"/>
                <a:cs typeface="Times New Roman"/>
              </a:rPr>
              <a:t> </a:t>
            </a:r>
            <a:r>
              <a:rPr lang="nl-NL" sz="2800" b="1" dirty="0" err="1">
                <a:latin typeface="Times New Roman"/>
                <a:cs typeface="Times New Roman"/>
              </a:rPr>
              <a:t>học</a:t>
            </a:r>
            <a:r>
              <a:rPr lang="nl-NL" sz="2800" b="1" dirty="0">
                <a:latin typeface="Times New Roman"/>
                <a:cs typeface="Times New Roman"/>
              </a:rPr>
              <a:t> </a:t>
            </a:r>
            <a:r>
              <a:rPr lang="nl-NL" sz="2800" b="1" dirty="0" err="1">
                <a:latin typeface="Times New Roman"/>
                <a:cs typeface="Times New Roman"/>
              </a:rPr>
              <a:t>lên</a:t>
            </a:r>
            <a:r>
              <a:rPr lang="nl-NL" sz="2800" b="1" dirty="0">
                <a:latin typeface="Times New Roman"/>
                <a:cs typeface="Times New Roman"/>
              </a:rPr>
              <a:t> </a:t>
            </a:r>
            <a:r>
              <a:rPr lang="nl-NL" sz="2800" b="1" dirty="0" err="1">
                <a:latin typeface="Times New Roman"/>
                <a:cs typeface="Times New Roman"/>
              </a:rPr>
              <a:t>các</a:t>
            </a:r>
            <a:r>
              <a:rPr lang="nl-NL" sz="2800" b="1" dirty="0">
                <a:latin typeface="Times New Roman"/>
                <a:cs typeface="Times New Roman"/>
              </a:rPr>
              <a:t> </a:t>
            </a:r>
            <a:r>
              <a:rPr lang="nl-NL" sz="2800" b="1" dirty="0" err="1">
                <a:latin typeface="Times New Roman"/>
                <a:cs typeface="Times New Roman"/>
              </a:rPr>
              <a:t>lớp</a:t>
            </a:r>
            <a:r>
              <a:rPr lang="nl-NL" sz="2800" b="1" dirty="0">
                <a:latin typeface="Times New Roman"/>
                <a:cs typeface="Times New Roman"/>
              </a:rPr>
              <a:t> </a:t>
            </a:r>
            <a:r>
              <a:rPr lang="nl-NL" sz="2800" b="1" dirty="0" err="1">
                <a:latin typeface="Times New Roman"/>
                <a:cs typeface="Times New Roman"/>
              </a:rPr>
              <a:t>trên</a:t>
            </a:r>
            <a:r>
              <a:rPr lang="nl-NL" sz="2800" b="1" dirty="0">
                <a:latin typeface="Times New Roman"/>
                <a:cs typeface="Times New Roman"/>
              </a:rPr>
              <a:t>.</a:t>
            </a:r>
          </a:p>
          <a:p>
            <a:endParaRPr lang="en-US" sz="2800" dirty="0"/>
          </a:p>
          <a:p>
            <a:r>
              <a:rPr lang="nl-NL" sz="2800" dirty="0" smtClean="0"/>
              <a:t>  </a:t>
            </a:r>
            <a:endParaRPr lang="en-US" sz="2800" dirty="0"/>
          </a:p>
          <a:p>
            <a:endParaRPr lang="en-US" sz="1700" b="1" dirty="0" smtClean="0">
              <a:latin typeface="Times New Roman" pitchFamily="18" charset="0"/>
              <a:cs typeface="Times New Roman" pitchFamily="18" charset="0"/>
            </a:endParaRPr>
          </a:p>
          <a:p>
            <a:endParaRPr lang="en-US" sz="1700" b="1" dirty="0" smtClean="0">
              <a:latin typeface="Times New Roman" pitchFamily="18" charset="0"/>
              <a:cs typeface="Times New Roman" pitchFamily="18" charset="0"/>
            </a:endParaRPr>
          </a:p>
          <a:p>
            <a:endParaRPr lang="en-US" sz="1700" b="1" dirty="0" smtClean="0">
              <a:latin typeface="Times New Roman" pitchFamily="18" charset="0"/>
              <a:cs typeface="Times New Roman" pitchFamily="18" charset="0"/>
            </a:endParaRPr>
          </a:p>
          <a:p>
            <a:endParaRPr lang="en-US" sz="1700" b="1" dirty="0" smtClean="0">
              <a:latin typeface="Times New Roman" pitchFamily="18" charset="0"/>
              <a:cs typeface="Times New Roman" pitchFamily="18" charset="0"/>
            </a:endParaRPr>
          </a:p>
          <a:p>
            <a:pPr>
              <a:buFontTx/>
              <a:buChar char="-"/>
            </a:pPr>
            <a:endParaRPr lang="en-US" dirty="0" smtClean="0">
              <a:latin typeface="Times New Roman" pitchFamily="18" charset="0"/>
              <a:cs typeface="Times New Roman" pitchFamily="18" charset="0"/>
            </a:endParaRPr>
          </a:p>
          <a:p>
            <a:pPr algn="ctr"/>
            <a:endParaRPr lang="en-US" dirty="0"/>
          </a:p>
        </p:txBody>
      </p:sp>
    </p:spTree>
    <p:extLst>
      <p:ext uri="{BB962C8B-B14F-4D97-AF65-F5344CB8AC3E}">
        <p14:creationId xmlns:p14="http://schemas.microsoft.com/office/powerpoint/2010/main" val="34253505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28600" y="304800"/>
            <a:ext cx="8763000" cy="762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b="1" dirty="0" smtClean="0">
                <a:solidFill>
                  <a:srgbClr val="FF0000"/>
                </a:solidFill>
                <a:latin typeface="Times New Roman" pitchFamily="18" charset="0"/>
                <a:cs typeface="Times New Roman" pitchFamily="18" charset="0"/>
              </a:rPr>
              <a:t>1. </a:t>
            </a:r>
            <a:r>
              <a:rPr lang="en-US" sz="3600" b="1" dirty="0" err="1" smtClean="0">
                <a:solidFill>
                  <a:srgbClr val="FF0000"/>
                </a:solidFill>
                <a:latin typeface="Times New Roman" pitchFamily="18" charset="0"/>
                <a:cs typeface="Times New Roman" pitchFamily="18" charset="0"/>
              </a:rPr>
              <a:t>LÝ</a:t>
            </a:r>
            <a:r>
              <a:rPr lang="en-US" sz="3600" b="1" dirty="0" smtClean="0">
                <a:solidFill>
                  <a:srgbClr val="FF0000"/>
                </a:solidFill>
                <a:latin typeface="Times New Roman" pitchFamily="18" charset="0"/>
                <a:cs typeface="Times New Roman" pitchFamily="18" charset="0"/>
              </a:rPr>
              <a:t> DO </a:t>
            </a:r>
            <a:r>
              <a:rPr lang="en-US" sz="3600" b="1" dirty="0" err="1" smtClean="0">
                <a:solidFill>
                  <a:srgbClr val="FF0000"/>
                </a:solidFill>
                <a:latin typeface="Times New Roman" pitchFamily="18" charset="0"/>
                <a:cs typeface="Times New Roman" pitchFamily="18" charset="0"/>
              </a:rPr>
              <a:t>CHỌN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BIỆN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PHÁP</a:t>
            </a:r>
            <a:endParaRPr lang="en-US" sz="3600" dirty="0">
              <a:solidFill>
                <a:srgbClr val="FF0000"/>
              </a:solidFill>
              <a:latin typeface="Times New Roman" pitchFamily="18" charset="0"/>
              <a:cs typeface="Times New Roman" pitchFamily="18" charset="0"/>
            </a:endParaRPr>
          </a:p>
        </p:txBody>
      </p:sp>
      <p:sp>
        <p:nvSpPr>
          <p:cNvPr id="11" name="Rounded Rectangle 10"/>
          <p:cNvSpPr/>
          <p:nvPr/>
        </p:nvSpPr>
        <p:spPr>
          <a:xfrm>
            <a:off x="69273" y="1447800"/>
            <a:ext cx="8922327" cy="4225636"/>
          </a:xfrm>
          <a:prstGeom prst="roundRect">
            <a:avLst/>
          </a:prstGeom>
          <a:solidFill>
            <a:srgbClr val="FFFF00"/>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400" b="1" dirty="0" smtClean="0">
              <a:latin typeface="Times New Roman" pitchFamily="18" charset="0"/>
              <a:cs typeface="Times New Roman" pitchFamily="18" charset="0"/>
            </a:endParaRPr>
          </a:p>
          <a:p>
            <a:pPr algn="ctr"/>
            <a:endParaRPr lang="en-US" sz="3200" b="1" dirty="0" smtClean="0">
              <a:latin typeface="Times New Roman" pitchFamily="18" charset="0"/>
              <a:cs typeface="Times New Roman" pitchFamily="18" charset="0"/>
            </a:endParaRPr>
          </a:p>
          <a:p>
            <a:pPr algn="ctr"/>
            <a:endParaRPr lang="en-US" sz="3200" b="1" dirty="0">
              <a:latin typeface="Times New Roman" pitchFamily="18" charset="0"/>
              <a:cs typeface="Times New Roman" pitchFamily="18" charset="0"/>
            </a:endParaRPr>
          </a:p>
          <a:p>
            <a:pPr algn="ctr"/>
            <a:endParaRPr lang="en-US" sz="2000" b="1" dirty="0" smtClean="0">
              <a:latin typeface="Times New Roman" pitchFamily="18" charset="0"/>
              <a:cs typeface="Times New Roman" pitchFamily="18" charset="0"/>
            </a:endParaRPr>
          </a:p>
          <a:p>
            <a:pPr algn="ctr"/>
            <a:r>
              <a:rPr lang="nl-NL" sz="2800" b="1">
                <a:latin typeface="Times New Roman"/>
                <a:cs typeface="Times New Roman"/>
              </a:rPr>
              <a:t>Trong thực tế giảng dạy, tôi nhận thấy việc thực hiện phép tính chia cho số có hai, ba chữ số là một vấn đề mà học sinh đang gặp nhiều khó khăn nhất. Khi thực hiện phép chia, học sinh còn lúng túng trong việc tìm thương. Mặt khác, việc hướng dẫn học sinh biết cách thực hiện phép chia cho số có nhiều chữ số cũng là một vấn đề mà nhiều giáo viên đang quan tâm, trăn trở.</a:t>
            </a:r>
            <a:endParaRPr lang="en-US" sz="2800" b="1">
              <a:latin typeface="Times New Roman"/>
              <a:cs typeface="Times New Roman"/>
            </a:endParaRPr>
          </a:p>
          <a:p>
            <a:pPr algn="ctr"/>
            <a:r>
              <a:rPr lang="nl-NL" sz="2800" smtClean="0"/>
              <a:t>  </a:t>
            </a:r>
            <a:endParaRPr lang="en-US" sz="2800"/>
          </a:p>
          <a:p>
            <a:pPr algn="ctr"/>
            <a:endParaRPr lang="en-US" sz="1700" b="1" dirty="0" smtClean="0">
              <a:latin typeface="Times New Roman" pitchFamily="18" charset="0"/>
              <a:cs typeface="Times New Roman" pitchFamily="18" charset="0"/>
            </a:endParaRPr>
          </a:p>
          <a:p>
            <a:pPr algn="ctr"/>
            <a:endParaRPr lang="en-US" sz="1700" b="1" dirty="0" smtClean="0">
              <a:latin typeface="Times New Roman" pitchFamily="18" charset="0"/>
              <a:cs typeface="Times New Roman" pitchFamily="18" charset="0"/>
            </a:endParaRPr>
          </a:p>
          <a:p>
            <a:pPr algn="ctr"/>
            <a:endParaRPr lang="en-US" sz="1700" b="1" dirty="0" smtClean="0">
              <a:latin typeface="Times New Roman" pitchFamily="18" charset="0"/>
              <a:cs typeface="Times New Roman" pitchFamily="18" charset="0"/>
            </a:endParaRPr>
          </a:p>
          <a:p>
            <a:pPr algn="ctr"/>
            <a:endParaRPr lang="en-US" sz="1700" b="1" dirty="0" smtClean="0">
              <a:latin typeface="Times New Roman" pitchFamily="18" charset="0"/>
              <a:cs typeface="Times New Roman" pitchFamily="18" charset="0"/>
            </a:endParaRPr>
          </a:p>
          <a:p>
            <a:pPr algn="ctr">
              <a:buFontTx/>
              <a:buChar char="-"/>
            </a:pPr>
            <a:endParaRPr lang="en-US" dirty="0" smtClean="0">
              <a:latin typeface="Times New Roman" pitchFamily="18" charset="0"/>
              <a:cs typeface="Times New Roman" pitchFamily="18" charset="0"/>
            </a:endParaRPr>
          </a:p>
          <a:p>
            <a:pPr algn="ctr"/>
            <a:endParaRPr lang="en-US" dirty="0"/>
          </a:p>
        </p:txBody>
      </p:sp>
    </p:spTree>
    <p:extLst>
      <p:ext uri="{BB962C8B-B14F-4D97-AF65-F5344CB8AC3E}">
        <p14:creationId xmlns:p14="http://schemas.microsoft.com/office/powerpoint/2010/main" val="22855331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p:cNvSpPr/>
          <p:nvPr/>
        </p:nvSpPr>
        <p:spPr>
          <a:xfrm>
            <a:off x="228600" y="0"/>
            <a:ext cx="8763000" cy="16764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800" b="1" dirty="0" smtClean="0">
                <a:solidFill>
                  <a:srgbClr val="C00000"/>
                </a:solidFill>
                <a:latin typeface="Times New Roman" pitchFamily="18" charset="0"/>
                <a:cs typeface="Times New Roman" pitchFamily="18" charset="0"/>
              </a:rPr>
              <a:t>2. MÔ TẢ BIỆN PHÁP </a:t>
            </a:r>
            <a:endParaRPr lang="en-US" sz="2800" dirty="0">
              <a:solidFill>
                <a:srgbClr val="C00000"/>
              </a:solidFill>
              <a:latin typeface="Times New Roman" pitchFamily="18" charset="0"/>
              <a:cs typeface="Times New Roman" pitchFamily="18" charset="0"/>
            </a:endParaRPr>
          </a:p>
        </p:txBody>
      </p:sp>
      <p:sp>
        <p:nvSpPr>
          <p:cNvPr id="14" name="Horizontal Scroll 13"/>
          <p:cNvSpPr/>
          <p:nvPr/>
        </p:nvSpPr>
        <p:spPr>
          <a:xfrm>
            <a:off x="152400" y="533400"/>
            <a:ext cx="8763000" cy="6477000"/>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endParaRPr lang="nl-NL" sz="2400" dirty="0"/>
          </a:p>
          <a:p>
            <a:r>
              <a:rPr lang="nl-NL" sz="2800" b="1" dirty="0" smtClean="0">
                <a:latin typeface="Times New Roman"/>
                <a:cs typeface="Times New Roman"/>
              </a:rPr>
              <a:t>1</a:t>
            </a:r>
            <a:r>
              <a:rPr lang="nl-NL" sz="2800" b="1" dirty="0">
                <a:latin typeface="Times New Roman"/>
                <a:cs typeface="Times New Roman"/>
              </a:rPr>
              <a:t>. </a:t>
            </a:r>
            <a:r>
              <a:rPr lang="nl-NL" sz="2800" b="1" dirty="0" err="1">
                <a:latin typeface="Times New Roman"/>
                <a:cs typeface="Times New Roman"/>
              </a:rPr>
              <a:t>Tìm</a:t>
            </a:r>
            <a:r>
              <a:rPr lang="nl-NL" sz="2800" b="1" dirty="0">
                <a:latin typeface="Times New Roman"/>
                <a:cs typeface="Times New Roman"/>
              </a:rPr>
              <a:t> </a:t>
            </a:r>
            <a:r>
              <a:rPr lang="nl-NL" sz="2800" b="1" dirty="0" err="1">
                <a:latin typeface="Times New Roman"/>
                <a:cs typeface="Times New Roman"/>
              </a:rPr>
              <a:t>hiểu</a:t>
            </a:r>
            <a:r>
              <a:rPr lang="nl-NL" sz="2800" b="1" dirty="0">
                <a:latin typeface="Times New Roman"/>
                <a:cs typeface="Times New Roman"/>
              </a:rPr>
              <a:t> </a:t>
            </a:r>
            <a:r>
              <a:rPr lang="nl-NL" sz="2800" b="1" dirty="0" err="1">
                <a:latin typeface="Times New Roman"/>
                <a:cs typeface="Times New Roman"/>
              </a:rPr>
              <a:t>nguyên</a:t>
            </a:r>
            <a:r>
              <a:rPr lang="nl-NL" sz="2800" b="1" dirty="0">
                <a:latin typeface="Times New Roman"/>
                <a:cs typeface="Times New Roman"/>
              </a:rPr>
              <a:t> </a:t>
            </a:r>
            <a:r>
              <a:rPr lang="nl-NL" sz="2800" b="1" dirty="0" err="1">
                <a:latin typeface="Times New Roman"/>
                <a:cs typeface="Times New Roman"/>
              </a:rPr>
              <a:t>nhân</a:t>
            </a:r>
            <a:r>
              <a:rPr lang="nl-NL" sz="2800" b="1" dirty="0">
                <a:latin typeface="Times New Roman"/>
                <a:cs typeface="Times New Roman"/>
              </a:rPr>
              <a:t> </a:t>
            </a:r>
            <a:r>
              <a:rPr lang="nl-NL" sz="2800" b="1" dirty="0" err="1">
                <a:latin typeface="Times New Roman"/>
                <a:cs typeface="Times New Roman"/>
              </a:rPr>
              <a:t>học</a:t>
            </a:r>
            <a:r>
              <a:rPr lang="nl-NL" sz="2800" b="1" dirty="0">
                <a:latin typeface="Times New Roman"/>
                <a:cs typeface="Times New Roman"/>
              </a:rPr>
              <a:t> </a:t>
            </a:r>
            <a:r>
              <a:rPr lang="nl-NL" sz="2800" b="1" dirty="0" err="1">
                <a:latin typeface="Times New Roman"/>
                <a:cs typeface="Times New Roman"/>
              </a:rPr>
              <a:t>sinh</a:t>
            </a:r>
            <a:r>
              <a:rPr lang="nl-NL" sz="2800" b="1" dirty="0">
                <a:latin typeface="Times New Roman"/>
                <a:cs typeface="Times New Roman"/>
              </a:rPr>
              <a:t> </a:t>
            </a:r>
            <a:r>
              <a:rPr lang="nl-NL" sz="2800" b="1" dirty="0" err="1">
                <a:latin typeface="Times New Roman"/>
                <a:cs typeface="Times New Roman"/>
              </a:rPr>
              <a:t>không</a:t>
            </a:r>
            <a:r>
              <a:rPr lang="nl-NL" sz="2800" b="1" dirty="0">
                <a:latin typeface="Times New Roman"/>
                <a:cs typeface="Times New Roman"/>
              </a:rPr>
              <a:t> </a:t>
            </a:r>
            <a:r>
              <a:rPr lang="nl-NL" sz="2800" b="1" dirty="0" err="1">
                <a:latin typeface="Times New Roman"/>
                <a:cs typeface="Times New Roman"/>
              </a:rPr>
              <a:t>thực</a:t>
            </a:r>
            <a:r>
              <a:rPr lang="nl-NL" sz="2800" b="1" dirty="0">
                <a:latin typeface="Times New Roman"/>
                <a:cs typeface="Times New Roman"/>
              </a:rPr>
              <a:t> </a:t>
            </a:r>
            <a:r>
              <a:rPr lang="nl-NL" sz="2800" b="1" dirty="0" err="1">
                <a:latin typeface="Times New Roman"/>
                <a:cs typeface="Times New Roman"/>
              </a:rPr>
              <a:t>hiện</a:t>
            </a:r>
            <a:r>
              <a:rPr lang="nl-NL" sz="2800" b="1" dirty="0">
                <a:latin typeface="Times New Roman"/>
                <a:cs typeface="Times New Roman"/>
              </a:rPr>
              <a:t> </a:t>
            </a:r>
            <a:r>
              <a:rPr lang="nl-NL" sz="2800" b="1" dirty="0" err="1">
                <a:latin typeface="Times New Roman"/>
                <a:cs typeface="Times New Roman"/>
              </a:rPr>
              <a:t>được</a:t>
            </a:r>
            <a:r>
              <a:rPr lang="nl-NL" sz="2800" b="1" dirty="0">
                <a:latin typeface="Times New Roman"/>
                <a:cs typeface="Times New Roman"/>
              </a:rPr>
              <a:t> </a:t>
            </a:r>
            <a:r>
              <a:rPr lang="nl-NL" sz="2800" b="1" dirty="0" err="1">
                <a:latin typeface="Times New Roman"/>
                <a:cs typeface="Times New Roman"/>
              </a:rPr>
              <a:t>phép</a:t>
            </a:r>
            <a:r>
              <a:rPr lang="nl-NL" sz="2800" b="1" dirty="0">
                <a:latin typeface="Times New Roman"/>
                <a:cs typeface="Times New Roman"/>
              </a:rPr>
              <a:t> </a:t>
            </a:r>
            <a:r>
              <a:rPr lang="nl-NL" sz="2800" b="1" dirty="0" err="1">
                <a:latin typeface="Times New Roman"/>
                <a:cs typeface="Times New Roman"/>
              </a:rPr>
              <a:t>chia</a:t>
            </a:r>
            <a:endParaRPr lang="en-US" sz="2800" b="1" dirty="0">
              <a:latin typeface="Times New Roman"/>
              <a:cs typeface="Times New Roman"/>
            </a:endParaRPr>
          </a:p>
          <a:p>
            <a:r>
              <a:rPr lang="nl-NL" sz="2800" b="1" dirty="0" smtClean="0">
                <a:latin typeface="Times New Roman"/>
                <a:cs typeface="Times New Roman"/>
              </a:rPr>
              <a:t>2. </a:t>
            </a:r>
            <a:r>
              <a:rPr lang="nl-NL" sz="2800" b="1" dirty="0" err="1" smtClean="0">
                <a:latin typeface="Times New Roman"/>
                <a:cs typeface="Times New Roman"/>
              </a:rPr>
              <a:t>Kiểm</a:t>
            </a:r>
            <a:r>
              <a:rPr lang="nl-NL" sz="2800" b="1" dirty="0" smtClean="0">
                <a:latin typeface="Times New Roman"/>
                <a:cs typeface="Times New Roman"/>
              </a:rPr>
              <a:t> </a:t>
            </a:r>
            <a:r>
              <a:rPr lang="nl-NL" sz="2800" b="1" dirty="0">
                <a:latin typeface="Times New Roman"/>
                <a:cs typeface="Times New Roman"/>
              </a:rPr>
              <a:t>tra </a:t>
            </a:r>
            <a:r>
              <a:rPr lang="nl-NL" sz="2800" b="1" dirty="0" err="1">
                <a:latin typeface="Times New Roman"/>
                <a:cs typeface="Times New Roman"/>
              </a:rPr>
              <a:t>bảng</a:t>
            </a:r>
            <a:r>
              <a:rPr lang="nl-NL" sz="2800" b="1" dirty="0">
                <a:latin typeface="Times New Roman"/>
                <a:cs typeface="Times New Roman"/>
              </a:rPr>
              <a:t> </a:t>
            </a:r>
            <a:r>
              <a:rPr lang="nl-NL" sz="2800" b="1" dirty="0" err="1">
                <a:latin typeface="Times New Roman"/>
                <a:cs typeface="Times New Roman"/>
              </a:rPr>
              <a:t>nhân</a:t>
            </a:r>
            <a:r>
              <a:rPr lang="nl-NL" sz="2800" b="1" dirty="0">
                <a:latin typeface="Times New Roman"/>
                <a:cs typeface="Times New Roman"/>
              </a:rPr>
              <a:t>, </a:t>
            </a:r>
            <a:r>
              <a:rPr lang="nl-NL" sz="2800" b="1" dirty="0" err="1" smtClean="0">
                <a:latin typeface="Times New Roman"/>
                <a:cs typeface="Times New Roman"/>
              </a:rPr>
              <a:t>bảng</a:t>
            </a:r>
            <a:r>
              <a:rPr lang="nl-NL" sz="2800" b="1" dirty="0" smtClean="0">
                <a:latin typeface="Times New Roman"/>
                <a:cs typeface="Times New Roman"/>
              </a:rPr>
              <a:t> </a:t>
            </a:r>
            <a:r>
              <a:rPr lang="nl-NL" sz="2800" b="1" dirty="0" err="1" smtClean="0">
                <a:latin typeface="Times New Roman"/>
                <a:cs typeface="Times New Roman"/>
              </a:rPr>
              <a:t>chia</a:t>
            </a:r>
            <a:r>
              <a:rPr lang="nl-NL" sz="2800" b="1" dirty="0">
                <a:latin typeface="Times New Roman"/>
                <a:cs typeface="Times New Roman"/>
              </a:rPr>
              <a:t>; </a:t>
            </a:r>
            <a:r>
              <a:rPr lang="nl-NL" sz="2800" b="1" dirty="0" err="1">
                <a:latin typeface="Times New Roman"/>
                <a:cs typeface="Times New Roman"/>
              </a:rPr>
              <a:t>củng</a:t>
            </a:r>
            <a:r>
              <a:rPr lang="nl-NL" sz="2800" b="1" dirty="0">
                <a:latin typeface="Times New Roman"/>
                <a:cs typeface="Times New Roman"/>
              </a:rPr>
              <a:t> </a:t>
            </a:r>
            <a:r>
              <a:rPr lang="nl-NL" sz="2800" b="1" dirty="0" err="1">
                <a:latin typeface="Times New Roman"/>
                <a:cs typeface="Times New Roman"/>
              </a:rPr>
              <a:t>cố</a:t>
            </a:r>
            <a:r>
              <a:rPr lang="nl-NL" sz="2800" b="1" dirty="0">
                <a:latin typeface="Times New Roman"/>
                <a:cs typeface="Times New Roman"/>
              </a:rPr>
              <a:t>, </a:t>
            </a:r>
            <a:r>
              <a:rPr lang="nl-NL" sz="2800" b="1" dirty="0" err="1">
                <a:latin typeface="Times New Roman"/>
                <a:cs typeface="Times New Roman"/>
              </a:rPr>
              <a:t>ôn</a:t>
            </a:r>
            <a:r>
              <a:rPr lang="nl-NL" sz="2800" b="1" dirty="0">
                <a:latin typeface="Times New Roman"/>
                <a:cs typeface="Times New Roman"/>
              </a:rPr>
              <a:t> </a:t>
            </a:r>
            <a:r>
              <a:rPr lang="nl-NL" sz="2800" b="1" dirty="0" err="1">
                <a:latin typeface="Times New Roman"/>
                <a:cs typeface="Times New Roman"/>
              </a:rPr>
              <a:t>tập</a:t>
            </a:r>
            <a:r>
              <a:rPr lang="nl-NL" sz="2800" b="1" dirty="0">
                <a:latin typeface="Times New Roman"/>
                <a:cs typeface="Times New Roman"/>
              </a:rPr>
              <a:t> </a:t>
            </a:r>
            <a:r>
              <a:rPr lang="nl-NL" sz="2800" b="1" dirty="0" err="1">
                <a:latin typeface="Times New Roman"/>
                <a:cs typeface="Times New Roman"/>
              </a:rPr>
              <a:t>lại</a:t>
            </a:r>
            <a:r>
              <a:rPr lang="nl-NL" sz="2800" b="1" dirty="0">
                <a:latin typeface="Times New Roman"/>
                <a:cs typeface="Times New Roman"/>
              </a:rPr>
              <a:t> </a:t>
            </a:r>
            <a:r>
              <a:rPr lang="nl-NL" sz="2800" b="1" dirty="0" err="1">
                <a:latin typeface="Times New Roman"/>
                <a:cs typeface="Times New Roman"/>
              </a:rPr>
              <a:t>cách</a:t>
            </a:r>
            <a:r>
              <a:rPr lang="nl-NL" sz="2800" b="1" dirty="0">
                <a:latin typeface="Times New Roman"/>
                <a:cs typeface="Times New Roman"/>
              </a:rPr>
              <a:t> </a:t>
            </a:r>
            <a:r>
              <a:rPr lang="nl-NL" sz="2800" b="1" dirty="0" err="1">
                <a:latin typeface="Times New Roman"/>
                <a:cs typeface="Times New Roman"/>
              </a:rPr>
              <a:t>chia</a:t>
            </a:r>
            <a:r>
              <a:rPr lang="nl-NL" sz="2800" b="1" dirty="0">
                <a:latin typeface="Times New Roman"/>
                <a:cs typeface="Times New Roman"/>
              </a:rPr>
              <a:t> </a:t>
            </a:r>
            <a:r>
              <a:rPr lang="nl-NL" sz="2800" b="1" dirty="0" err="1">
                <a:latin typeface="Times New Roman"/>
                <a:cs typeface="Times New Roman"/>
              </a:rPr>
              <a:t>cho</a:t>
            </a:r>
            <a:r>
              <a:rPr lang="nl-NL" sz="2800" b="1" dirty="0">
                <a:latin typeface="Times New Roman"/>
                <a:cs typeface="Times New Roman"/>
              </a:rPr>
              <a:t> </a:t>
            </a:r>
            <a:r>
              <a:rPr lang="nl-NL" sz="2800" b="1" dirty="0" err="1">
                <a:latin typeface="Times New Roman"/>
                <a:cs typeface="Times New Roman"/>
              </a:rPr>
              <a:t>số</a:t>
            </a:r>
            <a:r>
              <a:rPr lang="nl-NL" sz="2800" b="1" dirty="0">
                <a:latin typeface="Times New Roman"/>
                <a:cs typeface="Times New Roman"/>
              </a:rPr>
              <a:t> </a:t>
            </a:r>
            <a:r>
              <a:rPr lang="nl-NL" sz="2800" b="1" dirty="0" err="1">
                <a:latin typeface="Times New Roman"/>
                <a:cs typeface="Times New Roman"/>
              </a:rPr>
              <a:t>có</a:t>
            </a:r>
            <a:r>
              <a:rPr lang="nl-NL" sz="2800" b="1" dirty="0">
                <a:latin typeface="Times New Roman"/>
                <a:cs typeface="Times New Roman"/>
              </a:rPr>
              <a:t> </a:t>
            </a:r>
            <a:r>
              <a:rPr lang="nl-NL" sz="2800" b="1" dirty="0" err="1">
                <a:latin typeface="Times New Roman"/>
                <a:cs typeface="Times New Roman"/>
              </a:rPr>
              <a:t>một</a:t>
            </a:r>
            <a:r>
              <a:rPr lang="nl-NL" sz="2800" b="1" dirty="0">
                <a:latin typeface="Times New Roman"/>
                <a:cs typeface="Times New Roman"/>
              </a:rPr>
              <a:t> </a:t>
            </a:r>
            <a:r>
              <a:rPr lang="nl-NL" sz="2800" b="1" dirty="0" err="1">
                <a:latin typeface="Times New Roman"/>
                <a:cs typeface="Times New Roman"/>
              </a:rPr>
              <a:t>chữ</a:t>
            </a:r>
            <a:r>
              <a:rPr lang="nl-NL" sz="2800" b="1" dirty="0">
                <a:latin typeface="Times New Roman"/>
                <a:cs typeface="Times New Roman"/>
              </a:rPr>
              <a:t> </a:t>
            </a:r>
            <a:r>
              <a:rPr lang="nl-NL" sz="2800" b="1" dirty="0" err="1">
                <a:latin typeface="Times New Roman"/>
                <a:cs typeface="Times New Roman"/>
              </a:rPr>
              <a:t>số</a:t>
            </a:r>
            <a:endParaRPr lang="en-US" sz="2800" b="1" dirty="0">
              <a:latin typeface="Times New Roman"/>
              <a:cs typeface="Times New Roman"/>
            </a:endParaRPr>
          </a:p>
          <a:p>
            <a:r>
              <a:rPr lang="nl-NL" sz="2800" b="1" dirty="0" smtClean="0">
                <a:latin typeface="Times New Roman"/>
                <a:cs typeface="Times New Roman"/>
              </a:rPr>
              <a:t>3. </a:t>
            </a:r>
            <a:r>
              <a:rPr lang="nl-NL" sz="2800" b="1" dirty="0" err="1" smtClean="0">
                <a:latin typeface="Times New Roman"/>
                <a:cs typeface="Times New Roman"/>
              </a:rPr>
              <a:t>Hướng</a:t>
            </a:r>
            <a:r>
              <a:rPr lang="nl-NL" sz="2800" b="1" dirty="0" smtClean="0">
                <a:latin typeface="Times New Roman"/>
                <a:cs typeface="Times New Roman"/>
              </a:rPr>
              <a:t> </a:t>
            </a:r>
            <a:r>
              <a:rPr lang="nl-NL" sz="2800" b="1" dirty="0" err="1">
                <a:latin typeface="Times New Roman"/>
                <a:cs typeface="Times New Roman"/>
              </a:rPr>
              <a:t>dẫn</a:t>
            </a:r>
            <a:r>
              <a:rPr lang="nl-NL" sz="2800" b="1" dirty="0">
                <a:latin typeface="Times New Roman"/>
                <a:cs typeface="Times New Roman"/>
              </a:rPr>
              <a:t> </a:t>
            </a:r>
            <a:r>
              <a:rPr lang="nl-NL" sz="2800" b="1" dirty="0" err="1">
                <a:latin typeface="Times New Roman"/>
                <a:cs typeface="Times New Roman"/>
              </a:rPr>
              <a:t>cách</a:t>
            </a:r>
            <a:r>
              <a:rPr lang="nl-NL" sz="2800" b="1" dirty="0">
                <a:latin typeface="Times New Roman"/>
                <a:cs typeface="Times New Roman"/>
              </a:rPr>
              <a:t> </a:t>
            </a:r>
            <a:r>
              <a:rPr lang="nl-NL" sz="2800" b="1" dirty="0" err="1">
                <a:latin typeface="Times New Roman"/>
                <a:cs typeface="Times New Roman"/>
              </a:rPr>
              <a:t>chia</a:t>
            </a:r>
            <a:r>
              <a:rPr lang="nl-NL" sz="2800" b="1" dirty="0">
                <a:latin typeface="Times New Roman"/>
                <a:cs typeface="Times New Roman"/>
              </a:rPr>
              <a:t> </a:t>
            </a:r>
            <a:r>
              <a:rPr lang="nl-NL" sz="2800" b="1" dirty="0" err="1">
                <a:latin typeface="Times New Roman"/>
                <a:cs typeface="Times New Roman"/>
              </a:rPr>
              <a:t>cho</a:t>
            </a:r>
            <a:r>
              <a:rPr lang="nl-NL" sz="2800" b="1" dirty="0">
                <a:latin typeface="Times New Roman"/>
                <a:cs typeface="Times New Roman"/>
              </a:rPr>
              <a:t> </a:t>
            </a:r>
            <a:r>
              <a:rPr lang="nl-NL" sz="2800" b="1" dirty="0" err="1">
                <a:latin typeface="Times New Roman"/>
                <a:cs typeface="Times New Roman"/>
              </a:rPr>
              <a:t>số</a:t>
            </a:r>
            <a:r>
              <a:rPr lang="nl-NL" sz="2800" b="1" dirty="0">
                <a:latin typeface="Times New Roman"/>
                <a:cs typeface="Times New Roman"/>
              </a:rPr>
              <a:t> </a:t>
            </a:r>
            <a:r>
              <a:rPr lang="nl-NL" sz="2800" b="1" dirty="0" err="1">
                <a:latin typeface="Times New Roman"/>
                <a:cs typeface="Times New Roman"/>
              </a:rPr>
              <a:t>có</a:t>
            </a:r>
            <a:r>
              <a:rPr lang="nl-NL" sz="2800" b="1" dirty="0">
                <a:latin typeface="Times New Roman"/>
                <a:cs typeface="Times New Roman"/>
              </a:rPr>
              <a:t> </a:t>
            </a:r>
            <a:r>
              <a:rPr lang="nl-NL" sz="2800" b="1" dirty="0" err="1">
                <a:latin typeface="Times New Roman"/>
                <a:cs typeface="Times New Roman"/>
              </a:rPr>
              <a:t>nhiều</a:t>
            </a:r>
            <a:r>
              <a:rPr lang="nl-NL" sz="2800" b="1" dirty="0">
                <a:latin typeface="Times New Roman"/>
                <a:cs typeface="Times New Roman"/>
              </a:rPr>
              <a:t> </a:t>
            </a:r>
            <a:r>
              <a:rPr lang="nl-NL" sz="2800" b="1" dirty="0" err="1">
                <a:latin typeface="Times New Roman"/>
                <a:cs typeface="Times New Roman"/>
              </a:rPr>
              <a:t>chữ</a:t>
            </a:r>
            <a:r>
              <a:rPr lang="nl-NL" sz="2800" b="1" dirty="0">
                <a:latin typeface="Times New Roman"/>
                <a:cs typeface="Times New Roman"/>
              </a:rPr>
              <a:t> </a:t>
            </a:r>
            <a:r>
              <a:rPr lang="nl-NL" sz="2800" b="1" dirty="0" err="1">
                <a:latin typeface="Times New Roman"/>
                <a:cs typeface="Times New Roman"/>
              </a:rPr>
              <a:t>số</a:t>
            </a:r>
            <a:r>
              <a:rPr lang="nl-NL" sz="2800" b="1" dirty="0">
                <a:latin typeface="Times New Roman"/>
                <a:cs typeface="Times New Roman"/>
              </a:rPr>
              <a:t> </a:t>
            </a:r>
            <a:r>
              <a:rPr lang="nl-NL" sz="2800" b="1" dirty="0" err="1">
                <a:latin typeface="Times New Roman"/>
                <a:cs typeface="Times New Roman"/>
              </a:rPr>
              <a:t>và</a:t>
            </a:r>
            <a:r>
              <a:rPr lang="nl-NL" sz="2800" b="1" dirty="0">
                <a:latin typeface="Times New Roman"/>
                <a:cs typeface="Times New Roman"/>
              </a:rPr>
              <a:t> </a:t>
            </a:r>
            <a:r>
              <a:rPr lang="nl-NL" sz="2800" b="1" dirty="0" err="1">
                <a:latin typeface="Times New Roman"/>
                <a:cs typeface="Times New Roman"/>
              </a:rPr>
              <a:t>cách</a:t>
            </a:r>
            <a:r>
              <a:rPr lang="nl-NL" sz="2800" b="1" dirty="0">
                <a:latin typeface="Times New Roman"/>
                <a:cs typeface="Times New Roman"/>
              </a:rPr>
              <a:t> </a:t>
            </a:r>
            <a:r>
              <a:rPr lang="nl-NL" sz="2800" b="1" dirty="0" err="1">
                <a:latin typeface="Times New Roman"/>
                <a:cs typeface="Times New Roman"/>
              </a:rPr>
              <a:t>ước</a:t>
            </a:r>
            <a:r>
              <a:rPr lang="nl-NL" sz="2800" b="1" dirty="0">
                <a:latin typeface="Times New Roman"/>
                <a:cs typeface="Times New Roman"/>
              </a:rPr>
              <a:t> </a:t>
            </a:r>
            <a:r>
              <a:rPr lang="nl-NL" sz="2800" b="1" dirty="0" err="1">
                <a:latin typeface="Times New Roman"/>
                <a:cs typeface="Times New Roman"/>
              </a:rPr>
              <a:t>lượng</a:t>
            </a:r>
            <a:r>
              <a:rPr lang="nl-NL" sz="2800" b="1" dirty="0">
                <a:latin typeface="Times New Roman"/>
                <a:cs typeface="Times New Roman"/>
              </a:rPr>
              <a:t> </a:t>
            </a:r>
            <a:r>
              <a:rPr lang="nl-NL" sz="2800" b="1" dirty="0" err="1">
                <a:latin typeface="Times New Roman"/>
                <a:cs typeface="Times New Roman"/>
              </a:rPr>
              <a:t>thương</a:t>
            </a:r>
            <a:r>
              <a:rPr lang="nl-NL" sz="2800" b="1" dirty="0">
                <a:latin typeface="Times New Roman"/>
                <a:cs typeface="Times New Roman"/>
              </a:rPr>
              <a:t> </a:t>
            </a:r>
            <a:r>
              <a:rPr lang="nl-NL" sz="2800" b="1" dirty="0" err="1">
                <a:latin typeface="Times New Roman"/>
                <a:cs typeface="Times New Roman"/>
              </a:rPr>
              <a:t>khi</a:t>
            </a:r>
            <a:r>
              <a:rPr lang="nl-NL" sz="2800" b="1" dirty="0">
                <a:latin typeface="Times New Roman"/>
                <a:cs typeface="Times New Roman"/>
              </a:rPr>
              <a:t> </a:t>
            </a:r>
            <a:r>
              <a:rPr lang="nl-NL" sz="2800" b="1" dirty="0" err="1">
                <a:latin typeface="Times New Roman"/>
                <a:cs typeface="Times New Roman"/>
              </a:rPr>
              <a:t>chia</a:t>
            </a:r>
            <a:endParaRPr lang="en-US" sz="2800" b="1" dirty="0">
              <a:latin typeface="Times New Roman"/>
              <a:cs typeface="Times New Roman"/>
            </a:endParaRPr>
          </a:p>
          <a:p>
            <a:r>
              <a:rPr lang="nl-NL" sz="2800" b="1" dirty="0" smtClean="0">
                <a:latin typeface="Times New Roman"/>
                <a:cs typeface="Times New Roman"/>
              </a:rPr>
              <a:t>4. </a:t>
            </a:r>
            <a:r>
              <a:rPr lang="nl-NL" sz="2800" b="1" dirty="0" err="1" smtClean="0">
                <a:latin typeface="Times New Roman"/>
                <a:cs typeface="Times New Roman"/>
              </a:rPr>
              <a:t>Luyện</a:t>
            </a:r>
            <a:r>
              <a:rPr lang="nl-NL" sz="2800" b="1" dirty="0" smtClean="0">
                <a:latin typeface="Times New Roman"/>
                <a:cs typeface="Times New Roman"/>
              </a:rPr>
              <a:t> </a:t>
            </a:r>
            <a:r>
              <a:rPr lang="nl-NL" sz="2800" b="1" dirty="0" err="1">
                <a:latin typeface="Times New Roman"/>
                <a:cs typeface="Times New Roman"/>
              </a:rPr>
              <a:t>tập</a:t>
            </a:r>
            <a:r>
              <a:rPr lang="nl-NL" sz="2800" b="1" dirty="0">
                <a:latin typeface="Times New Roman"/>
                <a:cs typeface="Times New Roman"/>
              </a:rPr>
              <a:t>, </a:t>
            </a:r>
            <a:r>
              <a:rPr lang="nl-NL" sz="2800" b="1" dirty="0" err="1">
                <a:latin typeface="Times New Roman"/>
                <a:cs typeface="Times New Roman"/>
              </a:rPr>
              <a:t>thực</a:t>
            </a:r>
            <a:r>
              <a:rPr lang="nl-NL" sz="2800" b="1" dirty="0">
                <a:latin typeface="Times New Roman"/>
                <a:cs typeface="Times New Roman"/>
              </a:rPr>
              <a:t> </a:t>
            </a:r>
            <a:r>
              <a:rPr lang="nl-NL" sz="2800" b="1" dirty="0" err="1">
                <a:latin typeface="Times New Roman"/>
                <a:cs typeface="Times New Roman"/>
              </a:rPr>
              <a:t>hành</a:t>
            </a:r>
            <a:endParaRPr lang="en-US" sz="2800" b="1" dirty="0">
              <a:latin typeface="Times New Roman"/>
              <a:cs typeface="Times New Roman"/>
            </a:endParaRPr>
          </a:p>
          <a:p>
            <a:endParaRPr lang="it-IT" sz="2400" dirty="0" smtClean="0">
              <a:latin typeface="Times New Roman"/>
              <a:cs typeface="Times New Roman"/>
            </a:endParaRPr>
          </a:p>
          <a:p>
            <a:endParaRPr lang="en-US" sz="2400" b="1"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0" y="914400"/>
            <a:ext cx="9144000" cy="1219200"/>
          </a:xfrm>
          <a:prstGeom prst="ellips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2529" name="Rectangle 1"/>
          <p:cNvSpPr>
            <a:spLocks noChangeArrowheads="1"/>
          </p:cNvSpPr>
          <p:nvPr/>
        </p:nvSpPr>
        <p:spPr bwMode="auto">
          <a:xfrm>
            <a:off x="76200" y="898267"/>
            <a:ext cx="8915400" cy="95410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2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it-IT"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Biện</a:t>
            </a:r>
            <a:r>
              <a:rPr kumimoji="0" lang="it-IT"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it-IT"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pháp</a:t>
            </a:r>
            <a:r>
              <a:rPr kumimoji="0" lang="it-IT"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1: </a:t>
            </a:r>
            <a:r>
              <a:rPr kumimoji="0" lang="it-IT"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Tìm</a:t>
            </a:r>
            <a:r>
              <a:rPr kumimoji="0" lang="it-IT"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it-IT"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hiểu</a:t>
            </a:r>
            <a:r>
              <a:rPr kumimoji="0" lang="it-IT"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it-IT"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nguyên</a:t>
            </a:r>
            <a:r>
              <a:rPr kumimoji="0" lang="it-IT"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it-IT"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nhân</a:t>
            </a:r>
            <a:r>
              <a:rPr kumimoji="0" lang="it-IT"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it-IT"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học</a:t>
            </a:r>
            <a:r>
              <a:rPr kumimoji="0" lang="it-IT"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it-IT"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sinh</a:t>
            </a:r>
            <a:r>
              <a:rPr kumimoji="0" lang="it-IT"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it-IT"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không</a:t>
            </a:r>
            <a:r>
              <a:rPr kumimoji="0" lang="it-IT"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it-IT"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thực</a:t>
            </a:r>
            <a:r>
              <a:rPr kumimoji="0" lang="it-IT"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it-IT"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hiện</a:t>
            </a:r>
            <a:r>
              <a:rPr kumimoji="0" lang="it-IT"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it-IT"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được</a:t>
            </a:r>
            <a:r>
              <a:rPr kumimoji="0" lang="it-IT"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it-IT"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phép</a:t>
            </a:r>
            <a:r>
              <a:rPr kumimoji="0" lang="it-IT"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it-IT"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chia</a:t>
            </a:r>
            <a:endParaRPr kumimoji="0" lang="it-IT"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Rectangle 8"/>
          <p:cNvSpPr/>
          <p:nvPr/>
        </p:nvSpPr>
        <p:spPr>
          <a:xfrm>
            <a:off x="1981200" y="228600"/>
            <a:ext cx="5257800"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4746625" algn="l"/>
              </a:tabLst>
            </a:pPr>
            <a:r>
              <a:rPr lang="en-US" sz="2000" b="1" dirty="0" smtClean="0">
                <a:solidFill>
                  <a:srgbClr val="FF0000"/>
                </a:solidFill>
                <a:latin typeface="Times New Roman" pitchFamily="18" charset="0"/>
                <a:cs typeface="Times New Roman" pitchFamily="18" charset="0"/>
              </a:rPr>
              <a:t>3.</a:t>
            </a:r>
            <a:r>
              <a:rPr lang="en-US" sz="2000" b="1" dirty="0">
                <a:solidFill>
                  <a:srgbClr val="FF0000"/>
                </a:solidFill>
                <a:latin typeface="Times New Roman" pitchFamily="18" charset="0"/>
                <a:cs typeface="Times New Roman" pitchFamily="18" charset="0"/>
              </a:rPr>
              <a:t> </a:t>
            </a:r>
            <a:r>
              <a:rPr lang="en-US" sz="2000" b="1" dirty="0" smtClean="0">
                <a:solidFill>
                  <a:srgbClr val="FF0000"/>
                </a:solidFill>
                <a:latin typeface="Times New Roman" pitchFamily="18" charset="0"/>
                <a:cs typeface="Times New Roman" pitchFamily="18" charset="0"/>
              </a:rPr>
              <a:t>CÁCH THỨC VÀ QUÁ TRÌNH ÁP DỤNG</a:t>
            </a:r>
            <a:endParaRPr lang="en-US" sz="2000" b="1" dirty="0">
              <a:solidFill>
                <a:srgbClr val="FF0000"/>
              </a:solidFill>
              <a:latin typeface="Times New Roman" pitchFamily="18" charset="0"/>
              <a:cs typeface="Times New Roman" pitchFamily="18" charset="0"/>
            </a:endParaRPr>
          </a:p>
        </p:txBody>
      </p:sp>
      <p:sp>
        <p:nvSpPr>
          <p:cNvPr id="6" name="Rounded Rectangle 5"/>
          <p:cNvSpPr/>
          <p:nvPr/>
        </p:nvSpPr>
        <p:spPr>
          <a:xfrm>
            <a:off x="0" y="1905000"/>
            <a:ext cx="9124787" cy="2667000"/>
          </a:xfrm>
          <a:prstGeom prst="roundRect">
            <a:avLst/>
          </a:prstGeom>
          <a:solidFill>
            <a:srgbClr val="FFFF00"/>
          </a:solidFill>
        </p:spPr>
        <p:style>
          <a:lnRef idx="1">
            <a:schemeClr val="accent1"/>
          </a:lnRef>
          <a:fillRef idx="2">
            <a:schemeClr val="accent1"/>
          </a:fillRef>
          <a:effectRef idx="1">
            <a:schemeClr val="accent1"/>
          </a:effectRef>
          <a:fontRef idx="minor">
            <a:schemeClr val="dk1"/>
          </a:fontRef>
        </p:style>
        <p:txBody>
          <a:bodyPr rtlCol="0" anchor="ctr"/>
          <a:lstStyle/>
          <a:p>
            <a:endParaRPr lang="en-US" sz="2400" b="1" dirty="0" smtClean="0">
              <a:latin typeface="Times New Roman" pitchFamily="18" charset="0"/>
              <a:cs typeface="Times New Roman" pitchFamily="18" charset="0"/>
            </a:endParaRPr>
          </a:p>
          <a:p>
            <a:endParaRPr lang="en-US" sz="3200" b="1" dirty="0" smtClean="0">
              <a:latin typeface="Times New Roman" pitchFamily="18" charset="0"/>
              <a:cs typeface="Times New Roman" pitchFamily="18" charset="0"/>
            </a:endParaRPr>
          </a:p>
          <a:p>
            <a:endParaRPr lang="en-US" sz="3200" b="1" dirty="0">
              <a:latin typeface="Times New Roman" pitchFamily="18" charset="0"/>
              <a:cs typeface="Times New Roman" pitchFamily="18" charset="0"/>
            </a:endParaRPr>
          </a:p>
          <a:p>
            <a:endParaRPr lang="en-US" sz="2000" b="1" dirty="0" smtClean="0">
              <a:latin typeface="Times New Roman" pitchFamily="18" charset="0"/>
              <a:cs typeface="Times New Roman" pitchFamily="18" charset="0"/>
            </a:endParaRPr>
          </a:p>
          <a:p>
            <a:r>
              <a:rPr lang="en-US" sz="2800" b="1" dirty="0" err="1" smtClean="0">
                <a:latin typeface="Times New Roman"/>
                <a:cs typeface="Times New Roman"/>
              </a:rPr>
              <a:t>a.Học</a:t>
            </a:r>
            <a:r>
              <a:rPr lang="en-US" sz="2800" b="1" dirty="0" smtClean="0">
                <a:latin typeface="Times New Roman"/>
                <a:cs typeface="Times New Roman"/>
              </a:rPr>
              <a:t> </a:t>
            </a:r>
            <a:r>
              <a:rPr lang="en-US" sz="2800" b="1" dirty="0" err="1" smtClean="0">
                <a:latin typeface="Times New Roman"/>
                <a:cs typeface="Times New Roman"/>
              </a:rPr>
              <a:t>sinh</a:t>
            </a:r>
            <a:r>
              <a:rPr lang="en-US" sz="2800" b="1" dirty="0" smtClean="0">
                <a:latin typeface="Times New Roman"/>
                <a:cs typeface="Times New Roman"/>
              </a:rPr>
              <a:t>:</a:t>
            </a:r>
            <a:endParaRPr lang="en-US" sz="2800" b="1" dirty="0">
              <a:solidFill>
                <a:srgbClr val="002060"/>
              </a:solidFill>
              <a:latin typeface="Times New Roman"/>
              <a:cs typeface="Times New Roman"/>
            </a:endParaRPr>
          </a:p>
          <a:p>
            <a:r>
              <a:rPr lang="vi-VN" sz="2800" dirty="0" smtClean="0">
                <a:solidFill>
                  <a:schemeClr val="tx1"/>
                </a:solidFill>
                <a:latin typeface="Times New Roman"/>
                <a:ea typeface="Times New Roman" pitchFamily="18" charset="0"/>
                <a:cs typeface="Times New Roman"/>
              </a:rPr>
              <a:t>- </a:t>
            </a:r>
            <a:r>
              <a:rPr lang="nl-NL" sz="2800" dirty="0" err="1">
                <a:latin typeface="Times New Roman"/>
                <a:cs typeface="Times New Roman"/>
              </a:rPr>
              <a:t>Phương</a:t>
            </a:r>
            <a:r>
              <a:rPr lang="nl-NL" sz="2800" dirty="0">
                <a:latin typeface="Times New Roman"/>
                <a:cs typeface="Times New Roman"/>
              </a:rPr>
              <a:t> </a:t>
            </a:r>
            <a:r>
              <a:rPr lang="nl-NL" sz="2800" dirty="0" err="1">
                <a:latin typeface="Times New Roman"/>
                <a:cs typeface="Times New Roman"/>
              </a:rPr>
              <a:t>pháp</a:t>
            </a:r>
            <a:r>
              <a:rPr lang="nl-NL" sz="2800" dirty="0">
                <a:latin typeface="Times New Roman"/>
                <a:cs typeface="Times New Roman"/>
              </a:rPr>
              <a:t> </a:t>
            </a:r>
            <a:r>
              <a:rPr lang="nl-NL" sz="2800" dirty="0" err="1">
                <a:latin typeface="Times New Roman"/>
                <a:cs typeface="Times New Roman"/>
              </a:rPr>
              <a:t>học</a:t>
            </a:r>
            <a:r>
              <a:rPr lang="nl-NL" sz="2800" dirty="0">
                <a:latin typeface="Times New Roman"/>
                <a:cs typeface="Times New Roman"/>
              </a:rPr>
              <a:t> </a:t>
            </a:r>
            <a:r>
              <a:rPr lang="nl-NL" sz="2800" dirty="0" err="1">
                <a:latin typeface="Times New Roman"/>
                <a:cs typeface="Times New Roman"/>
              </a:rPr>
              <a:t>tập</a:t>
            </a:r>
            <a:r>
              <a:rPr lang="nl-NL" sz="2800" dirty="0">
                <a:latin typeface="Times New Roman"/>
                <a:cs typeface="Times New Roman"/>
              </a:rPr>
              <a:t> </a:t>
            </a:r>
            <a:r>
              <a:rPr lang="nl-NL" sz="2800" dirty="0" err="1">
                <a:latin typeface="Times New Roman"/>
                <a:cs typeface="Times New Roman"/>
              </a:rPr>
              <a:t>chưa</a:t>
            </a:r>
            <a:r>
              <a:rPr lang="nl-NL" sz="2800" dirty="0">
                <a:latin typeface="Times New Roman"/>
                <a:cs typeface="Times New Roman"/>
              </a:rPr>
              <a:t> </a:t>
            </a:r>
            <a:r>
              <a:rPr lang="nl-NL" sz="2800" dirty="0" err="1">
                <a:latin typeface="Times New Roman"/>
                <a:cs typeface="Times New Roman"/>
              </a:rPr>
              <a:t>tốt</a:t>
            </a:r>
            <a:r>
              <a:rPr lang="nl-NL" sz="2800" dirty="0">
                <a:latin typeface="Times New Roman"/>
                <a:cs typeface="Times New Roman"/>
              </a:rPr>
              <a:t>, </a:t>
            </a:r>
            <a:r>
              <a:rPr lang="nl-NL" sz="2800" dirty="0" err="1">
                <a:latin typeface="Times New Roman"/>
                <a:cs typeface="Times New Roman"/>
              </a:rPr>
              <a:t>khả</a:t>
            </a:r>
            <a:r>
              <a:rPr lang="nl-NL" sz="2800" dirty="0">
                <a:latin typeface="Times New Roman"/>
                <a:cs typeface="Times New Roman"/>
              </a:rPr>
              <a:t> </a:t>
            </a:r>
            <a:r>
              <a:rPr lang="nl-NL" sz="2800" dirty="0" err="1">
                <a:latin typeface="Times New Roman"/>
                <a:cs typeface="Times New Roman"/>
              </a:rPr>
              <a:t>năng</a:t>
            </a:r>
            <a:r>
              <a:rPr lang="nl-NL" sz="2800" dirty="0">
                <a:latin typeface="Times New Roman"/>
                <a:cs typeface="Times New Roman"/>
              </a:rPr>
              <a:t> </a:t>
            </a:r>
            <a:r>
              <a:rPr lang="nl-NL" sz="2800" dirty="0" err="1">
                <a:latin typeface="Times New Roman"/>
                <a:cs typeface="Times New Roman"/>
              </a:rPr>
              <a:t>tư</a:t>
            </a:r>
            <a:r>
              <a:rPr lang="nl-NL" sz="2800" dirty="0">
                <a:latin typeface="Times New Roman"/>
                <a:cs typeface="Times New Roman"/>
              </a:rPr>
              <a:t> </a:t>
            </a:r>
            <a:r>
              <a:rPr lang="nl-NL" sz="2800" dirty="0" err="1">
                <a:latin typeface="Times New Roman"/>
                <a:cs typeface="Times New Roman"/>
              </a:rPr>
              <a:t>duy</a:t>
            </a:r>
            <a:r>
              <a:rPr lang="nl-NL" sz="2800" dirty="0">
                <a:latin typeface="Times New Roman"/>
                <a:cs typeface="Times New Roman"/>
              </a:rPr>
              <a:t> </a:t>
            </a:r>
            <a:r>
              <a:rPr lang="nl-NL" sz="2800" dirty="0" err="1">
                <a:latin typeface="Times New Roman"/>
                <a:cs typeface="Times New Roman"/>
              </a:rPr>
              <a:t>hạn</a:t>
            </a:r>
            <a:r>
              <a:rPr lang="nl-NL" sz="2800" dirty="0">
                <a:latin typeface="Times New Roman"/>
                <a:cs typeface="Times New Roman"/>
              </a:rPr>
              <a:t> </a:t>
            </a:r>
            <a:r>
              <a:rPr lang="nl-NL" sz="2800" dirty="0" err="1" smtClean="0">
                <a:latin typeface="Times New Roman"/>
                <a:cs typeface="Times New Roman"/>
              </a:rPr>
              <a:t>chế</a:t>
            </a:r>
            <a:r>
              <a:rPr lang="nl-NL" sz="2800" dirty="0" smtClean="0">
                <a:latin typeface="Times New Roman"/>
                <a:cs typeface="Times New Roman"/>
              </a:rPr>
              <a:t>.</a:t>
            </a:r>
            <a:endParaRPr lang="en-US" sz="2800" dirty="0">
              <a:latin typeface="Times New Roman"/>
              <a:cs typeface="Times New Roman"/>
            </a:endParaRPr>
          </a:p>
          <a:p>
            <a:r>
              <a:rPr lang="en-US" sz="2800" dirty="0" smtClean="0">
                <a:latin typeface="Times New Roman"/>
                <a:cs typeface="Times New Roman"/>
              </a:rPr>
              <a:t>- </a:t>
            </a:r>
            <a:r>
              <a:rPr lang="en-US" sz="2800" dirty="0" err="1" smtClean="0">
                <a:latin typeface="Times New Roman"/>
                <a:cs typeface="Times New Roman"/>
              </a:rPr>
              <a:t>Sự</a:t>
            </a:r>
            <a:r>
              <a:rPr lang="en-US" sz="2800" dirty="0" smtClean="0">
                <a:latin typeface="Times New Roman"/>
                <a:cs typeface="Times New Roman"/>
              </a:rPr>
              <a:t> </a:t>
            </a:r>
            <a:r>
              <a:rPr lang="en-US" sz="2800" dirty="0" err="1">
                <a:latin typeface="Times New Roman"/>
                <a:cs typeface="Times New Roman"/>
              </a:rPr>
              <a:t>chú</a:t>
            </a:r>
            <a:r>
              <a:rPr lang="en-US" sz="2800" dirty="0">
                <a:latin typeface="Times New Roman"/>
                <a:cs typeface="Times New Roman"/>
              </a:rPr>
              <a:t> </a:t>
            </a:r>
            <a:r>
              <a:rPr lang="en-US" sz="2800" dirty="0" err="1">
                <a:latin typeface="Times New Roman"/>
                <a:cs typeface="Times New Roman"/>
              </a:rPr>
              <a:t>ý</a:t>
            </a:r>
            <a:r>
              <a:rPr lang="en-US" sz="2800" dirty="0">
                <a:latin typeface="Times New Roman"/>
                <a:cs typeface="Times New Roman"/>
              </a:rPr>
              <a:t>, </a:t>
            </a:r>
            <a:r>
              <a:rPr lang="en-US" sz="2800" dirty="0" err="1">
                <a:latin typeface="Times New Roman"/>
                <a:cs typeface="Times New Roman"/>
              </a:rPr>
              <a:t>óc</a:t>
            </a:r>
            <a:r>
              <a:rPr lang="en-US" sz="2800" dirty="0">
                <a:latin typeface="Times New Roman"/>
                <a:cs typeface="Times New Roman"/>
              </a:rPr>
              <a:t> </a:t>
            </a:r>
            <a:r>
              <a:rPr lang="en-US" sz="2800" dirty="0" err="1">
                <a:latin typeface="Times New Roman"/>
                <a:cs typeface="Times New Roman"/>
              </a:rPr>
              <a:t>quan</a:t>
            </a:r>
            <a:r>
              <a:rPr lang="en-US" sz="2800" dirty="0">
                <a:latin typeface="Times New Roman"/>
                <a:cs typeface="Times New Roman"/>
              </a:rPr>
              <a:t> </a:t>
            </a:r>
            <a:r>
              <a:rPr lang="en-US" sz="2800" dirty="0" err="1">
                <a:latin typeface="Times New Roman"/>
                <a:cs typeface="Times New Roman"/>
              </a:rPr>
              <a:t>sát</a:t>
            </a:r>
            <a:r>
              <a:rPr lang="en-US" sz="2800" dirty="0">
                <a:latin typeface="Times New Roman"/>
                <a:cs typeface="Times New Roman"/>
              </a:rPr>
              <a:t>, </a:t>
            </a:r>
            <a:r>
              <a:rPr lang="en-US" sz="2800" dirty="0" err="1">
                <a:latin typeface="Times New Roman"/>
                <a:cs typeface="Times New Roman"/>
              </a:rPr>
              <a:t>trí</a:t>
            </a:r>
            <a:r>
              <a:rPr lang="en-US" sz="2800" dirty="0">
                <a:latin typeface="Times New Roman"/>
                <a:cs typeface="Times New Roman"/>
              </a:rPr>
              <a:t> </a:t>
            </a:r>
            <a:r>
              <a:rPr lang="en-US" sz="2800" dirty="0" err="1">
                <a:latin typeface="Times New Roman"/>
                <a:cs typeface="Times New Roman"/>
              </a:rPr>
              <a:t>tưởng</a:t>
            </a:r>
            <a:r>
              <a:rPr lang="en-US" sz="2800" dirty="0">
                <a:latin typeface="Times New Roman"/>
                <a:cs typeface="Times New Roman"/>
              </a:rPr>
              <a:t> </a:t>
            </a:r>
            <a:r>
              <a:rPr lang="en-US" sz="2800" dirty="0" err="1">
                <a:latin typeface="Times New Roman"/>
                <a:cs typeface="Times New Roman"/>
              </a:rPr>
              <a:t>tượng</a:t>
            </a:r>
            <a:r>
              <a:rPr lang="en-US" sz="2800" dirty="0">
                <a:latin typeface="Times New Roman"/>
                <a:cs typeface="Times New Roman"/>
              </a:rPr>
              <a:t> </a:t>
            </a:r>
            <a:r>
              <a:rPr lang="en-US" sz="2800" dirty="0" err="1">
                <a:latin typeface="Times New Roman"/>
                <a:cs typeface="Times New Roman"/>
              </a:rPr>
              <a:t>đều</a:t>
            </a:r>
            <a:r>
              <a:rPr lang="en-US" sz="2800" dirty="0">
                <a:latin typeface="Times New Roman"/>
                <a:cs typeface="Times New Roman"/>
              </a:rPr>
              <a:t> </a:t>
            </a:r>
            <a:r>
              <a:rPr lang="en-US" sz="2800" dirty="0" err="1">
                <a:latin typeface="Times New Roman"/>
                <a:cs typeface="Times New Roman"/>
              </a:rPr>
              <a:t>phát</a:t>
            </a:r>
            <a:r>
              <a:rPr lang="en-US" sz="2800" dirty="0">
                <a:latin typeface="Times New Roman"/>
                <a:cs typeface="Times New Roman"/>
              </a:rPr>
              <a:t> </a:t>
            </a:r>
            <a:r>
              <a:rPr lang="en-US" sz="2800" dirty="0" err="1">
                <a:latin typeface="Times New Roman"/>
                <a:cs typeface="Times New Roman"/>
              </a:rPr>
              <a:t>triển</a:t>
            </a:r>
            <a:r>
              <a:rPr lang="en-US" sz="2800" dirty="0">
                <a:latin typeface="Times New Roman"/>
                <a:cs typeface="Times New Roman"/>
              </a:rPr>
              <a:t> </a:t>
            </a:r>
            <a:r>
              <a:rPr lang="en-US" sz="2800" dirty="0" err="1">
                <a:latin typeface="Times New Roman"/>
                <a:cs typeface="Times New Roman"/>
              </a:rPr>
              <a:t>chậm</a:t>
            </a:r>
            <a:r>
              <a:rPr lang="en-US" sz="2800" dirty="0">
                <a:latin typeface="Times New Roman"/>
                <a:cs typeface="Times New Roman"/>
              </a:rPr>
              <a:t>.</a:t>
            </a:r>
          </a:p>
          <a:p>
            <a:r>
              <a:rPr lang="en-US" sz="2800" dirty="0" smtClean="0">
                <a:latin typeface="Times New Roman"/>
                <a:cs typeface="Times New Roman"/>
              </a:rPr>
              <a:t>- </a:t>
            </a:r>
            <a:r>
              <a:rPr lang="en-US" sz="2800" dirty="0" err="1">
                <a:latin typeface="Times New Roman"/>
                <a:cs typeface="Times New Roman"/>
              </a:rPr>
              <a:t>Khả</a:t>
            </a:r>
            <a:r>
              <a:rPr lang="en-US" sz="2800" dirty="0">
                <a:latin typeface="Times New Roman"/>
                <a:cs typeface="Times New Roman"/>
              </a:rPr>
              <a:t> </a:t>
            </a:r>
            <a:r>
              <a:rPr lang="en-US" sz="2800" dirty="0" err="1">
                <a:latin typeface="Times New Roman"/>
                <a:cs typeface="Times New Roman"/>
              </a:rPr>
              <a:t>năng</a:t>
            </a:r>
            <a:r>
              <a:rPr lang="en-US" sz="2800" dirty="0">
                <a:latin typeface="Times New Roman"/>
                <a:cs typeface="Times New Roman"/>
              </a:rPr>
              <a:t> </a:t>
            </a:r>
            <a:r>
              <a:rPr lang="en-US" sz="2800" dirty="0" err="1">
                <a:latin typeface="Times New Roman"/>
                <a:cs typeface="Times New Roman"/>
              </a:rPr>
              <a:t>diễn</a:t>
            </a:r>
            <a:r>
              <a:rPr lang="en-US" sz="2800" dirty="0">
                <a:latin typeface="Times New Roman"/>
                <a:cs typeface="Times New Roman"/>
              </a:rPr>
              <a:t> </a:t>
            </a:r>
            <a:r>
              <a:rPr lang="en-US" sz="2800" dirty="0" err="1">
                <a:latin typeface="Times New Roman"/>
                <a:cs typeface="Times New Roman"/>
              </a:rPr>
              <a:t>đạt</a:t>
            </a:r>
            <a:r>
              <a:rPr lang="en-US" sz="2800" dirty="0">
                <a:latin typeface="Times New Roman"/>
                <a:cs typeface="Times New Roman"/>
              </a:rPr>
              <a:t> </a:t>
            </a:r>
            <a:r>
              <a:rPr lang="en-US" sz="2800" dirty="0" err="1">
                <a:latin typeface="Times New Roman"/>
                <a:cs typeface="Times New Roman"/>
              </a:rPr>
              <a:t>bằng</a:t>
            </a:r>
            <a:r>
              <a:rPr lang="en-US" sz="2800" dirty="0">
                <a:latin typeface="Times New Roman"/>
                <a:cs typeface="Times New Roman"/>
              </a:rPr>
              <a:t> </a:t>
            </a:r>
            <a:r>
              <a:rPr lang="en-US" sz="2800" dirty="0" err="1">
                <a:latin typeface="Times New Roman"/>
                <a:cs typeface="Times New Roman"/>
              </a:rPr>
              <a:t>ngôn</a:t>
            </a:r>
            <a:r>
              <a:rPr lang="en-US" sz="2800" dirty="0">
                <a:latin typeface="Times New Roman"/>
                <a:cs typeface="Times New Roman"/>
              </a:rPr>
              <a:t> </a:t>
            </a:r>
            <a:r>
              <a:rPr lang="en-US" sz="2800" dirty="0" err="1">
                <a:latin typeface="Times New Roman"/>
                <a:cs typeface="Times New Roman"/>
              </a:rPr>
              <a:t>ngữ</a:t>
            </a:r>
            <a:r>
              <a:rPr lang="en-US" sz="2800" dirty="0">
                <a:latin typeface="Times New Roman"/>
                <a:cs typeface="Times New Roman"/>
              </a:rPr>
              <a:t> </a:t>
            </a:r>
            <a:r>
              <a:rPr lang="en-US" sz="2800" dirty="0" err="1">
                <a:latin typeface="Times New Roman"/>
                <a:cs typeface="Times New Roman"/>
              </a:rPr>
              <a:t>khó</a:t>
            </a:r>
            <a:r>
              <a:rPr lang="en-US" sz="2800" dirty="0">
                <a:latin typeface="Times New Roman"/>
                <a:cs typeface="Times New Roman"/>
              </a:rPr>
              <a:t> </a:t>
            </a:r>
            <a:r>
              <a:rPr lang="en-US" sz="2800" dirty="0" err="1">
                <a:latin typeface="Times New Roman"/>
                <a:cs typeface="Times New Roman"/>
              </a:rPr>
              <a:t>khăn</a:t>
            </a:r>
            <a:r>
              <a:rPr lang="en-US" sz="2800" dirty="0">
                <a:latin typeface="Times New Roman"/>
                <a:cs typeface="Times New Roman"/>
              </a:rPr>
              <a:t>, </a:t>
            </a:r>
            <a:r>
              <a:rPr lang="en-US" sz="2800" dirty="0" err="1">
                <a:latin typeface="Times New Roman"/>
                <a:cs typeface="Times New Roman"/>
              </a:rPr>
              <a:t>sử</a:t>
            </a:r>
            <a:r>
              <a:rPr lang="en-US" sz="2800" dirty="0">
                <a:latin typeface="Times New Roman"/>
                <a:cs typeface="Times New Roman"/>
              </a:rPr>
              <a:t> </a:t>
            </a:r>
            <a:r>
              <a:rPr lang="en-US" sz="2800" dirty="0" err="1">
                <a:latin typeface="Times New Roman"/>
                <a:cs typeface="Times New Roman"/>
              </a:rPr>
              <a:t>dụng</a:t>
            </a:r>
            <a:r>
              <a:rPr lang="en-US" sz="2800" dirty="0">
                <a:latin typeface="Times New Roman"/>
                <a:cs typeface="Times New Roman"/>
              </a:rPr>
              <a:t> </a:t>
            </a:r>
            <a:r>
              <a:rPr lang="en-US" sz="2800" dirty="0" err="1">
                <a:latin typeface="Times New Roman"/>
                <a:cs typeface="Times New Roman"/>
              </a:rPr>
              <a:t>ngôn</a:t>
            </a:r>
            <a:r>
              <a:rPr lang="en-US" sz="2800" dirty="0">
                <a:latin typeface="Times New Roman"/>
                <a:cs typeface="Times New Roman"/>
              </a:rPr>
              <a:t> </a:t>
            </a:r>
            <a:r>
              <a:rPr lang="en-US" sz="2800" dirty="0" err="1">
                <a:latin typeface="Times New Roman"/>
                <a:cs typeface="Times New Roman"/>
              </a:rPr>
              <a:t>ngữ</a:t>
            </a:r>
            <a:r>
              <a:rPr lang="en-US" sz="2800" dirty="0">
                <a:latin typeface="Times New Roman"/>
                <a:cs typeface="Times New Roman"/>
              </a:rPr>
              <a:t>, </a:t>
            </a:r>
            <a:r>
              <a:rPr lang="en-US" sz="2800" dirty="0" err="1">
                <a:latin typeface="Times New Roman"/>
                <a:cs typeface="Times New Roman"/>
              </a:rPr>
              <a:t>thuật</a:t>
            </a:r>
            <a:r>
              <a:rPr lang="en-US" sz="2800" dirty="0">
                <a:latin typeface="Times New Roman"/>
                <a:cs typeface="Times New Roman"/>
              </a:rPr>
              <a:t> </a:t>
            </a:r>
            <a:r>
              <a:rPr lang="en-US" sz="2800" dirty="0" err="1">
                <a:latin typeface="Times New Roman"/>
                <a:cs typeface="Times New Roman"/>
              </a:rPr>
              <a:t>ngữ</a:t>
            </a:r>
            <a:r>
              <a:rPr lang="en-US" sz="2800" dirty="0">
                <a:latin typeface="Times New Roman"/>
                <a:cs typeface="Times New Roman"/>
              </a:rPr>
              <a:t> </a:t>
            </a:r>
            <a:r>
              <a:rPr lang="en-US" sz="2800" dirty="0" err="1">
                <a:latin typeface="Times New Roman"/>
                <a:cs typeface="Times New Roman"/>
              </a:rPr>
              <a:t>toán</a:t>
            </a:r>
            <a:r>
              <a:rPr lang="en-US" sz="2800" dirty="0">
                <a:latin typeface="Times New Roman"/>
                <a:cs typeface="Times New Roman"/>
              </a:rPr>
              <a:t> </a:t>
            </a:r>
            <a:r>
              <a:rPr lang="en-US" sz="2800" dirty="0" err="1">
                <a:latin typeface="Times New Roman"/>
                <a:cs typeface="Times New Roman"/>
              </a:rPr>
              <a:t>học</a:t>
            </a:r>
            <a:r>
              <a:rPr lang="en-US" sz="2800" dirty="0">
                <a:latin typeface="Times New Roman"/>
                <a:cs typeface="Times New Roman"/>
              </a:rPr>
              <a:t> </a:t>
            </a:r>
            <a:r>
              <a:rPr lang="en-US" sz="2800" dirty="0" err="1">
                <a:latin typeface="Times New Roman"/>
                <a:cs typeface="Times New Roman"/>
              </a:rPr>
              <a:t>lúng</a:t>
            </a:r>
            <a:r>
              <a:rPr lang="en-US" sz="2800" dirty="0">
                <a:latin typeface="Times New Roman"/>
                <a:cs typeface="Times New Roman"/>
              </a:rPr>
              <a:t> </a:t>
            </a:r>
            <a:r>
              <a:rPr lang="en-US" sz="2800" dirty="0" err="1">
                <a:latin typeface="Times New Roman"/>
                <a:cs typeface="Times New Roman"/>
              </a:rPr>
              <a:t>túng</a:t>
            </a:r>
            <a:r>
              <a:rPr lang="en-US" sz="2800" dirty="0">
                <a:latin typeface="Times New Roman"/>
                <a:cs typeface="Times New Roman"/>
              </a:rPr>
              <a:t>, </a:t>
            </a:r>
            <a:r>
              <a:rPr lang="en-US" sz="2800" dirty="0" err="1">
                <a:latin typeface="Times New Roman"/>
                <a:cs typeface="Times New Roman"/>
              </a:rPr>
              <a:t>nhiều</a:t>
            </a:r>
            <a:r>
              <a:rPr lang="en-US" sz="2800" dirty="0">
                <a:latin typeface="Times New Roman"/>
                <a:cs typeface="Times New Roman"/>
              </a:rPr>
              <a:t> </a:t>
            </a:r>
            <a:r>
              <a:rPr lang="en-US" sz="2800" dirty="0" err="1">
                <a:latin typeface="Times New Roman"/>
                <a:cs typeface="Times New Roman"/>
              </a:rPr>
              <a:t>chỗ</a:t>
            </a:r>
            <a:r>
              <a:rPr lang="en-US" sz="2800" dirty="0">
                <a:latin typeface="Times New Roman"/>
                <a:cs typeface="Times New Roman"/>
              </a:rPr>
              <a:t> </a:t>
            </a:r>
            <a:r>
              <a:rPr lang="en-US" sz="2800" dirty="0" err="1">
                <a:latin typeface="Times New Roman"/>
                <a:cs typeface="Times New Roman"/>
              </a:rPr>
              <a:t>lẫn</a:t>
            </a:r>
            <a:r>
              <a:rPr lang="en-US" sz="2800" dirty="0">
                <a:latin typeface="Times New Roman"/>
                <a:cs typeface="Times New Roman"/>
              </a:rPr>
              <a:t> </a:t>
            </a:r>
            <a:r>
              <a:rPr lang="en-US" sz="2800" dirty="0" err="1">
                <a:latin typeface="Times New Roman"/>
                <a:cs typeface="Times New Roman"/>
              </a:rPr>
              <a:t>lộn</a:t>
            </a:r>
            <a:r>
              <a:rPr lang="en-US" sz="2800" dirty="0">
                <a:latin typeface="Times New Roman"/>
                <a:cs typeface="Times New Roman"/>
              </a:rPr>
              <a:t>.</a:t>
            </a:r>
          </a:p>
          <a:p>
            <a:r>
              <a:rPr lang="en-US" sz="2800" dirty="0">
                <a:latin typeface="Times New Roman"/>
                <a:cs typeface="Times New Roman"/>
              </a:rPr>
              <a:t>- </a:t>
            </a:r>
            <a:r>
              <a:rPr lang="en-US" sz="2800" dirty="0" err="1">
                <a:latin typeface="Times New Roman"/>
                <a:cs typeface="Times New Roman"/>
              </a:rPr>
              <a:t>Học</a:t>
            </a:r>
            <a:r>
              <a:rPr lang="en-US" sz="2800" dirty="0">
                <a:latin typeface="Times New Roman"/>
                <a:cs typeface="Times New Roman"/>
              </a:rPr>
              <a:t> </a:t>
            </a:r>
            <a:r>
              <a:rPr lang="en-US" sz="2800" dirty="0" err="1">
                <a:latin typeface="Times New Roman"/>
                <a:cs typeface="Times New Roman"/>
              </a:rPr>
              <a:t>sinh</a:t>
            </a:r>
            <a:r>
              <a:rPr lang="en-US" sz="2800" dirty="0">
                <a:latin typeface="Times New Roman"/>
                <a:cs typeface="Times New Roman"/>
              </a:rPr>
              <a:t> </a:t>
            </a:r>
            <a:r>
              <a:rPr lang="en-US" sz="2800" dirty="0" err="1">
                <a:latin typeface="Times New Roman"/>
                <a:cs typeface="Times New Roman"/>
              </a:rPr>
              <a:t>chưa</a:t>
            </a:r>
            <a:r>
              <a:rPr lang="en-US" sz="2800" dirty="0">
                <a:latin typeface="Times New Roman"/>
                <a:cs typeface="Times New Roman"/>
              </a:rPr>
              <a:t> </a:t>
            </a:r>
            <a:r>
              <a:rPr lang="en-US" sz="2800" dirty="0" err="1">
                <a:latin typeface="Times New Roman"/>
                <a:cs typeface="Times New Roman"/>
              </a:rPr>
              <a:t>chăm</a:t>
            </a:r>
            <a:r>
              <a:rPr lang="en-US" sz="2800" dirty="0">
                <a:latin typeface="Times New Roman"/>
                <a:cs typeface="Times New Roman"/>
              </a:rPr>
              <a:t> </a:t>
            </a:r>
            <a:r>
              <a:rPr lang="en-US" sz="2800" dirty="0" err="1" smtClean="0">
                <a:latin typeface="Times New Roman"/>
                <a:cs typeface="Times New Roman"/>
              </a:rPr>
              <a:t>học</a:t>
            </a:r>
            <a:r>
              <a:rPr lang="en-US" sz="2800" dirty="0" smtClean="0">
                <a:latin typeface="Times New Roman"/>
                <a:cs typeface="Times New Roman"/>
              </a:rPr>
              <a:t>. </a:t>
            </a:r>
            <a:endParaRPr lang="en-US" sz="2400" b="1" dirty="0" smtClean="0">
              <a:solidFill>
                <a:srgbClr val="002060"/>
              </a:solidFill>
              <a:latin typeface="Times New Roman"/>
              <a:cs typeface="Times New Roman"/>
            </a:endParaRPr>
          </a:p>
          <a:p>
            <a:endParaRPr lang="en-US" sz="1700" b="1" dirty="0" smtClean="0">
              <a:latin typeface="Times New Roman" pitchFamily="18" charset="0"/>
              <a:cs typeface="Times New Roman" pitchFamily="18" charset="0"/>
            </a:endParaRPr>
          </a:p>
          <a:p>
            <a:endParaRPr lang="en-US" sz="1700" b="1" dirty="0" smtClean="0">
              <a:latin typeface="Times New Roman" pitchFamily="18" charset="0"/>
              <a:cs typeface="Times New Roman" pitchFamily="18" charset="0"/>
            </a:endParaRPr>
          </a:p>
          <a:p>
            <a:endParaRPr lang="en-US" sz="1700" b="1" dirty="0" smtClean="0">
              <a:latin typeface="Times New Roman" pitchFamily="18" charset="0"/>
              <a:cs typeface="Times New Roman" pitchFamily="18" charset="0"/>
            </a:endParaRPr>
          </a:p>
          <a:p>
            <a:endParaRPr lang="en-US" sz="1700" b="1" dirty="0" smtClean="0">
              <a:latin typeface="Times New Roman" pitchFamily="18" charset="0"/>
              <a:cs typeface="Times New Roman" pitchFamily="18" charset="0"/>
            </a:endParaRPr>
          </a:p>
          <a:p>
            <a:pPr>
              <a:buFontTx/>
              <a:buChar char="-"/>
            </a:pPr>
            <a:endParaRPr lang="en-US" dirty="0" smtClean="0">
              <a:latin typeface="Times New Roman" pitchFamily="18" charset="0"/>
              <a:cs typeface="Times New Roman" pitchFamily="18" charset="0"/>
            </a:endParaRPr>
          </a:p>
          <a:p>
            <a:pPr algn="ctr"/>
            <a:endParaRPr lang="en-US" dirty="0"/>
          </a:p>
        </p:txBody>
      </p:sp>
      <p:sp>
        <p:nvSpPr>
          <p:cNvPr id="7" name="Rounded Rectangle 6"/>
          <p:cNvSpPr/>
          <p:nvPr/>
        </p:nvSpPr>
        <p:spPr>
          <a:xfrm>
            <a:off x="-19213" y="4724400"/>
            <a:ext cx="9144000" cy="1600200"/>
          </a:xfrm>
          <a:prstGeom prst="roundRect">
            <a:avLst/>
          </a:prstGeom>
          <a:solidFill>
            <a:srgbClr val="FFFF00"/>
          </a:solidFill>
        </p:spPr>
        <p:style>
          <a:lnRef idx="1">
            <a:schemeClr val="accent1"/>
          </a:lnRef>
          <a:fillRef idx="2">
            <a:schemeClr val="accent1"/>
          </a:fillRef>
          <a:effectRef idx="1">
            <a:schemeClr val="accent1"/>
          </a:effectRef>
          <a:fontRef idx="minor">
            <a:schemeClr val="dk1"/>
          </a:fontRef>
        </p:style>
        <p:txBody>
          <a:bodyPr rtlCol="0" anchor="ctr"/>
          <a:lstStyle/>
          <a:p>
            <a:endParaRPr lang="en-US" sz="2800" b="1" dirty="0" smtClean="0">
              <a:latin typeface="Times New Roman" pitchFamily="18" charset="0"/>
              <a:cs typeface="Times New Roman" pitchFamily="18" charset="0"/>
            </a:endParaRPr>
          </a:p>
          <a:p>
            <a:endParaRPr lang="en-US" sz="2800" b="1" dirty="0">
              <a:latin typeface="Times New Roman" pitchFamily="18" charset="0"/>
              <a:cs typeface="Times New Roman" pitchFamily="18" charset="0"/>
            </a:endParaRPr>
          </a:p>
          <a:p>
            <a:endParaRPr lang="en-US" sz="2800" b="1" dirty="0" smtClean="0">
              <a:latin typeface="Times New Roman" pitchFamily="18" charset="0"/>
              <a:cs typeface="Times New Roman" pitchFamily="18" charset="0"/>
            </a:endParaRPr>
          </a:p>
          <a:p>
            <a:r>
              <a:rPr lang="en-US" sz="2800" b="1" dirty="0" err="1" smtClean="0">
                <a:latin typeface="Times New Roman" pitchFamily="18" charset="0"/>
                <a:cs typeface="Times New Roman" pitchFamily="18" charset="0"/>
              </a:rPr>
              <a:t>b.Giáo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viên</a:t>
            </a:r>
            <a:endParaRPr lang="en-US" sz="2800" b="1" dirty="0" smtClean="0">
              <a:latin typeface="Times New Roman" pitchFamily="18" charset="0"/>
              <a:cs typeface="Times New Roman" pitchFamily="18" charset="0"/>
            </a:endParaRPr>
          </a:p>
          <a:p>
            <a:r>
              <a:rPr lang="en-US" sz="2800" dirty="0" err="1" smtClean="0">
                <a:latin typeface="Times New Roman" pitchFamily="18" charset="0"/>
                <a:cs typeface="Times New Roman" pitchFamily="18" charset="0"/>
              </a:rPr>
              <a:t>Chưa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việc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vận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dụng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phương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pháp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dạy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phù</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hợp</a:t>
            </a:r>
            <a:r>
              <a:rPr lang="en-US" sz="2800" dirty="0" smtClean="0">
                <a:latin typeface="Times New Roman" pitchFamily="18" charset="0"/>
                <a:cs typeface="Times New Roman" pitchFamily="18" charset="0"/>
              </a:rPr>
              <a:t>. </a:t>
            </a:r>
          </a:p>
          <a:p>
            <a:endParaRPr lang="en-US" sz="2800"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pPr algn="ct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2529"/>
                                        </p:tgtEl>
                                        <p:attrNameLst>
                                          <p:attrName>style.visibility</p:attrName>
                                        </p:attrNameLst>
                                      </p:cBhvr>
                                      <p:to>
                                        <p:strVal val="visible"/>
                                      </p:to>
                                    </p:set>
                                    <p:animEffect transition="in" filter="box(in)">
                                      <p:cBhvr>
                                        <p:cTn id="12" dur="500"/>
                                        <p:tgtEl>
                                          <p:spTgt spid="2252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9" grpId="0" animBg="1"/>
      <p:bldP spid="9"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0" y="914400"/>
            <a:ext cx="9144000" cy="1219200"/>
          </a:xfrm>
          <a:prstGeom prst="ellips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2529" name="Rectangle 1"/>
          <p:cNvSpPr>
            <a:spLocks noChangeArrowheads="1"/>
          </p:cNvSpPr>
          <p:nvPr/>
        </p:nvSpPr>
        <p:spPr bwMode="auto">
          <a:xfrm>
            <a:off x="-33326" y="881391"/>
            <a:ext cx="9144000" cy="95410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kumimoji="0" lang="it-IT" sz="2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it-IT"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Biện</a:t>
            </a:r>
            <a:r>
              <a:rPr kumimoji="0" lang="it-IT"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it-IT" sz="2800" b="1"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pháp</a:t>
            </a:r>
            <a:r>
              <a:rPr kumimoji="0" lang="it-IT"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lang="it-IT" sz="2800" b="1" dirty="0" smtClean="0">
                <a:solidFill>
                  <a:schemeClr val="tx1"/>
                </a:solidFill>
                <a:latin typeface="Times New Roman" pitchFamily="18" charset="0"/>
                <a:ea typeface="Times New Roman" pitchFamily="18" charset="0"/>
                <a:cs typeface="Times New Roman" pitchFamily="18" charset="0"/>
              </a:rPr>
              <a:t>2</a:t>
            </a:r>
            <a:r>
              <a:rPr kumimoji="0" lang="it-IT" sz="28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lang="it-IT" sz="2800" b="1" dirty="0" err="1">
                <a:solidFill>
                  <a:schemeClr val="tx1"/>
                </a:solidFill>
                <a:latin typeface="Times New Roman" pitchFamily="18" charset="0"/>
                <a:ea typeface="Times New Roman" pitchFamily="18" charset="0"/>
                <a:cs typeface="Times New Roman" pitchFamily="18" charset="0"/>
              </a:rPr>
              <a:t>Kiểm</a:t>
            </a:r>
            <a:r>
              <a:rPr lang="it-IT" sz="2800" b="1" dirty="0">
                <a:solidFill>
                  <a:schemeClr val="tx1"/>
                </a:solidFill>
                <a:latin typeface="Times New Roman" pitchFamily="18" charset="0"/>
                <a:ea typeface="Times New Roman" pitchFamily="18" charset="0"/>
                <a:cs typeface="Times New Roman" pitchFamily="18" charset="0"/>
              </a:rPr>
              <a:t> tra </a:t>
            </a:r>
            <a:r>
              <a:rPr lang="it-IT" sz="2800" b="1" dirty="0" err="1">
                <a:solidFill>
                  <a:schemeClr val="tx1"/>
                </a:solidFill>
                <a:latin typeface="Times New Roman" pitchFamily="18" charset="0"/>
                <a:ea typeface="Times New Roman" pitchFamily="18" charset="0"/>
                <a:cs typeface="Times New Roman" pitchFamily="18" charset="0"/>
              </a:rPr>
              <a:t>bảng</a:t>
            </a:r>
            <a:r>
              <a:rPr lang="it-IT" sz="2800" b="1" dirty="0">
                <a:solidFill>
                  <a:schemeClr val="tx1"/>
                </a:solidFill>
                <a:latin typeface="Times New Roman" pitchFamily="18" charset="0"/>
                <a:ea typeface="Times New Roman" pitchFamily="18" charset="0"/>
                <a:cs typeface="Times New Roman" pitchFamily="18" charset="0"/>
              </a:rPr>
              <a:t> </a:t>
            </a:r>
            <a:r>
              <a:rPr lang="it-IT" sz="2800" b="1" dirty="0" err="1">
                <a:solidFill>
                  <a:schemeClr val="tx1"/>
                </a:solidFill>
                <a:latin typeface="Times New Roman" pitchFamily="18" charset="0"/>
                <a:ea typeface="Times New Roman" pitchFamily="18" charset="0"/>
                <a:cs typeface="Times New Roman" pitchFamily="18" charset="0"/>
              </a:rPr>
              <a:t>nhân</a:t>
            </a:r>
            <a:r>
              <a:rPr lang="it-IT" sz="2800" b="1" dirty="0" smtClean="0">
                <a:solidFill>
                  <a:schemeClr val="tx1"/>
                </a:solidFill>
                <a:latin typeface="Times New Roman" pitchFamily="18" charset="0"/>
                <a:ea typeface="Times New Roman" pitchFamily="18" charset="0"/>
                <a:cs typeface="Times New Roman" pitchFamily="18" charset="0"/>
              </a:rPr>
              <a:t>, </a:t>
            </a:r>
            <a:r>
              <a:rPr lang="it-IT" sz="2800" b="1" dirty="0" err="1" smtClean="0">
                <a:solidFill>
                  <a:schemeClr val="tx1"/>
                </a:solidFill>
                <a:latin typeface="Times New Roman" pitchFamily="18" charset="0"/>
                <a:ea typeface="Times New Roman" pitchFamily="18" charset="0"/>
                <a:cs typeface="Times New Roman" pitchFamily="18" charset="0"/>
              </a:rPr>
              <a:t>bảng</a:t>
            </a:r>
            <a:r>
              <a:rPr lang="it-IT" sz="2800" b="1" dirty="0" smtClean="0">
                <a:solidFill>
                  <a:schemeClr val="tx1"/>
                </a:solidFill>
                <a:latin typeface="Times New Roman" pitchFamily="18" charset="0"/>
                <a:ea typeface="Times New Roman" pitchFamily="18" charset="0"/>
                <a:cs typeface="Times New Roman" pitchFamily="18" charset="0"/>
              </a:rPr>
              <a:t> </a:t>
            </a:r>
            <a:r>
              <a:rPr lang="it-IT" sz="2800" b="1" dirty="0" err="1">
                <a:solidFill>
                  <a:schemeClr val="tx1"/>
                </a:solidFill>
                <a:latin typeface="Times New Roman" pitchFamily="18" charset="0"/>
                <a:ea typeface="Times New Roman" pitchFamily="18" charset="0"/>
                <a:cs typeface="Times New Roman" pitchFamily="18" charset="0"/>
              </a:rPr>
              <a:t>chia</a:t>
            </a:r>
            <a:r>
              <a:rPr lang="it-IT" sz="2800" b="1" dirty="0">
                <a:solidFill>
                  <a:schemeClr val="tx1"/>
                </a:solidFill>
                <a:latin typeface="Times New Roman" pitchFamily="18" charset="0"/>
                <a:ea typeface="Times New Roman" pitchFamily="18" charset="0"/>
                <a:cs typeface="Times New Roman" pitchFamily="18" charset="0"/>
              </a:rPr>
              <a:t>; </a:t>
            </a:r>
            <a:r>
              <a:rPr lang="it-IT" sz="2800" b="1" dirty="0" err="1">
                <a:solidFill>
                  <a:schemeClr val="tx1"/>
                </a:solidFill>
                <a:latin typeface="Times New Roman" pitchFamily="18" charset="0"/>
                <a:ea typeface="Times New Roman" pitchFamily="18" charset="0"/>
                <a:cs typeface="Times New Roman" pitchFamily="18" charset="0"/>
              </a:rPr>
              <a:t>củng</a:t>
            </a:r>
            <a:r>
              <a:rPr lang="it-IT" sz="2800" b="1" dirty="0">
                <a:solidFill>
                  <a:schemeClr val="tx1"/>
                </a:solidFill>
                <a:latin typeface="Times New Roman" pitchFamily="18" charset="0"/>
                <a:ea typeface="Times New Roman" pitchFamily="18" charset="0"/>
                <a:cs typeface="Times New Roman" pitchFamily="18" charset="0"/>
              </a:rPr>
              <a:t> </a:t>
            </a:r>
            <a:r>
              <a:rPr lang="it-IT" sz="2800" b="1" dirty="0" err="1">
                <a:solidFill>
                  <a:schemeClr val="tx1"/>
                </a:solidFill>
                <a:latin typeface="Times New Roman" pitchFamily="18" charset="0"/>
                <a:ea typeface="Times New Roman" pitchFamily="18" charset="0"/>
                <a:cs typeface="Times New Roman" pitchFamily="18" charset="0"/>
              </a:rPr>
              <a:t>cố</a:t>
            </a:r>
            <a:r>
              <a:rPr lang="it-IT" sz="2800" b="1" dirty="0">
                <a:solidFill>
                  <a:schemeClr val="tx1"/>
                </a:solidFill>
                <a:latin typeface="Times New Roman" pitchFamily="18" charset="0"/>
                <a:ea typeface="Times New Roman" pitchFamily="18" charset="0"/>
                <a:cs typeface="Times New Roman" pitchFamily="18" charset="0"/>
              </a:rPr>
              <a:t>, </a:t>
            </a:r>
            <a:r>
              <a:rPr lang="it-IT" sz="2800" b="1" dirty="0" err="1">
                <a:solidFill>
                  <a:schemeClr val="tx1"/>
                </a:solidFill>
                <a:latin typeface="Times New Roman" pitchFamily="18" charset="0"/>
                <a:ea typeface="Times New Roman" pitchFamily="18" charset="0"/>
                <a:cs typeface="Times New Roman" pitchFamily="18" charset="0"/>
              </a:rPr>
              <a:t>ôn</a:t>
            </a:r>
            <a:r>
              <a:rPr lang="it-IT" sz="2800" b="1" dirty="0">
                <a:solidFill>
                  <a:schemeClr val="tx1"/>
                </a:solidFill>
                <a:latin typeface="Times New Roman" pitchFamily="18" charset="0"/>
                <a:ea typeface="Times New Roman" pitchFamily="18" charset="0"/>
                <a:cs typeface="Times New Roman" pitchFamily="18" charset="0"/>
              </a:rPr>
              <a:t> </a:t>
            </a:r>
            <a:r>
              <a:rPr lang="it-IT" sz="2800" b="1" dirty="0" err="1">
                <a:solidFill>
                  <a:schemeClr val="tx1"/>
                </a:solidFill>
                <a:latin typeface="Times New Roman" pitchFamily="18" charset="0"/>
                <a:ea typeface="Times New Roman" pitchFamily="18" charset="0"/>
                <a:cs typeface="Times New Roman" pitchFamily="18" charset="0"/>
              </a:rPr>
              <a:t>lại</a:t>
            </a:r>
            <a:r>
              <a:rPr lang="it-IT" sz="2800" b="1" dirty="0">
                <a:solidFill>
                  <a:schemeClr val="tx1"/>
                </a:solidFill>
                <a:latin typeface="Times New Roman" pitchFamily="18" charset="0"/>
                <a:ea typeface="Times New Roman" pitchFamily="18" charset="0"/>
                <a:cs typeface="Times New Roman" pitchFamily="18" charset="0"/>
              </a:rPr>
              <a:t> </a:t>
            </a:r>
            <a:r>
              <a:rPr lang="it-IT" sz="2800" b="1" dirty="0" err="1">
                <a:solidFill>
                  <a:schemeClr val="tx1"/>
                </a:solidFill>
                <a:latin typeface="Times New Roman" pitchFamily="18" charset="0"/>
                <a:ea typeface="Times New Roman" pitchFamily="18" charset="0"/>
                <a:cs typeface="Times New Roman" pitchFamily="18" charset="0"/>
              </a:rPr>
              <a:t>phép</a:t>
            </a:r>
            <a:r>
              <a:rPr lang="it-IT" sz="2800" b="1" dirty="0">
                <a:solidFill>
                  <a:schemeClr val="tx1"/>
                </a:solidFill>
                <a:latin typeface="Times New Roman" pitchFamily="18" charset="0"/>
                <a:ea typeface="Times New Roman" pitchFamily="18" charset="0"/>
                <a:cs typeface="Times New Roman" pitchFamily="18" charset="0"/>
              </a:rPr>
              <a:t> </a:t>
            </a:r>
            <a:r>
              <a:rPr lang="it-IT" sz="2800" b="1" dirty="0" err="1">
                <a:solidFill>
                  <a:schemeClr val="tx1"/>
                </a:solidFill>
                <a:latin typeface="Times New Roman" pitchFamily="18" charset="0"/>
                <a:ea typeface="Times New Roman" pitchFamily="18" charset="0"/>
                <a:cs typeface="Times New Roman" pitchFamily="18" charset="0"/>
              </a:rPr>
              <a:t>chia</a:t>
            </a:r>
            <a:r>
              <a:rPr lang="it-IT" sz="2800" b="1" dirty="0">
                <a:solidFill>
                  <a:schemeClr val="tx1"/>
                </a:solidFill>
                <a:latin typeface="Times New Roman" pitchFamily="18" charset="0"/>
                <a:ea typeface="Times New Roman" pitchFamily="18" charset="0"/>
                <a:cs typeface="Times New Roman" pitchFamily="18" charset="0"/>
              </a:rPr>
              <a:t> </a:t>
            </a:r>
            <a:r>
              <a:rPr lang="it-IT" sz="2800" b="1" dirty="0" err="1">
                <a:solidFill>
                  <a:schemeClr val="tx1"/>
                </a:solidFill>
                <a:latin typeface="Times New Roman" pitchFamily="18" charset="0"/>
                <a:ea typeface="Times New Roman" pitchFamily="18" charset="0"/>
                <a:cs typeface="Times New Roman" pitchFamily="18" charset="0"/>
              </a:rPr>
              <a:t>cho</a:t>
            </a:r>
            <a:r>
              <a:rPr lang="it-IT" sz="2800" b="1" dirty="0">
                <a:solidFill>
                  <a:schemeClr val="tx1"/>
                </a:solidFill>
                <a:latin typeface="Times New Roman" pitchFamily="18" charset="0"/>
                <a:ea typeface="Times New Roman" pitchFamily="18" charset="0"/>
                <a:cs typeface="Times New Roman" pitchFamily="18" charset="0"/>
              </a:rPr>
              <a:t> </a:t>
            </a:r>
            <a:r>
              <a:rPr lang="it-IT" sz="2800" b="1" dirty="0" err="1">
                <a:solidFill>
                  <a:schemeClr val="tx1"/>
                </a:solidFill>
                <a:latin typeface="Times New Roman" pitchFamily="18" charset="0"/>
                <a:ea typeface="Times New Roman" pitchFamily="18" charset="0"/>
                <a:cs typeface="Times New Roman" pitchFamily="18" charset="0"/>
              </a:rPr>
              <a:t>số</a:t>
            </a:r>
            <a:r>
              <a:rPr lang="it-IT" sz="2800" b="1" dirty="0">
                <a:solidFill>
                  <a:schemeClr val="tx1"/>
                </a:solidFill>
                <a:latin typeface="Times New Roman" pitchFamily="18" charset="0"/>
                <a:ea typeface="Times New Roman" pitchFamily="18" charset="0"/>
                <a:cs typeface="Times New Roman" pitchFamily="18" charset="0"/>
              </a:rPr>
              <a:t> </a:t>
            </a:r>
            <a:r>
              <a:rPr lang="it-IT" sz="2800" b="1" dirty="0" err="1">
                <a:solidFill>
                  <a:schemeClr val="tx1"/>
                </a:solidFill>
                <a:latin typeface="Times New Roman" pitchFamily="18" charset="0"/>
                <a:ea typeface="Times New Roman" pitchFamily="18" charset="0"/>
                <a:cs typeface="Times New Roman" pitchFamily="18" charset="0"/>
              </a:rPr>
              <a:t>có</a:t>
            </a:r>
            <a:r>
              <a:rPr lang="it-IT" sz="2800" b="1" dirty="0">
                <a:solidFill>
                  <a:schemeClr val="tx1"/>
                </a:solidFill>
                <a:latin typeface="Times New Roman" pitchFamily="18" charset="0"/>
                <a:ea typeface="Times New Roman" pitchFamily="18" charset="0"/>
                <a:cs typeface="Times New Roman" pitchFamily="18" charset="0"/>
              </a:rPr>
              <a:t> </a:t>
            </a:r>
            <a:r>
              <a:rPr lang="it-IT" sz="2800" b="1" dirty="0" err="1">
                <a:solidFill>
                  <a:schemeClr val="tx1"/>
                </a:solidFill>
                <a:latin typeface="Times New Roman" pitchFamily="18" charset="0"/>
                <a:ea typeface="Times New Roman" pitchFamily="18" charset="0"/>
                <a:cs typeface="Times New Roman" pitchFamily="18" charset="0"/>
              </a:rPr>
              <a:t>một</a:t>
            </a:r>
            <a:r>
              <a:rPr lang="it-IT" sz="2800" b="1" dirty="0">
                <a:solidFill>
                  <a:schemeClr val="tx1"/>
                </a:solidFill>
                <a:latin typeface="Times New Roman" pitchFamily="18" charset="0"/>
                <a:ea typeface="Times New Roman" pitchFamily="18" charset="0"/>
                <a:cs typeface="Times New Roman" pitchFamily="18" charset="0"/>
              </a:rPr>
              <a:t> </a:t>
            </a:r>
            <a:r>
              <a:rPr lang="it-IT" sz="2800" b="1" dirty="0" err="1">
                <a:solidFill>
                  <a:schemeClr val="tx1"/>
                </a:solidFill>
                <a:latin typeface="Times New Roman" pitchFamily="18" charset="0"/>
                <a:ea typeface="Times New Roman" pitchFamily="18" charset="0"/>
                <a:cs typeface="Times New Roman" pitchFamily="18" charset="0"/>
              </a:rPr>
              <a:t>chữ</a:t>
            </a:r>
            <a:r>
              <a:rPr lang="it-IT" sz="2800" b="1" dirty="0">
                <a:solidFill>
                  <a:schemeClr val="tx1"/>
                </a:solidFill>
                <a:latin typeface="Times New Roman" pitchFamily="18" charset="0"/>
                <a:ea typeface="Times New Roman" pitchFamily="18" charset="0"/>
                <a:cs typeface="Times New Roman" pitchFamily="18" charset="0"/>
              </a:rPr>
              <a:t> </a:t>
            </a:r>
            <a:r>
              <a:rPr lang="it-IT" sz="2800" b="1" dirty="0" err="1">
                <a:solidFill>
                  <a:schemeClr val="tx1"/>
                </a:solidFill>
                <a:latin typeface="Times New Roman" pitchFamily="18" charset="0"/>
                <a:ea typeface="Times New Roman" pitchFamily="18" charset="0"/>
                <a:cs typeface="Times New Roman" pitchFamily="18" charset="0"/>
              </a:rPr>
              <a:t>số</a:t>
            </a:r>
            <a:endParaRPr kumimoji="0" lang="it-IT"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Rounded Rectangle 10"/>
          <p:cNvSpPr/>
          <p:nvPr/>
        </p:nvSpPr>
        <p:spPr>
          <a:xfrm>
            <a:off x="304800" y="1905000"/>
            <a:ext cx="8458200" cy="46482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lvl="0" indent="276225" fontAlgn="base">
              <a:spcBef>
                <a:spcPct val="0"/>
              </a:spcBef>
              <a:spcAft>
                <a:spcPct val="0"/>
              </a:spcAft>
            </a:pPr>
            <a:r>
              <a:rPr lang="it-IT" sz="3200" b="1" dirty="0" smtClean="0">
                <a:solidFill>
                  <a:schemeClr val="tx1"/>
                </a:solidFill>
                <a:latin typeface="Times New Roman" pitchFamily="18" charset="0"/>
                <a:ea typeface="Times New Roman" pitchFamily="18" charset="0"/>
                <a:cs typeface="Times New Roman" pitchFamily="18" charset="0"/>
              </a:rPr>
              <a:t>1. </a:t>
            </a:r>
            <a:r>
              <a:rPr lang="it-IT" sz="3200" b="1" dirty="0" err="1" smtClean="0">
                <a:solidFill>
                  <a:schemeClr val="tx1"/>
                </a:solidFill>
                <a:latin typeface="Times New Roman" pitchFamily="18" charset="0"/>
                <a:ea typeface="Times New Roman" pitchFamily="18" charset="0"/>
                <a:cs typeface="Times New Roman" pitchFamily="18" charset="0"/>
              </a:rPr>
              <a:t>Kiểm</a:t>
            </a:r>
            <a:r>
              <a:rPr lang="it-IT" sz="3200" b="1" dirty="0" smtClean="0">
                <a:solidFill>
                  <a:schemeClr val="tx1"/>
                </a:solidFill>
                <a:latin typeface="Times New Roman" pitchFamily="18" charset="0"/>
                <a:ea typeface="Times New Roman" pitchFamily="18" charset="0"/>
                <a:cs typeface="Times New Roman" pitchFamily="18" charset="0"/>
              </a:rPr>
              <a:t> </a:t>
            </a:r>
            <a:r>
              <a:rPr lang="it-IT" sz="3200" b="1" dirty="0">
                <a:solidFill>
                  <a:schemeClr val="tx1"/>
                </a:solidFill>
                <a:latin typeface="Times New Roman" pitchFamily="18" charset="0"/>
                <a:ea typeface="Times New Roman" pitchFamily="18" charset="0"/>
                <a:cs typeface="Times New Roman" pitchFamily="18" charset="0"/>
              </a:rPr>
              <a:t>tra </a:t>
            </a:r>
            <a:r>
              <a:rPr lang="it-IT" sz="3200" b="1" dirty="0" err="1">
                <a:solidFill>
                  <a:schemeClr val="tx1"/>
                </a:solidFill>
                <a:latin typeface="Times New Roman" pitchFamily="18" charset="0"/>
                <a:ea typeface="Times New Roman" pitchFamily="18" charset="0"/>
                <a:cs typeface="Times New Roman" pitchFamily="18" charset="0"/>
              </a:rPr>
              <a:t>bảng</a:t>
            </a:r>
            <a:r>
              <a:rPr lang="it-IT" sz="3200" b="1" dirty="0">
                <a:solidFill>
                  <a:schemeClr val="tx1"/>
                </a:solidFill>
                <a:latin typeface="Times New Roman" pitchFamily="18" charset="0"/>
                <a:ea typeface="Times New Roman" pitchFamily="18" charset="0"/>
                <a:cs typeface="Times New Roman" pitchFamily="18" charset="0"/>
              </a:rPr>
              <a:t> </a:t>
            </a:r>
            <a:r>
              <a:rPr lang="it-IT" sz="3200" b="1" dirty="0" err="1">
                <a:solidFill>
                  <a:schemeClr val="tx1"/>
                </a:solidFill>
                <a:latin typeface="Times New Roman" pitchFamily="18" charset="0"/>
                <a:ea typeface="Times New Roman" pitchFamily="18" charset="0"/>
                <a:cs typeface="Times New Roman" pitchFamily="18" charset="0"/>
              </a:rPr>
              <a:t>nhân</a:t>
            </a:r>
            <a:r>
              <a:rPr lang="it-IT" sz="3200" b="1" dirty="0" smtClean="0">
                <a:solidFill>
                  <a:schemeClr val="tx1"/>
                </a:solidFill>
                <a:latin typeface="Times New Roman" pitchFamily="18" charset="0"/>
                <a:ea typeface="Times New Roman" pitchFamily="18" charset="0"/>
                <a:cs typeface="Times New Roman" pitchFamily="18" charset="0"/>
              </a:rPr>
              <a:t>, </a:t>
            </a:r>
            <a:r>
              <a:rPr lang="it-IT" sz="3200" b="1" dirty="0" err="1" smtClean="0">
                <a:solidFill>
                  <a:schemeClr val="tx1"/>
                </a:solidFill>
                <a:latin typeface="Times New Roman" pitchFamily="18" charset="0"/>
                <a:ea typeface="Times New Roman" pitchFamily="18" charset="0"/>
                <a:cs typeface="Times New Roman" pitchFamily="18" charset="0"/>
              </a:rPr>
              <a:t>bảng</a:t>
            </a:r>
            <a:r>
              <a:rPr lang="it-IT" sz="3200" b="1" dirty="0" smtClean="0">
                <a:solidFill>
                  <a:schemeClr val="tx1"/>
                </a:solidFill>
                <a:latin typeface="Times New Roman" pitchFamily="18" charset="0"/>
                <a:ea typeface="Times New Roman" pitchFamily="18" charset="0"/>
                <a:cs typeface="Times New Roman" pitchFamily="18" charset="0"/>
              </a:rPr>
              <a:t> </a:t>
            </a:r>
            <a:r>
              <a:rPr lang="it-IT" sz="3200" b="1" dirty="0" err="1" smtClean="0">
                <a:solidFill>
                  <a:schemeClr val="tx1"/>
                </a:solidFill>
                <a:latin typeface="Times New Roman" pitchFamily="18" charset="0"/>
                <a:ea typeface="Times New Roman" pitchFamily="18" charset="0"/>
                <a:cs typeface="Times New Roman" pitchFamily="18" charset="0"/>
              </a:rPr>
              <a:t>chia</a:t>
            </a:r>
            <a:r>
              <a:rPr lang="it-IT" sz="3200" b="1" dirty="0" smtClean="0">
                <a:solidFill>
                  <a:schemeClr val="tx1"/>
                </a:solidFill>
                <a:latin typeface="Times New Roman" pitchFamily="18" charset="0"/>
                <a:ea typeface="Times New Roman" pitchFamily="18" charset="0"/>
                <a:cs typeface="Times New Roman" pitchFamily="18" charset="0"/>
              </a:rPr>
              <a:t>:</a:t>
            </a:r>
          </a:p>
          <a:p>
            <a:pPr lvl="0" indent="276225" fontAlgn="base">
              <a:spcBef>
                <a:spcPct val="0"/>
              </a:spcBef>
              <a:spcAft>
                <a:spcPct val="0"/>
              </a:spcAft>
            </a:pPr>
            <a:r>
              <a:rPr lang="it-IT" sz="3200" b="1" dirty="0" err="1" smtClean="0">
                <a:solidFill>
                  <a:srgbClr val="FFFF00"/>
                </a:solidFill>
                <a:latin typeface="Times New Roman" pitchFamily="18" charset="0"/>
                <a:ea typeface="Times New Roman" pitchFamily="18" charset="0"/>
                <a:cs typeface="Times New Roman" pitchFamily="18" charset="0"/>
              </a:rPr>
              <a:t>Đối</a:t>
            </a:r>
            <a:r>
              <a:rPr lang="it-IT" sz="3200" b="1" dirty="0" smtClean="0">
                <a:solidFill>
                  <a:srgbClr val="FFFF00"/>
                </a:solidFill>
                <a:latin typeface="Times New Roman" pitchFamily="18" charset="0"/>
                <a:ea typeface="Times New Roman" pitchFamily="18" charset="0"/>
                <a:cs typeface="Times New Roman" pitchFamily="18" charset="0"/>
              </a:rPr>
              <a:t> với những học sinh chưa thuộc </a:t>
            </a:r>
            <a:r>
              <a:rPr lang="it-IT" sz="3200" b="1" dirty="0" err="1" smtClean="0">
                <a:solidFill>
                  <a:srgbClr val="FFFF00"/>
                </a:solidFill>
                <a:latin typeface="Times New Roman" pitchFamily="18" charset="0"/>
                <a:ea typeface="Times New Roman" pitchFamily="18" charset="0"/>
                <a:cs typeface="Times New Roman" pitchFamily="18" charset="0"/>
              </a:rPr>
              <a:t>bảng</a:t>
            </a:r>
            <a:r>
              <a:rPr lang="it-IT" sz="3200" b="1" dirty="0" smtClean="0">
                <a:solidFill>
                  <a:srgbClr val="FFFF00"/>
                </a:solidFill>
                <a:latin typeface="Times New Roman" pitchFamily="18" charset="0"/>
                <a:ea typeface="Times New Roman" pitchFamily="18" charset="0"/>
                <a:cs typeface="Times New Roman" pitchFamily="18" charset="0"/>
              </a:rPr>
              <a:t> </a:t>
            </a:r>
            <a:r>
              <a:rPr lang="it-IT" sz="3200" b="1" dirty="0" err="1" smtClean="0">
                <a:solidFill>
                  <a:srgbClr val="FFFF00"/>
                </a:solidFill>
                <a:latin typeface="Times New Roman" pitchFamily="18" charset="0"/>
                <a:ea typeface="Times New Roman" pitchFamily="18" charset="0"/>
                <a:cs typeface="Times New Roman" pitchFamily="18" charset="0"/>
              </a:rPr>
              <a:t>nhân</a:t>
            </a:r>
            <a:r>
              <a:rPr lang="it-IT" sz="3200" b="1" dirty="0" smtClean="0">
                <a:solidFill>
                  <a:srgbClr val="FFFF00"/>
                </a:solidFill>
                <a:latin typeface="Times New Roman" pitchFamily="18" charset="0"/>
                <a:ea typeface="Times New Roman" pitchFamily="18" charset="0"/>
                <a:cs typeface="Times New Roman" pitchFamily="18" charset="0"/>
              </a:rPr>
              <a:t>, bảng chia:</a:t>
            </a:r>
            <a:r>
              <a:rPr lang="it-IT" sz="3200" b="1" dirty="0" smtClean="0">
                <a:solidFill>
                  <a:srgbClr val="FFFF00"/>
                </a:solidFill>
                <a:latin typeface="Times New Roman" pitchFamily="18" charset="0"/>
                <a:cs typeface="Times New Roman" pitchFamily="18" charset="0"/>
              </a:rPr>
              <a:t> </a:t>
            </a:r>
          </a:p>
          <a:p>
            <a:pPr lvl="0" fontAlgn="base">
              <a:spcBef>
                <a:spcPct val="0"/>
              </a:spcBef>
              <a:spcAft>
                <a:spcPct val="0"/>
              </a:spcAft>
            </a:pP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Trong</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mỗi</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tiết</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học</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giáo</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viên</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phải</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thường</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xuyên</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kiểm</a:t>
            </a:r>
            <a:r>
              <a:rPr lang="it-IT" sz="3200" b="1" dirty="0" smtClean="0">
                <a:solidFill>
                  <a:srgbClr val="FFFF00"/>
                </a:solidFill>
                <a:latin typeface="Times New Roman" pitchFamily="18" charset="0"/>
                <a:cs typeface="Times New Roman" pitchFamily="18" charset="0"/>
              </a:rPr>
              <a:t> tra </a:t>
            </a:r>
            <a:r>
              <a:rPr lang="it-IT" sz="3200" b="1" dirty="0" err="1" smtClean="0">
                <a:solidFill>
                  <a:srgbClr val="FFFF00"/>
                </a:solidFill>
                <a:latin typeface="Times New Roman" pitchFamily="18" charset="0"/>
                <a:cs typeface="Times New Roman" pitchFamily="18" charset="0"/>
              </a:rPr>
              <a:t>bảng</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nhân</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bảng</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chia</a:t>
            </a:r>
            <a:r>
              <a:rPr lang="it-IT" sz="3200" b="1" dirty="0" smtClean="0">
                <a:solidFill>
                  <a:srgbClr val="FFFF00"/>
                </a:solidFill>
                <a:latin typeface="Times New Roman" pitchFamily="18" charset="0"/>
                <a:cs typeface="Times New Roman" pitchFamily="18" charset="0"/>
              </a:rPr>
              <a:t>.</a:t>
            </a:r>
          </a:p>
          <a:p>
            <a:pPr lvl="0" fontAlgn="base">
              <a:spcBef>
                <a:spcPct val="0"/>
              </a:spcBef>
              <a:spcAft>
                <a:spcPct val="0"/>
              </a:spcAft>
            </a:pP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Thông</a:t>
            </a:r>
            <a:r>
              <a:rPr lang="it-IT" sz="3200" b="1" dirty="0" smtClean="0">
                <a:solidFill>
                  <a:srgbClr val="FFFF00"/>
                </a:solidFill>
                <a:latin typeface="Times New Roman" pitchFamily="18" charset="0"/>
                <a:cs typeface="Times New Roman" pitchFamily="18" charset="0"/>
              </a:rPr>
              <a:t> qua trò chơi khởi động đầu tiết học, đôi bạn cùng tiến, hoặc kiểm tra vào 15 phút </a:t>
            </a:r>
            <a:r>
              <a:rPr lang="it-IT" sz="3200" b="1" dirty="0" err="1" smtClean="0">
                <a:solidFill>
                  <a:srgbClr val="FFFF00"/>
                </a:solidFill>
                <a:latin typeface="Times New Roman" pitchFamily="18" charset="0"/>
                <a:cs typeface="Times New Roman" pitchFamily="18" charset="0"/>
              </a:rPr>
              <a:t>đầu</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giờ</a:t>
            </a:r>
            <a:r>
              <a:rPr lang="it-IT" sz="3200" b="1" dirty="0" smtClean="0">
                <a:solidFill>
                  <a:srgbClr val="FFFF00"/>
                </a:solidFill>
                <a:latin typeface="Times New Roman" pitchFamily="18" charset="0"/>
                <a:cs typeface="Times New Roman" pitchFamily="18" charset="0"/>
              </a:rPr>
              <a:t>. </a:t>
            </a:r>
            <a:endParaRPr lang="en-US" sz="3200" b="1" dirty="0">
              <a:solidFill>
                <a:srgbClr val="FFFF00"/>
              </a:solidFill>
              <a:latin typeface="Times New Roman" pitchFamily="18" charset="0"/>
              <a:cs typeface="Times New Roman" pitchFamily="18" charset="0"/>
            </a:endParaRPr>
          </a:p>
          <a:p>
            <a:pPr lvl="0" indent="276225" fontAlgn="base">
              <a:spcBef>
                <a:spcPct val="0"/>
              </a:spcBef>
              <a:spcAft>
                <a:spcPct val="0"/>
              </a:spcAft>
            </a:pPr>
            <a:endParaRPr lang="en-US" sz="2400" b="1" dirty="0">
              <a:solidFill>
                <a:srgbClr val="FFFF00"/>
              </a:solidFill>
            </a:endParaRPr>
          </a:p>
        </p:txBody>
      </p:sp>
      <p:sp>
        <p:nvSpPr>
          <p:cNvPr id="9" name="Rectangle 8"/>
          <p:cNvSpPr/>
          <p:nvPr/>
        </p:nvSpPr>
        <p:spPr>
          <a:xfrm>
            <a:off x="1981200" y="228600"/>
            <a:ext cx="5257800"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4746625" algn="l"/>
              </a:tabLst>
            </a:pPr>
            <a:r>
              <a:rPr lang="en-US" sz="2000" b="1" dirty="0" smtClean="0">
                <a:solidFill>
                  <a:srgbClr val="FF0000"/>
                </a:solidFill>
                <a:latin typeface="Times New Roman" pitchFamily="18" charset="0"/>
                <a:cs typeface="Times New Roman" pitchFamily="18" charset="0"/>
              </a:rPr>
              <a:t>3.</a:t>
            </a:r>
            <a:r>
              <a:rPr lang="en-US" sz="2000" b="1" dirty="0">
                <a:solidFill>
                  <a:srgbClr val="FF0000"/>
                </a:solidFill>
                <a:latin typeface="Times New Roman" pitchFamily="18" charset="0"/>
                <a:cs typeface="Times New Roman" pitchFamily="18" charset="0"/>
              </a:rPr>
              <a:t> </a:t>
            </a:r>
            <a:r>
              <a:rPr lang="en-US" sz="2000" b="1" dirty="0" smtClean="0">
                <a:solidFill>
                  <a:srgbClr val="FF0000"/>
                </a:solidFill>
                <a:latin typeface="Times New Roman" pitchFamily="18" charset="0"/>
                <a:cs typeface="Times New Roman" pitchFamily="18" charset="0"/>
              </a:rPr>
              <a:t>CÁCH THỨC VÀ QUÁ TRÌNH ÁP DỤNG</a:t>
            </a:r>
            <a:endParaRPr lang="en-US" sz="2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6299760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2529"/>
                                        </p:tgtEl>
                                        <p:attrNameLst>
                                          <p:attrName>style.visibility</p:attrName>
                                        </p:attrNameLst>
                                      </p:cBhvr>
                                      <p:to>
                                        <p:strVal val="visible"/>
                                      </p:to>
                                    </p:set>
                                    <p:animEffect transition="in" filter="box(in)">
                                      <p:cBhvr>
                                        <p:cTn id="12" dur="500"/>
                                        <p:tgtEl>
                                          <p:spTgt spid="2252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9" grpId="0" animBg="1"/>
      <p:bldP spid="11"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0" y="914400"/>
            <a:ext cx="9144000" cy="1219200"/>
          </a:xfrm>
          <a:prstGeom prst="ellipse">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2529" name="Rectangle 1"/>
          <p:cNvSpPr>
            <a:spLocks noChangeArrowheads="1"/>
          </p:cNvSpPr>
          <p:nvPr/>
        </p:nvSpPr>
        <p:spPr bwMode="auto">
          <a:xfrm>
            <a:off x="76200" y="957591"/>
            <a:ext cx="8991600" cy="95410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kumimoji="0" lang="it-IT" sz="2200" b="1"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a:t>
            </a:r>
            <a:r>
              <a:rPr lang="it-IT" sz="2800" b="1">
                <a:solidFill>
                  <a:schemeClr val="tx1"/>
                </a:solidFill>
                <a:latin typeface="Times New Roman" pitchFamily="18" charset="0"/>
                <a:ea typeface="Times New Roman" pitchFamily="18" charset="0"/>
                <a:cs typeface="Times New Roman" pitchFamily="18" charset="0"/>
              </a:rPr>
              <a:t>Biện pháp 2: Kiểm tra bảng nhân,bảng chia; củng cố, ôn lại phép chia cho số có một chữ số</a:t>
            </a:r>
            <a:endParaRPr lang="it-IT" sz="2800" dirty="0">
              <a:solidFill>
                <a:schemeClr val="tx1"/>
              </a:solidFill>
              <a:latin typeface="Arial" pitchFamily="34" charset="0"/>
              <a:cs typeface="Arial" pitchFamily="34" charset="0"/>
            </a:endParaRPr>
          </a:p>
        </p:txBody>
      </p:sp>
      <p:sp>
        <p:nvSpPr>
          <p:cNvPr id="12" name="Rounded Rectangle 11"/>
          <p:cNvSpPr/>
          <p:nvPr/>
        </p:nvSpPr>
        <p:spPr>
          <a:xfrm>
            <a:off x="228600" y="2209800"/>
            <a:ext cx="8534400" cy="4114800"/>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indent="36513" fontAlgn="base">
              <a:spcBef>
                <a:spcPct val="0"/>
              </a:spcBef>
              <a:spcAft>
                <a:spcPct val="0"/>
              </a:spcAft>
            </a:pPr>
            <a:r>
              <a:rPr lang="it-IT" sz="2800" b="1" dirty="0" smtClean="0">
                <a:solidFill>
                  <a:schemeClr val="tx1"/>
                </a:solidFill>
                <a:latin typeface="Times New Roman" pitchFamily="18" charset="0"/>
                <a:ea typeface="Times New Roman" pitchFamily="18" charset="0"/>
                <a:cs typeface="Times New Roman" pitchFamily="18" charset="0"/>
              </a:rPr>
              <a:t>2. </a:t>
            </a:r>
            <a:r>
              <a:rPr lang="it-IT" sz="2800" b="1" dirty="0" err="1" smtClean="0">
                <a:solidFill>
                  <a:schemeClr val="tx1"/>
                </a:solidFill>
                <a:latin typeface="Times New Roman" pitchFamily="18" charset="0"/>
                <a:ea typeface="Times New Roman" pitchFamily="18" charset="0"/>
                <a:cs typeface="Times New Roman" pitchFamily="18" charset="0"/>
              </a:rPr>
              <a:t>Củng</a:t>
            </a:r>
            <a:r>
              <a:rPr lang="it-IT" sz="2800" b="1" dirty="0" smtClean="0">
                <a:solidFill>
                  <a:schemeClr val="tx1"/>
                </a:solidFill>
                <a:latin typeface="Times New Roman" pitchFamily="18" charset="0"/>
                <a:ea typeface="Times New Roman" pitchFamily="18" charset="0"/>
                <a:cs typeface="Times New Roman" pitchFamily="18" charset="0"/>
              </a:rPr>
              <a:t> </a:t>
            </a:r>
            <a:r>
              <a:rPr lang="it-IT" sz="2800" b="1" dirty="0" err="1">
                <a:solidFill>
                  <a:schemeClr val="tx1"/>
                </a:solidFill>
                <a:latin typeface="Times New Roman" pitchFamily="18" charset="0"/>
                <a:ea typeface="Times New Roman" pitchFamily="18" charset="0"/>
                <a:cs typeface="Times New Roman" pitchFamily="18" charset="0"/>
              </a:rPr>
              <a:t>cố</a:t>
            </a:r>
            <a:r>
              <a:rPr lang="it-IT" sz="2800" b="1" dirty="0">
                <a:solidFill>
                  <a:schemeClr val="tx1"/>
                </a:solidFill>
                <a:latin typeface="Times New Roman" pitchFamily="18" charset="0"/>
                <a:ea typeface="Times New Roman" pitchFamily="18" charset="0"/>
                <a:cs typeface="Times New Roman" pitchFamily="18" charset="0"/>
              </a:rPr>
              <a:t>, </a:t>
            </a:r>
            <a:r>
              <a:rPr lang="it-IT" sz="2800" b="1" dirty="0" err="1">
                <a:solidFill>
                  <a:schemeClr val="tx1"/>
                </a:solidFill>
                <a:latin typeface="Times New Roman" pitchFamily="18" charset="0"/>
                <a:ea typeface="Times New Roman" pitchFamily="18" charset="0"/>
                <a:cs typeface="Times New Roman" pitchFamily="18" charset="0"/>
              </a:rPr>
              <a:t>ôn</a:t>
            </a:r>
            <a:r>
              <a:rPr lang="it-IT" sz="2800" b="1" dirty="0">
                <a:solidFill>
                  <a:schemeClr val="tx1"/>
                </a:solidFill>
                <a:latin typeface="Times New Roman" pitchFamily="18" charset="0"/>
                <a:ea typeface="Times New Roman" pitchFamily="18" charset="0"/>
                <a:cs typeface="Times New Roman" pitchFamily="18" charset="0"/>
              </a:rPr>
              <a:t> </a:t>
            </a:r>
            <a:r>
              <a:rPr lang="it-IT" sz="2800" b="1" dirty="0" err="1">
                <a:solidFill>
                  <a:schemeClr val="tx1"/>
                </a:solidFill>
                <a:latin typeface="Times New Roman" pitchFamily="18" charset="0"/>
                <a:ea typeface="Times New Roman" pitchFamily="18" charset="0"/>
                <a:cs typeface="Times New Roman" pitchFamily="18" charset="0"/>
              </a:rPr>
              <a:t>lại</a:t>
            </a:r>
            <a:r>
              <a:rPr lang="it-IT" sz="2800" b="1" dirty="0">
                <a:solidFill>
                  <a:schemeClr val="tx1"/>
                </a:solidFill>
                <a:latin typeface="Times New Roman" pitchFamily="18" charset="0"/>
                <a:ea typeface="Times New Roman" pitchFamily="18" charset="0"/>
                <a:cs typeface="Times New Roman" pitchFamily="18" charset="0"/>
              </a:rPr>
              <a:t> </a:t>
            </a:r>
            <a:r>
              <a:rPr lang="it-IT" sz="2800" b="1" dirty="0" err="1">
                <a:solidFill>
                  <a:schemeClr val="tx1"/>
                </a:solidFill>
                <a:latin typeface="Times New Roman" pitchFamily="18" charset="0"/>
                <a:ea typeface="Times New Roman" pitchFamily="18" charset="0"/>
                <a:cs typeface="Times New Roman" pitchFamily="18" charset="0"/>
              </a:rPr>
              <a:t>phép</a:t>
            </a:r>
            <a:r>
              <a:rPr lang="it-IT" sz="2800" b="1" dirty="0">
                <a:solidFill>
                  <a:schemeClr val="tx1"/>
                </a:solidFill>
                <a:latin typeface="Times New Roman" pitchFamily="18" charset="0"/>
                <a:ea typeface="Times New Roman" pitchFamily="18" charset="0"/>
                <a:cs typeface="Times New Roman" pitchFamily="18" charset="0"/>
              </a:rPr>
              <a:t> </a:t>
            </a:r>
            <a:r>
              <a:rPr lang="it-IT" sz="2800" b="1" dirty="0" err="1">
                <a:solidFill>
                  <a:schemeClr val="tx1"/>
                </a:solidFill>
                <a:latin typeface="Times New Roman" pitchFamily="18" charset="0"/>
                <a:ea typeface="Times New Roman" pitchFamily="18" charset="0"/>
                <a:cs typeface="Times New Roman" pitchFamily="18" charset="0"/>
              </a:rPr>
              <a:t>chia</a:t>
            </a:r>
            <a:r>
              <a:rPr lang="it-IT" sz="2800" b="1" dirty="0">
                <a:solidFill>
                  <a:schemeClr val="tx1"/>
                </a:solidFill>
                <a:latin typeface="Times New Roman" pitchFamily="18" charset="0"/>
                <a:ea typeface="Times New Roman" pitchFamily="18" charset="0"/>
                <a:cs typeface="Times New Roman" pitchFamily="18" charset="0"/>
              </a:rPr>
              <a:t> </a:t>
            </a:r>
            <a:r>
              <a:rPr lang="it-IT" sz="2800" b="1" dirty="0" err="1">
                <a:solidFill>
                  <a:schemeClr val="tx1"/>
                </a:solidFill>
                <a:latin typeface="Times New Roman" pitchFamily="18" charset="0"/>
                <a:ea typeface="Times New Roman" pitchFamily="18" charset="0"/>
                <a:cs typeface="Times New Roman" pitchFamily="18" charset="0"/>
              </a:rPr>
              <a:t>cho</a:t>
            </a:r>
            <a:r>
              <a:rPr lang="it-IT" sz="2800" b="1" dirty="0">
                <a:solidFill>
                  <a:schemeClr val="tx1"/>
                </a:solidFill>
                <a:latin typeface="Times New Roman" pitchFamily="18" charset="0"/>
                <a:ea typeface="Times New Roman" pitchFamily="18" charset="0"/>
                <a:cs typeface="Times New Roman" pitchFamily="18" charset="0"/>
              </a:rPr>
              <a:t> </a:t>
            </a:r>
            <a:r>
              <a:rPr lang="it-IT" sz="2800" b="1" dirty="0" err="1">
                <a:solidFill>
                  <a:schemeClr val="tx1"/>
                </a:solidFill>
                <a:latin typeface="Times New Roman" pitchFamily="18" charset="0"/>
                <a:ea typeface="Times New Roman" pitchFamily="18" charset="0"/>
                <a:cs typeface="Times New Roman" pitchFamily="18" charset="0"/>
              </a:rPr>
              <a:t>số</a:t>
            </a:r>
            <a:r>
              <a:rPr lang="it-IT" sz="2800" b="1" dirty="0">
                <a:solidFill>
                  <a:schemeClr val="tx1"/>
                </a:solidFill>
                <a:latin typeface="Times New Roman" pitchFamily="18" charset="0"/>
                <a:ea typeface="Times New Roman" pitchFamily="18" charset="0"/>
                <a:cs typeface="Times New Roman" pitchFamily="18" charset="0"/>
              </a:rPr>
              <a:t> </a:t>
            </a:r>
            <a:r>
              <a:rPr lang="it-IT" sz="2800" b="1" dirty="0" err="1">
                <a:solidFill>
                  <a:schemeClr val="tx1"/>
                </a:solidFill>
                <a:latin typeface="Times New Roman" pitchFamily="18" charset="0"/>
                <a:ea typeface="Times New Roman" pitchFamily="18" charset="0"/>
                <a:cs typeface="Times New Roman" pitchFamily="18" charset="0"/>
              </a:rPr>
              <a:t>có</a:t>
            </a:r>
            <a:r>
              <a:rPr lang="it-IT" sz="2800" b="1" dirty="0">
                <a:solidFill>
                  <a:schemeClr val="tx1"/>
                </a:solidFill>
                <a:latin typeface="Times New Roman" pitchFamily="18" charset="0"/>
                <a:ea typeface="Times New Roman" pitchFamily="18" charset="0"/>
                <a:cs typeface="Times New Roman" pitchFamily="18" charset="0"/>
              </a:rPr>
              <a:t> </a:t>
            </a:r>
            <a:r>
              <a:rPr lang="it-IT" sz="2800" b="1" dirty="0" err="1">
                <a:solidFill>
                  <a:schemeClr val="tx1"/>
                </a:solidFill>
                <a:latin typeface="Times New Roman" pitchFamily="18" charset="0"/>
                <a:ea typeface="Times New Roman" pitchFamily="18" charset="0"/>
                <a:cs typeface="Times New Roman" pitchFamily="18" charset="0"/>
              </a:rPr>
              <a:t>một</a:t>
            </a:r>
            <a:r>
              <a:rPr lang="it-IT" sz="2800" b="1" dirty="0">
                <a:solidFill>
                  <a:schemeClr val="tx1"/>
                </a:solidFill>
                <a:latin typeface="Times New Roman" pitchFamily="18" charset="0"/>
                <a:ea typeface="Times New Roman" pitchFamily="18" charset="0"/>
                <a:cs typeface="Times New Roman" pitchFamily="18" charset="0"/>
              </a:rPr>
              <a:t> </a:t>
            </a:r>
            <a:r>
              <a:rPr lang="it-IT" sz="2800" b="1" dirty="0" err="1">
                <a:solidFill>
                  <a:schemeClr val="tx1"/>
                </a:solidFill>
                <a:latin typeface="Times New Roman" pitchFamily="18" charset="0"/>
                <a:ea typeface="Times New Roman" pitchFamily="18" charset="0"/>
                <a:cs typeface="Times New Roman" pitchFamily="18" charset="0"/>
              </a:rPr>
              <a:t>chữ</a:t>
            </a:r>
            <a:r>
              <a:rPr lang="it-IT" sz="2800" b="1" dirty="0">
                <a:solidFill>
                  <a:schemeClr val="tx1"/>
                </a:solidFill>
                <a:latin typeface="Times New Roman" pitchFamily="18" charset="0"/>
                <a:ea typeface="Times New Roman" pitchFamily="18" charset="0"/>
                <a:cs typeface="Times New Roman" pitchFamily="18" charset="0"/>
              </a:rPr>
              <a:t> </a:t>
            </a:r>
            <a:r>
              <a:rPr lang="it-IT" sz="2800" b="1" dirty="0" err="1" smtClean="0">
                <a:solidFill>
                  <a:schemeClr val="tx1"/>
                </a:solidFill>
                <a:latin typeface="Times New Roman" pitchFamily="18" charset="0"/>
                <a:ea typeface="Times New Roman" pitchFamily="18" charset="0"/>
                <a:cs typeface="Times New Roman" pitchFamily="18" charset="0"/>
              </a:rPr>
              <a:t>số</a:t>
            </a:r>
            <a:r>
              <a:rPr lang="it-IT" sz="2800" b="1" dirty="0" smtClean="0">
                <a:solidFill>
                  <a:schemeClr val="tx1"/>
                </a:solidFill>
                <a:latin typeface="Times New Roman" pitchFamily="18" charset="0"/>
                <a:ea typeface="Times New Roman" pitchFamily="18" charset="0"/>
                <a:cs typeface="Times New Roman" pitchFamily="18" charset="0"/>
              </a:rPr>
              <a:t>:</a:t>
            </a:r>
            <a:endParaRPr lang="it-IT" sz="2800" b="1" dirty="0">
              <a:solidFill>
                <a:schemeClr val="tx1"/>
              </a:solidFill>
              <a:latin typeface="Times New Roman" pitchFamily="18" charset="0"/>
              <a:ea typeface="Times New Roman" pitchFamily="18" charset="0"/>
              <a:cs typeface="Times New Roman" pitchFamily="18" charset="0"/>
            </a:endParaRPr>
          </a:p>
          <a:p>
            <a:pPr lvl="0" indent="36513" fontAlgn="base">
              <a:spcBef>
                <a:spcPct val="0"/>
              </a:spcBef>
              <a:spcAft>
                <a:spcPct val="0"/>
              </a:spcAft>
            </a:pPr>
            <a:r>
              <a:rPr lang="it-IT" b="1" dirty="0" smtClean="0">
                <a:solidFill>
                  <a:schemeClr val="tx1"/>
                </a:solidFill>
                <a:latin typeface="Times New Roman" pitchFamily="18" charset="0"/>
                <a:ea typeface="Times New Roman" pitchFamily="18" charset="0"/>
                <a:cs typeface="Times New Roman" pitchFamily="18" charset="0"/>
              </a:rPr>
              <a:t> </a:t>
            </a:r>
            <a:r>
              <a:rPr lang="it-IT" sz="3200" b="1" dirty="0" err="1" smtClean="0">
                <a:solidFill>
                  <a:srgbClr val="FFFF00"/>
                </a:solidFill>
                <a:latin typeface="Times New Roman" pitchFamily="18" charset="0"/>
                <a:ea typeface="Times New Roman" pitchFamily="18" charset="0"/>
                <a:cs typeface="Times New Roman" pitchFamily="18" charset="0"/>
              </a:rPr>
              <a:t>Học</a:t>
            </a:r>
            <a:r>
              <a:rPr lang="it-IT" sz="3200" b="1" dirty="0" smtClean="0">
                <a:solidFill>
                  <a:srgbClr val="FFFF00"/>
                </a:solidFill>
                <a:latin typeface="Times New Roman" pitchFamily="18" charset="0"/>
                <a:ea typeface="Times New Roman" pitchFamily="18" charset="0"/>
                <a:cs typeface="Times New Roman" pitchFamily="18" charset="0"/>
              </a:rPr>
              <a:t> </a:t>
            </a:r>
            <a:r>
              <a:rPr lang="it-IT" sz="3200" b="1" dirty="0" err="1" smtClean="0">
                <a:solidFill>
                  <a:srgbClr val="FFFF00"/>
                </a:solidFill>
                <a:latin typeface="Times New Roman" pitchFamily="18" charset="0"/>
                <a:ea typeface="Times New Roman" pitchFamily="18" charset="0"/>
                <a:cs typeface="Times New Roman" pitchFamily="18" charset="0"/>
              </a:rPr>
              <a:t>sinh</a:t>
            </a:r>
            <a:r>
              <a:rPr lang="it-IT" sz="3200" b="1" dirty="0" smtClean="0">
                <a:solidFill>
                  <a:srgbClr val="FFFF00"/>
                </a:solidFill>
                <a:latin typeface="Times New Roman" pitchFamily="18" charset="0"/>
                <a:ea typeface="Times New Roman" pitchFamily="18" charset="0"/>
                <a:cs typeface="Times New Roman" pitchFamily="18" charset="0"/>
              </a:rPr>
              <a:t> </a:t>
            </a:r>
            <a:r>
              <a:rPr lang="it-IT" sz="3200" b="1" dirty="0" err="1" smtClean="0">
                <a:solidFill>
                  <a:srgbClr val="FFFF00"/>
                </a:solidFill>
                <a:latin typeface="Times New Roman" pitchFamily="18" charset="0"/>
                <a:ea typeface="Times New Roman" pitchFamily="18" charset="0"/>
                <a:cs typeface="Times New Roman" pitchFamily="18" charset="0"/>
              </a:rPr>
              <a:t>cần</a:t>
            </a:r>
            <a:r>
              <a:rPr lang="it-IT" sz="3200" b="1" dirty="0" smtClean="0">
                <a:solidFill>
                  <a:srgbClr val="FFFF00"/>
                </a:solidFill>
                <a:latin typeface="Times New Roman" pitchFamily="18" charset="0"/>
                <a:ea typeface="Times New Roman" pitchFamily="18" charset="0"/>
                <a:cs typeface="Times New Roman" pitchFamily="18" charset="0"/>
              </a:rPr>
              <a:t> </a:t>
            </a:r>
            <a:r>
              <a:rPr lang="it-IT" sz="3200" b="1" dirty="0" err="1" smtClean="0">
                <a:solidFill>
                  <a:srgbClr val="FFFF00"/>
                </a:solidFill>
                <a:latin typeface="Times New Roman" pitchFamily="18" charset="0"/>
                <a:ea typeface="Times New Roman" pitchFamily="18" charset="0"/>
                <a:cs typeface="Times New Roman" pitchFamily="18" charset="0"/>
              </a:rPr>
              <a:t>nắm</a:t>
            </a:r>
            <a:r>
              <a:rPr lang="it-IT" sz="3200" b="1" dirty="0" smtClean="0">
                <a:solidFill>
                  <a:srgbClr val="FFFF00"/>
                </a:solidFill>
                <a:latin typeface="Times New Roman" pitchFamily="18" charset="0"/>
                <a:ea typeface="Times New Roman" pitchFamily="18" charset="0"/>
                <a:cs typeface="Times New Roman" pitchFamily="18" charset="0"/>
              </a:rPr>
              <a:t> </a:t>
            </a:r>
            <a:r>
              <a:rPr lang="it-IT" sz="3200" b="1" dirty="0" err="1" smtClean="0">
                <a:solidFill>
                  <a:srgbClr val="FFFF00"/>
                </a:solidFill>
                <a:latin typeface="Times New Roman" pitchFamily="18" charset="0"/>
                <a:ea typeface="Times New Roman" pitchFamily="18" charset="0"/>
                <a:cs typeface="Times New Roman" pitchFamily="18" charset="0"/>
              </a:rPr>
              <a:t>các</a:t>
            </a:r>
            <a:r>
              <a:rPr lang="it-IT" sz="3200" b="1" dirty="0" smtClean="0">
                <a:solidFill>
                  <a:srgbClr val="FFFF00"/>
                </a:solidFill>
                <a:latin typeface="Times New Roman" pitchFamily="18" charset="0"/>
                <a:ea typeface="Times New Roman" pitchFamily="18" charset="0"/>
                <a:cs typeface="Times New Roman" pitchFamily="18" charset="0"/>
              </a:rPr>
              <a:t> </a:t>
            </a:r>
            <a:r>
              <a:rPr lang="it-IT" sz="3200" b="1" dirty="0" err="1" smtClean="0">
                <a:solidFill>
                  <a:srgbClr val="FFFF00"/>
                </a:solidFill>
                <a:latin typeface="Times New Roman" pitchFamily="18" charset="0"/>
                <a:ea typeface="Times New Roman" pitchFamily="18" charset="0"/>
                <a:cs typeface="Times New Roman" pitchFamily="18" charset="0"/>
              </a:rPr>
              <a:t>kiến</a:t>
            </a:r>
            <a:r>
              <a:rPr lang="it-IT" sz="3200" b="1" dirty="0" smtClean="0">
                <a:solidFill>
                  <a:srgbClr val="FFFF00"/>
                </a:solidFill>
                <a:latin typeface="Times New Roman" pitchFamily="18" charset="0"/>
                <a:ea typeface="Times New Roman" pitchFamily="18" charset="0"/>
                <a:cs typeface="Times New Roman" pitchFamily="18" charset="0"/>
              </a:rPr>
              <a:t> </a:t>
            </a:r>
            <a:r>
              <a:rPr lang="it-IT" sz="3200" b="1" dirty="0" err="1" smtClean="0">
                <a:solidFill>
                  <a:srgbClr val="FFFF00"/>
                </a:solidFill>
                <a:latin typeface="Times New Roman" pitchFamily="18" charset="0"/>
                <a:ea typeface="Times New Roman" pitchFamily="18" charset="0"/>
                <a:cs typeface="Times New Roman" pitchFamily="18" charset="0"/>
              </a:rPr>
              <a:t>thức</a:t>
            </a:r>
            <a:r>
              <a:rPr lang="it-IT" sz="3200" b="1" dirty="0" smtClean="0">
                <a:solidFill>
                  <a:srgbClr val="FFFF00"/>
                </a:solidFill>
                <a:latin typeface="Times New Roman" pitchFamily="18" charset="0"/>
                <a:ea typeface="Times New Roman" pitchFamily="18" charset="0"/>
                <a:cs typeface="Times New Roman" pitchFamily="18" charset="0"/>
              </a:rPr>
              <a:t> </a:t>
            </a:r>
            <a:r>
              <a:rPr lang="it-IT" sz="3200" b="1" dirty="0" err="1" smtClean="0">
                <a:solidFill>
                  <a:srgbClr val="FFFF00"/>
                </a:solidFill>
                <a:latin typeface="Times New Roman" pitchFamily="18" charset="0"/>
                <a:ea typeface="Times New Roman" pitchFamily="18" charset="0"/>
                <a:cs typeface="Times New Roman" pitchFamily="18" charset="0"/>
              </a:rPr>
              <a:t>cơ</a:t>
            </a:r>
            <a:r>
              <a:rPr lang="it-IT" sz="3200" b="1" dirty="0" smtClean="0">
                <a:solidFill>
                  <a:srgbClr val="FFFF00"/>
                </a:solidFill>
                <a:latin typeface="Times New Roman" pitchFamily="18" charset="0"/>
                <a:ea typeface="Times New Roman" pitchFamily="18" charset="0"/>
                <a:cs typeface="Times New Roman" pitchFamily="18" charset="0"/>
              </a:rPr>
              <a:t> </a:t>
            </a:r>
            <a:r>
              <a:rPr lang="it-IT" sz="3200" b="1" dirty="0" err="1" smtClean="0">
                <a:solidFill>
                  <a:srgbClr val="FFFF00"/>
                </a:solidFill>
                <a:latin typeface="Times New Roman" pitchFamily="18" charset="0"/>
                <a:ea typeface="Times New Roman" pitchFamily="18" charset="0"/>
                <a:cs typeface="Times New Roman" pitchFamily="18" charset="0"/>
              </a:rPr>
              <a:t>bản</a:t>
            </a:r>
            <a:r>
              <a:rPr lang="it-IT" sz="3200" b="1" dirty="0" smtClean="0">
                <a:solidFill>
                  <a:srgbClr val="FFFF00"/>
                </a:solidFill>
                <a:latin typeface="Times New Roman" pitchFamily="18" charset="0"/>
                <a:ea typeface="Times New Roman" pitchFamily="18" charset="0"/>
                <a:cs typeface="Times New Roman" pitchFamily="18" charset="0"/>
              </a:rPr>
              <a:t> </a:t>
            </a:r>
            <a:r>
              <a:rPr lang="it-IT" sz="3200" b="1" dirty="0" err="1" smtClean="0">
                <a:solidFill>
                  <a:srgbClr val="FFFF00"/>
                </a:solidFill>
                <a:latin typeface="Times New Roman" pitchFamily="18" charset="0"/>
                <a:ea typeface="Times New Roman" pitchFamily="18" charset="0"/>
                <a:cs typeface="Times New Roman" pitchFamily="18" charset="0"/>
              </a:rPr>
              <a:t>sau</a:t>
            </a:r>
            <a:r>
              <a:rPr lang="it-IT" sz="3200" b="1" dirty="0" smtClean="0">
                <a:solidFill>
                  <a:srgbClr val="FFFF00"/>
                </a:solidFill>
                <a:latin typeface="Times New Roman" pitchFamily="18" charset="0"/>
                <a:ea typeface="Times New Roman" pitchFamily="18" charset="0"/>
                <a:cs typeface="Times New Roman" pitchFamily="18" charset="0"/>
              </a:rPr>
              <a:t>:</a:t>
            </a:r>
          </a:p>
          <a:p>
            <a:r>
              <a:rPr lang="it-IT" sz="3200" b="1" dirty="0" smtClean="0">
                <a:solidFill>
                  <a:srgbClr val="FFFF00"/>
                </a:solidFill>
                <a:latin typeface="Times New Roman" pitchFamily="18" charset="0"/>
                <a:cs typeface="Times New Roman" pitchFamily="18" charset="0"/>
              </a:rPr>
              <a:t> - </a:t>
            </a:r>
            <a:r>
              <a:rPr lang="it-IT" sz="3200" b="1" dirty="0" err="1" smtClean="0">
                <a:solidFill>
                  <a:srgbClr val="FFFF00"/>
                </a:solidFill>
                <a:latin typeface="Times New Roman" pitchFamily="18" charset="0"/>
                <a:cs typeface="Times New Roman" pitchFamily="18" charset="0"/>
              </a:rPr>
              <a:t>Đặt</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tính</a:t>
            </a:r>
            <a:endParaRPr lang="en-US" sz="3200" b="1" dirty="0" smtClean="0">
              <a:solidFill>
                <a:srgbClr val="FFFF00"/>
              </a:solidFill>
              <a:latin typeface="Times New Roman" pitchFamily="18" charset="0"/>
              <a:cs typeface="Times New Roman" pitchFamily="18" charset="0"/>
            </a:endParaRPr>
          </a:p>
          <a:p>
            <a:r>
              <a:rPr lang="it-IT" sz="3200" b="1" dirty="0" smtClean="0">
                <a:solidFill>
                  <a:srgbClr val="FFFF00"/>
                </a:solidFill>
              </a:rPr>
              <a:t> </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Thực</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hiện</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tính</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từ</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trái</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sang</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phải</a:t>
            </a:r>
            <a:r>
              <a:rPr lang="it-IT" sz="3200" b="1" dirty="0" smtClean="0">
                <a:solidFill>
                  <a:srgbClr val="FFFF00"/>
                </a:solidFill>
                <a:latin typeface="Times New Roman" pitchFamily="18" charset="0"/>
                <a:cs typeface="Times New Roman" pitchFamily="18" charset="0"/>
              </a:rPr>
              <a:t>.</a:t>
            </a:r>
            <a:endParaRPr lang="en-US" sz="3200" b="1" dirty="0" smtClean="0">
              <a:solidFill>
                <a:srgbClr val="FFFF00"/>
              </a:solidFill>
              <a:latin typeface="Times New Roman" pitchFamily="18" charset="0"/>
              <a:cs typeface="Times New Roman" pitchFamily="18" charset="0"/>
            </a:endParaRPr>
          </a:p>
          <a:p>
            <a:r>
              <a:rPr lang="it-IT" sz="3200" b="1" dirty="0" smtClean="0">
                <a:solidFill>
                  <a:srgbClr val="FFFF00"/>
                </a:solidFill>
                <a:latin typeface="Times New Roman" pitchFamily="18" charset="0"/>
                <a:cs typeface="Times New Roman" pitchFamily="18" charset="0"/>
              </a:rPr>
              <a:t> - </a:t>
            </a:r>
            <a:r>
              <a:rPr lang="it-IT" sz="3200" b="1" dirty="0" err="1" smtClean="0">
                <a:solidFill>
                  <a:srgbClr val="FFFF00"/>
                </a:solidFill>
                <a:latin typeface="Times New Roman" pitchFamily="18" charset="0"/>
                <a:cs typeface="Times New Roman" pitchFamily="18" charset="0"/>
              </a:rPr>
              <a:t>Mỗi</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lần</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chia</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đều</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tính</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theo</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ba</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bước</a:t>
            </a:r>
            <a:r>
              <a:rPr lang="it-IT" sz="3200" b="1" dirty="0" smtClean="0">
                <a:solidFill>
                  <a:srgbClr val="FFFF00"/>
                </a:solidFill>
                <a:latin typeface="Times New Roman" pitchFamily="18" charset="0"/>
                <a:cs typeface="Times New Roman" pitchFamily="18" charset="0"/>
              </a:rPr>
              <a:t>: Chia, </a:t>
            </a:r>
            <a:r>
              <a:rPr lang="it-IT" sz="3200" b="1" dirty="0" err="1" smtClean="0">
                <a:solidFill>
                  <a:srgbClr val="FFFF00"/>
                </a:solidFill>
                <a:latin typeface="Times New Roman" pitchFamily="18" charset="0"/>
                <a:cs typeface="Times New Roman" pitchFamily="18" charset="0"/>
              </a:rPr>
              <a:t>nhân</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trừ</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nhẩm</a:t>
            </a:r>
            <a:r>
              <a:rPr lang="it-IT" sz="3200" b="1" dirty="0" smtClean="0">
                <a:solidFill>
                  <a:srgbClr val="FFFF00"/>
                </a:solidFill>
                <a:latin typeface="Times New Roman" pitchFamily="18" charset="0"/>
                <a:cs typeface="Times New Roman" pitchFamily="18" charset="0"/>
              </a:rPr>
              <a:t>.</a:t>
            </a:r>
            <a:endParaRPr lang="en-US" sz="3200" b="1" dirty="0" smtClean="0">
              <a:solidFill>
                <a:srgbClr val="FFFF00"/>
              </a:solidFill>
              <a:latin typeface="Times New Roman" pitchFamily="18" charset="0"/>
              <a:cs typeface="Times New Roman" pitchFamily="18" charset="0"/>
            </a:endParaRPr>
          </a:p>
          <a:p>
            <a:r>
              <a:rPr lang="it-IT" sz="3200" b="1" dirty="0" smtClean="0">
                <a:solidFill>
                  <a:srgbClr val="FFFF00"/>
                </a:solidFill>
                <a:latin typeface="Times New Roman" pitchFamily="18" charset="0"/>
                <a:cs typeface="Times New Roman" pitchFamily="18" charset="0"/>
              </a:rPr>
              <a:t> - </a:t>
            </a:r>
            <a:r>
              <a:rPr lang="it-IT" sz="3200" b="1" dirty="0" err="1" smtClean="0">
                <a:solidFill>
                  <a:srgbClr val="FFFF00"/>
                </a:solidFill>
                <a:latin typeface="Times New Roman" pitchFamily="18" charset="0"/>
                <a:cs typeface="Times New Roman" pitchFamily="18" charset="0"/>
              </a:rPr>
              <a:t>Số</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dư</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bao</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giờ</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cũng</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nhỏ</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hơn</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số</a:t>
            </a:r>
            <a:r>
              <a:rPr lang="it-IT" sz="3200" b="1" dirty="0" smtClean="0">
                <a:solidFill>
                  <a:srgbClr val="FFFF00"/>
                </a:solidFill>
                <a:latin typeface="Times New Roman" pitchFamily="18" charset="0"/>
                <a:cs typeface="Times New Roman" pitchFamily="18" charset="0"/>
              </a:rPr>
              <a:t> </a:t>
            </a:r>
            <a:r>
              <a:rPr lang="it-IT" sz="3200" b="1" dirty="0" err="1" smtClean="0">
                <a:solidFill>
                  <a:srgbClr val="FFFF00"/>
                </a:solidFill>
                <a:latin typeface="Times New Roman" pitchFamily="18" charset="0"/>
                <a:cs typeface="Times New Roman" pitchFamily="18" charset="0"/>
              </a:rPr>
              <a:t>chia</a:t>
            </a:r>
            <a:r>
              <a:rPr lang="it-IT" sz="3200" b="1" dirty="0" smtClean="0">
                <a:solidFill>
                  <a:srgbClr val="FFFF00"/>
                </a:solidFill>
                <a:latin typeface="Times New Roman" pitchFamily="18" charset="0"/>
                <a:cs typeface="Times New Roman" pitchFamily="18" charset="0"/>
              </a:rPr>
              <a:t>.</a:t>
            </a:r>
            <a:endParaRPr lang="it-IT" sz="3200" b="1" dirty="0" smtClean="0">
              <a:solidFill>
                <a:srgbClr val="FFFF00"/>
              </a:solidFill>
              <a:latin typeface="Times New Roman" pitchFamily="18" charset="0"/>
              <a:ea typeface="Times New Roman" pitchFamily="18" charset="0"/>
              <a:cs typeface="Times New Roman" pitchFamily="18" charset="0"/>
            </a:endParaRPr>
          </a:p>
        </p:txBody>
      </p:sp>
      <p:sp>
        <p:nvSpPr>
          <p:cNvPr id="9" name="Rectangle 8"/>
          <p:cNvSpPr/>
          <p:nvPr/>
        </p:nvSpPr>
        <p:spPr>
          <a:xfrm>
            <a:off x="1981200" y="228600"/>
            <a:ext cx="5257800"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4746625" algn="l"/>
              </a:tabLst>
            </a:pPr>
            <a:r>
              <a:rPr lang="en-US" sz="2000" b="1" dirty="0" smtClean="0">
                <a:solidFill>
                  <a:srgbClr val="FF0000"/>
                </a:solidFill>
                <a:latin typeface="Times New Roman" pitchFamily="18" charset="0"/>
                <a:cs typeface="Times New Roman" pitchFamily="18" charset="0"/>
              </a:rPr>
              <a:t>3.</a:t>
            </a:r>
            <a:r>
              <a:rPr lang="en-US" sz="2000" b="1" dirty="0">
                <a:solidFill>
                  <a:srgbClr val="FF0000"/>
                </a:solidFill>
                <a:latin typeface="Times New Roman" pitchFamily="18" charset="0"/>
                <a:cs typeface="Times New Roman" pitchFamily="18" charset="0"/>
              </a:rPr>
              <a:t> </a:t>
            </a:r>
            <a:r>
              <a:rPr lang="en-US" sz="2000" b="1" dirty="0" smtClean="0">
                <a:solidFill>
                  <a:srgbClr val="FF0000"/>
                </a:solidFill>
                <a:latin typeface="Times New Roman" pitchFamily="18" charset="0"/>
                <a:cs typeface="Times New Roman" pitchFamily="18" charset="0"/>
              </a:rPr>
              <a:t>CÁCH THỨC VÀ QUÁ TRÌNH ÁP DỤNG</a:t>
            </a:r>
            <a:endParaRPr lang="en-US" sz="2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6299760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2529"/>
                                        </p:tgtEl>
                                        <p:attrNameLst>
                                          <p:attrName>style.visibility</p:attrName>
                                        </p:attrNameLst>
                                      </p:cBhvr>
                                      <p:to>
                                        <p:strVal val="visible"/>
                                      </p:to>
                                    </p:set>
                                    <p:animEffect transition="in" filter="box(in)">
                                      <p:cBhvr>
                                        <p:cTn id="12" dur="500"/>
                                        <p:tgtEl>
                                          <p:spTgt spid="2252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9" grpId="0" animBg="1"/>
      <p:bldP spid="12"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Text Box 4"/>
          <p:cNvSpPr txBox="1">
            <a:spLocks noChangeArrowheads="1"/>
          </p:cNvSpPr>
          <p:nvPr/>
        </p:nvSpPr>
        <p:spPr bwMode="auto">
          <a:xfrm>
            <a:off x="152401" y="-48684"/>
            <a:ext cx="2682875" cy="135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3200" b="1" dirty="0" err="1">
                <a:solidFill>
                  <a:srgbClr val="002060"/>
                </a:solidFill>
                <a:latin typeface="Times New Roman" pitchFamily="18" charset="0"/>
              </a:rPr>
              <a:t>Ví</a:t>
            </a:r>
            <a:r>
              <a:rPr lang="en-US" sz="3200" b="1" dirty="0">
                <a:solidFill>
                  <a:srgbClr val="002060"/>
                </a:solidFill>
                <a:latin typeface="Times New Roman" pitchFamily="18" charset="0"/>
              </a:rPr>
              <a:t> </a:t>
            </a:r>
            <a:r>
              <a:rPr lang="en-US" sz="3200" b="1" dirty="0" err="1" smtClean="0">
                <a:solidFill>
                  <a:srgbClr val="002060"/>
                </a:solidFill>
                <a:latin typeface="Times New Roman" pitchFamily="18" charset="0"/>
              </a:rPr>
              <a:t>dụ</a:t>
            </a:r>
            <a:r>
              <a:rPr lang="en-US" sz="3200" b="1" dirty="0" smtClean="0">
                <a:solidFill>
                  <a:srgbClr val="002060"/>
                </a:solidFill>
                <a:latin typeface="Times New Roman" pitchFamily="18" charset="0"/>
              </a:rPr>
              <a:t>:</a:t>
            </a:r>
            <a:endParaRPr lang="en-US" sz="3200" b="1" dirty="0">
              <a:solidFill>
                <a:srgbClr val="002060"/>
              </a:solidFill>
              <a:latin typeface="Times New Roman" pitchFamily="18" charset="0"/>
            </a:endParaRPr>
          </a:p>
          <a:p>
            <a:pPr>
              <a:spcBef>
                <a:spcPct val="50000"/>
              </a:spcBef>
            </a:pPr>
            <a:r>
              <a:rPr lang="en-US" sz="3200" b="1" dirty="0" smtClean="0">
                <a:solidFill>
                  <a:srgbClr val="FF0000"/>
                </a:solidFill>
                <a:latin typeface="Times New Roman" pitchFamily="18" charset="0"/>
              </a:rPr>
              <a:t>1284 </a:t>
            </a:r>
            <a:r>
              <a:rPr lang="en-US" sz="3200" b="1" dirty="0">
                <a:solidFill>
                  <a:srgbClr val="FF0000"/>
                </a:solidFill>
                <a:latin typeface="Times New Roman" pitchFamily="18" charset="0"/>
              </a:rPr>
              <a:t>: 6 = ?</a:t>
            </a:r>
          </a:p>
        </p:txBody>
      </p:sp>
      <p:sp>
        <p:nvSpPr>
          <p:cNvPr id="63493" name="Text Box 5"/>
          <p:cNvSpPr txBox="1">
            <a:spLocks noChangeArrowheads="1"/>
          </p:cNvSpPr>
          <p:nvPr/>
        </p:nvSpPr>
        <p:spPr bwMode="auto">
          <a:xfrm>
            <a:off x="152400" y="1600200"/>
            <a:ext cx="1371600" cy="615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3200" b="1" dirty="0" smtClean="0">
                <a:solidFill>
                  <a:srgbClr val="0000FF"/>
                </a:solidFill>
                <a:latin typeface="Times New Roman" pitchFamily="18" charset="0"/>
              </a:rPr>
              <a:t>1284</a:t>
            </a:r>
            <a:endParaRPr lang="en-US" sz="3200" b="1" dirty="0">
              <a:solidFill>
                <a:srgbClr val="0000FF"/>
              </a:solidFill>
              <a:latin typeface="Times New Roman" pitchFamily="18" charset="0"/>
            </a:endParaRPr>
          </a:p>
        </p:txBody>
      </p:sp>
      <p:sp>
        <p:nvSpPr>
          <p:cNvPr id="5124" name="Line 6"/>
          <p:cNvSpPr>
            <a:spLocks noChangeShapeType="1"/>
          </p:cNvSpPr>
          <p:nvPr/>
        </p:nvSpPr>
        <p:spPr bwMode="auto">
          <a:xfrm>
            <a:off x="2906713" y="304800"/>
            <a:ext cx="0" cy="6553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lstStyle/>
          <a:p>
            <a:endParaRPr lang="en-US"/>
          </a:p>
        </p:txBody>
      </p:sp>
      <p:sp>
        <p:nvSpPr>
          <p:cNvPr id="63495" name="Line 7"/>
          <p:cNvSpPr>
            <a:spLocks noChangeShapeType="1"/>
          </p:cNvSpPr>
          <p:nvPr/>
        </p:nvSpPr>
        <p:spPr bwMode="auto">
          <a:xfrm>
            <a:off x="1295400" y="1752600"/>
            <a:ext cx="0" cy="83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lstStyle/>
          <a:p>
            <a:endParaRPr lang="en-US" dirty="0"/>
          </a:p>
        </p:txBody>
      </p:sp>
      <p:sp>
        <p:nvSpPr>
          <p:cNvPr id="63496" name="Line 8"/>
          <p:cNvSpPr>
            <a:spLocks noChangeShapeType="1"/>
          </p:cNvSpPr>
          <p:nvPr/>
        </p:nvSpPr>
        <p:spPr bwMode="auto">
          <a:xfrm>
            <a:off x="1295400" y="2133600"/>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lstStyle/>
          <a:p>
            <a:endParaRPr lang="en-US" dirty="0"/>
          </a:p>
        </p:txBody>
      </p:sp>
      <p:sp>
        <p:nvSpPr>
          <p:cNvPr id="63497" name="Text Box 9"/>
          <p:cNvSpPr txBox="1">
            <a:spLocks noChangeArrowheads="1"/>
          </p:cNvSpPr>
          <p:nvPr/>
        </p:nvSpPr>
        <p:spPr bwMode="auto">
          <a:xfrm>
            <a:off x="1447800" y="1600200"/>
            <a:ext cx="260350" cy="615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3200" b="1" dirty="0">
                <a:solidFill>
                  <a:srgbClr val="0000FF"/>
                </a:solidFill>
                <a:latin typeface="Times New Roman" pitchFamily="18" charset="0"/>
              </a:rPr>
              <a:t>6</a:t>
            </a:r>
          </a:p>
        </p:txBody>
      </p:sp>
      <p:sp>
        <p:nvSpPr>
          <p:cNvPr id="63498" name="Text Box 10"/>
          <p:cNvSpPr txBox="1">
            <a:spLocks noChangeArrowheads="1"/>
          </p:cNvSpPr>
          <p:nvPr/>
        </p:nvSpPr>
        <p:spPr bwMode="auto">
          <a:xfrm>
            <a:off x="2958619" y="0"/>
            <a:ext cx="6199187" cy="615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3200" b="1" i="1" dirty="0">
                <a:solidFill>
                  <a:srgbClr val="CC0000"/>
                </a:solidFill>
                <a:latin typeface="Times New Roman" pitchFamily="18" charset="0"/>
              </a:rPr>
              <a:t>Chia </a:t>
            </a:r>
            <a:r>
              <a:rPr lang="en-US" sz="3200" b="1" i="1" dirty="0" err="1">
                <a:solidFill>
                  <a:srgbClr val="CC0000"/>
                </a:solidFill>
                <a:latin typeface="Times New Roman" pitchFamily="18" charset="0"/>
              </a:rPr>
              <a:t>theo</a:t>
            </a:r>
            <a:r>
              <a:rPr lang="en-US" sz="3200" b="1" i="1" dirty="0">
                <a:solidFill>
                  <a:srgbClr val="CC0000"/>
                </a:solidFill>
                <a:latin typeface="Times New Roman" pitchFamily="18" charset="0"/>
              </a:rPr>
              <a:t> </a:t>
            </a:r>
            <a:r>
              <a:rPr lang="en-US" sz="3200" b="1" i="1" dirty="0" err="1">
                <a:solidFill>
                  <a:srgbClr val="CC0000"/>
                </a:solidFill>
                <a:latin typeface="Times New Roman" pitchFamily="18" charset="0"/>
              </a:rPr>
              <a:t>thứ</a:t>
            </a:r>
            <a:r>
              <a:rPr lang="en-US" sz="3200" b="1" i="1" dirty="0">
                <a:solidFill>
                  <a:srgbClr val="CC0000"/>
                </a:solidFill>
                <a:latin typeface="Times New Roman" pitchFamily="18" charset="0"/>
              </a:rPr>
              <a:t> </a:t>
            </a:r>
            <a:r>
              <a:rPr lang="en-US" sz="3200" b="1" i="1" dirty="0" err="1">
                <a:solidFill>
                  <a:srgbClr val="CC0000"/>
                </a:solidFill>
                <a:latin typeface="Times New Roman" pitchFamily="18" charset="0"/>
              </a:rPr>
              <a:t>tự</a:t>
            </a:r>
            <a:r>
              <a:rPr lang="en-US" sz="3200" b="1" i="1" dirty="0">
                <a:solidFill>
                  <a:srgbClr val="CC0000"/>
                </a:solidFill>
                <a:latin typeface="Times New Roman" pitchFamily="18" charset="0"/>
              </a:rPr>
              <a:t> </a:t>
            </a:r>
            <a:r>
              <a:rPr lang="en-US" sz="3200" b="1" i="1" dirty="0" err="1">
                <a:solidFill>
                  <a:srgbClr val="CC0000"/>
                </a:solidFill>
                <a:latin typeface="Times New Roman" pitchFamily="18" charset="0"/>
              </a:rPr>
              <a:t>từ</a:t>
            </a:r>
            <a:r>
              <a:rPr lang="en-US" sz="3200" b="1" i="1" dirty="0">
                <a:solidFill>
                  <a:srgbClr val="CC0000"/>
                </a:solidFill>
                <a:latin typeface="Times New Roman" pitchFamily="18" charset="0"/>
              </a:rPr>
              <a:t> </a:t>
            </a:r>
            <a:r>
              <a:rPr lang="en-US" sz="3200" b="1" i="1" dirty="0" err="1">
                <a:solidFill>
                  <a:srgbClr val="CC0000"/>
                </a:solidFill>
                <a:latin typeface="Times New Roman" pitchFamily="18" charset="0"/>
              </a:rPr>
              <a:t>trái</a:t>
            </a:r>
            <a:r>
              <a:rPr lang="en-US" sz="3200" b="1" i="1" dirty="0">
                <a:solidFill>
                  <a:srgbClr val="CC0000"/>
                </a:solidFill>
                <a:latin typeface="Times New Roman" pitchFamily="18" charset="0"/>
              </a:rPr>
              <a:t> sang </a:t>
            </a:r>
            <a:r>
              <a:rPr lang="en-US" sz="3200" b="1" i="1" dirty="0" err="1">
                <a:solidFill>
                  <a:srgbClr val="CC0000"/>
                </a:solidFill>
                <a:latin typeface="Times New Roman" pitchFamily="18" charset="0"/>
              </a:rPr>
              <a:t>phải</a:t>
            </a:r>
            <a:r>
              <a:rPr lang="en-US" sz="3200" b="1" i="1" dirty="0">
                <a:solidFill>
                  <a:srgbClr val="CC0000"/>
                </a:solidFill>
                <a:latin typeface="Times New Roman" pitchFamily="18" charset="0"/>
              </a:rPr>
              <a:t>:</a:t>
            </a:r>
          </a:p>
        </p:txBody>
      </p:sp>
      <p:sp>
        <p:nvSpPr>
          <p:cNvPr id="63499" name="Text Box 11"/>
          <p:cNvSpPr txBox="1">
            <a:spLocks noChangeArrowheads="1"/>
          </p:cNvSpPr>
          <p:nvPr/>
        </p:nvSpPr>
        <p:spPr bwMode="auto">
          <a:xfrm>
            <a:off x="2971800" y="596902"/>
            <a:ext cx="4827588" cy="615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3200" b="1" dirty="0">
                <a:solidFill>
                  <a:srgbClr val="0000FF"/>
                </a:solidFill>
                <a:latin typeface="Times New Roman" pitchFamily="18" charset="0"/>
              </a:rPr>
              <a:t>- 12 chia 6 </a:t>
            </a:r>
            <a:r>
              <a:rPr lang="en-US" sz="3200" b="1" dirty="0" err="1">
                <a:solidFill>
                  <a:srgbClr val="0000FF"/>
                </a:solidFill>
                <a:latin typeface="Times New Roman" pitchFamily="18" charset="0"/>
              </a:rPr>
              <a:t>được</a:t>
            </a:r>
            <a:r>
              <a:rPr lang="en-US" sz="3200" b="1" dirty="0">
                <a:solidFill>
                  <a:srgbClr val="0000FF"/>
                </a:solidFill>
                <a:latin typeface="Times New Roman" pitchFamily="18" charset="0"/>
              </a:rPr>
              <a:t> 2, </a:t>
            </a:r>
            <a:r>
              <a:rPr lang="en-US" sz="3200" b="1" dirty="0" err="1">
                <a:solidFill>
                  <a:srgbClr val="0000FF"/>
                </a:solidFill>
                <a:latin typeface="Times New Roman" pitchFamily="18" charset="0"/>
              </a:rPr>
              <a:t>viết</a:t>
            </a:r>
            <a:r>
              <a:rPr lang="en-US" sz="3200" b="1" dirty="0">
                <a:solidFill>
                  <a:srgbClr val="FF0000"/>
                </a:solidFill>
                <a:latin typeface="Times New Roman" pitchFamily="18" charset="0"/>
              </a:rPr>
              <a:t> 2</a:t>
            </a:r>
            <a:r>
              <a:rPr lang="en-US" sz="3200" b="1" dirty="0">
                <a:solidFill>
                  <a:srgbClr val="FF3300"/>
                </a:solidFill>
                <a:latin typeface="Times New Roman" pitchFamily="18" charset="0"/>
              </a:rPr>
              <a:t>.</a:t>
            </a:r>
          </a:p>
        </p:txBody>
      </p:sp>
      <p:sp>
        <p:nvSpPr>
          <p:cNvPr id="63500" name="Text Box 12"/>
          <p:cNvSpPr txBox="1">
            <a:spLocks noChangeArrowheads="1"/>
          </p:cNvSpPr>
          <p:nvPr/>
        </p:nvSpPr>
        <p:spPr bwMode="auto">
          <a:xfrm>
            <a:off x="1295400" y="2057400"/>
            <a:ext cx="304800" cy="615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3200" b="1" dirty="0">
                <a:solidFill>
                  <a:srgbClr val="CC0000"/>
                </a:solidFill>
                <a:latin typeface="Times New Roman" pitchFamily="18" charset="0"/>
              </a:rPr>
              <a:t>2</a:t>
            </a:r>
          </a:p>
        </p:txBody>
      </p:sp>
      <p:sp>
        <p:nvSpPr>
          <p:cNvPr id="63501" name="Text Box 13"/>
          <p:cNvSpPr txBox="1">
            <a:spLocks noChangeArrowheads="1"/>
          </p:cNvSpPr>
          <p:nvPr/>
        </p:nvSpPr>
        <p:spPr bwMode="auto">
          <a:xfrm>
            <a:off x="2857500" y="1166286"/>
            <a:ext cx="6438900" cy="1107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3200" b="1" dirty="0">
                <a:solidFill>
                  <a:srgbClr val="002060"/>
                </a:solidFill>
                <a:latin typeface="Times New Roman" pitchFamily="18" charset="0"/>
              </a:rPr>
              <a:t>2</a:t>
            </a:r>
            <a:r>
              <a:rPr lang="en-US" sz="3200" dirty="0">
                <a:solidFill>
                  <a:srgbClr val="002060"/>
                </a:solidFill>
                <a:latin typeface="Times New Roman" pitchFamily="18" charset="0"/>
              </a:rPr>
              <a:t> </a:t>
            </a:r>
            <a:r>
              <a:rPr lang="en-US" sz="3200" dirty="0" err="1">
                <a:solidFill>
                  <a:srgbClr val="002060"/>
                </a:solidFill>
                <a:latin typeface="Times New Roman" pitchFamily="18" charset="0"/>
              </a:rPr>
              <a:t>nhân</a:t>
            </a:r>
            <a:r>
              <a:rPr lang="en-US" sz="3200" dirty="0">
                <a:solidFill>
                  <a:srgbClr val="002060"/>
                </a:solidFill>
                <a:latin typeface="Times New Roman" pitchFamily="18" charset="0"/>
              </a:rPr>
              <a:t> </a:t>
            </a:r>
            <a:r>
              <a:rPr lang="en-US" sz="3200" b="1" dirty="0">
                <a:solidFill>
                  <a:srgbClr val="002060"/>
                </a:solidFill>
                <a:latin typeface="Times New Roman" pitchFamily="18" charset="0"/>
              </a:rPr>
              <a:t>6</a:t>
            </a:r>
            <a:r>
              <a:rPr lang="en-US" sz="3200" dirty="0">
                <a:solidFill>
                  <a:srgbClr val="002060"/>
                </a:solidFill>
                <a:latin typeface="Times New Roman" pitchFamily="18" charset="0"/>
              </a:rPr>
              <a:t> </a:t>
            </a:r>
            <a:r>
              <a:rPr lang="en-US" sz="3200" dirty="0" err="1">
                <a:solidFill>
                  <a:srgbClr val="002060"/>
                </a:solidFill>
                <a:latin typeface="Times New Roman" pitchFamily="18" charset="0"/>
              </a:rPr>
              <a:t>bằng</a:t>
            </a:r>
            <a:r>
              <a:rPr lang="en-US" sz="3200" dirty="0">
                <a:solidFill>
                  <a:srgbClr val="002060"/>
                </a:solidFill>
                <a:latin typeface="Times New Roman" pitchFamily="18" charset="0"/>
              </a:rPr>
              <a:t> </a:t>
            </a:r>
            <a:r>
              <a:rPr lang="en-US" sz="3200" b="1" dirty="0">
                <a:solidFill>
                  <a:srgbClr val="002060"/>
                </a:solidFill>
                <a:latin typeface="Times New Roman" pitchFamily="18" charset="0"/>
              </a:rPr>
              <a:t>12</a:t>
            </a:r>
            <a:r>
              <a:rPr lang="en-US" sz="3200" dirty="0">
                <a:solidFill>
                  <a:srgbClr val="002060"/>
                </a:solidFill>
                <a:latin typeface="Times New Roman" pitchFamily="18" charset="0"/>
              </a:rPr>
              <a:t>; </a:t>
            </a:r>
            <a:r>
              <a:rPr lang="en-US" sz="3200" b="1" dirty="0">
                <a:solidFill>
                  <a:srgbClr val="002060"/>
                </a:solidFill>
                <a:latin typeface="Times New Roman" pitchFamily="18" charset="0"/>
              </a:rPr>
              <a:t>12</a:t>
            </a:r>
            <a:r>
              <a:rPr lang="en-US" sz="3200" dirty="0">
                <a:solidFill>
                  <a:srgbClr val="002060"/>
                </a:solidFill>
                <a:latin typeface="Times New Roman" pitchFamily="18" charset="0"/>
              </a:rPr>
              <a:t> </a:t>
            </a:r>
            <a:r>
              <a:rPr lang="en-US" sz="3200" dirty="0" err="1">
                <a:solidFill>
                  <a:srgbClr val="002060"/>
                </a:solidFill>
                <a:latin typeface="Times New Roman" pitchFamily="18" charset="0"/>
              </a:rPr>
              <a:t>trừ</a:t>
            </a:r>
            <a:r>
              <a:rPr lang="en-US" sz="3200" dirty="0">
                <a:solidFill>
                  <a:srgbClr val="002060"/>
                </a:solidFill>
                <a:latin typeface="Times New Roman" pitchFamily="18" charset="0"/>
              </a:rPr>
              <a:t> </a:t>
            </a:r>
            <a:r>
              <a:rPr lang="en-US" sz="3200" b="1" dirty="0">
                <a:solidFill>
                  <a:srgbClr val="002060"/>
                </a:solidFill>
                <a:latin typeface="Times New Roman" pitchFamily="18" charset="0"/>
              </a:rPr>
              <a:t>12</a:t>
            </a:r>
            <a:r>
              <a:rPr lang="en-US" sz="3200" dirty="0">
                <a:solidFill>
                  <a:srgbClr val="002060"/>
                </a:solidFill>
                <a:latin typeface="Times New Roman" pitchFamily="18" charset="0"/>
              </a:rPr>
              <a:t> </a:t>
            </a:r>
            <a:r>
              <a:rPr lang="en-US" sz="3200" dirty="0" err="1">
                <a:solidFill>
                  <a:srgbClr val="002060"/>
                </a:solidFill>
                <a:latin typeface="Times New Roman" pitchFamily="18" charset="0"/>
              </a:rPr>
              <a:t>bằng</a:t>
            </a:r>
            <a:r>
              <a:rPr lang="en-US" sz="3200" dirty="0">
                <a:solidFill>
                  <a:srgbClr val="002060"/>
                </a:solidFill>
                <a:latin typeface="Times New Roman" pitchFamily="18" charset="0"/>
              </a:rPr>
              <a:t> </a:t>
            </a:r>
            <a:r>
              <a:rPr lang="en-US" sz="3200" b="1" dirty="0">
                <a:solidFill>
                  <a:srgbClr val="002060"/>
                </a:solidFill>
                <a:latin typeface="Times New Roman" pitchFamily="18" charset="0"/>
              </a:rPr>
              <a:t>0</a:t>
            </a:r>
            <a:r>
              <a:rPr lang="en-US" sz="3200" dirty="0">
                <a:solidFill>
                  <a:srgbClr val="002060"/>
                </a:solidFill>
                <a:latin typeface="Times New Roman" pitchFamily="18" charset="0"/>
              </a:rPr>
              <a:t>, </a:t>
            </a:r>
            <a:r>
              <a:rPr lang="en-US" sz="3200" b="1" dirty="0" err="1">
                <a:latin typeface="Times New Roman" pitchFamily="18" charset="0"/>
              </a:rPr>
              <a:t>viết</a:t>
            </a:r>
            <a:r>
              <a:rPr lang="en-US" sz="3200" b="1" dirty="0">
                <a:latin typeface="Times New Roman" pitchFamily="18" charset="0"/>
              </a:rPr>
              <a:t> </a:t>
            </a:r>
            <a:r>
              <a:rPr lang="en-US" sz="3200" b="1" dirty="0">
                <a:solidFill>
                  <a:srgbClr val="FF00FF"/>
                </a:solidFill>
                <a:latin typeface="Times New Roman" pitchFamily="18" charset="0"/>
              </a:rPr>
              <a:t>0.</a:t>
            </a:r>
          </a:p>
        </p:txBody>
      </p:sp>
      <p:sp>
        <p:nvSpPr>
          <p:cNvPr id="63502" name="Text Box 14"/>
          <p:cNvSpPr txBox="1">
            <a:spLocks noChangeArrowheads="1"/>
          </p:cNvSpPr>
          <p:nvPr/>
        </p:nvSpPr>
        <p:spPr bwMode="auto">
          <a:xfrm>
            <a:off x="323850" y="2078568"/>
            <a:ext cx="228600" cy="615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3200" b="1" dirty="0">
                <a:solidFill>
                  <a:srgbClr val="FF00FF"/>
                </a:solidFill>
                <a:latin typeface="Times New Roman" pitchFamily="18" charset="0"/>
              </a:rPr>
              <a:t>0</a:t>
            </a:r>
          </a:p>
        </p:txBody>
      </p:sp>
      <p:sp>
        <p:nvSpPr>
          <p:cNvPr id="63503" name="Text Box 15"/>
          <p:cNvSpPr txBox="1">
            <a:spLocks noChangeArrowheads="1"/>
          </p:cNvSpPr>
          <p:nvPr/>
        </p:nvSpPr>
        <p:spPr bwMode="auto">
          <a:xfrm>
            <a:off x="2971800" y="2209800"/>
            <a:ext cx="1617662" cy="615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917" tIns="60958" rIns="121917" bIns="6095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3200" b="1" dirty="0">
                <a:solidFill>
                  <a:srgbClr val="0000FF"/>
                </a:solidFill>
                <a:latin typeface="Times New Roman" pitchFamily="18" charset="0"/>
              </a:rPr>
              <a:t>-</a:t>
            </a:r>
            <a:r>
              <a:rPr lang="en-US" sz="3200" b="1" dirty="0">
                <a:latin typeface="Times New Roman" pitchFamily="18" charset="0"/>
              </a:rPr>
              <a:t> </a:t>
            </a:r>
            <a:r>
              <a:rPr lang="en-US" sz="3200" b="1" dirty="0" err="1">
                <a:solidFill>
                  <a:srgbClr val="0000FF"/>
                </a:solidFill>
                <a:latin typeface="Times New Roman" pitchFamily="18" charset="0"/>
              </a:rPr>
              <a:t>Hạ</a:t>
            </a:r>
            <a:r>
              <a:rPr lang="en-US" sz="3200" b="1" dirty="0">
                <a:solidFill>
                  <a:srgbClr val="0000FF"/>
                </a:solidFill>
                <a:latin typeface="Times New Roman" pitchFamily="18" charset="0"/>
              </a:rPr>
              <a:t> 8;</a:t>
            </a:r>
            <a:r>
              <a:rPr lang="en-US" sz="3200" b="1" dirty="0">
                <a:latin typeface="Times New Roman" pitchFamily="18" charset="0"/>
              </a:rPr>
              <a:t> </a:t>
            </a:r>
          </a:p>
        </p:txBody>
      </p:sp>
      <p:sp>
        <p:nvSpPr>
          <p:cNvPr id="63504" name="Text Box 16"/>
          <p:cNvSpPr txBox="1">
            <a:spLocks noChangeArrowheads="1"/>
          </p:cNvSpPr>
          <p:nvPr/>
        </p:nvSpPr>
        <p:spPr bwMode="auto">
          <a:xfrm>
            <a:off x="4191000" y="2133600"/>
            <a:ext cx="4724400" cy="1546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917" tIns="60958" rIns="121917" bIns="6095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3700" b="1" dirty="0">
                <a:solidFill>
                  <a:srgbClr val="0000FF"/>
                </a:solidFill>
                <a:latin typeface="Times New Roman" pitchFamily="18" charset="0"/>
              </a:rPr>
              <a:t>  </a:t>
            </a:r>
            <a:r>
              <a:rPr lang="en-US" sz="3200" b="1" dirty="0">
                <a:solidFill>
                  <a:srgbClr val="0000FF"/>
                </a:solidFill>
                <a:latin typeface="Times New Roman" pitchFamily="18" charset="0"/>
              </a:rPr>
              <a:t>8 chia 6 </a:t>
            </a:r>
            <a:r>
              <a:rPr lang="en-US" sz="3200" b="1" dirty="0" err="1">
                <a:solidFill>
                  <a:srgbClr val="0000FF"/>
                </a:solidFill>
                <a:latin typeface="Times New Roman" pitchFamily="18" charset="0"/>
              </a:rPr>
              <a:t>được</a:t>
            </a:r>
            <a:r>
              <a:rPr lang="en-US" sz="3200" b="1" dirty="0">
                <a:solidFill>
                  <a:srgbClr val="0000FF"/>
                </a:solidFill>
                <a:latin typeface="Times New Roman" pitchFamily="18" charset="0"/>
              </a:rPr>
              <a:t> 1,</a:t>
            </a:r>
            <a:r>
              <a:rPr lang="en-US" sz="3200" b="1" dirty="0">
                <a:solidFill>
                  <a:srgbClr val="FF0000"/>
                </a:solidFill>
                <a:latin typeface="Times New Roman" pitchFamily="18" charset="0"/>
              </a:rPr>
              <a:t> </a:t>
            </a:r>
            <a:r>
              <a:rPr lang="en-US" sz="3200" b="1" dirty="0" err="1">
                <a:solidFill>
                  <a:srgbClr val="0000FF"/>
                </a:solidFill>
                <a:latin typeface="Times New Roman" pitchFamily="18" charset="0"/>
              </a:rPr>
              <a:t>viết</a:t>
            </a:r>
            <a:r>
              <a:rPr lang="en-US" sz="3200" b="1" dirty="0">
                <a:solidFill>
                  <a:srgbClr val="0000FF"/>
                </a:solidFill>
                <a:latin typeface="Times New Roman" pitchFamily="18" charset="0"/>
              </a:rPr>
              <a:t> </a:t>
            </a:r>
            <a:r>
              <a:rPr lang="en-US" sz="3200" b="1" dirty="0">
                <a:solidFill>
                  <a:srgbClr val="FF0000"/>
                </a:solidFill>
                <a:latin typeface="Times New Roman" pitchFamily="18" charset="0"/>
              </a:rPr>
              <a:t>1.</a:t>
            </a:r>
          </a:p>
          <a:p>
            <a:pPr>
              <a:spcBef>
                <a:spcPct val="50000"/>
              </a:spcBef>
            </a:pPr>
            <a:endParaRPr lang="en-US" sz="3700" b="1" dirty="0">
              <a:solidFill>
                <a:srgbClr val="0000FF"/>
              </a:solidFill>
              <a:latin typeface="Times New Roman" pitchFamily="18" charset="0"/>
            </a:endParaRPr>
          </a:p>
        </p:txBody>
      </p:sp>
      <p:sp>
        <p:nvSpPr>
          <p:cNvPr id="63505" name="Text Box 17"/>
          <p:cNvSpPr txBox="1">
            <a:spLocks noChangeArrowheads="1"/>
          </p:cNvSpPr>
          <p:nvPr/>
        </p:nvSpPr>
        <p:spPr bwMode="auto">
          <a:xfrm>
            <a:off x="1524000" y="2057400"/>
            <a:ext cx="451400" cy="615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200" b="1" dirty="0">
                <a:solidFill>
                  <a:srgbClr val="CC0000"/>
                </a:solidFill>
                <a:latin typeface="Times New Roman" pitchFamily="18" charset="0"/>
              </a:rPr>
              <a:t>1</a:t>
            </a:r>
          </a:p>
        </p:txBody>
      </p:sp>
      <p:sp>
        <p:nvSpPr>
          <p:cNvPr id="63506" name="Text Box 18"/>
          <p:cNvSpPr txBox="1">
            <a:spLocks noChangeArrowheads="1"/>
          </p:cNvSpPr>
          <p:nvPr/>
        </p:nvSpPr>
        <p:spPr bwMode="auto">
          <a:xfrm>
            <a:off x="552450" y="2061635"/>
            <a:ext cx="451400" cy="615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200" b="1" dirty="0">
                <a:solidFill>
                  <a:srgbClr val="0000FF"/>
                </a:solidFill>
                <a:latin typeface="Times New Roman" pitchFamily="18" charset="0"/>
              </a:rPr>
              <a:t>8</a:t>
            </a:r>
          </a:p>
        </p:txBody>
      </p:sp>
      <p:sp>
        <p:nvSpPr>
          <p:cNvPr id="63507" name="Text Box 19"/>
          <p:cNvSpPr txBox="1">
            <a:spLocks noChangeArrowheads="1"/>
          </p:cNvSpPr>
          <p:nvPr/>
        </p:nvSpPr>
        <p:spPr bwMode="auto">
          <a:xfrm>
            <a:off x="2944813" y="2819400"/>
            <a:ext cx="6199187" cy="1184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3700" b="1" dirty="0">
                <a:solidFill>
                  <a:srgbClr val="0000FF"/>
                </a:solidFill>
                <a:latin typeface="Times New Roman" pitchFamily="18" charset="0"/>
              </a:rPr>
              <a:t> </a:t>
            </a:r>
            <a:r>
              <a:rPr lang="en-US" sz="3200" b="1" dirty="0">
                <a:solidFill>
                  <a:srgbClr val="002060"/>
                </a:solidFill>
                <a:latin typeface="Times New Roman" pitchFamily="18" charset="0"/>
              </a:rPr>
              <a:t>1 </a:t>
            </a:r>
            <a:r>
              <a:rPr lang="en-US" sz="3200" dirty="0" err="1">
                <a:solidFill>
                  <a:srgbClr val="002060"/>
                </a:solidFill>
                <a:latin typeface="Times New Roman" pitchFamily="18" charset="0"/>
              </a:rPr>
              <a:t>nhân</a:t>
            </a:r>
            <a:r>
              <a:rPr lang="en-US" sz="3200" dirty="0">
                <a:solidFill>
                  <a:srgbClr val="002060"/>
                </a:solidFill>
                <a:latin typeface="Times New Roman" pitchFamily="18" charset="0"/>
              </a:rPr>
              <a:t> </a:t>
            </a:r>
            <a:r>
              <a:rPr lang="en-US" sz="3200" b="1" dirty="0">
                <a:solidFill>
                  <a:srgbClr val="002060"/>
                </a:solidFill>
                <a:latin typeface="Times New Roman" pitchFamily="18" charset="0"/>
              </a:rPr>
              <a:t>6</a:t>
            </a:r>
            <a:r>
              <a:rPr lang="en-US" sz="3200" dirty="0">
                <a:solidFill>
                  <a:srgbClr val="002060"/>
                </a:solidFill>
                <a:latin typeface="Times New Roman" pitchFamily="18" charset="0"/>
              </a:rPr>
              <a:t> </a:t>
            </a:r>
            <a:r>
              <a:rPr lang="en-US" sz="3200" dirty="0" err="1">
                <a:solidFill>
                  <a:srgbClr val="002060"/>
                </a:solidFill>
                <a:latin typeface="Times New Roman" pitchFamily="18" charset="0"/>
              </a:rPr>
              <a:t>bằng</a:t>
            </a:r>
            <a:r>
              <a:rPr lang="en-US" sz="3200" dirty="0">
                <a:solidFill>
                  <a:srgbClr val="002060"/>
                </a:solidFill>
                <a:latin typeface="Times New Roman" pitchFamily="18" charset="0"/>
              </a:rPr>
              <a:t> </a:t>
            </a:r>
            <a:r>
              <a:rPr lang="en-US" sz="3200" b="1" dirty="0">
                <a:solidFill>
                  <a:srgbClr val="002060"/>
                </a:solidFill>
                <a:latin typeface="Times New Roman" pitchFamily="18" charset="0"/>
              </a:rPr>
              <a:t>6; 8 </a:t>
            </a:r>
            <a:r>
              <a:rPr lang="en-US" sz="3200" dirty="0" err="1">
                <a:solidFill>
                  <a:srgbClr val="002060"/>
                </a:solidFill>
                <a:latin typeface="Times New Roman" pitchFamily="18" charset="0"/>
              </a:rPr>
              <a:t>trừ</a:t>
            </a:r>
            <a:r>
              <a:rPr lang="en-US" sz="3200" dirty="0">
                <a:solidFill>
                  <a:srgbClr val="002060"/>
                </a:solidFill>
                <a:latin typeface="Times New Roman" pitchFamily="18" charset="0"/>
              </a:rPr>
              <a:t> </a:t>
            </a:r>
            <a:r>
              <a:rPr lang="en-US" sz="3200" b="1" dirty="0">
                <a:solidFill>
                  <a:srgbClr val="002060"/>
                </a:solidFill>
                <a:latin typeface="Times New Roman" pitchFamily="18" charset="0"/>
              </a:rPr>
              <a:t>6</a:t>
            </a:r>
            <a:r>
              <a:rPr lang="en-US" sz="3200" dirty="0">
                <a:solidFill>
                  <a:srgbClr val="002060"/>
                </a:solidFill>
                <a:latin typeface="Times New Roman" pitchFamily="18" charset="0"/>
              </a:rPr>
              <a:t> </a:t>
            </a:r>
            <a:r>
              <a:rPr lang="en-US" sz="3200" dirty="0" err="1">
                <a:solidFill>
                  <a:srgbClr val="002060"/>
                </a:solidFill>
                <a:latin typeface="Times New Roman" pitchFamily="18" charset="0"/>
              </a:rPr>
              <a:t>bằng</a:t>
            </a:r>
            <a:r>
              <a:rPr lang="en-US" sz="3200" dirty="0">
                <a:solidFill>
                  <a:srgbClr val="002060"/>
                </a:solidFill>
                <a:latin typeface="Times New Roman" pitchFamily="18" charset="0"/>
              </a:rPr>
              <a:t> </a:t>
            </a:r>
            <a:r>
              <a:rPr lang="en-US" sz="3200" b="1" dirty="0">
                <a:solidFill>
                  <a:srgbClr val="002060"/>
                </a:solidFill>
                <a:latin typeface="Times New Roman" pitchFamily="18" charset="0"/>
              </a:rPr>
              <a:t>2</a:t>
            </a:r>
            <a:r>
              <a:rPr lang="en-US" sz="3200" dirty="0">
                <a:solidFill>
                  <a:srgbClr val="002060"/>
                </a:solidFill>
                <a:latin typeface="Times New Roman" pitchFamily="18" charset="0"/>
              </a:rPr>
              <a:t>,</a:t>
            </a:r>
            <a:r>
              <a:rPr lang="en-US" sz="3200" dirty="0">
                <a:solidFill>
                  <a:srgbClr val="FF00FF"/>
                </a:solidFill>
                <a:latin typeface="Times New Roman" pitchFamily="18" charset="0"/>
              </a:rPr>
              <a:t>  </a:t>
            </a:r>
            <a:r>
              <a:rPr lang="en-US" sz="3200" b="1" dirty="0" err="1">
                <a:latin typeface="Times New Roman" pitchFamily="18" charset="0"/>
              </a:rPr>
              <a:t>viết</a:t>
            </a:r>
            <a:r>
              <a:rPr lang="en-US" sz="3200" b="1" dirty="0">
                <a:latin typeface="Times New Roman" pitchFamily="18" charset="0"/>
              </a:rPr>
              <a:t> </a:t>
            </a:r>
            <a:r>
              <a:rPr lang="en-US" sz="3200" b="1" dirty="0">
                <a:solidFill>
                  <a:srgbClr val="FF00FF"/>
                </a:solidFill>
                <a:latin typeface="Times New Roman" pitchFamily="18" charset="0"/>
              </a:rPr>
              <a:t> 2.</a:t>
            </a:r>
          </a:p>
        </p:txBody>
      </p:sp>
      <p:sp>
        <p:nvSpPr>
          <p:cNvPr id="63508" name="Text Box 20"/>
          <p:cNvSpPr txBox="1">
            <a:spLocks noChangeArrowheads="1"/>
          </p:cNvSpPr>
          <p:nvPr/>
        </p:nvSpPr>
        <p:spPr bwMode="auto">
          <a:xfrm>
            <a:off x="538163" y="2631018"/>
            <a:ext cx="381000" cy="553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800" b="1" dirty="0">
                <a:solidFill>
                  <a:srgbClr val="FF00FF"/>
                </a:solidFill>
                <a:latin typeface="Times New Roman" pitchFamily="18" charset="0"/>
              </a:rPr>
              <a:t>2</a:t>
            </a:r>
          </a:p>
        </p:txBody>
      </p:sp>
      <p:sp>
        <p:nvSpPr>
          <p:cNvPr id="63509" name="Text Box 21"/>
          <p:cNvSpPr txBox="1">
            <a:spLocks noChangeArrowheads="1"/>
          </p:cNvSpPr>
          <p:nvPr/>
        </p:nvSpPr>
        <p:spPr bwMode="auto">
          <a:xfrm>
            <a:off x="2895600" y="3886200"/>
            <a:ext cx="3200400" cy="692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917" tIns="60958" rIns="121917" bIns="6095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3700" b="1" dirty="0">
                <a:solidFill>
                  <a:srgbClr val="0000FF"/>
                </a:solidFill>
                <a:latin typeface="Times New Roman" pitchFamily="18" charset="0"/>
              </a:rPr>
              <a:t>- </a:t>
            </a:r>
            <a:r>
              <a:rPr lang="en-US" sz="3200" b="1" dirty="0" err="1">
                <a:solidFill>
                  <a:srgbClr val="0000FF"/>
                </a:solidFill>
                <a:latin typeface="Times New Roman" pitchFamily="18" charset="0"/>
              </a:rPr>
              <a:t>Hạ</a:t>
            </a:r>
            <a:r>
              <a:rPr lang="en-US" sz="3200" b="1" dirty="0">
                <a:solidFill>
                  <a:srgbClr val="0000FF"/>
                </a:solidFill>
                <a:latin typeface="Times New Roman" pitchFamily="18" charset="0"/>
              </a:rPr>
              <a:t> 4, </a:t>
            </a:r>
            <a:r>
              <a:rPr lang="en-US" sz="3200" b="1" dirty="0" err="1">
                <a:solidFill>
                  <a:srgbClr val="0000FF"/>
                </a:solidFill>
                <a:latin typeface="Times New Roman" pitchFamily="18" charset="0"/>
              </a:rPr>
              <a:t>được</a:t>
            </a:r>
            <a:r>
              <a:rPr lang="en-US" sz="3200" b="1" dirty="0">
                <a:solidFill>
                  <a:srgbClr val="0000FF"/>
                </a:solidFill>
                <a:latin typeface="Times New Roman" pitchFamily="18" charset="0"/>
              </a:rPr>
              <a:t> 24;</a:t>
            </a:r>
          </a:p>
        </p:txBody>
      </p:sp>
      <p:sp>
        <p:nvSpPr>
          <p:cNvPr id="63510" name="Text Box 22"/>
          <p:cNvSpPr txBox="1">
            <a:spLocks noChangeArrowheads="1"/>
          </p:cNvSpPr>
          <p:nvPr/>
        </p:nvSpPr>
        <p:spPr bwMode="auto">
          <a:xfrm>
            <a:off x="742950" y="2611968"/>
            <a:ext cx="451400" cy="615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200" b="1" dirty="0">
                <a:solidFill>
                  <a:srgbClr val="0000FF"/>
                </a:solidFill>
                <a:latin typeface="Times New Roman" pitchFamily="18" charset="0"/>
              </a:rPr>
              <a:t>4</a:t>
            </a:r>
          </a:p>
        </p:txBody>
      </p:sp>
      <p:sp>
        <p:nvSpPr>
          <p:cNvPr id="63511" name="Text Box 23"/>
          <p:cNvSpPr txBox="1">
            <a:spLocks noChangeArrowheads="1"/>
          </p:cNvSpPr>
          <p:nvPr/>
        </p:nvSpPr>
        <p:spPr bwMode="auto">
          <a:xfrm>
            <a:off x="5867400" y="3886200"/>
            <a:ext cx="4724400" cy="1677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200" b="1" dirty="0">
                <a:solidFill>
                  <a:srgbClr val="0000FF"/>
                </a:solidFill>
                <a:latin typeface="Times New Roman" pitchFamily="18" charset="0"/>
              </a:rPr>
              <a:t>24 chia 6 </a:t>
            </a:r>
            <a:r>
              <a:rPr lang="en-US" sz="3200" b="1" dirty="0" err="1">
                <a:solidFill>
                  <a:srgbClr val="0000FF"/>
                </a:solidFill>
                <a:latin typeface="Times New Roman" pitchFamily="18" charset="0"/>
              </a:rPr>
              <a:t>được</a:t>
            </a:r>
            <a:r>
              <a:rPr lang="en-US" sz="3200" b="1" dirty="0">
                <a:solidFill>
                  <a:srgbClr val="0000FF"/>
                </a:solidFill>
                <a:latin typeface="Times New Roman" pitchFamily="18" charset="0"/>
              </a:rPr>
              <a:t>  4</a:t>
            </a:r>
            <a:r>
              <a:rPr lang="en-US" sz="3200" b="1" dirty="0" smtClean="0">
                <a:solidFill>
                  <a:srgbClr val="0000FF"/>
                </a:solidFill>
                <a:latin typeface="Times New Roman" pitchFamily="18" charset="0"/>
              </a:rPr>
              <a:t>,</a:t>
            </a:r>
          </a:p>
          <a:p>
            <a:r>
              <a:rPr lang="en-US" sz="3200" b="1" dirty="0" smtClean="0">
                <a:solidFill>
                  <a:srgbClr val="0000FF"/>
                </a:solidFill>
                <a:latin typeface="Times New Roman" pitchFamily="18" charset="0"/>
              </a:rPr>
              <a:t> </a:t>
            </a:r>
            <a:r>
              <a:rPr lang="en-US" sz="3200" b="1" dirty="0" err="1">
                <a:solidFill>
                  <a:srgbClr val="0000FF"/>
                </a:solidFill>
                <a:latin typeface="Times New Roman" pitchFamily="18" charset="0"/>
              </a:rPr>
              <a:t>viết</a:t>
            </a:r>
            <a:r>
              <a:rPr lang="en-US" sz="3200" b="1" dirty="0">
                <a:solidFill>
                  <a:srgbClr val="0000FF"/>
                </a:solidFill>
                <a:latin typeface="Times New Roman" pitchFamily="18" charset="0"/>
              </a:rPr>
              <a:t> </a:t>
            </a:r>
            <a:r>
              <a:rPr lang="en-US" sz="3200" b="1" dirty="0">
                <a:solidFill>
                  <a:srgbClr val="FF0000"/>
                </a:solidFill>
                <a:latin typeface="Times New Roman" pitchFamily="18" charset="0"/>
              </a:rPr>
              <a:t>4</a:t>
            </a:r>
            <a:r>
              <a:rPr lang="en-US" sz="3200" b="1" dirty="0">
                <a:solidFill>
                  <a:srgbClr val="0000FF"/>
                </a:solidFill>
                <a:latin typeface="Times New Roman" pitchFamily="18" charset="0"/>
              </a:rPr>
              <a:t>.</a:t>
            </a:r>
          </a:p>
          <a:p>
            <a:r>
              <a:rPr lang="en-US" sz="3700" b="1" dirty="0">
                <a:solidFill>
                  <a:srgbClr val="0000FF"/>
                </a:solidFill>
                <a:latin typeface="Times New Roman" pitchFamily="18" charset="0"/>
              </a:rPr>
              <a:t> </a:t>
            </a:r>
            <a:endParaRPr lang="en-US" sz="3700" b="1" dirty="0">
              <a:solidFill>
                <a:srgbClr val="FF3300"/>
              </a:solidFill>
              <a:latin typeface="Times New Roman" pitchFamily="18" charset="0"/>
            </a:endParaRPr>
          </a:p>
        </p:txBody>
      </p:sp>
      <p:sp>
        <p:nvSpPr>
          <p:cNvPr id="63512" name="Text Box 24"/>
          <p:cNvSpPr txBox="1">
            <a:spLocks noChangeArrowheads="1"/>
          </p:cNvSpPr>
          <p:nvPr/>
        </p:nvSpPr>
        <p:spPr bwMode="auto">
          <a:xfrm>
            <a:off x="1752600" y="2057400"/>
            <a:ext cx="381000" cy="615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917" tIns="60958" rIns="121917" bIns="6095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200" b="1" dirty="0">
                <a:solidFill>
                  <a:srgbClr val="CC0000"/>
                </a:solidFill>
                <a:latin typeface="Times New Roman" pitchFamily="18" charset="0"/>
              </a:rPr>
              <a:t>4</a:t>
            </a:r>
          </a:p>
        </p:txBody>
      </p:sp>
      <p:sp>
        <p:nvSpPr>
          <p:cNvPr id="63513" name="Text Box 25"/>
          <p:cNvSpPr txBox="1">
            <a:spLocks noChangeArrowheads="1"/>
          </p:cNvSpPr>
          <p:nvPr/>
        </p:nvSpPr>
        <p:spPr bwMode="auto">
          <a:xfrm>
            <a:off x="2895600" y="4724400"/>
            <a:ext cx="6461125" cy="1107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3200" b="1" dirty="0">
                <a:solidFill>
                  <a:srgbClr val="002060"/>
                </a:solidFill>
                <a:latin typeface="Times New Roman" pitchFamily="18" charset="0"/>
              </a:rPr>
              <a:t>4</a:t>
            </a:r>
            <a:r>
              <a:rPr lang="en-US" sz="3200" dirty="0">
                <a:solidFill>
                  <a:srgbClr val="002060"/>
                </a:solidFill>
                <a:latin typeface="Times New Roman" pitchFamily="18" charset="0"/>
              </a:rPr>
              <a:t> </a:t>
            </a:r>
            <a:r>
              <a:rPr lang="en-US" sz="3200" dirty="0" err="1">
                <a:solidFill>
                  <a:srgbClr val="002060"/>
                </a:solidFill>
                <a:latin typeface="Times New Roman" pitchFamily="18" charset="0"/>
              </a:rPr>
              <a:t>nhân</a:t>
            </a:r>
            <a:r>
              <a:rPr lang="en-US" sz="3200" dirty="0">
                <a:solidFill>
                  <a:srgbClr val="002060"/>
                </a:solidFill>
                <a:latin typeface="Times New Roman" pitchFamily="18" charset="0"/>
              </a:rPr>
              <a:t> </a:t>
            </a:r>
            <a:r>
              <a:rPr lang="en-US" sz="3200" b="1" dirty="0">
                <a:solidFill>
                  <a:srgbClr val="002060"/>
                </a:solidFill>
                <a:latin typeface="Times New Roman" pitchFamily="18" charset="0"/>
              </a:rPr>
              <a:t>6</a:t>
            </a:r>
            <a:r>
              <a:rPr lang="en-US" sz="3200" dirty="0">
                <a:solidFill>
                  <a:srgbClr val="002060"/>
                </a:solidFill>
                <a:latin typeface="Times New Roman" pitchFamily="18" charset="0"/>
              </a:rPr>
              <a:t> </a:t>
            </a:r>
            <a:r>
              <a:rPr lang="en-US" sz="3200" dirty="0" err="1">
                <a:solidFill>
                  <a:srgbClr val="002060"/>
                </a:solidFill>
                <a:latin typeface="Times New Roman" pitchFamily="18" charset="0"/>
              </a:rPr>
              <a:t>bằng</a:t>
            </a:r>
            <a:r>
              <a:rPr lang="en-US" sz="3200" b="1" dirty="0">
                <a:solidFill>
                  <a:srgbClr val="002060"/>
                </a:solidFill>
                <a:latin typeface="Times New Roman" pitchFamily="18" charset="0"/>
              </a:rPr>
              <a:t> 24</a:t>
            </a:r>
            <a:r>
              <a:rPr lang="en-US" sz="3200" dirty="0">
                <a:solidFill>
                  <a:srgbClr val="002060"/>
                </a:solidFill>
                <a:latin typeface="Times New Roman" pitchFamily="18" charset="0"/>
              </a:rPr>
              <a:t>; </a:t>
            </a:r>
            <a:r>
              <a:rPr lang="en-US" sz="3200" b="1" dirty="0">
                <a:solidFill>
                  <a:srgbClr val="002060"/>
                </a:solidFill>
                <a:latin typeface="Times New Roman" pitchFamily="18" charset="0"/>
              </a:rPr>
              <a:t>24</a:t>
            </a:r>
            <a:r>
              <a:rPr lang="en-US" sz="3200" dirty="0">
                <a:solidFill>
                  <a:srgbClr val="002060"/>
                </a:solidFill>
                <a:latin typeface="Times New Roman" pitchFamily="18" charset="0"/>
              </a:rPr>
              <a:t> </a:t>
            </a:r>
            <a:r>
              <a:rPr lang="en-US" sz="3200" dirty="0" err="1">
                <a:solidFill>
                  <a:srgbClr val="002060"/>
                </a:solidFill>
                <a:latin typeface="Times New Roman" pitchFamily="18" charset="0"/>
              </a:rPr>
              <a:t>trừ</a:t>
            </a:r>
            <a:r>
              <a:rPr lang="en-US" sz="3200" dirty="0">
                <a:solidFill>
                  <a:srgbClr val="002060"/>
                </a:solidFill>
                <a:latin typeface="Times New Roman" pitchFamily="18" charset="0"/>
              </a:rPr>
              <a:t> </a:t>
            </a:r>
            <a:r>
              <a:rPr lang="en-US" sz="3200" b="1" dirty="0">
                <a:solidFill>
                  <a:srgbClr val="002060"/>
                </a:solidFill>
                <a:latin typeface="Times New Roman" pitchFamily="18" charset="0"/>
              </a:rPr>
              <a:t>24</a:t>
            </a:r>
            <a:r>
              <a:rPr lang="en-US" sz="3200" dirty="0">
                <a:solidFill>
                  <a:srgbClr val="002060"/>
                </a:solidFill>
                <a:latin typeface="Times New Roman" pitchFamily="18" charset="0"/>
              </a:rPr>
              <a:t> </a:t>
            </a:r>
            <a:r>
              <a:rPr lang="en-US" sz="3200" dirty="0" err="1">
                <a:solidFill>
                  <a:srgbClr val="002060"/>
                </a:solidFill>
                <a:latin typeface="Times New Roman" pitchFamily="18" charset="0"/>
              </a:rPr>
              <a:t>bằng</a:t>
            </a:r>
            <a:r>
              <a:rPr lang="en-US" sz="3200" dirty="0">
                <a:solidFill>
                  <a:srgbClr val="002060"/>
                </a:solidFill>
                <a:latin typeface="Times New Roman" pitchFamily="18" charset="0"/>
              </a:rPr>
              <a:t> </a:t>
            </a:r>
            <a:r>
              <a:rPr lang="en-US" sz="3200" b="1" dirty="0">
                <a:solidFill>
                  <a:srgbClr val="002060"/>
                </a:solidFill>
                <a:latin typeface="Times New Roman" pitchFamily="18" charset="0"/>
              </a:rPr>
              <a:t>0,</a:t>
            </a:r>
            <a:r>
              <a:rPr lang="en-US" sz="3200" b="1" dirty="0">
                <a:latin typeface="Times New Roman" pitchFamily="18" charset="0"/>
              </a:rPr>
              <a:t> </a:t>
            </a:r>
            <a:r>
              <a:rPr lang="en-US" sz="3200" b="1" dirty="0" err="1">
                <a:latin typeface="Times New Roman" pitchFamily="18" charset="0"/>
              </a:rPr>
              <a:t>viết</a:t>
            </a:r>
            <a:r>
              <a:rPr lang="en-US" sz="3200" b="1" dirty="0">
                <a:latin typeface="Times New Roman" pitchFamily="18" charset="0"/>
              </a:rPr>
              <a:t> </a:t>
            </a:r>
            <a:r>
              <a:rPr lang="en-US" sz="3200" b="1" dirty="0">
                <a:solidFill>
                  <a:srgbClr val="FF00FF"/>
                </a:solidFill>
                <a:latin typeface="Times New Roman" pitchFamily="18" charset="0"/>
              </a:rPr>
              <a:t>0.</a:t>
            </a:r>
          </a:p>
        </p:txBody>
      </p:sp>
      <p:sp>
        <p:nvSpPr>
          <p:cNvPr id="63514" name="Text Box 26"/>
          <p:cNvSpPr txBox="1">
            <a:spLocks noChangeArrowheads="1"/>
          </p:cNvSpPr>
          <p:nvPr/>
        </p:nvSpPr>
        <p:spPr bwMode="auto">
          <a:xfrm>
            <a:off x="779464" y="3166535"/>
            <a:ext cx="451400" cy="615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17" tIns="60958" rIns="121917" bIns="6095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200" b="1" dirty="0">
                <a:solidFill>
                  <a:srgbClr val="FF00FF"/>
                </a:solidFill>
                <a:latin typeface="Times New Roman" pitchFamily="18" charset="0"/>
              </a:rPr>
              <a:t>0</a:t>
            </a:r>
          </a:p>
        </p:txBody>
      </p:sp>
      <p:sp>
        <p:nvSpPr>
          <p:cNvPr id="63527" name="Text Box 39"/>
          <p:cNvSpPr txBox="1">
            <a:spLocks noChangeArrowheads="1"/>
          </p:cNvSpPr>
          <p:nvPr/>
        </p:nvSpPr>
        <p:spPr bwMode="auto">
          <a:xfrm>
            <a:off x="0" y="5014385"/>
            <a:ext cx="3352800" cy="69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17" tIns="60958" rIns="121917" bIns="6095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3700" b="1" dirty="0" smtClean="0">
                <a:solidFill>
                  <a:srgbClr val="CC0000"/>
                </a:solidFill>
                <a:latin typeface="Times New Roman" pitchFamily="18" charset="0"/>
              </a:rPr>
              <a:t>1284 </a:t>
            </a:r>
            <a:r>
              <a:rPr lang="en-US" sz="3700" b="1" dirty="0">
                <a:solidFill>
                  <a:srgbClr val="0000FF"/>
                </a:solidFill>
                <a:latin typeface="Times New Roman" pitchFamily="18" charset="0"/>
              </a:rPr>
              <a:t>: </a:t>
            </a:r>
            <a:r>
              <a:rPr lang="en-US" sz="3700" b="1" dirty="0">
                <a:solidFill>
                  <a:srgbClr val="CC0000"/>
                </a:solidFill>
                <a:latin typeface="Times New Roman" pitchFamily="18" charset="0"/>
              </a:rPr>
              <a:t>6 </a:t>
            </a:r>
            <a:r>
              <a:rPr lang="en-US" sz="3700" b="1" dirty="0">
                <a:solidFill>
                  <a:srgbClr val="0000FF"/>
                </a:solidFill>
                <a:latin typeface="Times New Roman" pitchFamily="18" charset="0"/>
              </a:rPr>
              <a:t>= </a:t>
            </a:r>
            <a:r>
              <a:rPr lang="en-US" sz="3700" b="1" dirty="0" smtClean="0">
                <a:solidFill>
                  <a:srgbClr val="CC0000"/>
                </a:solidFill>
                <a:latin typeface="Times New Roman" pitchFamily="18" charset="0"/>
              </a:rPr>
              <a:t>214</a:t>
            </a:r>
            <a:endParaRPr lang="en-US" sz="3700" b="1" dirty="0">
              <a:solidFill>
                <a:srgbClr val="CC0000"/>
              </a:solidFill>
              <a:latin typeface="Times New Roman" pitchFamily="18" charset="0"/>
            </a:endParaRPr>
          </a:p>
        </p:txBody>
      </p:sp>
    </p:spTree>
    <p:extLst>
      <p:ext uri="{BB962C8B-B14F-4D97-AF65-F5344CB8AC3E}">
        <p14:creationId xmlns:p14="http://schemas.microsoft.com/office/powerpoint/2010/main" val="19322452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3492"/>
                                        </p:tgtEl>
                                        <p:attrNameLst>
                                          <p:attrName>style.visibility</p:attrName>
                                        </p:attrNameLst>
                                      </p:cBhvr>
                                      <p:to>
                                        <p:strVal val="visible"/>
                                      </p:to>
                                    </p:set>
                                    <p:animEffect transition="in" filter="box(in)">
                                      <p:cBhvr>
                                        <p:cTn id="7" dur="500"/>
                                        <p:tgtEl>
                                          <p:spTgt spid="634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3495"/>
                                        </p:tgtEl>
                                        <p:attrNameLst>
                                          <p:attrName>style.visibility</p:attrName>
                                        </p:attrNameLst>
                                      </p:cBhvr>
                                      <p:to>
                                        <p:strVal val="visible"/>
                                      </p:to>
                                    </p:set>
                                    <p:animEffect transition="in" filter="fade">
                                      <p:cBhvr>
                                        <p:cTn id="12" dur="500"/>
                                        <p:tgtEl>
                                          <p:spTgt spid="63495"/>
                                        </p:tgtEl>
                                      </p:cBhvr>
                                    </p:animEffect>
                                  </p:childTnLst>
                                </p:cTn>
                              </p:par>
                              <p:par>
                                <p:cTn id="13" presetID="10" presetClass="entr" presetSubtype="0" fill="hold" nodeType="withEffect">
                                  <p:stCondLst>
                                    <p:cond delay="0"/>
                                  </p:stCondLst>
                                  <p:childTnLst>
                                    <p:set>
                                      <p:cBhvr>
                                        <p:cTn id="14" dur="1" fill="hold">
                                          <p:stCondLst>
                                            <p:cond delay="0"/>
                                          </p:stCondLst>
                                        </p:cTn>
                                        <p:tgtEl>
                                          <p:spTgt spid="63493">
                                            <p:txEl>
                                              <p:pRg st="0" end="0"/>
                                            </p:txEl>
                                          </p:spTgt>
                                        </p:tgtEl>
                                        <p:attrNameLst>
                                          <p:attrName>style.visibility</p:attrName>
                                        </p:attrNameLst>
                                      </p:cBhvr>
                                      <p:to>
                                        <p:strVal val="visible"/>
                                      </p:to>
                                    </p:set>
                                    <p:animEffect transition="in" filter="fade">
                                      <p:cBhvr>
                                        <p:cTn id="15" dur="500"/>
                                        <p:tgtEl>
                                          <p:spTgt spid="63493">
                                            <p:txEl>
                                              <p:pRg st="0" end="0"/>
                                            </p:txEl>
                                          </p:spTgt>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63496"/>
                                        </p:tgtEl>
                                        <p:attrNameLst>
                                          <p:attrName>style.visibility</p:attrName>
                                        </p:attrNameLst>
                                      </p:cBhvr>
                                      <p:to>
                                        <p:strVal val="visible"/>
                                      </p:to>
                                    </p:set>
                                  </p:childTnLst>
                                </p:cTn>
                              </p:par>
                            </p:childTnLst>
                          </p:cTn>
                        </p:par>
                        <p:par>
                          <p:cTn id="18" fill="hold" nodeType="afterGroup">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63497"/>
                                        </p:tgtEl>
                                        <p:attrNameLst>
                                          <p:attrName>style.visibility</p:attrName>
                                        </p:attrNameLst>
                                      </p:cBhvr>
                                      <p:to>
                                        <p:strVal val="visible"/>
                                      </p:to>
                                    </p:set>
                                    <p:animEffect transition="in" filter="fade">
                                      <p:cBhvr>
                                        <p:cTn id="21" dur="500"/>
                                        <p:tgtEl>
                                          <p:spTgt spid="6349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63498"/>
                                        </p:tgtEl>
                                        <p:attrNameLst>
                                          <p:attrName>style.visibility</p:attrName>
                                        </p:attrNameLst>
                                      </p:cBhvr>
                                      <p:to>
                                        <p:strVal val="visible"/>
                                      </p:to>
                                    </p:set>
                                    <p:animEffect transition="in" filter="box(in)">
                                      <p:cBhvr>
                                        <p:cTn id="26" dur="500"/>
                                        <p:tgtEl>
                                          <p:spTgt spid="6349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3499"/>
                                        </p:tgtEl>
                                        <p:attrNameLst>
                                          <p:attrName>style.visibility</p:attrName>
                                        </p:attrNameLst>
                                      </p:cBhvr>
                                      <p:to>
                                        <p:strVal val="visible"/>
                                      </p:to>
                                    </p:set>
                                    <p:anim calcmode="lin" valueType="num">
                                      <p:cBhvr additive="base">
                                        <p:cTn id="31" dur="500" fill="hold"/>
                                        <p:tgtEl>
                                          <p:spTgt spid="63499"/>
                                        </p:tgtEl>
                                        <p:attrNameLst>
                                          <p:attrName>ppt_x</p:attrName>
                                        </p:attrNameLst>
                                      </p:cBhvr>
                                      <p:tavLst>
                                        <p:tav tm="0">
                                          <p:val>
                                            <p:strVal val="#ppt_x"/>
                                          </p:val>
                                        </p:tav>
                                        <p:tav tm="100000">
                                          <p:val>
                                            <p:strVal val="#ppt_x"/>
                                          </p:val>
                                        </p:tav>
                                      </p:tavLst>
                                    </p:anim>
                                    <p:anim calcmode="lin" valueType="num">
                                      <p:cBhvr additive="base">
                                        <p:cTn id="32" dur="500" fill="hold"/>
                                        <p:tgtEl>
                                          <p:spTgt spid="63499"/>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63500">
                                            <p:txEl>
                                              <p:pRg st="0" end="0"/>
                                            </p:txEl>
                                          </p:spTgt>
                                        </p:tgtEl>
                                        <p:attrNameLst>
                                          <p:attrName>style.visibility</p:attrName>
                                        </p:attrNameLst>
                                      </p:cBhvr>
                                      <p:to>
                                        <p:strVal val="visible"/>
                                      </p:to>
                                    </p:set>
                                    <p:anim calcmode="lin" valueType="num">
                                      <p:cBhvr additive="base">
                                        <p:cTn id="37" dur="500" fill="hold"/>
                                        <p:tgtEl>
                                          <p:spTgt spid="63500">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350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16" fill="hold" nodeType="clickEffect">
                                  <p:stCondLst>
                                    <p:cond delay="0"/>
                                  </p:stCondLst>
                                  <p:childTnLst>
                                    <p:set>
                                      <p:cBhvr>
                                        <p:cTn id="42" dur="1" fill="hold">
                                          <p:stCondLst>
                                            <p:cond delay="0"/>
                                          </p:stCondLst>
                                        </p:cTn>
                                        <p:tgtEl>
                                          <p:spTgt spid="63501">
                                            <p:txEl>
                                              <p:pRg st="0" end="0"/>
                                            </p:txEl>
                                          </p:spTgt>
                                        </p:tgtEl>
                                        <p:attrNameLst>
                                          <p:attrName>style.visibility</p:attrName>
                                        </p:attrNameLst>
                                      </p:cBhvr>
                                      <p:to>
                                        <p:strVal val="visible"/>
                                      </p:to>
                                    </p:set>
                                    <p:animEffect transition="in" filter="box(in)">
                                      <p:cBhvr>
                                        <p:cTn id="43" dur="500"/>
                                        <p:tgtEl>
                                          <p:spTgt spid="63501">
                                            <p:txEl>
                                              <p:pRg st="0" end="0"/>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63502"/>
                                        </p:tgtEl>
                                        <p:attrNameLst>
                                          <p:attrName>style.visibility</p:attrName>
                                        </p:attrNameLst>
                                      </p:cBhvr>
                                      <p:to>
                                        <p:strVal val="visible"/>
                                      </p:to>
                                    </p:set>
                                    <p:anim calcmode="lin" valueType="num">
                                      <p:cBhvr additive="base">
                                        <p:cTn id="48" dur="500" fill="hold"/>
                                        <p:tgtEl>
                                          <p:spTgt spid="63502"/>
                                        </p:tgtEl>
                                        <p:attrNameLst>
                                          <p:attrName>ppt_x</p:attrName>
                                        </p:attrNameLst>
                                      </p:cBhvr>
                                      <p:tavLst>
                                        <p:tav tm="0">
                                          <p:val>
                                            <p:strVal val="#ppt_x"/>
                                          </p:val>
                                        </p:tav>
                                        <p:tav tm="100000">
                                          <p:val>
                                            <p:strVal val="#ppt_x"/>
                                          </p:val>
                                        </p:tav>
                                      </p:tavLst>
                                    </p:anim>
                                    <p:anim calcmode="lin" valueType="num">
                                      <p:cBhvr additive="base">
                                        <p:cTn id="49" dur="500" fill="hold"/>
                                        <p:tgtEl>
                                          <p:spTgt spid="63502"/>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63503"/>
                                        </p:tgtEl>
                                        <p:attrNameLst>
                                          <p:attrName>style.visibility</p:attrName>
                                        </p:attrNameLst>
                                      </p:cBhvr>
                                      <p:to>
                                        <p:strVal val="visible"/>
                                      </p:to>
                                    </p:set>
                                    <p:anim calcmode="lin" valueType="num">
                                      <p:cBhvr additive="base">
                                        <p:cTn id="54" dur="500" fill="hold"/>
                                        <p:tgtEl>
                                          <p:spTgt spid="63503"/>
                                        </p:tgtEl>
                                        <p:attrNameLst>
                                          <p:attrName>ppt_x</p:attrName>
                                        </p:attrNameLst>
                                      </p:cBhvr>
                                      <p:tavLst>
                                        <p:tav tm="0">
                                          <p:val>
                                            <p:strVal val="#ppt_x"/>
                                          </p:val>
                                        </p:tav>
                                        <p:tav tm="100000">
                                          <p:val>
                                            <p:strVal val="#ppt_x"/>
                                          </p:val>
                                        </p:tav>
                                      </p:tavLst>
                                    </p:anim>
                                    <p:anim calcmode="lin" valueType="num">
                                      <p:cBhvr additive="base">
                                        <p:cTn id="55" dur="500" fill="hold"/>
                                        <p:tgtEl>
                                          <p:spTgt spid="63503"/>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nodeType="clickEffect">
                                  <p:stCondLst>
                                    <p:cond delay="0"/>
                                  </p:stCondLst>
                                  <p:childTnLst>
                                    <p:set>
                                      <p:cBhvr>
                                        <p:cTn id="59" dur="1" fill="hold">
                                          <p:stCondLst>
                                            <p:cond delay="0"/>
                                          </p:stCondLst>
                                        </p:cTn>
                                        <p:tgtEl>
                                          <p:spTgt spid="63506">
                                            <p:txEl>
                                              <p:pRg st="0" end="0"/>
                                            </p:txEl>
                                          </p:spTgt>
                                        </p:tgtEl>
                                        <p:attrNameLst>
                                          <p:attrName>style.visibility</p:attrName>
                                        </p:attrNameLst>
                                      </p:cBhvr>
                                      <p:to>
                                        <p:strVal val="visible"/>
                                      </p:to>
                                    </p:set>
                                    <p:anim calcmode="lin" valueType="num">
                                      <p:cBhvr additive="base">
                                        <p:cTn id="60" dur="500" fill="hold"/>
                                        <p:tgtEl>
                                          <p:spTgt spid="63506">
                                            <p:txEl>
                                              <p:pRg st="0" end="0"/>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6350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63504"/>
                                        </p:tgtEl>
                                        <p:attrNameLst>
                                          <p:attrName>style.visibility</p:attrName>
                                        </p:attrNameLst>
                                      </p:cBhvr>
                                      <p:to>
                                        <p:strVal val="visible"/>
                                      </p:to>
                                    </p:set>
                                    <p:anim calcmode="lin" valueType="num">
                                      <p:cBhvr additive="base">
                                        <p:cTn id="66" dur="500" fill="hold"/>
                                        <p:tgtEl>
                                          <p:spTgt spid="63504"/>
                                        </p:tgtEl>
                                        <p:attrNameLst>
                                          <p:attrName>ppt_x</p:attrName>
                                        </p:attrNameLst>
                                      </p:cBhvr>
                                      <p:tavLst>
                                        <p:tav tm="0">
                                          <p:val>
                                            <p:strVal val="#ppt_x"/>
                                          </p:val>
                                        </p:tav>
                                        <p:tav tm="100000">
                                          <p:val>
                                            <p:strVal val="#ppt_x"/>
                                          </p:val>
                                        </p:tav>
                                      </p:tavLst>
                                    </p:anim>
                                    <p:anim calcmode="lin" valueType="num">
                                      <p:cBhvr additive="base">
                                        <p:cTn id="67" dur="500" fill="hold"/>
                                        <p:tgtEl>
                                          <p:spTgt spid="63504"/>
                                        </p:tgtEl>
                                        <p:attrNameLst>
                                          <p:attrName>ppt_y</p:attrName>
                                        </p:attrNameLst>
                                      </p:cBhvr>
                                      <p:tavLst>
                                        <p:tav tm="0">
                                          <p:val>
                                            <p:strVal val="1+#ppt_h/2"/>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4" fill="hold" nodeType="clickEffect">
                                  <p:stCondLst>
                                    <p:cond delay="0"/>
                                  </p:stCondLst>
                                  <p:childTnLst>
                                    <p:set>
                                      <p:cBhvr>
                                        <p:cTn id="71" dur="1" fill="hold">
                                          <p:stCondLst>
                                            <p:cond delay="0"/>
                                          </p:stCondLst>
                                        </p:cTn>
                                        <p:tgtEl>
                                          <p:spTgt spid="63505">
                                            <p:txEl>
                                              <p:pRg st="0" end="0"/>
                                            </p:txEl>
                                          </p:spTgt>
                                        </p:tgtEl>
                                        <p:attrNameLst>
                                          <p:attrName>style.visibility</p:attrName>
                                        </p:attrNameLst>
                                      </p:cBhvr>
                                      <p:to>
                                        <p:strVal val="visible"/>
                                      </p:to>
                                    </p:set>
                                    <p:anim calcmode="lin" valueType="num">
                                      <p:cBhvr additive="base">
                                        <p:cTn id="72" dur="500" fill="hold"/>
                                        <p:tgtEl>
                                          <p:spTgt spid="63505">
                                            <p:txEl>
                                              <p:pRg st="0" end="0"/>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6350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63507"/>
                                        </p:tgtEl>
                                        <p:attrNameLst>
                                          <p:attrName>style.visibility</p:attrName>
                                        </p:attrNameLst>
                                      </p:cBhvr>
                                      <p:to>
                                        <p:strVal val="visible"/>
                                      </p:to>
                                    </p:set>
                                    <p:anim calcmode="lin" valueType="num">
                                      <p:cBhvr additive="base">
                                        <p:cTn id="78" dur="500" fill="hold"/>
                                        <p:tgtEl>
                                          <p:spTgt spid="63507"/>
                                        </p:tgtEl>
                                        <p:attrNameLst>
                                          <p:attrName>ppt_x</p:attrName>
                                        </p:attrNameLst>
                                      </p:cBhvr>
                                      <p:tavLst>
                                        <p:tav tm="0">
                                          <p:val>
                                            <p:strVal val="#ppt_x"/>
                                          </p:val>
                                        </p:tav>
                                        <p:tav tm="100000">
                                          <p:val>
                                            <p:strVal val="#ppt_x"/>
                                          </p:val>
                                        </p:tav>
                                      </p:tavLst>
                                    </p:anim>
                                    <p:anim calcmode="lin" valueType="num">
                                      <p:cBhvr additive="base">
                                        <p:cTn id="79" dur="500" fill="hold"/>
                                        <p:tgtEl>
                                          <p:spTgt spid="63507"/>
                                        </p:tgtEl>
                                        <p:attrNameLst>
                                          <p:attrName>ppt_y</p:attrName>
                                        </p:attrNameLst>
                                      </p:cBhvr>
                                      <p:tavLst>
                                        <p:tav tm="0">
                                          <p:val>
                                            <p:strVal val="1+#ppt_h/2"/>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 presetClass="entr" presetSubtype="4" fill="hold" nodeType="clickEffect">
                                  <p:stCondLst>
                                    <p:cond delay="0"/>
                                  </p:stCondLst>
                                  <p:childTnLst>
                                    <p:set>
                                      <p:cBhvr>
                                        <p:cTn id="83" dur="1" fill="hold">
                                          <p:stCondLst>
                                            <p:cond delay="0"/>
                                          </p:stCondLst>
                                        </p:cTn>
                                        <p:tgtEl>
                                          <p:spTgt spid="63508">
                                            <p:txEl>
                                              <p:pRg st="0" end="0"/>
                                            </p:txEl>
                                          </p:spTgt>
                                        </p:tgtEl>
                                        <p:attrNameLst>
                                          <p:attrName>style.visibility</p:attrName>
                                        </p:attrNameLst>
                                      </p:cBhvr>
                                      <p:to>
                                        <p:strVal val="visible"/>
                                      </p:to>
                                    </p:set>
                                    <p:anim calcmode="lin" valueType="num">
                                      <p:cBhvr additive="base">
                                        <p:cTn id="84" dur="500" fill="hold"/>
                                        <p:tgtEl>
                                          <p:spTgt spid="63508">
                                            <p:txEl>
                                              <p:pRg st="0" end="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6350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4" presetClass="entr" presetSubtype="16" fill="hold" nodeType="clickEffect">
                                  <p:stCondLst>
                                    <p:cond delay="0"/>
                                  </p:stCondLst>
                                  <p:childTnLst>
                                    <p:set>
                                      <p:cBhvr>
                                        <p:cTn id="89" dur="1" fill="hold">
                                          <p:stCondLst>
                                            <p:cond delay="0"/>
                                          </p:stCondLst>
                                        </p:cTn>
                                        <p:tgtEl>
                                          <p:spTgt spid="63509">
                                            <p:txEl>
                                              <p:pRg st="0" end="0"/>
                                            </p:txEl>
                                          </p:spTgt>
                                        </p:tgtEl>
                                        <p:attrNameLst>
                                          <p:attrName>style.visibility</p:attrName>
                                        </p:attrNameLst>
                                      </p:cBhvr>
                                      <p:to>
                                        <p:strVal val="visible"/>
                                      </p:to>
                                    </p:set>
                                    <p:animEffect transition="in" filter="box(in)">
                                      <p:cBhvr>
                                        <p:cTn id="90" dur="500"/>
                                        <p:tgtEl>
                                          <p:spTgt spid="63509">
                                            <p:txEl>
                                              <p:pRg st="0" end="0"/>
                                            </p:txEl>
                                          </p:spTgt>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2" presetClass="entr" presetSubtype="4" fill="hold" nodeType="clickEffect">
                                  <p:stCondLst>
                                    <p:cond delay="0"/>
                                  </p:stCondLst>
                                  <p:childTnLst>
                                    <p:set>
                                      <p:cBhvr>
                                        <p:cTn id="94" dur="1" fill="hold">
                                          <p:stCondLst>
                                            <p:cond delay="0"/>
                                          </p:stCondLst>
                                        </p:cTn>
                                        <p:tgtEl>
                                          <p:spTgt spid="63510">
                                            <p:txEl>
                                              <p:pRg st="0" end="0"/>
                                            </p:txEl>
                                          </p:spTgt>
                                        </p:tgtEl>
                                        <p:attrNameLst>
                                          <p:attrName>style.visibility</p:attrName>
                                        </p:attrNameLst>
                                      </p:cBhvr>
                                      <p:to>
                                        <p:strVal val="visible"/>
                                      </p:to>
                                    </p:set>
                                    <p:anim calcmode="lin" valueType="num">
                                      <p:cBhvr additive="base">
                                        <p:cTn id="95" dur="500" fill="hold"/>
                                        <p:tgtEl>
                                          <p:spTgt spid="63510">
                                            <p:txEl>
                                              <p:pRg st="0" end="0"/>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635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7" fill="hold" nodeType="clickPar">
                      <p:stCondLst>
                        <p:cond delay="indefinite"/>
                      </p:stCondLst>
                      <p:childTnLst>
                        <p:par>
                          <p:cTn id="98" fill="hold" nodeType="withGroup">
                            <p:stCondLst>
                              <p:cond delay="0"/>
                            </p:stCondLst>
                            <p:childTnLst>
                              <p:par>
                                <p:cTn id="99" presetID="4" presetClass="entr" presetSubtype="16" fill="hold" nodeType="clickEffect">
                                  <p:stCondLst>
                                    <p:cond delay="0"/>
                                  </p:stCondLst>
                                  <p:childTnLst>
                                    <p:set>
                                      <p:cBhvr>
                                        <p:cTn id="100" dur="1" fill="hold">
                                          <p:stCondLst>
                                            <p:cond delay="0"/>
                                          </p:stCondLst>
                                        </p:cTn>
                                        <p:tgtEl>
                                          <p:spTgt spid="63511">
                                            <p:txEl>
                                              <p:pRg st="0" end="0"/>
                                            </p:txEl>
                                          </p:spTgt>
                                        </p:tgtEl>
                                        <p:attrNameLst>
                                          <p:attrName>style.visibility</p:attrName>
                                        </p:attrNameLst>
                                      </p:cBhvr>
                                      <p:to>
                                        <p:strVal val="visible"/>
                                      </p:to>
                                    </p:set>
                                    <p:animEffect transition="in" filter="box(in)">
                                      <p:cBhvr>
                                        <p:cTn id="101" dur="500"/>
                                        <p:tgtEl>
                                          <p:spTgt spid="63511">
                                            <p:txEl>
                                              <p:pRg st="0" end="0"/>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4" presetClass="entr" presetSubtype="16" fill="hold" nodeType="clickEffect">
                                  <p:stCondLst>
                                    <p:cond delay="0"/>
                                  </p:stCondLst>
                                  <p:childTnLst>
                                    <p:set>
                                      <p:cBhvr>
                                        <p:cTn id="105" dur="1" fill="hold">
                                          <p:stCondLst>
                                            <p:cond delay="0"/>
                                          </p:stCondLst>
                                        </p:cTn>
                                        <p:tgtEl>
                                          <p:spTgt spid="63511">
                                            <p:txEl>
                                              <p:pRg st="1" end="1"/>
                                            </p:txEl>
                                          </p:spTgt>
                                        </p:tgtEl>
                                        <p:attrNameLst>
                                          <p:attrName>style.visibility</p:attrName>
                                        </p:attrNameLst>
                                      </p:cBhvr>
                                      <p:to>
                                        <p:strVal val="visible"/>
                                      </p:to>
                                    </p:set>
                                    <p:animEffect transition="in" filter="box(in)">
                                      <p:cBhvr>
                                        <p:cTn id="106" dur="500"/>
                                        <p:tgtEl>
                                          <p:spTgt spid="63511">
                                            <p:txEl>
                                              <p:pRg st="1" end="1"/>
                                            </p:txEl>
                                          </p:spTgt>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4" presetClass="entr" presetSubtype="16" fill="hold" nodeType="clickEffect">
                                  <p:stCondLst>
                                    <p:cond delay="0"/>
                                  </p:stCondLst>
                                  <p:childTnLst>
                                    <p:set>
                                      <p:cBhvr>
                                        <p:cTn id="110" dur="1" fill="hold">
                                          <p:stCondLst>
                                            <p:cond delay="0"/>
                                          </p:stCondLst>
                                        </p:cTn>
                                        <p:tgtEl>
                                          <p:spTgt spid="63511">
                                            <p:txEl>
                                              <p:pRg st="2" end="2"/>
                                            </p:txEl>
                                          </p:spTgt>
                                        </p:tgtEl>
                                        <p:attrNameLst>
                                          <p:attrName>style.visibility</p:attrName>
                                        </p:attrNameLst>
                                      </p:cBhvr>
                                      <p:to>
                                        <p:strVal val="visible"/>
                                      </p:to>
                                    </p:set>
                                    <p:animEffect transition="in" filter="box(in)">
                                      <p:cBhvr>
                                        <p:cTn id="111" dur="500"/>
                                        <p:tgtEl>
                                          <p:spTgt spid="63511">
                                            <p:txEl>
                                              <p:pRg st="2" end="2"/>
                                            </p:txEl>
                                          </p:spTgt>
                                        </p:tgtEl>
                                      </p:cBhvr>
                                    </p:animEffect>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 presetClass="entr" presetSubtype="4" fill="hold" nodeType="clickEffect">
                                  <p:stCondLst>
                                    <p:cond delay="0"/>
                                  </p:stCondLst>
                                  <p:childTnLst>
                                    <p:set>
                                      <p:cBhvr>
                                        <p:cTn id="115" dur="1" fill="hold">
                                          <p:stCondLst>
                                            <p:cond delay="0"/>
                                          </p:stCondLst>
                                        </p:cTn>
                                        <p:tgtEl>
                                          <p:spTgt spid="63512">
                                            <p:txEl>
                                              <p:pRg st="0" end="0"/>
                                            </p:txEl>
                                          </p:spTgt>
                                        </p:tgtEl>
                                        <p:attrNameLst>
                                          <p:attrName>style.visibility</p:attrName>
                                        </p:attrNameLst>
                                      </p:cBhvr>
                                      <p:to>
                                        <p:strVal val="visible"/>
                                      </p:to>
                                    </p:set>
                                    <p:anim calcmode="lin" valueType="num">
                                      <p:cBhvr additive="base">
                                        <p:cTn id="116" dur="500" fill="hold"/>
                                        <p:tgtEl>
                                          <p:spTgt spid="63512">
                                            <p:txEl>
                                              <p:pRg st="0" end="0"/>
                                            </p:txEl>
                                          </p:spTgt>
                                        </p:tgtEl>
                                        <p:attrNameLst>
                                          <p:attrName>ppt_x</p:attrName>
                                        </p:attrNameLst>
                                      </p:cBhvr>
                                      <p:tavLst>
                                        <p:tav tm="0">
                                          <p:val>
                                            <p:strVal val="#ppt_x"/>
                                          </p:val>
                                        </p:tav>
                                        <p:tav tm="100000">
                                          <p:val>
                                            <p:strVal val="#ppt_x"/>
                                          </p:val>
                                        </p:tav>
                                      </p:tavLst>
                                    </p:anim>
                                    <p:anim calcmode="lin" valueType="num">
                                      <p:cBhvr additive="base">
                                        <p:cTn id="117" dur="500" fill="hold"/>
                                        <p:tgtEl>
                                          <p:spTgt spid="635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18" fill="hold" nodeType="clickPar">
                      <p:stCondLst>
                        <p:cond delay="indefinite"/>
                      </p:stCondLst>
                      <p:childTnLst>
                        <p:par>
                          <p:cTn id="119" fill="hold" nodeType="withGroup">
                            <p:stCondLst>
                              <p:cond delay="0"/>
                            </p:stCondLst>
                            <p:childTnLst>
                              <p:par>
                                <p:cTn id="120" presetID="4" presetClass="entr" presetSubtype="16" fill="hold" grpId="0" nodeType="clickEffect">
                                  <p:stCondLst>
                                    <p:cond delay="0"/>
                                  </p:stCondLst>
                                  <p:childTnLst>
                                    <p:set>
                                      <p:cBhvr>
                                        <p:cTn id="121" dur="1" fill="hold">
                                          <p:stCondLst>
                                            <p:cond delay="0"/>
                                          </p:stCondLst>
                                        </p:cTn>
                                        <p:tgtEl>
                                          <p:spTgt spid="63513"/>
                                        </p:tgtEl>
                                        <p:attrNameLst>
                                          <p:attrName>style.visibility</p:attrName>
                                        </p:attrNameLst>
                                      </p:cBhvr>
                                      <p:to>
                                        <p:strVal val="visible"/>
                                      </p:to>
                                    </p:set>
                                    <p:animEffect transition="in" filter="box(in)">
                                      <p:cBhvr>
                                        <p:cTn id="122" dur="500"/>
                                        <p:tgtEl>
                                          <p:spTgt spid="63513"/>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 presetClass="entr" presetSubtype="4" fill="hold" nodeType="clickEffect">
                                  <p:stCondLst>
                                    <p:cond delay="0"/>
                                  </p:stCondLst>
                                  <p:childTnLst>
                                    <p:set>
                                      <p:cBhvr>
                                        <p:cTn id="126" dur="1" fill="hold">
                                          <p:stCondLst>
                                            <p:cond delay="0"/>
                                          </p:stCondLst>
                                        </p:cTn>
                                        <p:tgtEl>
                                          <p:spTgt spid="63514">
                                            <p:txEl>
                                              <p:pRg st="0" end="0"/>
                                            </p:txEl>
                                          </p:spTgt>
                                        </p:tgtEl>
                                        <p:attrNameLst>
                                          <p:attrName>style.visibility</p:attrName>
                                        </p:attrNameLst>
                                      </p:cBhvr>
                                      <p:to>
                                        <p:strVal val="visible"/>
                                      </p:to>
                                    </p:set>
                                    <p:anim calcmode="lin" valueType="num">
                                      <p:cBhvr additive="base">
                                        <p:cTn id="127" dur="500" fill="hold"/>
                                        <p:tgtEl>
                                          <p:spTgt spid="63514">
                                            <p:txEl>
                                              <p:pRg st="0" end="0"/>
                                            </p:txEl>
                                          </p:spTgt>
                                        </p:tgtEl>
                                        <p:attrNameLst>
                                          <p:attrName>ppt_x</p:attrName>
                                        </p:attrNameLst>
                                      </p:cBhvr>
                                      <p:tavLst>
                                        <p:tav tm="0">
                                          <p:val>
                                            <p:strVal val="#ppt_x"/>
                                          </p:val>
                                        </p:tav>
                                        <p:tav tm="100000">
                                          <p:val>
                                            <p:strVal val="#ppt_x"/>
                                          </p:val>
                                        </p:tav>
                                      </p:tavLst>
                                    </p:anim>
                                    <p:anim calcmode="lin" valueType="num">
                                      <p:cBhvr additive="base">
                                        <p:cTn id="128" dur="500" fill="hold"/>
                                        <p:tgtEl>
                                          <p:spTgt spid="635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29" fill="hold" nodeType="clickPar">
                      <p:stCondLst>
                        <p:cond delay="indefinite"/>
                      </p:stCondLst>
                      <p:childTnLst>
                        <p:par>
                          <p:cTn id="130" fill="hold" nodeType="withGroup">
                            <p:stCondLst>
                              <p:cond delay="0"/>
                            </p:stCondLst>
                            <p:childTnLst>
                              <p:par>
                                <p:cTn id="131" presetID="3" presetClass="entr" presetSubtype="10" fill="hold" grpId="0" nodeType="clickEffect">
                                  <p:stCondLst>
                                    <p:cond delay="0"/>
                                  </p:stCondLst>
                                  <p:childTnLst>
                                    <p:set>
                                      <p:cBhvr>
                                        <p:cTn id="132" dur="1" fill="hold">
                                          <p:stCondLst>
                                            <p:cond delay="0"/>
                                          </p:stCondLst>
                                        </p:cTn>
                                        <p:tgtEl>
                                          <p:spTgt spid="63527"/>
                                        </p:tgtEl>
                                        <p:attrNameLst>
                                          <p:attrName>style.visibility</p:attrName>
                                        </p:attrNameLst>
                                      </p:cBhvr>
                                      <p:to>
                                        <p:strVal val="visible"/>
                                      </p:to>
                                    </p:set>
                                    <p:animEffect transition="in" filter="blinds(horizontal)">
                                      <p:cBhvr>
                                        <p:cTn id="133" dur="500"/>
                                        <p:tgtEl>
                                          <p:spTgt spid="63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p:bldP spid="63495" grpId="0" animBg="1"/>
      <p:bldP spid="63496" grpId="0" animBg="1"/>
      <p:bldP spid="63497" grpId="0"/>
      <p:bldP spid="63498" grpId="0"/>
      <p:bldP spid="63499" grpId="0"/>
      <p:bldP spid="63502" grpId="0"/>
      <p:bldP spid="63503" grpId="0"/>
      <p:bldP spid="63504" grpId="0"/>
      <p:bldP spid="63507" grpId="0"/>
      <p:bldP spid="63513" grpId="0"/>
      <p:bldP spid="635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22102</TotalTime>
  <Words>2380</Words>
  <Application>Microsoft Office PowerPoint</Application>
  <PresentationFormat>On-screen Show (4:3)</PresentationFormat>
  <Paragraphs>262</Paragraphs>
  <Slides>25</Slides>
  <Notes>6</Notes>
  <HiddenSlides>0</HiddenSlides>
  <MMClips>0</MMClips>
  <ScaleCrop>false</ScaleCrop>
  <HeadingPairs>
    <vt:vector size="6" baseType="variant">
      <vt:variant>
        <vt:lpstr>Theme</vt:lpstr>
      </vt:variant>
      <vt:variant>
        <vt:i4>1</vt:i4>
      </vt:variant>
      <vt:variant>
        <vt:lpstr>Slide Titles</vt:lpstr>
      </vt:variant>
      <vt:variant>
        <vt:i4>25</vt:i4>
      </vt:variant>
      <vt:variant>
        <vt:lpstr>Custom Shows</vt:lpstr>
      </vt:variant>
      <vt:variant>
        <vt:i4>1</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Hiệu quả : Sau khi áp dụng  biện pháp nêu trên đã giúp học sinh thực hiện được phép chia chậm và không biết thực hiện phép chia có sự tiến bộ một cách rõ rệt, đưa chất lượng học tập của các em nâng lên.</vt:lpstr>
      <vt:lpstr>PowerPoint Presentation</vt:lpstr>
      <vt:lpstr>PowerPoint Presentation</vt:lpstr>
      <vt:lpstr>PowerPoint Presentation</vt:lpstr>
      <vt:lpstr>Custom Show 1</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Administrator</dc:creator>
  <cp:lastModifiedBy>Admin</cp:lastModifiedBy>
  <cp:revision>421</cp:revision>
  <dcterms:created xsi:type="dcterms:W3CDTF">2006-08-16T00:00:00Z</dcterms:created>
  <dcterms:modified xsi:type="dcterms:W3CDTF">2022-02-21T12:41:06Z</dcterms:modified>
</cp:coreProperties>
</file>