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notesSlides/notesSlide1.xml" ContentType="application/vnd.openxmlformats-officedocument.presentationml.notesSlide+xml"/>
  <Override PartName="/ppt/tags/tag506.xml" ContentType="application/vnd.openxmlformats-officedocument.presentationml.tags+xml"/>
  <Override PartName="/ppt/notesSlides/notesSlide2.xml" ContentType="application/vnd.openxmlformats-officedocument.presentationml.notesSlide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09.xml" ContentType="application/vnd.openxmlformats-officedocument.presentationml.tags+xml"/>
  <Override PartName="/ppt/notesSlides/notesSlide6.xml" ContentType="application/vnd.openxmlformats-officedocument.presentationml.notesSlide+xml"/>
  <Override PartName="/ppt/tags/tag510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741" r:id="rId2"/>
    <p:sldMasterId id="2147483748" r:id="rId3"/>
    <p:sldMasterId id="2147483755" r:id="rId4"/>
    <p:sldMasterId id="2147483783" r:id="rId5"/>
    <p:sldMasterId id="2147483796" r:id="rId6"/>
    <p:sldMasterId id="2147483819" r:id="rId7"/>
    <p:sldMasterId id="2147483849" r:id="rId8"/>
    <p:sldMasterId id="2147483864" r:id="rId9"/>
    <p:sldMasterId id="2147483870" r:id="rId10"/>
    <p:sldMasterId id="2147483882" r:id="rId11"/>
    <p:sldMasterId id="2147483897" r:id="rId12"/>
    <p:sldMasterId id="2147483911" r:id="rId13"/>
    <p:sldMasterId id="2147483926" r:id="rId14"/>
    <p:sldMasterId id="2147483942" r:id="rId15"/>
    <p:sldMasterId id="2147483957" r:id="rId16"/>
    <p:sldMasterId id="2147483964" r:id="rId17"/>
    <p:sldMasterId id="2147483979" r:id="rId18"/>
  </p:sldMasterIdLst>
  <p:notesMasterIdLst>
    <p:notesMasterId r:id="rId50"/>
  </p:notesMasterIdLst>
  <p:sldIdLst>
    <p:sldId id="2007577230" r:id="rId19"/>
    <p:sldId id="2007577229" r:id="rId20"/>
    <p:sldId id="2007577197" r:id="rId21"/>
    <p:sldId id="2007577211" r:id="rId22"/>
    <p:sldId id="2007577195" r:id="rId23"/>
    <p:sldId id="410" r:id="rId24"/>
    <p:sldId id="412" r:id="rId25"/>
    <p:sldId id="2007577215" r:id="rId26"/>
    <p:sldId id="267" r:id="rId27"/>
    <p:sldId id="2007577214" r:id="rId28"/>
    <p:sldId id="2007577234" r:id="rId29"/>
    <p:sldId id="2007577217" r:id="rId30"/>
    <p:sldId id="2007577218" r:id="rId31"/>
    <p:sldId id="2007577232" r:id="rId32"/>
    <p:sldId id="2007577220" r:id="rId33"/>
    <p:sldId id="2007577209" r:id="rId34"/>
    <p:sldId id="270" r:id="rId35"/>
    <p:sldId id="271" r:id="rId36"/>
    <p:sldId id="272" r:id="rId37"/>
    <p:sldId id="2007577199" r:id="rId38"/>
    <p:sldId id="414" r:id="rId39"/>
    <p:sldId id="2007577222" r:id="rId40"/>
    <p:sldId id="2007577194" r:id="rId41"/>
    <p:sldId id="2007577225" r:id="rId42"/>
    <p:sldId id="2007577227" r:id="rId43"/>
    <p:sldId id="419" r:id="rId44"/>
    <p:sldId id="2007577200" r:id="rId45"/>
    <p:sldId id="276" r:id="rId46"/>
    <p:sldId id="277" r:id="rId47"/>
    <p:sldId id="427" r:id="rId48"/>
    <p:sldId id="28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29" autoAdjust="0"/>
    <p:restoredTop sz="88177" autoAdjust="0"/>
  </p:normalViewPr>
  <p:slideViewPr>
    <p:cSldViewPr snapToGrid="0">
      <p:cViewPr varScale="1">
        <p:scale>
          <a:sx n="83" d="100"/>
          <a:sy n="83" d="100"/>
        </p:scale>
        <p:origin x="-78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443BE-5F35-46DF-9E7C-AB2BEE39195E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BE6FF-1768-4C37-85C8-89F68B50D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26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83063-5CCD-40BC-B788-EE5AC62755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646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49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0DACE-38E0-42D2-9336-2B707D34BC6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3494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5" name="Google Shape;9135;ge9f09432c0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6" name="Google Shape;9136;ge9f09432c0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tổ</a:t>
            </a:r>
            <a:r>
              <a:rPr lang="en-US" baseline="0"/>
              <a:t> chức hđ cho HS nói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5" name="Google Shape;9135;ge9f09432c0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6" name="Google Shape;9136;ge9f09432c0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tổ</a:t>
            </a:r>
            <a:r>
              <a:rPr lang="en-US" baseline="0"/>
              <a:t> chức hđ cho HS nói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95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07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53.xml"/><Relationship Id="rId4" Type="http://schemas.openxmlformats.org/officeDocument/2006/relationships/tags" Target="../tags/tag15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58.xml"/><Relationship Id="rId4" Type="http://schemas.openxmlformats.org/officeDocument/2006/relationships/tags" Target="../tags/tag15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63.xml"/><Relationship Id="rId4" Type="http://schemas.openxmlformats.org/officeDocument/2006/relationships/tags" Target="../tags/tag16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166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9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18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4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95.xml"/><Relationship Id="rId4" Type="http://schemas.openxmlformats.org/officeDocument/2006/relationships/tags" Target="../tags/tag19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19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204.xml"/><Relationship Id="rId4" Type="http://schemas.openxmlformats.org/officeDocument/2006/relationships/tags" Target="../tags/tag20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21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21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24.xml"/><Relationship Id="rId4" Type="http://schemas.openxmlformats.org/officeDocument/2006/relationships/tags" Target="../tags/tag22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29.xml"/><Relationship Id="rId4" Type="http://schemas.openxmlformats.org/officeDocument/2006/relationships/tags" Target="../tags/tag228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34.xml"/><Relationship Id="rId4" Type="http://schemas.openxmlformats.org/officeDocument/2006/relationships/tags" Target="../tags/tag23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237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tags" Target="../tags/tag248.xml"/><Relationship Id="rId3" Type="http://schemas.openxmlformats.org/officeDocument/2006/relationships/tags" Target="../tags/tag243.xml"/><Relationship Id="rId7" Type="http://schemas.openxmlformats.org/officeDocument/2006/relationships/tags" Target="../tags/tag247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9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252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4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tags" Target="../tags/tag258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tags" Target="../tags/tag259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66.xml"/><Relationship Id="rId4" Type="http://schemas.openxmlformats.org/officeDocument/2006/relationships/tags" Target="../tags/tag265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270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75.xml"/><Relationship Id="rId4" Type="http://schemas.openxmlformats.org/officeDocument/2006/relationships/tags" Target="../tags/tag27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278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6" Type="http://schemas.openxmlformats.org/officeDocument/2006/relationships/tags" Target="../tags/tag281.xml"/><Relationship Id="rId5" Type="http://schemas.openxmlformats.org/officeDocument/2006/relationships/tags" Target="../tags/tag280.xml"/><Relationship Id="rId4" Type="http://schemas.openxmlformats.org/officeDocument/2006/relationships/tags" Target="../tags/tag279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285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289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95.xml"/><Relationship Id="rId4" Type="http://schemas.openxmlformats.org/officeDocument/2006/relationships/tags" Target="../tags/tag294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300.xml"/><Relationship Id="rId4" Type="http://schemas.openxmlformats.org/officeDocument/2006/relationships/tags" Target="../tags/tag299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" Type="http://schemas.openxmlformats.org/officeDocument/2006/relationships/tags" Target="../tags/tag301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305.xml"/><Relationship Id="rId4" Type="http://schemas.openxmlformats.org/officeDocument/2006/relationships/tags" Target="../tags/tag304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tags" Target="../tags/tag309.xml"/></Relationships>
</file>

<file path=ppt/slideLayouts/_rels/slideLayout148.xml.rels><?xml version="1.0" encoding="UTF-8" standalone="yes"?>
<Relationships xmlns="http://schemas.openxmlformats.org/package/2006/relationships"><Relationship Id="rId8" Type="http://schemas.openxmlformats.org/officeDocument/2006/relationships/tags" Target="../tags/tag319.xml"/><Relationship Id="rId3" Type="http://schemas.openxmlformats.org/officeDocument/2006/relationships/tags" Target="../tags/tag314.xml"/><Relationship Id="rId7" Type="http://schemas.openxmlformats.org/officeDocument/2006/relationships/tags" Target="../tags/tag318.xml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Relationship Id="rId9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tags" Target="../tags/tag322.xml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32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4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tags" Target="../tags/tag329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tags" Target="../tags/tag330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337.xml"/><Relationship Id="rId4" Type="http://schemas.openxmlformats.org/officeDocument/2006/relationships/tags" Target="../tags/tag336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tags" Target="../tags/tag340.xml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341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tags" Target="../tags/tag344.xml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346.xml"/><Relationship Id="rId4" Type="http://schemas.openxmlformats.org/officeDocument/2006/relationships/tags" Target="../tags/tag345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tags" Target="../tags/tag349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348.xml"/><Relationship Id="rId1" Type="http://schemas.openxmlformats.org/officeDocument/2006/relationships/tags" Target="../tags/tag347.xml"/><Relationship Id="rId6" Type="http://schemas.openxmlformats.org/officeDocument/2006/relationships/tags" Target="../tags/tag352.xml"/><Relationship Id="rId5" Type="http://schemas.openxmlformats.org/officeDocument/2006/relationships/tags" Target="../tags/tag351.xml"/><Relationship Id="rId4" Type="http://schemas.openxmlformats.org/officeDocument/2006/relationships/tags" Target="../tags/tag350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tags" Target="../tags/tag355.xml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356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360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tags" Target="../tags/tag364.xml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366.xml"/><Relationship Id="rId4" Type="http://schemas.openxmlformats.org/officeDocument/2006/relationships/tags" Target="../tags/tag365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tags" Target="../tags/tag369.xml"/><Relationship Id="rId2" Type="http://schemas.openxmlformats.org/officeDocument/2006/relationships/tags" Target="../tags/tag368.xml"/><Relationship Id="rId1" Type="http://schemas.openxmlformats.org/officeDocument/2006/relationships/tags" Target="../tags/tag367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371.xml"/><Relationship Id="rId4" Type="http://schemas.openxmlformats.org/officeDocument/2006/relationships/tags" Target="../tags/tag37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tags" Target="../tags/tag374.xml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376.xml"/><Relationship Id="rId4" Type="http://schemas.openxmlformats.org/officeDocument/2006/relationships/tags" Target="../tags/tag375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tags" Target="../tags/tag379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tags" Target="../tags/tag382.xml"/><Relationship Id="rId5" Type="http://schemas.openxmlformats.org/officeDocument/2006/relationships/tags" Target="../tags/tag381.xml"/><Relationship Id="rId4" Type="http://schemas.openxmlformats.org/officeDocument/2006/relationships/tags" Target="../tags/tag380.xml"/></Relationships>
</file>

<file path=ppt/slideLayouts/_rels/slideLayout162.xml.rels><?xml version="1.0" encoding="UTF-8" standalone="yes"?>
<Relationships xmlns="http://schemas.openxmlformats.org/package/2006/relationships"><Relationship Id="rId8" Type="http://schemas.openxmlformats.org/officeDocument/2006/relationships/tags" Target="../tags/tag390.xml"/><Relationship Id="rId3" Type="http://schemas.openxmlformats.org/officeDocument/2006/relationships/tags" Target="../tags/tag385.xml"/><Relationship Id="rId7" Type="http://schemas.openxmlformats.org/officeDocument/2006/relationships/tags" Target="../tags/tag389.xml"/><Relationship Id="rId2" Type="http://schemas.openxmlformats.org/officeDocument/2006/relationships/tags" Target="../tags/tag384.xml"/><Relationship Id="rId1" Type="http://schemas.openxmlformats.org/officeDocument/2006/relationships/tags" Target="../tags/tag383.xml"/><Relationship Id="rId6" Type="http://schemas.openxmlformats.org/officeDocument/2006/relationships/tags" Target="../tags/tag388.xml"/><Relationship Id="rId5" Type="http://schemas.openxmlformats.org/officeDocument/2006/relationships/tags" Target="../tags/tag387.xml"/><Relationship Id="rId4" Type="http://schemas.openxmlformats.org/officeDocument/2006/relationships/tags" Target="../tags/tag386.xml"/><Relationship Id="rId9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tags" Target="../tags/tag393.xml"/><Relationship Id="rId2" Type="http://schemas.openxmlformats.org/officeDocument/2006/relationships/tags" Target="../tags/tag392.xml"/><Relationship Id="rId1" Type="http://schemas.openxmlformats.org/officeDocument/2006/relationships/tags" Target="../tags/tag391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39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tags" Target="../tags/tag397.xml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4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tags" Target="../tags/tag400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6" Type="http://schemas.openxmlformats.org/officeDocument/2006/relationships/tags" Target="../tags/tag403.xml"/><Relationship Id="rId5" Type="http://schemas.openxmlformats.org/officeDocument/2006/relationships/tags" Target="../tags/tag402.xml"/><Relationship Id="rId4" Type="http://schemas.openxmlformats.org/officeDocument/2006/relationships/tags" Target="../tags/tag401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tags" Target="../tags/tag406.xml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408.xml"/><Relationship Id="rId4" Type="http://schemas.openxmlformats.org/officeDocument/2006/relationships/tags" Target="../tags/tag407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tags" Target="../tags/tag411.xml"/><Relationship Id="rId2" Type="http://schemas.openxmlformats.org/officeDocument/2006/relationships/tags" Target="../tags/tag410.xml"/><Relationship Id="rId1" Type="http://schemas.openxmlformats.org/officeDocument/2006/relationships/tags" Target="../tags/tag409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412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tags" Target="../tags/tag415.xml"/><Relationship Id="rId2" Type="http://schemas.openxmlformats.org/officeDocument/2006/relationships/tags" Target="../tags/tag414.xml"/><Relationship Id="rId1" Type="http://schemas.openxmlformats.org/officeDocument/2006/relationships/tags" Target="../tags/tag413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417.xml"/><Relationship Id="rId4" Type="http://schemas.openxmlformats.org/officeDocument/2006/relationships/tags" Target="../tags/tag41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tags" Target="../tags/tag420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419.xml"/><Relationship Id="rId1" Type="http://schemas.openxmlformats.org/officeDocument/2006/relationships/tags" Target="../tags/tag418.xml"/><Relationship Id="rId6" Type="http://schemas.openxmlformats.org/officeDocument/2006/relationships/tags" Target="../tags/tag423.xml"/><Relationship Id="rId5" Type="http://schemas.openxmlformats.org/officeDocument/2006/relationships/tags" Target="../tags/tag422.xml"/><Relationship Id="rId4" Type="http://schemas.openxmlformats.org/officeDocument/2006/relationships/tags" Target="../tags/tag42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11" Type="http://schemas.openxmlformats.org/officeDocument/2006/relationships/image" Target="../media/image5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tags" Target="../tags/tag426.xml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427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tags" Target="../tags/tag430.xml"/><Relationship Id="rId2" Type="http://schemas.openxmlformats.org/officeDocument/2006/relationships/tags" Target="../tags/tag429.xml"/><Relationship Id="rId1" Type="http://schemas.openxmlformats.org/officeDocument/2006/relationships/tags" Target="../tags/tag428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431.xml"/></Relationships>
</file>

<file path=ppt/slideLayouts/_rels/slideLayout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2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9.png"/><Relationship Id="rId11" Type="http://schemas.openxmlformats.org/officeDocument/2006/relationships/image" Target="../media/image5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24.pn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tags" Target="../tags/tag435.xml"/><Relationship Id="rId2" Type="http://schemas.openxmlformats.org/officeDocument/2006/relationships/tags" Target="../tags/tag434.xml"/><Relationship Id="rId1" Type="http://schemas.openxmlformats.org/officeDocument/2006/relationships/tags" Target="../tags/tag433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437.xml"/><Relationship Id="rId4" Type="http://schemas.openxmlformats.org/officeDocument/2006/relationships/tags" Target="../tags/tag436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tags" Target="../tags/tag440.xml"/><Relationship Id="rId2" Type="http://schemas.openxmlformats.org/officeDocument/2006/relationships/tags" Target="../tags/tag439.xml"/><Relationship Id="rId1" Type="http://schemas.openxmlformats.org/officeDocument/2006/relationships/tags" Target="../tags/tag438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442.xml"/><Relationship Id="rId4" Type="http://schemas.openxmlformats.org/officeDocument/2006/relationships/tags" Target="../tags/tag44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tags" Target="../tags/tag445.xml"/><Relationship Id="rId2" Type="http://schemas.openxmlformats.org/officeDocument/2006/relationships/tags" Target="../tags/tag444.xml"/><Relationship Id="rId1" Type="http://schemas.openxmlformats.org/officeDocument/2006/relationships/tags" Target="../tags/tag443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447.xml"/><Relationship Id="rId4" Type="http://schemas.openxmlformats.org/officeDocument/2006/relationships/tags" Target="../tags/tag446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tags" Target="../tags/tag450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449.xml"/><Relationship Id="rId1" Type="http://schemas.openxmlformats.org/officeDocument/2006/relationships/tags" Target="../tags/tag448.xml"/><Relationship Id="rId6" Type="http://schemas.openxmlformats.org/officeDocument/2006/relationships/tags" Target="../tags/tag453.xml"/><Relationship Id="rId5" Type="http://schemas.openxmlformats.org/officeDocument/2006/relationships/tags" Target="../tags/tag452.xml"/><Relationship Id="rId4" Type="http://schemas.openxmlformats.org/officeDocument/2006/relationships/tags" Target="../tags/tag451.xml"/></Relationships>
</file>

<file path=ppt/slideLayouts/_rels/slideLayout182.xml.rels><?xml version="1.0" encoding="UTF-8" standalone="yes"?>
<Relationships xmlns="http://schemas.openxmlformats.org/package/2006/relationships"><Relationship Id="rId8" Type="http://schemas.openxmlformats.org/officeDocument/2006/relationships/tags" Target="../tags/tag461.xml"/><Relationship Id="rId3" Type="http://schemas.openxmlformats.org/officeDocument/2006/relationships/tags" Target="../tags/tag456.xml"/><Relationship Id="rId7" Type="http://schemas.openxmlformats.org/officeDocument/2006/relationships/tags" Target="../tags/tag460.xml"/><Relationship Id="rId2" Type="http://schemas.openxmlformats.org/officeDocument/2006/relationships/tags" Target="../tags/tag455.xml"/><Relationship Id="rId1" Type="http://schemas.openxmlformats.org/officeDocument/2006/relationships/tags" Target="../tags/tag454.xml"/><Relationship Id="rId6" Type="http://schemas.openxmlformats.org/officeDocument/2006/relationships/tags" Target="../tags/tag459.xml"/><Relationship Id="rId5" Type="http://schemas.openxmlformats.org/officeDocument/2006/relationships/tags" Target="../tags/tag458.xml"/><Relationship Id="rId4" Type="http://schemas.openxmlformats.org/officeDocument/2006/relationships/tags" Target="../tags/tag457.xml"/><Relationship Id="rId9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tags" Target="../tags/tag464.xml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5" Type="http://schemas.openxmlformats.org/officeDocument/2006/relationships/slideMaster" Target="../slideMasters/slideMaster17.xml"/><Relationship Id="rId4" Type="http://schemas.openxmlformats.org/officeDocument/2006/relationships/tags" Target="../tags/tag465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tags" Target="../tags/tag468.xml"/><Relationship Id="rId2" Type="http://schemas.openxmlformats.org/officeDocument/2006/relationships/tags" Target="../tags/tag467.xml"/><Relationship Id="rId1" Type="http://schemas.openxmlformats.org/officeDocument/2006/relationships/tags" Target="../tags/tag466.xml"/><Relationship Id="rId4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tags" Target="../tags/tag471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470.xml"/><Relationship Id="rId1" Type="http://schemas.openxmlformats.org/officeDocument/2006/relationships/tags" Target="../tags/tag469.xml"/><Relationship Id="rId6" Type="http://schemas.openxmlformats.org/officeDocument/2006/relationships/tags" Target="../tags/tag474.xml"/><Relationship Id="rId5" Type="http://schemas.openxmlformats.org/officeDocument/2006/relationships/tags" Target="../tags/tag473.xml"/><Relationship Id="rId4" Type="http://schemas.openxmlformats.org/officeDocument/2006/relationships/tags" Target="../tags/tag472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tags" Target="../tags/tag477.xml"/><Relationship Id="rId2" Type="http://schemas.openxmlformats.org/officeDocument/2006/relationships/tags" Target="../tags/tag476.xml"/><Relationship Id="rId1" Type="http://schemas.openxmlformats.org/officeDocument/2006/relationships/tags" Target="../tags/tag475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479.xml"/><Relationship Id="rId4" Type="http://schemas.openxmlformats.org/officeDocument/2006/relationships/tags" Target="../tags/tag478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tags" Target="../tags/tag482.xml"/><Relationship Id="rId2" Type="http://schemas.openxmlformats.org/officeDocument/2006/relationships/tags" Target="../tags/tag481.xml"/><Relationship Id="rId1" Type="http://schemas.openxmlformats.org/officeDocument/2006/relationships/tags" Target="../tags/tag480.xml"/><Relationship Id="rId5" Type="http://schemas.openxmlformats.org/officeDocument/2006/relationships/slideMaster" Target="../slideMasters/slideMaster17.xml"/><Relationship Id="rId4" Type="http://schemas.openxmlformats.org/officeDocument/2006/relationships/tags" Target="../tags/tag483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tags" Target="../tags/tag486.xml"/><Relationship Id="rId2" Type="http://schemas.openxmlformats.org/officeDocument/2006/relationships/tags" Target="../tags/tag485.xml"/><Relationship Id="rId1" Type="http://schemas.openxmlformats.org/officeDocument/2006/relationships/tags" Target="../tags/tag484.x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488.xml"/><Relationship Id="rId4" Type="http://schemas.openxmlformats.org/officeDocument/2006/relationships/tags" Target="../tags/tag487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tags" Target="../tags/tag491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490.xml"/><Relationship Id="rId1" Type="http://schemas.openxmlformats.org/officeDocument/2006/relationships/tags" Target="../tags/tag489.xml"/><Relationship Id="rId6" Type="http://schemas.openxmlformats.org/officeDocument/2006/relationships/tags" Target="../tags/tag494.xml"/><Relationship Id="rId5" Type="http://schemas.openxmlformats.org/officeDocument/2006/relationships/tags" Target="../tags/tag493.xml"/><Relationship Id="rId4" Type="http://schemas.openxmlformats.org/officeDocument/2006/relationships/tags" Target="../tags/tag49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tags" Target="../tags/tag497.xml"/><Relationship Id="rId2" Type="http://schemas.openxmlformats.org/officeDocument/2006/relationships/tags" Target="../tags/tag496.xml"/><Relationship Id="rId1" Type="http://schemas.openxmlformats.org/officeDocument/2006/relationships/tags" Target="../tags/tag495.xml"/><Relationship Id="rId5" Type="http://schemas.openxmlformats.org/officeDocument/2006/relationships/slideMaster" Target="../slideMasters/slideMaster17.xml"/><Relationship Id="rId4" Type="http://schemas.openxmlformats.org/officeDocument/2006/relationships/tags" Target="../tags/tag498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tags" Target="../tags/tag501.xml"/><Relationship Id="rId2" Type="http://schemas.openxmlformats.org/officeDocument/2006/relationships/tags" Target="../tags/tag500.xml"/><Relationship Id="rId1" Type="http://schemas.openxmlformats.org/officeDocument/2006/relationships/tags" Target="../tags/tag499.xml"/><Relationship Id="rId5" Type="http://schemas.openxmlformats.org/officeDocument/2006/relationships/slideMaster" Target="../slideMasters/slideMaster17.xml"/><Relationship Id="rId4" Type="http://schemas.openxmlformats.org/officeDocument/2006/relationships/tags" Target="../tags/tag50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27.png"/><Relationship Id="rId9" Type="http://schemas.openxmlformats.org/officeDocument/2006/relationships/image" Target="../media/image7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png"/><Relationship Id="rId11" Type="http://schemas.openxmlformats.org/officeDocument/2006/relationships/image" Target="../media/image5.png"/><Relationship Id="rId5" Type="http://schemas.openxmlformats.org/officeDocument/2006/relationships/image" Target="../media/image2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3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6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7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9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0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19.xml"/><Relationship Id="rId4" Type="http://schemas.openxmlformats.org/officeDocument/2006/relationships/tags" Target="../tags/tag11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2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128.xml"/><Relationship Id="rId4" Type="http://schemas.openxmlformats.org/officeDocument/2006/relationships/tags" Target="../tags/tag12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3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4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47.xml"/><Relationship Id="rId4" Type="http://schemas.openxmlformats.org/officeDocument/2006/relationships/tags" Target="../tags/tag14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965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585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189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503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839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0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59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1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1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1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30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08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34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9182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2025/11/27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6935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21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9624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8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29" y="1296000"/>
            <a:ext cx="5283243" cy="50400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3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2025/11/27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3" y="432000"/>
            <a:ext cx="10852237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3343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1" y="952508"/>
            <a:ext cx="10852237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4100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3" y="2588283"/>
            <a:ext cx="10852237" cy="899167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85155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3713" y="496906"/>
            <a:ext cx="11416775" cy="5729212"/>
            <a:chOff x="-20797" y="547977"/>
            <a:chExt cx="10011977" cy="6318048"/>
          </a:xfrm>
        </p:grpSpPr>
        <p:sp>
          <p:nvSpPr>
            <p:cNvPr id="10" name="Google Shape;10;p2"/>
            <p:cNvSpPr/>
            <p:nvPr/>
          </p:nvSpPr>
          <p:spPr>
            <a:xfrm>
              <a:off x="-20797" y="1350825"/>
              <a:ext cx="2262118" cy="976463"/>
            </a:xfrm>
            <a:custGeom>
              <a:avLst/>
              <a:gdLst/>
              <a:ahLst/>
              <a:cxnLst/>
              <a:rect l="l" t="t" r="r" b="b"/>
              <a:pathLst>
                <a:path w="29249" h="12738" extrusionOk="0">
                  <a:moveTo>
                    <a:pt x="10913" y="0"/>
                  </a:moveTo>
                  <a:cubicBezTo>
                    <a:pt x="10819" y="0"/>
                    <a:pt x="10723" y="3"/>
                    <a:pt x="10626" y="7"/>
                  </a:cubicBezTo>
                  <a:cubicBezTo>
                    <a:pt x="9890" y="7"/>
                    <a:pt x="9153" y="217"/>
                    <a:pt x="8417" y="638"/>
                  </a:cubicBezTo>
                  <a:cubicBezTo>
                    <a:pt x="7680" y="901"/>
                    <a:pt x="7102" y="1322"/>
                    <a:pt x="6576" y="1953"/>
                  </a:cubicBezTo>
                  <a:cubicBezTo>
                    <a:pt x="5997" y="2532"/>
                    <a:pt x="5576" y="3269"/>
                    <a:pt x="5366" y="4058"/>
                  </a:cubicBezTo>
                  <a:cubicBezTo>
                    <a:pt x="5050" y="4847"/>
                    <a:pt x="4945" y="5636"/>
                    <a:pt x="4945" y="6477"/>
                  </a:cubicBezTo>
                  <a:cubicBezTo>
                    <a:pt x="4998" y="7003"/>
                    <a:pt x="5103" y="7530"/>
                    <a:pt x="5208" y="8056"/>
                  </a:cubicBezTo>
                  <a:lnTo>
                    <a:pt x="5208" y="8108"/>
                  </a:lnTo>
                  <a:cubicBezTo>
                    <a:pt x="4261" y="8161"/>
                    <a:pt x="3262" y="8529"/>
                    <a:pt x="2473" y="9055"/>
                  </a:cubicBezTo>
                  <a:cubicBezTo>
                    <a:pt x="1631" y="9634"/>
                    <a:pt x="1000" y="10370"/>
                    <a:pt x="526" y="11264"/>
                  </a:cubicBezTo>
                  <a:cubicBezTo>
                    <a:pt x="263" y="11738"/>
                    <a:pt x="105" y="12211"/>
                    <a:pt x="0" y="12737"/>
                  </a:cubicBezTo>
                  <a:lnTo>
                    <a:pt x="29248" y="12737"/>
                  </a:lnTo>
                  <a:lnTo>
                    <a:pt x="29248" y="12580"/>
                  </a:lnTo>
                  <a:cubicBezTo>
                    <a:pt x="29038" y="12317"/>
                    <a:pt x="28880" y="12106"/>
                    <a:pt x="28670" y="11948"/>
                  </a:cubicBezTo>
                  <a:cubicBezTo>
                    <a:pt x="28302" y="11580"/>
                    <a:pt x="27828" y="11264"/>
                    <a:pt x="27407" y="11001"/>
                  </a:cubicBezTo>
                  <a:cubicBezTo>
                    <a:pt x="26492" y="10520"/>
                    <a:pt x="25620" y="10258"/>
                    <a:pt x="24631" y="10258"/>
                  </a:cubicBezTo>
                  <a:cubicBezTo>
                    <a:pt x="24540" y="10258"/>
                    <a:pt x="24449" y="10261"/>
                    <a:pt x="24356" y="10265"/>
                  </a:cubicBezTo>
                  <a:cubicBezTo>
                    <a:pt x="23567" y="10265"/>
                    <a:pt x="22831" y="10475"/>
                    <a:pt x="22147" y="10896"/>
                  </a:cubicBezTo>
                  <a:cubicBezTo>
                    <a:pt x="22042" y="10949"/>
                    <a:pt x="21884" y="10949"/>
                    <a:pt x="21831" y="11001"/>
                  </a:cubicBezTo>
                  <a:cubicBezTo>
                    <a:pt x="21515" y="10212"/>
                    <a:pt x="21042" y="9581"/>
                    <a:pt x="20463" y="8950"/>
                  </a:cubicBezTo>
                  <a:cubicBezTo>
                    <a:pt x="20043" y="8634"/>
                    <a:pt x="19569" y="8319"/>
                    <a:pt x="19201" y="8056"/>
                  </a:cubicBezTo>
                  <a:cubicBezTo>
                    <a:pt x="18412" y="7582"/>
                    <a:pt x="17623" y="7372"/>
                    <a:pt x="16781" y="7319"/>
                  </a:cubicBezTo>
                  <a:cubicBezTo>
                    <a:pt x="16834" y="6846"/>
                    <a:pt x="16886" y="6425"/>
                    <a:pt x="16834" y="5951"/>
                  </a:cubicBezTo>
                  <a:cubicBezTo>
                    <a:pt x="16781" y="5425"/>
                    <a:pt x="16623" y="4899"/>
                    <a:pt x="16571" y="4373"/>
                  </a:cubicBezTo>
                  <a:cubicBezTo>
                    <a:pt x="16255" y="3321"/>
                    <a:pt x="15729" y="2479"/>
                    <a:pt x="14992" y="1690"/>
                  </a:cubicBezTo>
                  <a:cubicBezTo>
                    <a:pt x="14572" y="1322"/>
                    <a:pt x="14151" y="1007"/>
                    <a:pt x="13730" y="743"/>
                  </a:cubicBezTo>
                  <a:cubicBezTo>
                    <a:pt x="12814" y="262"/>
                    <a:pt x="11943" y="0"/>
                    <a:pt x="109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9613019" y="1227363"/>
              <a:ext cx="378161" cy="192025"/>
            </a:xfrm>
            <a:custGeom>
              <a:avLst/>
              <a:gdLst/>
              <a:ahLst/>
              <a:cxnLst/>
              <a:rect l="l" t="t" r="r" b="b"/>
              <a:pathLst>
                <a:path w="14993" h="7681" extrusionOk="0">
                  <a:moveTo>
                    <a:pt x="6313" y="0"/>
                  </a:moveTo>
                  <a:cubicBezTo>
                    <a:pt x="5734" y="0"/>
                    <a:pt x="5208" y="105"/>
                    <a:pt x="4682" y="421"/>
                  </a:cubicBezTo>
                  <a:cubicBezTo>
                    <a:pt x="4156" y="631"/>
                    <a:pt x="3682" y="947"/>
                    <a:pt x="3314" y="1368"/>
                  </a:cubicBezTo>
                  <a:cubicBezTo>
                    <a:pt x="2841" y="1736"/>
                    <a:pt x="2578" y="2262"/>
                    <a:pt x="2420" y="2893"/>
                  </a:cubicBezTo>
                  <a:cubicBezTo>
                    <a:pt x="2157" y="3419"/>
                    <a:pt x="2052" y="3998"/>
                    <a:pt x="2104" y="4577"/>
                  </a:cubicBezTo>
                  <a:cubicBezTo>
                    <a:pt x="2104" y="4734"/>
                    <a:pt x="2157" y="4892"/>
                    <a:pt x="2157" y="5050"/>
                  </a:cubicBezTo>
                  <a:cubicBezTo>
                    <a:pt x="2104" y="5103"/>
                    <a:pt x="2052" y="5103"/>
                    <a:pt x="1894" y="5155"/>
                  </a:cubicBezTo>
                  <a:cubicBezTo>
                    <a:pt x="1526" y="5313"/>
                    <a:pt x="1105" y="5576"/>
                    <a:pt x="842" y="5892"/>
                  </a:cubicBezTo>
                  <a:cubicBezTo>
                    <a:pt x="526" y="6207"/>
                    <a:pt x="316" y="6628"/>
                    <a:pt x="211" y="6996"/>
                  </a:cubicBezTo>
                  <a:cubicBezTo>
                    <a:pt x="53" y="7207"/>
                    <a:pt x="0" y="7470"/>
                    <a:pt x="0" y="7680"/>
                  </a:cubicBezTo>
                  <a:lnTo>
                    <a:pt x="14993" y="7680"/>
                  </a:lnTo>
                  <a:lnTo>
                    <a:pt x="14993" y="7628"/>
                  </a:lnTo>
                  <a:cubicBezTo>
                    <a:pt x="14993" y="7417"/>
                    <a:pt x="14940" y="7259"/>
                    <a:pt x="14940" y="7102"/>
                  </a:cubicBezTo>
                  <a:cubicBezTo>
                    <a:pt x="14677" y="6365"/>
                    <a:pt x="14309" y="5681"/>
                    <a:pt x="13783" y="5155"/>
                  </a:cubicBezTo>
                  <a:cubicBezTo>
                    <a:pt x="13414" y="4997"/>
                    <a:pt x="13099" y="4734"/>
                    <a:pt x="12836" y="4524"/>
                  </a:cubicBezTo>
                  <a:cubicBezTo>
                    <a:pt x="12257" y="4208"/>
                    <a:pt x="11573" y="3998"/>
                    <a:pt x="10942" y="3998"/>
                  </a:cubicBezTo>
                  <a:cubicBezTo>
                    <a:pt x="10889" y="3682"/>
                    <a:pt x="10784" y="3314"/>
                    <a:pt x="10732" y="3051"/>
                  </a:cubicBezTo>
                  <a:cubicBezTo>
                    <a:pt x="10468" y="2367"/>
                    <a:pt x="10100" y="1683"/>
                    <a:pt x="9522" y="1157"/>
                  </a:cubicBezTo>
                  <a:cubicBezTo>
                    <a:pt x="9206" y="947"/>
                    <a:pt x="8943" y="684"/>
                    <a:pt x="8627" y="473"/>
                  </a:cubicBezTo>
                  <a:cubicBezTo>
                    <a:pt x="7891" y="105"/>
                    <a:pt x="7154" y="0"/>
                    <a:pt x="63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248428" y="1227375"/>
              <a:ext cx="848747" cy="402790"/>
            </a:xfrm>
            <a:custGeom>
              <a:avLst/>
              <a:gdLst/>
              <a:ahLst/>
              <a:cxnLst/>
              <a:rect l="l" t="t" r="r" b="b"/>
              <a:pathLst>
                <a:path w="24725" h="10627" extrusionOk="0">
                  <a:moveTo>
                    <a:pt x="7312" y="0"/>
                  </a:moveTo>
                  <a:cubicBezTo>
                    <a:pt x="6681" y="0"/>
                    <a:pt x="6050" y="210"/>
                    <a:pt x="5471" y="473"/>
                  </a:cubicBezTo>
                  <a:cubicBezTo>
                    <a:pt x="4892" y="631"/>
                    <a:pt x="4366" y="1052"/>
                    <a:pt x="3893" y="1526"/>
                  </a:cubicBezTo>
                  <a:cubicBezTo>
                    <a:pt x="3420" y="1946"/>
                    <a:pt x="3104" y="2578"/>
                    <a:pt x="2894" y="3156"/>
                  </a:cubicBezTo>
                  <a:cubicBezTo>
                    <a:pt x="2630" y="3735"/>
                    <a:pt x="2525" y="4419"/>
                    <a:pt x="2578" y="5050"/>
                  </a:cubicBezTo>
                  <a:cubicBezTo>
                    <a:pt x="2630" y="5471"/>
                    <a:pt x="2736" y="5892"/>
                    <a:pt x="2788" y="6313"/>
                  </a:cubicBezTo>
                  <a:cubicBezTo>
                    <a:pt x="2999" y="6891"/>
                    <a:pt x="3262" y="7417"/>
                    <a:pt x="3630" y="7891"/>
                  </a:cubicBezTo>
                  <a:cubicBezTo>
                    <a:pt x="3157" y="7943"/>
                    <a:pt x="2736" y="8101"/>
                    <a:pt x="2262" y="8259"/>
                  </a:cubicBezTo>
                  <a:cubicBezTo>
                    <a:pt x="1736" y="8469"/>
                    <a:pt x="1263" y="8785"/>
                    <a:pt x="895" y="9258"/>
                  </a:cubicBezTo>
                  <a:cubicBezTo>
                    <a:pt x="474" y="9679"/>
                    <a:pt x="211" y="10100"/>
                    <a:pt x="0" y="10626"/>
                  </a:cubicBezTo>
                  <a:lnTo>
                    <a:pt x="24725" y="10626"/>
                  </a:lnTo>
                  <a:cubicBezTo>
                    <a:pt x="24462" y="10048"/>
                    <a:pt x="24093" y="9521"/>
                    <a:pt x="23620" y="9048"/>
                  </a:cubicBezTo>
                  <a:cubicBezTo>
                    <a:pt x="23304" y="8785"/>
                    <a:pt x="22883" y="8522"/>
                    <a:pt x="22568" y="8364"/>
                  </a:cubicBezTo>
                  <a:cubicBezTo>
                    <a:pt x="21779" y="7943"/>
                    <a:pt x="20937" y="7733"/>
                    <a:pt x="19990" y="7733"/>
                  </a:cubicBezTo>
                  <a:cubicBezTo>
                    <a:pt x="19622" y="7733"/>
                    <a:pt x="19201" y="7838"/>
                    <a:pt x="18885" y="7943"/>
                  </a:cubicBezTo>
                  <a:cubicBezTo>
                    <a:pt x="18833" y="7680"/>
                    <a:pt x="18833" y="7417"/>
                    <a:pt x="18780" y="7154"/>
                  </a:cubicBezTo>
                  <a:cubicBezTo>
                    <a:pt x="18517" y="6365"/>
                    <a:pt x="18096" y="5629"/>
                    <a:pt x="17465" y="5103"/>
                  </a:cubicBezTo>
                  <a:cubicBezTo>
                    <a:pt x="17097" y="4840"/>
                    <a:pt x="16781" y="4682"/>
                    <a:pt x="16466" y="4419"/>
                  </a:cubicBezTo>
                  <a:cubicBezTo>
                    <a:pt x="15677" y="3998"/>
                    <a:pt x="14887" y="3788"/>
                    <a:pt x="13941" y="3788"/>
                  </a:cubicBezTo>
                  <a:cubicBezTo>
                    <a:pt x="13362" y="3788"/>
                    <a:pt x="12888" y="3945"/>
                    <a:pt x="12362" y="4156"/>
                  </a:cubicBezTo>
                  <a:cubicBezTo>
                    <a:pt x="12310" y="3893"/>
                    <a:pt x="12310" y="3682"/>
                    <a:pt x="12257" y="3419"/>
                  </a:cubicBezTo>
                  <a:cubicBezTo>
                    <a:pt x="11994" y="2630"/>
                    <a:pt x="11521" y="1894"/>
                    <a:pt x="10942" y="1315"/>
                  </a:cubicBezTo>
                  <a:cubicBezTo>
                    <a:pt x="10626" y="1052"/>
                    <a:pt x="10258" y="789"/>
                    <a:pt x="9890" y="579"/>
                  </a:cubicBezTo>
                  <a:cubicBezTo>
                    <a:pt x="9101" y="210"/>
                    <a:pt x="8259" y="0"/>
                    <a:pt x="7312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9631959" y="3959950"/>
              <a:ext cx="340302" cy="334375"/>
              <a:chOff x="4864725" y="4564050"/>
              <a:chExt cx="337300" cy="33437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4864725" y="4564050"/>
                <a:ext cx="337300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13492" h="13344" extrusionOk="0">
                    <a:moveTo>
                      <a:pt x="5708" y="1"/>
                    </a:moveTo>
                    <a:cubicBezTo>
                      <a:pt x="5266" y="1"/>
                      <a:pt x="4832" y="312"/>
                      <a:pt x="4735" y="861"/>
                    </a:cubicBezTo>
                    <a:lnTo>
                      <a:pt x="4261" y="4385"/>
                    </a:lnTo>
                    <a:lnTo>
                      <a:pt x="894" y="5490"/>
                    </a:lnTo>
                    <a:cubicBezTo>
                      <a:pt x="53" y="5753"/>
                      <a:pt x="0" y="6910"/>
                      <a:pt x="789" y="7279"/>
                    </a:cubicBezTo>
                    <a:lnTo>
                      <a:pt x="3998" y="8857"/>
                    </a:lnTo>
                    <a:lnTo>
                      <a:pt x="4051" y="12381"/>
                    </a:lnTo>
                    <a:cubicBezTo>
                      <a:pt x="4051" y="12981"/>
                      <a:pt x="4523" y="13344"/>
                      <a:pt x="5009" y="13344"/>
                    </a:cubicBezTo>
                    <a:cubicBezTo>
                      <a:pt x="5248" y="13344"/>
                      <a:pt x="5491" y="13256"/>
                      <a:pt x="5681" y="13065"/>
                    </a:cubicBezTo>
                    <a:lnTo>
                      <a:pt x="8154" y="10487"/>
                    </a:lnTo>
                    <a:lnTo>
                      <a:pt x="11573" y="11540"/>
                    </a:lnTo>
                    <a:cubicBezTo>
                      <a:pt x="11670" y="11572"/>
                      <a:pt x="11764" y="11587"/>
                      <a:pt x="11856" y="11587"/>
                    </a:cubicBezTo>
                    <a:cubicBezTo>
                      <a:pt x="12514" y="11587"/>
                      <a:pt x="13001" y="10818"/>
                      <a:pt x="12678" y="10172"/>
                    </a:cubicBezTo>
                    <a:lnTo>
                      <a:pt x="10942" y="7016"/>
                    </a:lnTo>
                    <a:lnTo>
                      <a:pt x="12994" y="4122"/>
                    </a:lnTo>
                    <a:cubicBezTo>
                      <a:pt x="13491" y="3426"/>
                      <a:pt x="13001" y="2588"/>
                      <a:pt x="12234" y="2588"/>
                    </a:cubicBezTo>
                    <a:cubicBezTo>
                      <a:pt x="12190" y="2588"/>
                      <a:pt x="12145" y="2591"/>
                      <a:pt x="12099" y="2597"/>
                    </a:cubicBezTo>
                    <a:lnTo>
                      <a:pt x="8575" y="3281"/>
                    </a:lnTo>
                    <a:lnTo>
                      <a:pt x="6471" y="387"/>
                    </a:lnTo>
                    <a:cubicBezTo>
                      <a:pt x="6268" y="123"/>
                      <a:pt x="5986" y="1"/>
                      <a:pt x="57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079075" y="4628800"/>
                <a:ext cx="11445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1322" extrusionOk="0">
                    <a:moveTo>
                      <a:pt x="3633" y="0"/>
                    </a:moveTo>
                    <a:cubicBezTo>
                      <a:pt x="3598" y="0"/>
                      <a:pt x="3561" y="2"/>
                      <a:pt x="3525" y="7"/>
                    </a:cubicBezTo>
                    <a:lnTo>
                      <a:pt x="1" y="691"/>
                    </a:lnTo>
                    <a:lnTo>
                      <a:pt x="527" y="1322"/>
                    </a:lnTo>
                    <a:lnTo>
                      <a:pt x="4577" y="585"/>
                    </a:lnTo>
                    <a:cubicBezTo>
                      <a:pt x="4385" y="249"/>
                      <a:pt x="4017" y="0"/>
                      <a:pt x="3633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867350" y="4564050"/>
                <a:ext cx="163100" cy="334375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13375" extrusionOk="0">
                    <a:moveTo>
                      <a:pt x="5606" y="1"/>
                    </a:moveTo>
                    <a:cubicBezTo>
                      <a:pt x="5168" y="1"/>
                      <a:pt x="4747" y="312"/>
                      <a:pt x="4682" y="861"/>
                    </a:cubicBezTo>
                    <a:lnTo>
                      <a:pt x="4209" y="4385"/>
                    </a:lnTo>
                    <a:lnTo>
                      <a:pt x="842" y="5490"/>
                    </a:lnTo>
                    <a:cubicBezTo>
                      <a:pt x="53" y="5753"/>
                      <a:pt x="0" y="6910"/>
                      <a:pt x="737" y="7279"/>
                    </a:cubicBezTo>
                    <a:lnTo>
                      <a:pt x="3946" y="8857"/>
                    </a:lnTo>
                    <a:lnTo>
                      <a:pt x="3998" y="12381"/>
                    </a:lnTo>
                    <a:cubicBezTo>
                      <a:pt x="3998" y="12959"/>
                      <a:pt x="4484" y="13375"/>
                      <a:pt x="4998" y="13375"/>
                    </a:cubicBezTo>
                    <a:cubicBezTo>
                      <a:pt x="5139" y="13375"/>
                      <a:pt x="5283" y="13344"/>
                      <a:pt x="5419" y="13276"/>
                    </a:cubicBezTo>
                    <a:cubicBezTo>
                      <a:pt x="5313" y="13118"/>
                      <a:pt x="5313" y="13012"/>
                      <a:pt x="5313" y="12855"/>
                    </a:cubicBezTo>
                    <a:lnTo>
                      <a:pt x="5261" y="9330"/>
                    </a:lnTo>
                    <a:lnTo>
                      <a:pt x="2052" y="7752"/>
                    </a:lnTo>
                    <a:cubicBezTo>
                      <a:pt x="1263" y="7331"/>
                      <a:pt x="1315" y="6226"/>
                      <a:pt x="2157" y="5963"/>
                    </a:cubicBezTo>
                    <a:lnTo>
                      <a:pt x="5524" y="4859"/>
                    </a:lnTo>
                    <a:lnTo>
                      <a:pt x="5997" y="1282"/>
                    </a:lnTo>
                    <a:cubicBezTo>
                      <a:pt x="6050" y="966"/>
                      <a:pt x="6260" y="703"/>
                      <a:pt x="6523" y="598"/>
                    </a:cubicBezTo>
                    <a:lnTo>
                      <a:pt x="6366" y="387"/>
                    </a:lnTo>
                    <a:cubicBezTo>
                      <a:pt x="6163" y="123"/>
                      <a:pt x="5881" y="1"/>
                      <a:pt x="5606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17" name="Google Shape;17;p2"/>
            <p:cNvGrpSpPr/>
            <p:nvPr/>
          </p:nvGrpSpPr>
          <p:grpSpPr>
            <a:xfrm>
              <a:off x="6981913" y="6588475"/>
              <a:ext cx="291244" cy="277550"/>
              <a:chOff x="3689675" y="865975"/>
              <a:chExt cx="288675" cy="277550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3691350" y="865975"/>
                <a:ext cx="287000" cy="277550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11102" extrusionOk="0">
                    <a:moveTo>
                      <a:pt x="6491" y="0"/>
                    </a:moveTo>
                    <a:cubicBezTo>
                      <a:pt x="6242" y="0"/>
                      <a:pt x="5984" y="106"/>
                      <a:pt x="5798" y="333"/>
                    </a:cubicBezTo>
                    <a:lnTo>
                      <a:pt x="4115" y="2805"/>
                    </a:lnTo>
                    <a:lnTo>
                      <a:pt x="1169" y="2332"/>
                    </a:lnTo>
                    <a:cubicBezTo>
                      <a:pt x="1109" y="2318"/>
                      <a:pt x="1050" y="2311"/>
                      <a:pt x="992" y="2311"/>
                    </a:cubicBezTo>
                    <a:cubicBezTo>
                      <a:pt x="400" y="2311"/>
                      <a:pt x="1" y="3014"/>
                      <a:pt x="432" y="3542"/>
                    </a:cubicBezTo>
                    <a:lnTo>
                      <a:pt x="2274" y="5909"/>
                    </a:lnTo>
                    <a:lnTo>
                      <a:pt x="958" y="8644"/>
                    </a:lnTo>
                    <a:cubicBezTo>
                      <a:pt x="688" y="9186"/>
                      <a:pt x="1113" y="9804"/>
                      <a:pt x="1671" y="9804"/>
                    </a:cubicBezTo>
                    <a:cubicBezTo>
                      <a:pt x="1764" y="9804"/>
                      <a:pt x="1860" y="9787"/>
                      <a:pt x="1958" y="9749"/>
                    </a:cubicBezTo>
                    <a:lnTo>
                      <a:pt x="4746" y="8750"/>
                    </a:lnTo>
                    <a:lnTo>
                      <a:pt x="6850" y="10854"/>
                    </a:lnTo>
                    <a:cubicBezTo>
                      <a:pt x="7021" y="11025"/>
                      <a:pt x="7231" y="11101"/>
                      <a:pt x="7437" y="11101"/>
                    </a:cubicBezTo>
                    <a:cubicBezTo>
                      <a:pt x="7863" y="11101"/>
                      <a:pt x="8271" y="10772"/>
                      <a:pt x="8271" y="10275"/>
                    </a:cubicBezTo>
                    <a:lnTo>
                      <a:pt x="8165" y="7329"/>
                    </a:lnTo>
                    <a:lnTo>
                      <a:pt x="10796" y="5962"/>
                    </a:lnTo>
                    <a:cubicBezTo>
                      <a:pt x="11479" y="5593"/>
                      <a:pt x="11322" y="4699"/>
                      <a:pt x="10690" y="4489"/>
                    </a:cubicBezTo>
                    <a:lnTo>
                      <a:pt x="7797" y="3647"/>
                    </a:lnTo>
                    <a:lnTo>
                      <a:pt x="7271" y="701"/>
                    </a:lnTo>
                    <a:cubicBezTo>
                      <a:pt x="7239" y="254"/>
                      <a:pt x="6877" y="0"/>
                      <a:pt x="6491" y="0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84950" y="957150"/>
                <a:ext cx="86825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3473" h="1631" extrusionOk="0">
                    <a:moveTo>
                      <a:pt x="0" y="0"/>
                    </a:moveTo>
                    <a:lnTo>
                      <a:pt x="158" y="631"/>
                    </a:lnTo>
                    <a:lnTo>
                      <a:pt x="3472" y="1631"/>
                    </a:lnTo>
                    <a:cubicBezTo>
                      <a:pt x="3472" y="1315"/>
                      <a:pt x="3262" y="894"/>
                      <a:pt x="2894" y="84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689675" y="867575"/>
                <a:ext cx="183475" cy="246075"/>
              </a:xfrm>
              <a:custGeom>
                <a:avLst/>
                <a:gdLst/>
                <a:ahLst/>
                <a:cxnLst/>
                <a:rect l="l" t="t" r="r" b="b"/>
                <a:pathLst>
                  <a:path w="7339" h="9843" extrusionOk="0">
                    <a:moveTo>
                      <a:pt x="6452" y="0"/>
                    </a:moveTo>
                    <a:cubicBezTo>
                      <a:pt x="6207" y="0"/>
                      <a:pt x="5962" y="118"/>
                      <a:pt x="5813" y="374"/>
                    </a:cubicBezTo>
                    <a:lnTo>
                      <a:pt x="4129" y="2794"/>
                    </a:lnTo>
                    <a:lnTo>
                      <a:pt x="1131" y="2320"/>
                    </a:lnTo>
                    <a:cubicBezTo>
                      <a:pt x="1091" y="2314"/>
                      <a:pt x="1052" y="2311"/>
                      <a:pt x="1014" y="2311"/>
                    </a:cubicBezTo>
                    <a:cubicBezTo>
                      <a:pt x="395" y="2311"/>
                      <a:pt x="1" y="3087"/>
                      <a:pt x="447" y="3583"/>
                    </a:cubicBezTo>
                    <a:lnTo>
                      <a:pt x="2288" y="5950"/>
                    </a:lnTo>
                    <a:lnTo>
                      <a:pt x="973" y="8633"/>
                    </a:lnTo>
                    <a:cubicBezTo>
                      <a:pt x="710" y="9212"/>
                      <a:pt x="1078" y="9843"/>
                      <a:pt x="1657" y="9843"/>
                    </a:cubicBezTo>
                    <a:cubicBezTo>
                      <a:pt x="1762" y="9685"/>
                      <a:pt x="1762" y="9633"/>
                      <a:pt x="1815" y="9475"/>
                    </a:cubicBezTo>
                    <a:lnTo>
                      <a:pt x="3130" y="6792"/>
                    </a:lnTo>
                    <a:lnTo>
                      <a:pt x="1288" y="4425"/>
                    </a:lnTo>
                    <a:cubicBezTo>
                      <a:pt x="844" y="3881"/>
                      <a:pt x="1281" y="3153"/>
                      <a:pt x="1858" y="3153"/>
                    </a:cubicBezTo>
                    <a:cubicBezTo>
                      <a:pt x="1896" y="3153"/>
                      <a:pt x="1934" y="3156"/>
                      <a:pt x="1972" y="3162"/>
                    </a:cubicBezTo>
                    <a:lnTo>
                      <a:pt x="4971" y="3636"/>
                    </a:lnTo>
                    <a:lnTo>
                      <a:pt x="6654" y="1216"/>
                    </a:lnTo>
                    <a:cubicBezTo>
                      <a:pt x="6865" y="953"/>
                      <a:pt x="7075" y="900"/>
                      <a:pt x="7338" y="900"/>
                    </a:cubicBezTo>
                    <a:lnTo>
                      <a:pt x="7233" y="690"/>
                    </a:lnTo>
                    <a:cubicBezTo>
                      <a:pt x="7170" y="252"/>
                      <a:pt x="6811" y="0"/>
                      <a:pt x="6452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>
              <a:off x="6643903" y="1074100"/>
              <a:ext cx="295255" cy="276725"/>
              <a:chOff x="5348675" y="2068175"/>
              <a:chExt cx="292650" cy="276725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5353950" y="2069650"/>
                <a:ext cx="287375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11495" h="10940" extrusionOk="0">
                    <a:moveTo>
                      <a:pt x="3407" y="1"/>
                    </a:moveTo>
                    <a:cubicBezTo>
                      <a:pt x="2961" y="1"/>
                      <a:pt x="2567" y="368"/>
                      <a:pt x="2683" y="793"/>
                    </a:cubicBezTo>
                    <a:lnTo>
                      <a:pt x="3104" y="3739"/>
                    </a:lnTo>
                    <a:lnTo>
                      <a:pt x="579" y="5369"/>
                    </a:lnTo>
                    <a:cubicBezTo>
                      <a:pt x="0" y="5790"/>
                      <a:pt x="158" y="6685"/>
                      <a:pt x="842" y="6842"/>
                    </a:cubicBezTo>
                    <a:lnTo>
                      <a:pt x="3840" y="7421"/>
                    </a:lnTo>
                    <a:lnTo>
                      <a:pt x="4629" y="10314"/>
                    </a:lnTo>
                    <a:cubicBezTo>
                      <a:pt x="4688" y="10725"/>
                      <a:pt x="5025" y="10939"/>
                      <a:pt x="5366" y="10939"/>
                    </a:cubicBezTo>
                    <a:cubicBezTo>
                      <a:pt x="5636" y="10939"/>
                      <a:pt x="5910" y="10804"/>
                      <a:pt x="6050" y="10525"/>
                    </a:cubicBezTo>
                    <a:lnTo>
                      <a:pt x="7523" y="7894"/>
                    </a:lnTo>
                    <a:lnTo>
                      <a:pt x="10469" y="8000"/>
                    </a:lnTo>
                    <a:cubicBezTo>
                      <a:pt x="10503" y="8005"/>
                      <a:pt x="10537" y="8008"/>
                      <a:pt x="10570" y="8008"/>
                    </a:cubicBezTo>
                    <a:cubicBezTo>
                      <a:pt x="11143" y="8008"/>
                      <a:pt x="11495" y="7182"/>
                      <a:pt x="11047" y="6685"/>
                    </a:cubicBezTo>
                    <a:lnTo>
                      <a:pt x="8996" y="4528"/>
                    </a:lnTo>
                    <a:lnTo>
                      <a:pt x="10048" y="1740"/>
                    </a:lnTo>
                    <a:cubicBezTo>
                      <a:pt x="10220" y="1181"/>
                      <a:pt x="9829" y="657"/>
                      <a:pt x="9307" y="657"/>
                    </a:cubicBezTo>
                    <a:cubicBezTo>
                      <a:pt x="9191" y="657"/>
                      <a:pt x="9068" y="683"/>
                      <a:pt x="8943" y="740"/>
                    </a:cubicBezTo>
                    <a:lnTo>
                      <a:pt x="6260" y="2003"/>
                    </a:lnTo>
                    <a:lnTo>
                      <a:pt x="3893" y="162"/>
                    </a:lnTo>
                    <a:cubicBezTo>
                      <a:pt x="3739" y="49"/>
                      <a:pt x="3569" y="1"/>
                      <a:pt x="3407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507800" y="2086575"/>
                <a:ext cx="9340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3736" h="1747" extrusionOk="0">
                    <a:moveTo>
                      <a:pt x="3047" y="0"/>
                    </a:moveTo>
                    <a:cubicBezTo>
                      <a:pt x="2943" y="0"/>
                      <a:pt x="2838" y="20"/>
                      <a:pt x="2736" y="63"/>
                    </a:cubicBezTo>
                    <a:lnTo>
                      <a:pt x="1" y="1326"/>
                    </a:lnTo>
                    <a:lnTo>
                      <a:pt x="632" y="1747"/>
                    </a:lnTo>
                    <a:lnTo>
                      <a:pt x="3736" y="326"/>
                    </a:lnTo>
                    <a:cubicBezTo>
                      <a:pt x="3583" y="136"/>
                      <a:pt x="3320" y="0"/>
                      <a:pt x="3047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48675" y="2068175"/>
                <a:ext cx="148650" cy="276725"/>
              </a:xfrm>
              <a:custGeom>
                <a:avLst/>
                <a:gdLst/>
                <a:ahLst/>
                <a:cxnLst/>
                <a:rect l="l" t="t" r="r" b="b"/>
                <a:pathLst>
                  <a:path w="5946" h="11069" extrusionOk="0">
                    <a:moveTo>
                      <a:pt x="3520" y="1"/>
                    </a:moveTo>
                    <a:cubicBezTo>
                      <a:pt x="3056" y="1"/>
                      <a:pt x="2660" y="369"/>
                      <a:pt x="2736" y="904"/>
                    </a:cubicBezTo>
                    <a:lnTo>
                      <a:pt x="3104" y="3850"/>
                    </a:lnTo>
                    <a:lnTo>
                      <a:pt x="632" y="5534"/>
                    </a:lnTo>
                    <a:cubicBezTo>
                      <a:pt x="1" y="5902"/>
                      <a:pt x="211" y="6849"/>
                      <a:pt x="895" y="6954"/>
                    </a:cubicBezTo>
                    <a:lnTo>
                      <a:pt x="3841" y="7533"/>
                    </a:lnTo>
                    <a:lnTo>
                      <a:pt x="4630" y="10478"/>
                    </a:lnTo>
                    <a:cubicBezTo>
                      <a:pt x="4765" y="10849"/>
                      <a:pt x="5093" y="11068"/>
                      <a:pt x="5422" y="11068"/>
                    </a:cubicBezTo>
                    <a:cubicBezTo>
                      <a:pt x="5608" y="11068"/>
                      <a:pt x="5793" y="10998"/>
                      <a:pt x="5945" y="10847"/>
                    </a:cubicBezTo>
                    <a:cubicBezTo>
                      <a:pt x="5945" y="10794"/>
                      <a:pt x="5945" y="10741"/>
                      <a:pt x="5893" y="10584"/>
                    </a:cubicBezTo>
                    <a:lnTo>
                      <a:pt x="5103" y="7690"/>
                    </a:lnTo>
                    <a:lnTo>
                      <a:pt x="2105" y="7112"/>
                    </a:lnTo>
                    <a:cubicBezTo>
                      <a:pt x="1421" y="6954"/>
                      <a:pt x="1263" y="6060"/>
                      <a:pt x="1842" y="5639"/>
                    </a:cubicBezTo>
                    <a:lnTo>
                      <a:pt x="4367" y="4008"/>
                    </a:lnTo>
                    <a:lnTo>
                      <a:pt x="3946" y="1062"/>
                    </a:lnTo>
                    <a:cubicBezTo>
                      <a:pt x="3894" y="799"/>
                      <a:pt x="4051" y="536"/>
                      <a:pt x="4209" y="326"/>
                    </a:cubicBezTo>
                    <a:lnTo>
                      <a:pt x="4051" y="168"/>
                    </a:lnTo>
                    <a:cubicBezTo>
                      <a:pt x="3879" y="53"/>
                      <a:pt x="3694" y="1"/>
                      <a:pt x="3520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25" name="Google Shape;25;p2"/>
            <p:cNvGrpSpPr/>
            <p:nvPr/>
          </p:nvGrpSpPr>
          <p:grpSpPr>
            <a:xfrm>
              <a:off x="3073043" y="6288528"/>
              <a:ext cx="228593" cy="194302"/>
              <a:chOff x="1916200" y="1417475"/>
              <a:chExt cx="229350" cy="228000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918850" y="1417475"/>
                <a:ext cx="226700" cy="22780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9112" extrusionOk="0">
                    <a:moveTo>
                      <a:pt x="3793" y="1"/>
                    </a:moveTo>
                    <a:cubicBezTo>
                      <a:pt x="3485" y="1"/>
                      <a:pt x="3189" y="218"/>
                      <a:pt x="3156" y="577"/>
                    </a:cubicBezTo>
                    <a:lnTo>
                      <a:pt x="2893" y="2997"/>
                    </a:lnTo>
                    <a:lnTo>
                      <a:pt x="579" y="3786"/>
                    </a:lnTo>
                    <a:cubicBezTo>
                      <a:pt x="53" y="3944"/>
                      <a:pt x="0" y="4733"/>
                      <a:pt x="526" y="4996"/>
                    </a:cubicBezTo>
                    <a:lnTo>
                      <a:pt x="2683" y="6048"/>
                    </a:lnTo>
                    <a:lnTo>
                      <a:pt x="2683" y="8468"/>
                    </a:lnTo>
                    <a:cubicBezTo>
                      <a:pt x="2683" y="8863"/>
                      <a:pt x="3027" y="9111"/>
                      <a:pt x="3362" y="9111"/>
                    </a:cubicBezTo>
                    <a:cubicBezTo>
                      <a:pt x="3517" y="9111"/>
                      <a:pt x="3671" y="9058"/>
                      <a:pt x="3788" y="8942"/>
                    </a:cubicBezTo>
                    <a:lnTo>
                      <a:pt x="5524" y="7153"/>
                    </a:lnTo>
                    <a:lnTo>
                      <a:pt x="7786" y="7889"/>
                    </a:lnTo>
                    <a:cubicBezTo>
                      <a:pt x="7871" y="7918"/>
                      <a:pt x="7953" y="7931"/>
                      <a:pt x="8029" y="7931"/>
                    </a:cubicBezTo>
                    <a:cubicBezTo>
                      <a:pt x="8518" y="7931"/>
                      <a:pt x="8802" y="7397"/>
                      <a:pt x="8575" y="6943"/>
                    </a:cubicBezTo>
                    <a:lnTo>
                      <a:pt x="7417" y="4786"/>
                    </a:lnTo>
                    <a:lnTo>
                      <a:pt x="8785" y="2787"/>
                    </a:lnTo>
                    <a:cubicBezTo>
                      <a:pt x="9067" y="2317"/>
                      <a:pt x="8803" y="1763"/>
                      <a:pt x="8331" y="1763"/>
                    </a:cubicBezTo>
                    <a:cubicBezTo>
                      <a:pt x="8275" y="1763"/>
                      <a:pt x="8215" y="1770"/>
                      <a:pt x="8154" y="1787"/>
                    </a:cubicBezTo>
                    <a:lnTo>
                      <a:pt x="5787" y="2208"/>
                    </a:lnTo>
                    <a:lnTo>
                      <a:pt x="4314" y="262"/>
                    </a:lnTo>
                    <a:cubicBezTo>
                      <a:pt x="4174" y="82"/>
                      <a:pt x="3981" y="1"/>
                      <a:pt x="37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063500" y="1463200"/>
                <a:ext cx="76300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3052" h="853" extrusionOk="0">
                    <a:moveTo>
                      <a:pt x="2487" y="1"/>
                    </a:moveTo>
                    <a:cubicBezTo>
                      <a:pt x="2449" y="1"/>
                      <a:pt x="2409" y="4"/>
                      <a:pt x="2368" y="11"/>
                    </a:cubicBezTo>
                    <a:lnTo>
                      <a:pt x="1" y="484"/>
                    </a:lnTo>
                    <a:lnTo>
                      <a:pt x="316" y="853"/>
                    </a:lnTo>
                    <a:lnTo>
                      <a:pt x="3052" y="379"/>
                    </a:lnTo>
                    <a:cubicBezTo>
                      <a:pt x="2960" y="150"/>
                      <a:pt x="2749" y="1"/>
                      <a:pt x="248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916200" y="1417475"/>
                <a:ext cx="113125" cy="22800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9120" extrusionOk="0">
                    <a:moveTo>
                      <a:pt x="3919" y="1"/>
                    </a:moveTo>
                    <a:cubicBezTo>
                      <a:pt x="3604" y="1"/>
                      <a:pt x="3275" y="218"/>
                      <a:pt x="3210" y="577"/>
                    </a:cubicBezTo>
                    <a:lnTo>
                      <a:pt x="2894" y="2997"/>
                    </a:lnTo>
                    <a:lnTo>
                      <a:pt x="580" y="3786"/>
                    </a:lnTo>
                    <a:cubicBezTo>
                      <a:pt x="54" y="3997"/>
                      <a:pt x="1" y="4733"/>
                      <a:pt x="527" y="4996"/>
                    </a:cubicBezTo>
                    <a:lnTo>
                      <a:pt x="2684" y="6048"/>
                    </a:lnTo>
                    <a:lnTo>
                      <a:pt x="2684" y="8468"/>
                    </a:lnTo>
                    <a:cubicBezTo>
                      <a:pt x="2684" y="8871"/>
                      <a:pt x="2992" y="9119"/>
                      <a:pt x="3349" y="9119"/>
                    </a:cubicBezTo>
                    <a:cubicBezTo>
                      <a:pt x="3458" y="9119"/>
                      <a:pt x="3572" y="9096"/>
                      <a:pt x="3683" y="9047"/>
                    </a:cubicBezTo>
                    <a:cubicBezTo>
                      <a:pt x="3631" y="8942"/>
                      <a:pt x="3631" y="8889"/>
                      <a:pt x="3631" y="8784"/>
                    </a:cubicBezTo>
                    <a:lnTo>
                      <a:pt x="3631" y="6364"/>
                    </a:lnTo>
                    <a:lnTo>
                      <a:pt x="1474" y="5312"/>
                    </a:lnTo>
                    <a:cubicBezTo>
                      <a:pt x="948" y="5049"/>
                      <a:pt x="1000" y="4260"/>
                      <a:pt x="1526" y="4154"/>
                    </a:cubicBezTo>
                    <a:lnTo>
                      <a:pt x="3841" y="3365"/>
                    </a:lnTo>
                    <a:lnTo>
                      <a:pt x="4157" y="893"/>
                    </a:lnTo>
                    <a:cubicBezTo>
                      <a:pt x="4157" y="630"/>
                      <a:pt x="4367" y="525"/>
                      <a:pt x="4525" y="367"/>
                    </a:cubicBezTo>
                    <a:lnTo>
                      <a:pt x="4420" y="262"/>
                    </a:lnTo>
                    <a:cubicBezTo>
                      <a:pt x="4300" y="82"/>
                      <a:pt x="4112" y="1"/>
                      <a:pt x="3919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8472525" y="4670500"/>
              <a:ext cx="135369" cy="129375"/>
              <a:chOff x="2419900" y="952925"/>
              <a:chExt cx="134175" cy="129375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2421550" y="952925"/>
                <a:ext cx="1325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5175" extrusionOk="0">
                    <a:moveTo>
                      <a:pt x="2854" y="1"/>
                    </a:moveTo>
                    <a:cubicBezTo>
                      <a:pt x="2742" y="1"/>
                      <a:pt x="2640" y="55"/>
                      <a:pt x="2617" y="169"/>
                    </a:cubicBezTo>
                    <a:lnTo>
                      <a:pt x="1881" y="1326"/>
                    </a:lnTo>
                    <a:lnTo>
                      <a:pt x="513" y="1221"/>
                    </a:lnTo>
                    <a:cubicBezTo>
                      <a:pt x="493" y="1218"/>
                      <a:pt x="473" y="1216"/>
                      <a:pt x="453" y="1216"/>
                    </a:cubicBezTo>
                    <a:cubicBezTo>
                      <a:pt x="172" y="1216"/>
                      <a:pt x="1" y="1554"/>
                      <a:pt x="198" y="1800"/>
                    </a:cubicBezTo>
                    <a:lnTo>
                      <a:pt x="1092" y="2852"/>
                    </a:lnTo>
                    <a:lnTo>
                      <a:pt x="566" y="4167"/>
                    </a:lnTo>
                    <a:cubicBezTo>
                      <a:pt x="478" y="4431"/>
                      <a:pt x="647" y="4731"/>
                      <a:pt x="889" y="4731"/>
                    </a:cubicBezTo>
                    <a:cubicBezTo>
                      <a:pt x="937" y="4731"/>
                      <a:pt x="987" y="4719"/>
                      <a:pt x="1039" y="4693"/>
                    </a:cubicBezTo>
                    <a:lnTo>
                      <a:pt x="2354" y="4167"/>
                    </a:lnTo>
                    <a:lnTo>
                      <a:pt x="3407" y="5114"/>
                    </a:lnTo>
                    <a:cubicBezTo>
                      <a:pt x="3462" y="5155"/>
                      <a:pt x="3527" y="5175"/>
                      <a:pt x="3594" y="5175"/>
                    </a:cubicBezTo>
                    <a:cubicBezTo>
                      <a:pt x="3784" y="5175"/>
                      <a:pt x="3985" y="5018"/>
                      <a:pt x="3985" y="4746"/>
                    </a:cubicBezTo>
                    <a:lnTo>
                      <a:pt x="3880" y="3378"/>
                    </a:lnTo>
                    <a:lnTo>
                      <a:pt x="5037" y="2641"/>
                    </a:lnTo>
                    <a:cubicBezTo>
                      <a:pt x="5300" y="2536"/>
                      <a:pt x="5248" y="2063"/>
                      <a:pt x="4932" y="2010"/>
                    </a:cubicBezTo>
                    <a:lnTo>
                      <a:pt x="3512" y="1695"/>
                    </a:lnTo>
                    <a:lnTo>
                      <a:pt x="3196" y="274"/>
                    </a:lnTo>
                    <a:cubicBezTo>
                      <a:pt x="3166" y="95"/>
                      <a:pt x="3001" y="1"/>
                      <a:pt x="2854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510650" y="995275"/>
                <a:ext cx="408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685" extrusionOk="0">
                    <a:moveTo>
                      <a:pt x="0" y="1"/>
                    </a:moveTo>
                    <a:lnTo>
                      <a:pt x="53" y="316"/>
                    </a:lnTo>
                    <a:lnTo>
                      <a:pt x="1631" y="684"/>
                    </a:lnTo>
                    <a:cubicBezTo>
                      <a:pt x="1631" y="579"/>
                      <a:pt x="1473" y="369"/>
                      <a:pt x="1368" y="31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419900" y="952925"/>
                <a:ext cx="81575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4715" extrusionOk="0">
                    <a:moveTo>
                      <a:pt x="2910" y="1"/>
                    </a:moveTo>
                    <a:cubicBezTo>
                      <a:pt x="2791" y="1"/>
                      <a:pt x="2676" y="55"/>
                      <a:pt x="2631" y="169"/>
                    </a:cubicBezTo>
                    <a:lnTo>
                      <a:pt x="1894" y="1326"/>
                    </a:lnTo>
                    <a:lnTo>
                      <a:pt x="527" y="1221"/>
                    </a:lnTo>
                    <a:cubicBezTo>
                      <a:pt x="211" y="1221"/>
                      <a:pt x="1" y="1537"/>
                      <a:pt x="211" y="1800"/>
                    </a:cubicBezTo>
                    <a:lnTo>
                      <a:pt x="444" y="2074"/>
                    </a:lnTo>
                    <a:lnTo>
                      <a:pt x="444" y="2074"/>
                    </a:lnTo>
                    <a:cubicBezTo>
                      <a:pt x="423" y="1876"/>
                      <a:pt x="553" y="1678"/>
                      <a:pt x="745" y="1678"/>
                    </a:cubicBezTo>
                    <a:cubicBezTo>
                      <a:pt x="776" y="1678"/>
                      <a:pt x="808" y="1683"/>
                      <a:pt x="842" y="1695"/>
                    </a:cubicBezTo>
                    <a:lnTo>
                      <a:pt x="2210" y="1800"/>
                    </a:lnTo>
                    <a:lnTo>
                      <a:pt x="2946" y="642"/>
                    </a:lnTo>
                    <a:cubicBezTo>
                      <a:pt x="2999" y="485"/>
                      <a:pt x="3157" y="432"/>
                      <a:pt x="3262" y="432"/>
                    </a:cubicBezTo>
                    <a:lnTo>
                      <a:pt x="3262" y="274"/>
                    </a:lnTo>
                    <a:cubicBezTo>
                      <a:pt x="3232" y="95"/>
                      <a:pt x="3067" y="1"/>
                      <a:pt x="2910" y="1"/>
                    </a:cubicBezTo>
                    <a:close/>
                    <a:moveTo>
                      <a:pt x="444" y="2074"/>
                    </a:moveTo>
                    <a:cubicBezTo>
                      <a:pt x="452" y="2143"/>
                      <a:pt x="478" y="2212"/>
                      <a:pt x="527" y="2273"/>
                    </a:cubicBezTo>
                    <a:lnTo>
                      <a:pt x="1078" y="2921"/>
                    </a:lnTo>
                    <a:lnTo>
                      <a:pt x="1078" y="2921"/>
                    </a:lnTo>
                    <a:lnTo>
                      <a:pt x="1105" y="2852"/>
                    </a:lnTo>
                    <a:lnTo>
                      <a:pt x="444" y="2074"/>
                    </a:lnTo>
                    <a:close/>
                    <a:moveTo>
                      <a:pt x="1078" y="2921"/>
                    </a:moveTo>
                    <a:lnTo>
                      <a:pt x="579" y="4167"/>
                    </a:lnTo>
                    <a:cubicBezTo>
                      <a:pt x="486" y="4401"/>
                      <a:pt x="642" y="4636"/>
                      <a:pt x="864" y="4684"/>
                    </a:cubicBezTo>
                    <a:lnTo>
                      <a:pt x="864" y="4684"/>
                    </a:lnTo>
                    <a:cubicBezTo>
                      <a:pt x="869" y="4671"/>
                      <a:pt x="879" y="4656"/>
                      <a:pt x="895" y="4640"/>
                    </a:cubicBezTo>
                    <a:lnTo>
                      <a:pt x="1421" y="3325"/>
                    </a:lnTo>
                    <a:lnTo>
                      <a:pt x="1078" y="2921"/>
                    </a:lnTo>
                    <a:close/>
                    <a:moveTo>
                      <a:pt x="864" y="4684"/>
                    </a:moveTo>
                    <a:cubicBezTo>
                      <a:pt x="856" y="4702"/>
                      <a:pt x="861" y="4715"/>
                      <a:pt x="881" y="4715"/>
                    </a:cubicBezTo>
                    <a:cubicBezTo>
                      <a:pt x="895" y="4715"/>
                      <a:pt x="917" y="4708"/>
                      <a:pt x="947" y="4693"/>
                    </a:cubicBezTo>
                    <a:cubicBezTo>
                      <a:pt x="919" y="4693"/>
                      <a:pt x="891" y="4690"/>
                      <a:pt x="864" y="4684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33" name="Google Shape;33;p2"/>
            <p:cNvGrpSpPr/>
            <p:nvPr/>
          </p:nvGrpSpPr>
          <p:grpSpPr>
            <a:xfrm>
              <a:off x="1397120" y="3005138"/>
              <a:ext cx="139329" cy="128300"/>
              <a:chOff x="732600" y="1890325"/>
              <a:chExt cx="138100" cy="128300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732600" y="1890325"/>
                <a:ext cx="1381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5101" extrusionOk="0">
                    <a:moveTo>
                      <a:pt x="1431" y="1"/>
                    </a:moveTo>
                    <a:cubicBezTo>
                      <a:pt x="1188" y="1"/>
                      <a:pt x="1025" y="229"/>
                      <a:pt x="1105" y="548"/>
                    </a:cubicBezTo>
                    <a:lnTo>
                      <a:pt x="1368" y="1916"/>
                    </a:lnTo>
                    <a:lnTo>
                      <a:pt x="263" y="2758"/>
                    </a:lnTo>
                    <a:cubicBezTo>
                      <a:pt x="0" y="2968"/>
                      <a:pt x="158" y="3389"/>
                      <a:pt x="474" y="3442"/>
                    </a:cubicBezTo>
                    <a:lnTo>
                      <a:pt x="1842" y="3547"/>
                    </a:lnTo>
                    <a:lnTo>
                      <a:pt x="2315" y="4862"/>
                    </a:lnTo>
                    <a:cubicBezTo>
                      <a:pt x="2372" y="5004"/>
                      <a:pt x="2537" y="5100"/>
                      <a:pt x="2701" y="5100"/>
                    </a:cubicBezTo>
                    <a:cubicBezTo>
                      <a:pt x="2840" y="5100"/>
                      <a:pt x="2979" y="5031"/>
                      <a:pt x="3052" y="4862"/>
                    </a:cubicBezTo>
                    <a:lnTo>
                      <a:pt x="3630" y="3652"/>
                    </a:lnTo>
                    <a:lnTo>
                      <a:pt x="4998" y="3547"/>
                    </a:lnTo>
                    <a:cubicBezTo>
                      <a:pt x="5314" y="3547"/>
                      <a:pt x="5524" y="3126"/>
                      <a:pt x="5261" y="2916"/>
                    </a:cubicBezTo>
                    <a:lnTo>
                      <a:pt x="4209" y="1969"/>
                    </a:lnTo>
                    <a:lnTo>
                      <a:pt x="4630" y="601"/>
                    </a:lnTo>
                    <a:cubicBezTo>
                      <a:pt x="4716" y="343"/>
                      <a:pt x="4486" y="86"/>
                      <a:pt x="4255" y="86"/>
                    </a:cubicBezTo>
                    <a:cubicBezTo>
                      <a:pt x="4204" y="86"/>
                      <a:pt x="4152" y="99"/>
                      <a:pt x="4104" y="128"/>
                    </a:cubicBezTo>
                    <a:lnTo>
                      <a:pt x="2841" y="864"/>
                    </a:lnTo>
                    <a:lnTo>
                      <a:pt x="1684" y="75"/>
                    </a:lnTo>
                    <a:cubicBezTo>
                      <a:pt x="1595" y="24"/>
                      <a:pt x="1509" y="1"/>
                      <a:pt x="1431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02300" y="1893750"/>
                <a:ext cx="42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938" extrusionOk="0">
                    <a:moveTo>
                      <a:pt x="1447" y="1"/>
                    </a:moveTo>
                    <a:cubicBezTo>
                      <a:pt x="1377" y="1"/>
                      <a:pt x="1299" y="30"/>
                      <a:pt x="1210" y="96"/>
                    </a:cubicBezTo>
                    <a:lnTo>
                      <a:pt x="1" y="780"/>
                    </a:lnTo>
                    <a:lnTo>
                      <a:pt x="316" y="938"/>
                    </a:lnTo>
                    <a:lnTo>
                      <a:pt x="1684" y="148"/>
                    </a:lnTo>
                    <a:cubicBezTo>
                      <a:pt x="1623" y="57"/>
                      <a:pt x="1544" y="1"/>
                      <a:pt x="144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732600" y="1892325"/>
                <a:ext cx="749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052" extrusionOk="0">
                    <a:moveTo>
                      <a:pt x="1559" y="0"/>
                    </a:moveTo>
                    <a:cubicBezTo>
                      <a:pt x="1320" y="0"/>
                      <a:pt x="1063" y="218"/>
                      <a:pt x="1105" y="468"/>
                    </a:cubicBezTo>
                    <a:lnTo>
                      <a:pt x="1368" y="1836"/>
                    </a:lnTo>
                    <a:lnTo>
                      <a:pt x="263" y="2678"/>
                    </a:lnTo>
                    <a:cubicBezTo>
                      <a:pt x="0" y="2888"/>
                      <a:pt x="158" y="3362"/>
                      <a:pt x="474" y="3362"/>
                    </a:cubicBezTo>
                    <a:lnTo>
                      <a:pt x="1842" y="3467"/>
                    </a:lnTo>
                    <a:lnTo>
                      <a:pt x="2315" y="4782"/>
                    </a:lnTo>
                    <a:cubicBezTo>
                      <a:pt x="2415" y="4949"/>
                      <a:pt x="2578" y="5052"/>
                      <a:pt x="2738" y="5052"/>
                    </a:cubicBezTo>
                    <a:cubicBezTo>
                      <a:pt x="2830" y="5052"/>
                      <a:pt x="2922" y="5017"/>
                      <a:pt x="2999" y="4940"/>
                    </a:cubicBezTo>
                    <a:cubicBezTo>
                      <a:pt x="2894" y="4887"/>
                      <a:pt x="2841" y="4887"/>
                      <a:pt x="2841" y="4782"/>
                    </a:cubicBezTo>
                    <a:lnTo>
                      <a:pt x="2368" y="3467"/>
                    </a:lnTo>
                    <a:lnTo>
                      <a:pt x="1000" y="3362"/>
                    </a:lnTo>
                    <a:cubicBezTo>
                      <a:pt x="684" y="3309"/>
                      <a:pt x="527" y="2888"/>
                      <a:pt x="790" y="2678"/>
                    </a:cubicBezTo>
                    <a:lnTo>
                      <a:pt x="1894" y="1836"/>
                    </a:lnTo>
                    <a:lnTo>
                      <a:pt x="1631" y="468"/>
                    </a:lnTo>
                    <a:cubicBezTo>
                      <a:pt x="1631" y="311"/>
                      <a:pt x="1631" y="205"/>
                      <a:pt x="1789" y="153"/>
                    </a:cubicBezTo>
                    <a:lnTo>
                      <a:pt x="1736" y="48"/>
                    </a:lnTo>
                    <a:cubicBezTo>
                      <a:pt x="1682" y="15"/>
                      <a:pt x="1621" y="0"/>
                      <a:pt x="1559" y="0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 rot="-1856811">
              <a:off x="1565612" y="819222"/>
              <a:ext cx="1338947" cy="1025873"/>
              <a:chOff x="6015800" y="923575"/>
              <a:chExt cx="1212225" cy="937075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6015800" y="923575"/>
                <a:ext cx="375800" cy="361850"/>
              </a:xfrm>
              <a:custGeom>
                <a:avLst/>
                <a:gdLst/>
                <a:ahLst/>
                <a:cxnLst/>
                <a:rect l="l" t="t" r="r" b="b"/>
                <a:pathLst>
                  <a:path w="15032" h="14474" extrusionOk="0">
                    <a:moveTo>
                      <a:pt x="8300" y="0"/>
                    </a:moveTo>
                    <a:cubicBezTo>
                      <a:pt x="7968" y="0"/>
                      <a:pt x="7628" y="165"/>
                      <a:pt x="7404" y="501"/>
                    </a:cubicBezTo>
                    <a:lnTo>
                      <a:pt x="5352" y="3815"/>
                    </a:lnTo>
                    <a:lnTo>
                      <a:pt x="1459" y="3447"/>
                    </a:lnTo>
                    <a:cubicBezTo>
                      <a:pt x="1438" y="3446"/>
                      <a:pt x="1416" y="3445"/>
                      <a:pt x="1395" y="3445"/>
                    </a:cubicBezTo>
                    <a:cubicBezTo>
                      <a:pt x="538" y="3445"/>
                      <a:pt x="0" y="4463"/>
                      <a:pt x="565" y="5131"/>
                    </a:cubicBezTo>
                    <a:lnTo>
                      <a:pt x="3038" y="8129"/>
                    </a:lnTo>
                    <a:lnTo>
                      <a:pt x="1459" y="11706"/>
                    </a:lnTo>
                    <a:cubicBezTo>
                      <a:pt x="1145" y="12469"/>
                      <a:pt x="1712" y="13194"/>
                      <a:pt x="2474" y="13194"/>
                    </a:cubicBezTo>
                    <a:cubicBezTo>
                      <a:pt x="2604" y="13194"/>
                      <a:pt x="2741" y="13173"/>
                      <a:pt x="2880" y="13126"/>
                    </a:cubicBezTo>
                    <a:lnTo>
                      <a:pt x="6457" y="11654"/>
                    </a:lnTo>
                    <a:lnTo>
                      <a:pt x="9455" y="14231"/>
                    </a:lnTo>
                    <a:cubicBezTo>
                      <a:pt x="9654" y="14399"/>
                      <a:pt x="9883" y="14474"/>
                      <a:pt x="10107" y="14474"/>
                    </a:cubicBezTo>
                    <a:cubicBezTo>
                      <a:pt x="10656" y="14474"/>
                      <a:pt x="11176" y="14025"/>
                      <a:pt x="11139" y="13390"/>
                    </a:cubicBezTo>
                    <a:lnTo>
                      <a:pt x="10876" y="9497"/>
                    </a:lnTo>
                    <a:lnTo>
                      <a:pt x="14242" y="7498"/>
                    </a:lnTo>
                    <a:cubicBezTo>
                      <a:pt x="15031" y="7077"/>
                      <a:pt x="14874" y="5814"/>
                      <a:pt x="13979" y="5604"/>
                    </a:cubicBezTo>
                    <a:lnTo>
                      <a:pt x="10139" y="4710"/>
                    </a:lnTo>
                    <a:lnTo>
                      <a:pt x="9298" y="870"/>
                    </a:lnTo>
                    <a:cubicBezTo>
                      <a:pt x="9177" y="297"/>
                      <a:pt x="8745" y="0"/>
                      <a:pt x="8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6024650" y="1009625"/>
                <a:ext cx="1249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4999" h="1110" extrusionOk="0">
                    <a:moveTo>
                      <a:pt x="1005" y="0"/>
                    </a:moveTo>
                    <a:cubicBezTo>
                      <a:pt x="526" y="0"/>
                      <a:pt x="148" y="348"/>
                      <a:pt x="1" y="742"/>
                    </a:cubicBezTo>
                    <a:lnTo>
                      <a:pt x="4472" y="1110"/>
                    </a:lnTo>
                    <a:lnTo>
                      <a:pt x="4998" y="373"/>
                    </a:lnTo>
                    <a:lnTo>
                      <a:pt x="1105" y="5"/>
                    </a:lnTo>
                    <a:cubicBezTo>
                      <a:pt x="1072" y="2"/>
                      <a:pt x="1038" y="0"/>
                      <a:pt x="1005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6195625" y="926500"/>
                <a:ext cx="195975" cy="3611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14446" extrusionOk="0">
                    <a:moveTo>
                      <a:pt x="1045" y="1"/>
                    </a:moveTo>
                    <a:cubicBezTo>
                      <a:pt x="716" y="1"/>
                      <a:pt x="381" y="156"/>
                      <a:pt x="158" y="490"/>
                    </a:cubicBezTo>
                    <a:lnTo>
                      <a:pt x="0" y="753"/>
                    </a:lnTo>
                    <a:cubicBezTo>
                      <a:pt x="316" y="805"/>
                      <a:pt x="579" y="1068"/>
                      <a:pt x="684" y="1489"/>
                    </a:cubicBezTo>
                    <a:lnTo>
                      <a:pt x="1526" y="5277"/>
                    </a:lnTo>
                    <a:lnTo>
                      <a:pt x="5313" y="6223"/>
                    </a:lnTo>
                    <a:cubicBezTo>
                      <a:pt x="6260" y="6434"/>
                      <a:pt x="6366" y="7644"/>
                      <a:pt x="5576" y="8117"/>
                    </a:cubicBezTo>
                    <a:lnTo>
                      <a:pt x="2262" y="10116"/>
                    </a:lnTo>
                    <a:lnTo>
                      <a:pt x="2525" y="13956"/>
                    </a:lnTo>
                    <a:cubicBezTo>
                      <a:pt x="2578" y="14114"/>
                      <a:pt x="2525" y="14167"/>
                      <a:pt x="2420" y="14377"/>
                    </a:cubicBezTo>
                    <a:cubicBezTo>
                      <a:pt x="2541" y="14424"/>
                      <a:pt x="2667" y="14446"/>
                      <a:pt x="2793" y="14446"/>
                    </a:cubicBezTo>
                    <a:cubicBezTo>
                      <a:pt x="3374" y="14446"/>
                      <a:pt x="3936" y="13974"/>
                      <a:pt x="3893" y="13325"/>
                    </a:cubicBezTo>
                    <a:lnTo>
                      <a:pt x="3630" y="9432"/>
                    </a:lnTo>
                    <a:lnTo>
                      <a:pt x="6997" y="7486"/>
                    </a:lnTo>
                    <a:cubicBezTo>
                      <a:pt x="7838" y="7013"/>
                      <a:pt x="7628" y="5750"/>
                      <a:pt x="6734" y="5540"/>
                    </a:cubicBezTo>
                    <a:lnTo>
                      <a:pt x="2894" y="4645"/>
                    </a:lnTo>
                    <a:lnTo>
                      <a:pt x="2052" y="805"/>
                    </a:lnTo>
                    <a:cubicBezTo>
                      <a:pt x="1931" y="289"/>
                      <a:pt x="1494" y="1"/>
                      <a:pt x="1045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473100" y="1159675"/>
                <a:ext cx="70100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28040" h="18149" fill="none" extrusionOk="0">
                    <a:moveTo>
                      <a:pt x="1" y="0"/>
                    </a:moveTo>
                    <a:cubicBezTo>
                      <a:pt x="11785" y="0"/>
                      <a:pt x="23252" y="7417"/>
                      <a:pt x="28039" y="18149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6475750" y="1233325"/>
                <a:ext cx="309075" cy="140725"/>
              </a:xfrm>
              <a:custGeom>
                <a:avLst/>
                <a:gdLst/>
                <a:ahLst/>
                <a:cxnLst/>
                <a:rect l="l" t="t" r="r" b="b"/>
                <a:pathLst>
                  <a:path w="12363" h="5629" fill="none" extrusionOk="0">
                    <a:moveTo>
                      <a:pt x="0" y="0"/>
                    </a:moveTo>
                    <a:cubicBezTo>
                      <a:pt x="4366" y="1157"/>
                      <a:pt x="8522" y="3051"/>
                      <a:pt x="12362" y="5629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6858450" y="1473975"/>
                <a:ext cx="84175" cy="90775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3631" fill="none" extrusionOk="0">
                    <a:moveTo>
                      <a:pt x="0" y="1"/>
                    </a:moveTo>
                    <a:cubicBezTo>
                      <a:pt x="1368" y="948"/>
                      <a:pt x="2473" y="2210"/>
                      <a:pt x="3367" y="3630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6462600" y="1304325"/>
                <a:ext cx="303800" cy="409025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6361" fill="none" extrusionOk="0">
                    <a:moveTo>
                      <a:pt x="0" y="1"/>
                    </a:moveTo>
                    <a:cubicBezTo>
                      <a:pt x="6155" y="3315"/>
                      <a:pt x="10679" y="9522"/>
                      <a:pt x="12152" y="16361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6799275" y="1797500"/>
                <a:ext cx="15800" cy="631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526" fill="none" extrusionOk="0">
                    <a:moveTo>
                      <a:pt x="0" y="1"/>
                    </a:moveTo>
                    <a:cubicBezTo>
                      <a:pt x="210" y="842"/>
                      <a:pt x="368" y="1684"/>
                      <a:pt x="631" y="2526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6486275" y="1049200"/>
                <a:ext cx="4984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19938" h="3473" fill="none" extrusionOk="0">
                    <a:moveTo>
                      <a:pt x="0" y="1052"/>
                    </a:moveTo>
                    <a:cubicBezTo>
                      <a:pt x="6733" y="0"/>
                      <a:pt x="13677" y="842"/>
                      <a:pt x="19937" y="3472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7089900" y="1205700"/>
                <a:ext cx="59200" cy="355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421" fill="none" extrusionOk="0">
                    <a:moveTo>
                      <a:pt x="1" y="0"/>
                    </a:moveTo>
                    <a:cubicBezTo>
                      <a:pt x="790" y="421"/>
                      <a:pt x="1579" y="895"/>
                      <a:pt x="2368" y="1421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7216150" y="1312225"/>
                <a:ext cx="118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69" fill="none" extrusionOk="0">
                    <a:moveTo>
                      <a:pt x="1" y="0"/>
                    </a:moveTo>
                    <a:cubicBezTo>
                      <a:pt x="159" y="106"/>
                      <a:pt x="264" y="263"/>
                      <a:pt x="474" y="369"/>
                    </a:cubicBezTo>
                  </a:path>
                </a:pathLst>
              </a:custGeom>
              <a:noFill/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6989950" y="1652825"/>
                <a:ext cx="118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948" fill="none" extrusionOk="0">
                    <a:moveTo>
                      <a:pt x="1" y="1"/>
                    </a:moveTo>
                    <a:cubicBezTo>
                      <a:pt x="106" y="317"/>
                      <a:pt x="316" y="632"/>
                      <a:pt x="474" y="948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50" name="Google Shape;50;p2"/>
            <p:cNvGrpSpPr/>
            <p:nvPr/>
          </p:nvGrpSpPr>
          <p:grpSpPr>
            <a:xfrm>
              <a:off x="9272395" y="2451888"/>
              <a:ext cx="139329" cy="128300"/>
              <a:chOff x="732600" y="1890325"/>
              <a:chExt cx="138100" cy="128300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732600" y="1890325"/>
                <a:ext cx="1381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5101" extrusionOk="0">
                    <a:moveTo>
                      <a:pt x="1431" y="1"/>
                    </a:moveTo>
                    <a:cubicBezTo>
                      <a:pt x="1188" y="1"/>
                      <a:pt x="1025" y="229"/>
                      <a:pt x="1105" y="548"/>
                    </a:cubicBezTo>
                    <a:lnTo>
                      <a:pt x="1368" y="1916"/>
                    </a:lnTo>
                    <a:lnTo>
                      <a:pt x="263" y="2758"/>
                    </a:lnTo>
                    <a:cubicBezTo>
                      <a:pt x="0" y="2968"/>
                      <a:pt x="158" y="3389"/>
                      <a:pt x="474" y="3442"/>
                    </a:cubicBezTo>
                    <a:lnTo>
                      <a:pt x="1842" y="3547"/>
                    </a:lnTo>
                    <a:lnTo>
                      <a:pt x="2315" y="4862"/>
                    </a:lnTo>
                    <a:cubicBezTo>
                      <a:pt x="2372" y="5004"/>
                      <a:pt x="2537" y="5100"/>
                      <a:pt x="2701" y="5100"/>
                    </a:cubicBezTo>
                    <a:cubicBezTo>
                      <a:pt x="2840" y="5100"/>
                      <a:pt x="2979" y="5031"/>
                      <a:pt x="3052" y="4862"/>
                    </a:cubicBezTo>
                    <a:lnTo>
                      <a:pt x="3630" y="3652"/>
                    </a:lnTo>
                    <a:lnTo>
                      <a:pt x="4998" y="3547"/>
                    </a:lnTo>
                    <a:cubicBezTo>
                      <a:pt x="5314" y="3547"/>
                      <a:pt x="5524" y="3126"/>
                      <a:pt x="5261" y="2916"/>
                    </a:cubicBezTo>
                    <a:lnTo>
                      <a:pt x="4209" y="1969"/>
                    </a:lnTo>
                    <a:lnTo>
                      <a:pt x="4630" y="601"/>
                    </a:lnTo>
                    <a:cubicBezTo>
                      <a:pt x="4716" y="343"/>
                      <a:pt x="4486" y="86"/>
                      <a:pt x="4255" y="86"/>
                    </a:cubicBezTo>
                    <a:cubicBezTo>
                      <a:pt x="4204" y="86"/>
                      <a:pt x="4152" y="99"/>
                      <a:pt x="4104" y="128"/>
                    </a:cubicBezTo>
                    <a:lnTo>
                      <a:pt x="2841" y="864"/>
                    </a:lnTo>
                    <a:lnTo>
                      <a:pt x="1684" y="75"/>
                    </a:lnTo>
                    <a:cubicBezTo>
                      <a:pt x="1595" y="24"/>
                      <a:pt x="1509" y="1"/>
                      <a:pt x="1431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02300" y="1893750"/>
                <a:ext cx="42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938" extrusionOk="0">
                    <a:moveTo>
                      <a:pt x="1447" y="1"/>
                    </a:moveTo>
                    <a:cubicBezTo>
                      <a:pt x="1377" y="1"/>
                      <a:pt x="1299" y="30"/>
                      <a:pt x="1210" y="96"/>
                    </a:cubicBezTo>
                    <a:lnTo>
                      <a:pt x="1" y="780"/>
                    </a:lnTo>
                    <a:lnTo>
                      <a:pt x="316" y="938"/>
                    </a:lnTo>
                    <a:lnTo>
                      <a:pt x="1684" y="148"/>
                    </a:lnTo>
                    <a:cubicBezTo>
                      <a:pt x="1623" y="57"/>
                      <a:pt x="1544" y="1"/>
                      <a:pt x="144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732600" y="1892325"/>
                <a:ext cx="749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052" extrusionOk="0">
                    <a:moveTo>
                      <a:pt x="1559" y="0"/>
                    </a:moveTo>
                    <a:cubicBezTo>
                      <a:pt x="1320" y="0"/>
                      <a:pt x="1063" y="218"/>
                      <a:pt x="1105" y="468"/>
                    </a:cubicBezTo>
                    <a:lnTo>
                      <a:pt x="1368" y="1836"/>
                    </a:lnTo>
                    <a:lnTo>
                      <a:pt x="263" y="2678"/>
                    </a:lnTo>
                    <a:cubicBezTo>
                      <a:pt x="0" y="2888"/>
                      <a:pt x="158" y="3362"/>
                      <a:pt x="474" y="3362"/>
                    </a:cubicBezTo>
                    <a:lnTo>
                      <a:pt x="1842" y="3467"/>
                    </a:lnTo>
                    <a:lnTo>
                      <a:pt x="2315" y="4782"/>
                    </a:lnTo>
                    <a:cubicBezTo>
                      <a:pt x="2415" y="4949"/>
                      <a:pt x="2578" y="5052"/>
                      <a:pt x="2738" y="5052"/>
                    </a:cubicBezTo>
                    <a:cubicBezTo>
                      <a:pt x="2830" y="5052"/>
                      <a:pt x="2922" y="5017"/>
                      <a:pt x="2999" y="4940"/>
                    </a:cubicBezTo>
                    <a:cubicBezTo>
                      <a:pt x="2894" y="4887"/>
                      <a:pt x="2841" y="4887"/>
                      <a:pt x="2841" y="4782"/>
                    </a:cubicBezTo>
                    <a:lnTo>
                      <a:pt x="2368" y="3467"/>
                    </a:lnTo>
                    <a:lnTo>
                      <a:pt x="1000" y="3362"/>
                    </a:lnTo>
                    <a:cubicBezTo>
                      <a:pt x="684" y="3309"/>
                      <a:pt x="527" y="2888"/>
                      <a:pt x="790" y="2678"/>
                    </a:cubicBezTo>
                    <a:lnTo>
                      <a:pt x="1894" y="1836"/>
                    </a:lnTo>
                    <a:lnTo>
                      <a:pt x="1631" y="468"/>
                    </a:lnTo>
                    <a:cubicBezTo>
                      <a:pt x="1631" y="311"/>
                      <a:pt x="1631" y="205"/>
                      <a:pt x="1789" y="153"/>
                    </a:cubicBezTo>
                    <a:lnTo>
                      <a:pt x="1736" y="48"/>
                    </a:lnTo>
                    <a:cubicBezTo>
                      <a:pt x="1682" y="15"/>
                      <a:pt x="1621" y="0"/>
                      <a:pt x="1559" y="0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4961800" y="6288600"/>
              <a:ext cx="135369" cy="129375"/>
              <a:chOff x="2419900" y="952925"/>
              <a:chExt cx="134175" cy="129375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2421550" y="952925"/>
                <a:ext cx="1325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5175" extrusionOk="0">
                    <a:moveTo>
                      <a:pt x="2854" y="1"/>
                    </a:moveTo>
                    <a:cubicBezTo>
                      <a:pt x="2742" y="1"/>
                      <a:pt x="2640" y="55"/>
                      <a:pt x="2617" y="169"/>
                    </a:cubicBezTo>
                    <a:lnTo>
                      <a:pt x="1881" y="1326"/>
                    </a:lnTo>
                    <a:lnTo>
                      <a:pt x="513" y="1221"/>
                    </a:lnTo>
                    <a:cubicBezTo>
                      <a:pt x="493" y="1218"/>
                      <a:pt x="473" y="1216"/>
                      <a:pt x="453" y="1216"/>
                    </a:cubicBezTo>
                    <a:cubicBezTo>
                      <a:pt x="172" y="1216"/>
                      <a:pt x="1" y="1554"/>
                      <a:pt x="198" y="1800"/>
                    </a:cubicBezTo>
                    <a:lnTo>
                      <a:pt x="1092" y="2852"/>
                    </a:lnTo>
                    <a:lnTo>
                      <a:pt x="566" y="4167"/>
                    </a:lnTo>
                    <a:cubicBezTo>
                      <a:pt x="478" y="4431"/>
                      <a:pt x="647" y="4731"/>
                      <a:pt x="889" y="4731"/>
                    </a:cubicBezTo>
                    <a:cubicBezTo>
                      <a:pt x="937" y="4731"/>
                      <a:pt x="987" y="4719"/>
                      <a:pt x="1039" y="4693"/>
                    </a:cubicBezTo>
                    <a:lnTo>
                      <a:pt x="2354" y="4167"/>
                    </a:lnTo>
                    <a:lnTo>
                      <a:pt x="3407" y="5114"/>
                    </a:lnTo>
                    <a:cubicBezTo>
                      <a:pt x="3462" y="5155"/>
                      <a:pt x="3527" y="5175"/>
                      <a:pt x="3594" y="5175"/>
                    </a:cubicBezTo>
                    <a:cubicBezTo>
                      <a:pt x="3784" y="5175"/>
                      <a:pt x="3985" y="5018"/>
                      <a:pt x="3985" y="4746"/>
                    </a:cubicBezTo>
                    <a:lnTo>
                      <a:pt x="3880" y="3378"/>
                    </a:lnTo>
                    <a:lnTo>
                      <a:pt x="5037" y="2641"/>
                    </a:lnTo>
                    <a:cubicBezTo>
                      <a:pt x="5300" y="2536"/>
                      <a:pt x="5248" y="2063"/>
                      <a:pt x="4932" y="2010"/>
                    </a:cubicBezTo>
                    <a:lnTo>
                      <a:pt x="3512" y="1695"/>
                    </a:lnTo>
                    <a:lnTo>
                      <a:pt x="3196" y="274"/>
                    </a:lnTo>
                    <a:cubicBezTo>
                      <a:pt x="3166" y="95"/>
                      <a:pt x="3001" y="1"/>
                      <a:pt x="2854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510650" y="995275"/>
                <a:ext cx="408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685" extrusionOk="0">
                    <a:moveTo>
                      <a:pt x="0" y="1"/>
                    </a:moveTo>
                    <a:lnTo>
                      <a:pt x="53" y="316"/>
                    </a:lnTo>
                    <a:lnTo>
                      <a:pt x="1631" y="684"/>
                    </a:lnTo>
                    <a:cubicBezTo>
                      <a:pt x="1631" y="579"/>
                      <a:pt x="1473" y="369"/>
                      <a:pt x="1368" y="31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419900" y="952925"/>
                <a:ext cx="81575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4715" extrusionOk="0">
                    <a:moveTo>
                      <a:pt x="2910" y="1"/>
                    </a:moveTo>
                    <a:cubicBezTo>
                      <a:pt x="2791" y="1"/>
                      <a:pt x="2676" y="55"/>
                      <a:pt x="2631" y="169"/>
                    </a:cubicBezTo>
                    <a:lnTo>
                      <a:pt x="1894" y="1326"/>
                    </a:lnTo>
                    <a:lnTo>
                      <a:pt x="527" y="1221"/>
                    </a:lnTo>
                    <a:cubicBezTo>
                      <a:pt x="211" y="1221"/>
                      <a:pt x="1" y="1537"/>
                      <a:pt x="211" y="1800"/>
                    </a:cubicBezTo>
                    <a:lnTo>
                      <a:pt x="444" y="2074"/>
                    </a:lnTo>
                    <a:lnTo>
                      <a:pt x="444" y="2074"/>
                    </a:lnTo>
                    <a:cubicBezTo>
                      <a:pt x="423" y="1876"/>
                      <a:pt x="553" y="1678"/>
                      <a:pt x="745" y="1678"/>
                    </a:cubicBezTo>
                    <a:cubicBezTo>
                      <a:pt x="776" y="1678"/>
                      <a:pt x="808" y="1683"/>
                      <a:pt x="842" y="1695"/>
                    </a:cubicBezTo>
                    <a:lnTo>
                      <a:pt x="2210" y="1800"/>
                    </a:lnTo>
                    <a:lnTo>
                      <a:pt x="2946" y="642"/>
                    </a:lnTo>
                    <a:cubicBezTo>
                      <a:pt x="2999" y="485"/>
                      <a:pt x="3157" y="432"/>
                      <a:pt x="3262" y="432"/>
                    </a:cubicBezTo>
                    <a:lnTo>
                      <a:pt x="3262" y="274"/>
                    </a:lnTo>
                    <a:cubicBezTo>
                      <a:pt x="3232" y="95"/>
                      <a:pt x="3067" y="1"/>
                      <a:pt x="2910" y="1"/>
                    </a:cubicBezTo>
                    <a:close/>
                    <a:moveTo>
                      <a:pt x="444" y="2074"/>
                    </a:moveTo>
                    <a:cubicBezTo>
                      <a:pt x="452" y="2143"/>
                      <a:pt x="478" y="2212"/>
                      <a:pt x="527" y="2273"/>
                    </a:cubicBezTo>
                    <a:lnTo>
                      <a:pt x="1078" y="2921"/>
                    </a:lnTo>
                    <a:lnTo>
                      <a:pt x="1078" y="2921"/>
                    </a:lnTo>
                    <a:lnTo>
                      <a:pt x="1105" y="2852"/>
                    </a:lnTo>
                    <a:lnTo>
                      <a:pt x="444" y="2074"/>
                    </a:lnTo>
                    <a:close/>
                    <a:moveTo>
                      <a:pt x="1078" y="2921"/>
                    </a:moveTo>
                    <a:lnTo>
                      <a:pt x="579" y="4167"/>
                    </a:lnTo>
                    <a:cubicBezTo>
                      <a:pt x="486" y="4401"/>
                      <a:pt x="642" y="4636"/>
                      <a:pt x="864" y="4684"/>
                    </a:cubicBezTo>
                    <a:lnTo>
                      <a:pt x="864" y="4684"/>
                    </a:lnTo>
                    <a:cubicBezTo>
                      <a:pt x="869" y="4671"/>
                      <a:pt x="879" y="4656"/>
                      <a:pt x="895" y="4640"/>
                    </a:cubicBezTo>
                    <a:lnTo>
                      <a:pt x="1421" y="3325"/>
                    </a:lnTo>
                    <a:lnTo>
                      <a:pt x="1078" y="2921"/>
                    </a:lnTo>
                    <a:close/>
                    <a:moveTo>
                      <a:pt x="864" y="4684"/>
                    </a:moveTo>
                    <a:cubicBezTo>
                      <a:pt x="856" y="4702"/>
                      <a:pt x="861" y="4715"/>
                      <a:pt x="881" y="4715"/>
                    </a:cubicBezTo>
                    <a:cubicBezTo>
                      <a:pt x="895" y="4715"/>
                      <a:pt x="917" y="4708"/>
                      <a:pt x="947" y="4693"/>
                    </a:cubicBezTo>
                    <a:cubicBezTo>
                      <a:pt x="919" y="4693"/>
                      <a:pt x="891" y="4690"/>
                      <a:pt x="864" y="4684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-2280" y="-11449"/>
            <a:ext cx="12192215" cy="6882076"/>
            <a:chOff x="-2000" y="-12625"/>
            <a:chExt cx="10692000" cy="7589400"/>
          </a:xfrm>
        </p:grpSpPr>
        <p:sp>
          <p:nvSpPr>
            <p:cNvPr id="59" name="Google Shape;59;p2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grpSp>
          <p:nvGrpSpPr>
            <p:cNvPr id="60" name="Google Shape;60;p2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61" name="Google Shape;61;p2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62" name="Google Shape;62;p2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63" name="Google Shape;63;p2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64" name="Google Shape;64;p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5" name="Google Shape;65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6" name="Google Shape;66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7" name="Google Shape;67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68" name="Google Shape;68;p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9" name="Google Shape;69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70" name="Google Shape;70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71" name="Google Shape;71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72" name="Google Shape;72;p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73" name="Google Shape;73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74" name="Google Shape;74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75" name="Google Shape;75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76" name="Google Shape;76;p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77" name="Google Shape;77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78" name="Google Shape;78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79" name="Google Shape;79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80" name="Google Shape;80;p2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81" name="Google Shape;81;p2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82" name="Google Shape;82;p2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83" name="Google Shape;83;p2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4" name="Google Shape;84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5" name="Google Shape;85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6" name="Google Shape;86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7" name="Google Shape;87;p2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8" name="Google Shape;88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9" name="Google Shape;89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90" name="Google Shape;90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1" name="Google Shape;91;p2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92" name="Google Shape;92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93" name="Google Shape;93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94" name="Google Shape;94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5" name="Google Shape;95;p2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96" name="Google Shape;96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97" name="Google Shape;97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98" name="Google Shape;98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99" name="Google Shape;99;p2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100" name="Google Shape;100;p2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01" name="Google Shape;101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02" name="Google Shape;102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03" name="Google Shape;103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4" name="Google Shape;104;p2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05" name="Google Shape;105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06" name="Google Shape;106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07" name="Google Shape;107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8" name="Google Shape;108;p2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09" name="Google Shape;109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10" name="Google Shape;110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11" name="Google Shape;111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2" name="Google Shape;112;p2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13" name="Google Shape;113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14" name="Google Shape;114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15" name="Google Shape;115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16" name="Google Shape;116;p2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117" name="Google Shape;117;p2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118" name="Google Shape;118;p2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19" name="Google Shape;119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20" name="Google Shape;120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21" name="Google Shape;121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2" name="Google Shape;122;p2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23" name="Google Shape;123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24" name="Google Shape;124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25" name="Google Shape;125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6" name="Google Shape;126;p2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27" name="Google Shape;127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28" name="Google Shape;128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29" name="Google Shape;129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30" name="Google Shape;130;p2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31" name="Google Shape;131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32" name="Google Shape;132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33" name="Google Shape;133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34" name="Google Shape;134;p2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135" name="Google Shape;135;p2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36" name="Google Shape;136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37" name="Google Shape;137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38" name="Google Shape;138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39" name="Google Shape;139;p2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40" name="Google Shape;140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41" name="Google Shape;141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42" name="Google Shape;142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43" name="Google Shape;143;p2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44" name="Google Shape;144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45" name="Google Shape;145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46" name="Google Shape;146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47" name="Google Shape;147;p2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148" name="Google Shape;148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49" name="Google Shape;149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50" name="Google Shape;150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51" name="Google Shape;151;p2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52" name="Google Shape;152;p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53" name="Google Shape;153;p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54" name="Google Shape;154;p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55" name="Google Shape;155;p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56" name="Google Shape;156;p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57" name="Google Shape;157;p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58" name="Google Shape;158;p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59" name="Google Shape;159;p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60" name="Google Shape;160;p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61" name="Google Shape;161;p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62" name="Google Shape;162;p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63" name="Google Shape;163;p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64" name="Google Shape;164;p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65" name="Google Shape;165;p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66" name="Google Shape;166;p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67" name="Google Shape;167;p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168" name="Google Shape;168;p2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169" name="Google Shape;169;p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70" name="Google Shape;170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71" name="Google Shape;171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72" name="Google Shape;172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73" name="Google Shape;173;p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74" name="Google Shape;174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75" name="Google Shape;175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76" name="Google Shape;176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177" name="Google Shape;177;p2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178" name="Google Shape;178;p2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179" name="Google Shape;179;p2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180" name="Google Shape;180;p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81" name="Google Shape;181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82" name="Google Shape;182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83" name="Google Shape;183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4" name="Google Shape;184;p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85" name="Google Shape;185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86" name="Google Shape;186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87" name="Google Shape;187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88" name="Google Shape;188;p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89" name="Google Shape;189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90" name="Google Shape;190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91" name="Google Shape;191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92" name="Google Shape;192;p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93" name="Google Shape;193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94" name="Google Shape;194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95" name="Google Shape;195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196" name="Google Shape;196;p2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197" name="Google Shape;197;p2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198" name="Google Shape;198;p2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199" name="Google Shape;199;p2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00" name="Google Shape;200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01" name="Google Shape;201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02" name="Google Shape;202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03" name="Google Shape;203;p2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04" name="Google Shape;204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05" name="Google Shape;205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06" name="Google Shape;206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07" name="Google Shape;207;p2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08" name="Google Shape;208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09" name="Google Shape;209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10" name="Google Shape;210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11" name="Google Shape;211;p2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12" name="Google Shape;212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13" name="Google Shape;213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14" name="Google Shape;214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15" name="Google Shape;215;p2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16" name="Google Shape;216;p2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17" name="Google Shape;217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18" name="Google Shape;218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19" name="Google Shape;219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20" name="Google Shape;220;p2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21" name="Google Shape;221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22" name="Google Shape;222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23" name="Google Shape;223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24" name="Google Shape;224;p2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25" name="Google Shape;225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26" name="Google Shape;226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27" name="Google Shape;227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28" name="Google Shape;228;p2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29" name="Google Shape;229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30" name="Google Shape;230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31" name="Google Shape;231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32" name="Google Shape;232;p2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233" name="Google Shape;233;p2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34" name="Google Shape;234;p2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35" name="Google Shape;235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36" name="Google Shape;236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37" name="Google Shape;237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38" name="Google Shape;238;p2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39" name="Google Shape;239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0" name="Google Shape;240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1" name="Google Shape;241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2" name="Google Shape;242;p2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3" name="Google Shape;243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4" name="Google Shape;244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5" name="Google Shape;245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6" name="Google Shape;246;p2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7" name="Google Shape;247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8" name="Google Shape;248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9" name="Google Shape;249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50" name="Google Shape;250;p2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51" name="Google Shape;251;p2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2" name="Google Shape;252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3" name="Google Shape;253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4" name="Google Shape;254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5" name="Google Shape;255;p2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6" name="Google Shape;256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7" name="Google Shape;257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8" name="Google Shape;258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9" name="Google Shape;259;p2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60" name="Google Shape;260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61" name="Google Shape;261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62" name="Google Shape;262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63" name="Google Shape;263;p2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64" name="Google Shape;264;p2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65" name="Google Shape;265;p2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66" name="Google Shape;266;p2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67" name="Google Shape;267;p2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68" name="Google Shape;268;p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69" name="Google Shape;269;p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70" name="Google Shape;270;p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71" name="Google Shape;271;p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72" name="Google Shape;272;p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73" name="Google Shape;273;p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74" name="Google Shape;274;p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75" name="Google Shape;275;p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76" name="Google Shape;276;p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77" name="Google Shape;277;p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78" name="Google Shape;278;p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79" name="Google Shape;279;p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80" name="Google Shape;280;p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1" name="Google Shape;281;p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2" name="Google Shape;282;p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3" name="Google Shape;283;p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84" name="Google Shape;284;p2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285" name="Google Shape;285;p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86" name="Google Shape;286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87" name="Google Shape;287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88" name="Google Shape;288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89" name="Google Shape;289;p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90" name="Google Shape;290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91" name="Google Shape;291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92" name="Google Shape;292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93" name="Google Shape;293;p2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294" name="Google Shape;294;p2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295" name="Google Shape;295;p2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96" name="Google Shape;296;p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97" name="Google Shape;297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98" name="Google Shape;298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99" name="Google Shape;299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00" name="Google Shape;300;p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01" name="Google Shape;301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02" name="Google Shape;302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03" name="Google Shape;303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04" name="Google Shape;304;p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05" name="Google Shape;305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06" name="Google Shape;306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07" name="Google Shape;307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08" name="Google Shape;308;p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09" name="Google Shape;309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10" name="Google Shape;310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11" name="Google Shape;311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312" name="Google Shape;312;p2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13" name="Google Shape;313;p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14" name="Google Shape;314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15" name="Google Shape;315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16" name="Google Shape;316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17" name="Google Shape;317;p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18" name="Google Shape;318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19" name="Google Shape;319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20" name="Google Shape;320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21" name="Google Shape;321;p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22" name="Google Shape;322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23" name="Google Shape;323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24" name="Google Shape;324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25" name="Google Shape;325;p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26" name="Google Shape;326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27" name="Google Shape;327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28" name="Google Shape;328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29" name="Google Shape;329;p2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30" name="Google Shape;330;p2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31" name="Google Shape;331;p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32" name="Google Shape;332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33" name="Google Shape;333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34" name="Google Shape;334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35" name="Google Shape;335;p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36" name="Google Shape;336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37" name="Google Shape;337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38" name="Google Shape;338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39" name="Google Shape;339;p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40" name="Google Shape;340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41" name="Google Shape;341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42" name="Google Shape;342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43" name="Google Shape;343;p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44" name="Google Shape;344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45" name="Google Shape;345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46" name="Google Shape;346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347" name="Google Shape;347;p2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48" name="Google Shape;348;p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49" name="Google Shape;349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50" name="Google Shape;350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51" name="Google Shape;351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52" name="Google Shape;352;p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53" name="Google Shape;353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54" name="Google Shape;354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55" name="Google Shape;355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56" name="Google Shape;356;p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57" name="Google Shape;357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58" name="Google Shape;358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59" name="Google Shape;359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60" name="Google Shape;360;p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61" name="Google Shape;361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62" name="Google Shape;362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63" name="Google Shape;363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64" name="Google Shape;364;p2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65" name="Google Shape;365;p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6" name="Google Shape;366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7" name="Google Shape;367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8" name="Google Shape;368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69" name="Google Shape;369;p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70" name="Google Shape;370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71" name="Google Shape;371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72" name="Google Shape;372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73" name="Google Shape;373;p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74" name="Google Shape;374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75" name="Google Shape;375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76" name="Google Shape;376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77" name="Google Shape;377;p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78" name="Google Shape;378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79" name="Google Shape;379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80" name="Google Shape;380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381" name="Google Shape;381;p2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82" name="Google Shape;382;p2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83" name="Google Shape;383;p2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" name="Google Shape;384;p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" name="Google Shape;385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86" name="Google Shape;386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87" name="Google Shape;387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88" name="Google Shape;388;p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9" name="Google Shape;389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0" name="Google Shape;390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1" name="Google Shape;391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92" name="Google Shape;392;p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3" name="Google Shape;393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4" name="Google Shape;394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5" name="Google Shape;395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96" name="Google Shape;396;p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" name="Google Shape;397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8" name="Google Shape;398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9" name="Google Shape;399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400" name="Google Shape;400;p2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1" name="Google Shape;401;p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" name="Google Shape;402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3" name="Google Shape;403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4" name="Google Shape;404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05" name="Google Shape;405;p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" name="Google Shape;406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7" name="Google Shape;407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8" name="Google Shape;408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09" name="Google Shape;409;p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" name="Google Shape;410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11" name="Google Shape;411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12" name="Google Shape;412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13" name="Google Shape;413;p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4" name="Google Shape;414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15" name="Google Shape;415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16" name="Google Shape;416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17" name="Google Shape;417;p2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18" name="Google Shape;418;p2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19" name="Google Shape;419;p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20" name="Google Shape;420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21" name="Google Shape;421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22" name="Google Shape;422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23" name="Google Shape;423;p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24" name="Google Shape;424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25" name="Google Shape;425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26" name="Google Shape;426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27" name="Google Shape;427;p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28" name="Google Shape;428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29" name="Google Shape;429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30" name="Google Shape;430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31" name="Google Shape;431;p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32" name="Google Shape;432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33" name="Google Shape;433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34" name="Google Shape;434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435" name="Google Shape;435;p2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36" name="Google Shape;436;p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37" name="Google Shape;437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38" name="Google Shape;438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39" name="Google Shape;439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40" name="Google Shape;440;p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41" name="Google Shape;441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42" name="Google Shape;442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43" name="Google Shape;443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44" name="Google Shape;444;p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45" name="Google Shape;445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46" name="Google Shape;446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47" name="Google Shape;447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48" name="Google Shape;448;p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49" name="Google Shape;449;p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50" name="Google Shape;450;p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51" name="Google Shape;451;p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52" name="Google Shape;452;p2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53" name="Google Shape;453;p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54" name="Google Shape;454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55" name="Google Shape;455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56" name="Google Shape;456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457" name="Google Shape;457;p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58" name="Google Shape;458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59" name="Google Shape;459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60" name="Google Shape;460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461" name="Google Shape;461;p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62" name="Google Shape;462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63" name="Google Shape;463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64" name="Google Shape;464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465" name="Google Shape;465;p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66" name="Google Shape;466;p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67" name="Google Shape;467;p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68" name="Google Shape;468;p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469" name="Google Shape;469;p2"/>
          <p:cNvGrpSpPr/>
          <p:nvPr/>
        </p:nvGrpSpPr>
        <p:grpSpPr>
          <a:xfrm>
            <a:off x="7203694" y="131698"/>
            <a:ext cx="3622677" cy="3379369"/>
            <a:chOff x="3123500" y="607850"/>
            <a:chExt cx="2692075" cy="3186025"/>
          </a:xfrm>
        </p:grpSpPr>
        <p:sp>
          <p:nvSpPr>
            <p:cNvPr id="470" name="Google Shape;470;p2"/>
            <p:cNvSpPr/>
            <p:nvPr/>
          </p:nvSpPr>
          <p:spPr>
            <a:xfrm>
              <a:off x="3123500" y="1218850"/>
              <a:ext cx="2050300" cy="2575025"/>
            </a:xfrm>
            <a:custGeom>
              <a:avLst/>
              <a:gdLst/>
              <a:ahLst/>
              <a:cxnLst/>
              <a:rect l="l" t="t" r="r" b="b"/>
              <a:pathLst>
                <a:path w="82012" h="103001" extrusionOk="0">
                  <a:moveTo>
                    <a:pt x="60180" y="0"/>
                  </a:moveTo>
                  <a:lnTo>
                    <a:pt x="0" y="79328"/>
                  </a:lnTo>
                  <a:lnTo>
                    <a:pt x="73226" y="103001"/>
                  </a:lnTo>
                  <a:lnTo>
                    <a:pt x="82011" y="6366"/>
                  </a:lnTo>
                  <a:lnTo>
                    <a:pt x="60180" y="0"/>
                  </a:lnTo>
                  <a:close/>
                </a:path>
              </a:pathLst>
            </a:custGeom>
            <a:gradFill>
              <a:gsLst>
                <a:gs pos="0">
                  <a:srgbClr val="7BB8EF">
                    <a:alpha val="34117"/>
                    <a:alpha val="34080"/>
                  </a:srgbClr>
                </a:gs>
                <a:gs pos="68000">
                  <a:srgbClr val="FFFFFF">
                    <a:alpha val="0"/>
                    <a:alpha val="34080"/>
                  </a:srgbClr>
                </a:gs>
                <a:gs pos="100000">
                  <a:srgbClr val="FFFFFF">
                    <a:alpha val="0"/>
                    <a:alpha val="3408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371550" y="1058400"/>
              <a:ext cx="1158650" cy="464150"/>
            </a:xfrm>
            <a:custGeom>
              <a:avLst/>
              <a:gdLst/>
              <a:ahLst/>
              <a:cxnLst/>
              <a:rect l="l" t="t" r="r" b="b"/>
              <a:pathLst>
                <a:path w="46346" h="18566" extrusionOk="0">
                  <a:moveTo>
                    <a:pt x="1421" y="1"/>
                  </a:moveTo>
                  <a:cubicBezTo>
                    <a:pt x="1421" y="1"/>
                    <a:pt x="947" y="1053"/>
                    <a:pt x="895" y="1316"/>
                  </a:cubicBezTo>
                  <a:cubicBezTo>
                    <a:pt x="0" y="3841"/>
                    <a:pt x="9364" y="9469"/>
                    <a:pt x="21831" y="13888"/>
                  </a:cubicBezTo>
                  <a:cubicBezTo>
                    <a:pt x="30226" y="16876"/>
                    <a:pt x="37875" y="18565"/>
                    <a:pt x="42225" y="18565"/>
                  </a:cubicBezTo>
                  <a:cubicBezTo>
                    <a:pt x="44308" y="18565"/>
                    <a:pt x="45635" y="18178"/>
                    <a:pt x="45924" y="17360"/>
                  </a:cubicBezTo>
                  <a:cubicBezTo>
                    <a:pt x="46030" y="17097"/>
                    <a:pt x="46345" y="16150"/>
                    <a:pt x="46345" y="16150"/>
                  </a:cubicBezTo>
                  <a:cubicBezTo>
                    <a:pt x="46345" y="16150"/>
                    <a:pt x="36193" y="8838"/>
                    <a:pt x="25040" y="4788"/>
                  </a:cubicBezTo>
                  <a:cubicBezTo>
                    <a:pt x="13783" y="790"/>
                    <a:pt x="1421" y="1"/>
                    <a:pt x="1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4191375" y="859825"/>
              <a:ext cx="1591325" cy="635350"/>
            </a:xfrm>
            <a:custGeom>
              <a:avLst/>
              <a:gdLst/>
              <a:ahLst/>
              <a:cxnLst/>
              <a:rect l="l" t="t" r="r" b="b"/>
              <a:pathLst>
                <a:path w="63653" h="25414" extrusionOk="0">
                  <a:moveTo>
                    <a:pt x="1947" y="0"/>
                  </a:moveTo>
                  <a:cubicBezTo>
                    <a:pt x="1947" y="0"/>
                    <a:pt x="1421" y="1315"/>
                    <a:pt x="1263" y="1684"/>
                  </a:cubicBezTo>
                  <a:cubicBezTo>
                    <a:pt x="0" y="5156"/>
                    <a:pt x="12889" y="12888"/>
                    <a:pt x="29985" y="18991"/>
                  </a:cubicBezTo>
                  <a:cubicBezTo>
                    <a:pt x="41542" y="23116"/>
                    <a:pt x="52090" y="25414"/>
                    <a:pt x="58069" y="25414"/>
                  </a:cubicBezTo>
                  <a:cubicBezTo>
                    <a:pt x="60935" y="25414"/>
                    <a:pt x="62751" y="24886"/>
                    <a:pt x="63126" y="23778"/>
                  </a:cubicBezTo>
                  <a:cubicBezTo>
                    <a:pt x="63284" y="23462"/>
                    <a:pt x="63652" y="22094"/>
                    <a:pt x="63652" y="22094"/>
                  </a:cubicBezTo>
                  <a:cubicBezTo>
                    <a:pt x="63652" y="22094"/>
                    <a:pt x="49712" y="12047"/>
                    <a:pt x="34404" y="6576"/>
                  </a:cubicBezTo>
                  <a:cubicBezTo>
                    <a:pt x="19043" y="1052"/>
                    <a:pt x="1947" y="0"/>
                    <a:pt x="19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4204525" y="822275"/>
              <a:ext cx="1611050" cy="635350"/>
            </a:xfrm>
            <a:custGeom>
              <a:avLst/>
              <a:gdLst/>
              <a:ahLst/>
              <a:cxnLst/>
              <a:rect l="l" t="t" r="r" b="b"/>
              <a:pathLst>
                <a:path w="64442" h="25414" extrusionOk="0">
                  <a:moveTo>
                    <a:pt x="6360" y="1"/>
                  </a:moveTo>
                  <a:cubicBezTo>
                    <a:pt x="3484" y="1"/>
                    <a:pt x="1655" y="535"/>
                    <a:pt x="1263" y="1660"/>
                  </a:cubicBezTo>
                  <a:cubicBezTo>
                    <a:pt x="0" y="5079"/>
                    <a:pt x="12889" y="12865"/>
                    <a:pt x="29985" y="18967"/>
                  </a:cubicBezTo>
                  <a:cubicBezTo>
                    <a:pt x="41541" y="23091"/>
                    <a:pt x="52087" y="25413"/>
                    <a:pt x="58082" y="25413"/>
                  </a:cubicBezTo>
                  <a:cubicBezTo>
                    <a:pt x="60958" y="25413"/>
                    <a:pt x="62787" y="24879"/>
                    <a:pt x="63179" y="23754"/>
                  </a:cubicBezTo>
                  <a:cubicBezTo>
                    <a:pt x="64442" y="20282"/>
                    <a:pt x="51553" y="12549"/>
                    <a:pt x="34457" y="6447"/>
                  </a:cubicBezTo>
                  <a:cubicBezTo>
                    <a:pt x="22901" y="2323"/>
                    <a:pt x="12356" y="1"/>
                    <a:pt x="63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4592475" y="607850"/>
              <a:ext cx="961400" cy="637325"/>
            </a:xfrm>
            <a:custGeom>
              <a:avLst/>
              <a:gdLst/>
              <a:ahLst/>
              <a:cxnLst/>
              <a:rect l="l" t="t" r="r" b="b"/>
              <a:pathLst>
                <a:path w="38456" h="25493" extrusionOk="0">
                  <a:moveTo>
                    <a:pt x="17992" y="1"/>
                  </a:moveTo>
                  <a:cubicBezTo>
                    <a:pt x="10272" y="1"/>
                    <a:pt x="2889" y="5031"/>
                    <a:pt x="1" y="13025"/>
                  </a:cubicBezTo>
                  <a:cubicBezTo>
                    <a:pt x="10469" y="19969"/>
                    <a:pt x="22358" y="24230"/>
                    <a:pt x="34878" y="25492"/>
                  </a:cubicBezTo>
                  <a:cubicBezTo>
                    <a:pt x="38455" y="15392"/>
                    <a:pt x="33615" y="4451"/>
                    <a:pt x="23936" y="1031"/>
                  </a:cubicBezTo>
                  <a:cubicBezTo>
                    <a:pt x="21980" y="332"/>
                    <a:pt x="19975" y="1"/>
                    <a:pt x="179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4592475" y="607850"/>
              <a:ext cx="961400" cy="637325"/>
            </a:xfrm>
            <a:custGeom>
              <a:avLst/>
              <a:gdLst/>
              <a:ahLst/>
              <a:cxnLst/>
              <a:rect l="l" t="t" r="r" b="b"/>
              <a:pathLst>
                <a:path w="38456" h="25493" extrusionOk="0">
                  <a:moveTo>
                    <a:pt x="17992" y="1"/>
                  </a:moveTo>
                  <a:cubicBezTo>
                    <a:pt x="10272" y="1"/>
                    <a:pt x="2889" y="5031"/>
                    <a:pt x="1" y="13025"/>
                  </a:cubicBezTo>
                  <a:cubicBezTo>
                    <a:pt x="10469" y="19969"/>
                    <a:pt x="22358" y="24230"/>
                    <a:pt x="34878" y="25492"/>
                  </a:cubicBezTo>
                  <a:cubicBezTo>
                    <a:pt x="38455" y="15392"/>
                    <a:pt x="33615" y="4451"/>
                    <a:pt x="23936" y="1031"/>
                  </a:cubicBezTo>
                  <a:cubicBezTo>
                    <a:pt x="21980" y="332"/>
                    <a:pt x="19975" y="1"/>
                    <a:pt x="179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5173775" y="627050"/>
              <a:ext cx="378775" cy="618125"/>
            </a:xfrm>
            <a:custGeom>
              <a:avLst/>
              <a:gdLst/>
              <a:ahLst/>
              <a:cxnLst/>
              <a:rect l="l" t="t" r="r" b="b"/>
              <a:pathLst>
                <a:path w="15151" h="24725" extrusionOk="0">
                  <a:moveTo>
                    <a:pt x="0" y="0"/>
                  </a:moveTo>
                  <a:lnTo>
                    <a:pt x="0" y="0"/>
                  </a:lnTo>
                  <a:cubicBezTo>
                    <a:pt x="2157" y="1368"/>
                    <a:pt x="4051" y="3156"/>
                    <a:pt x="5576" y="5155"/>
                  </a:cubicBezTo>
                  <a:cubicBezTo>
                    <a:pt x="9732" y="10837"/>
                    <a:pt x="8838" y="18201"/>
                    <a:pt x="5366" y="23778"/>
                  </a:cubicBezTo>
                  <a:cubicBezTo>
                    <a:pt x="7418" y="24198"/>
                    <a:pt x="9522" y="24514"/>
                    <a:pt x="11626" y="24724"/>
                  </a:cubicBezTo>
                  <a:cubicBezTo>
                    <a:pt x="15151" y="14624"/>
                    <a:pt x="10311" y="3735"/>
                    <a:pt x="684" y="263"/>
                  </a:cubicBezTo>
                  <a:cubicBezTo>
                    <a:pt x="421" y="158"/>
                    <a:pt x="263" y="105"/>
                    <a:pt x="0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4592475" y="608625"/>
              <a:ext cx="437975" cy="381425"/>
            </a:xfrm>
            <a:custGeom>
              <a:avLst/>
              <a:gdLst/>
              <a:ahLst/>
              <a:cxnLst/>
              <a:rect l="l" t="t" r="r" b="b"/>
              <a:pathLst>
                <a:path w="17519" h="15257" extrusionOk="0">
                  <a:moveTo>
                    <a:pt x="17518" y="1"/>
                  </a:moveTo>
                  <a:cubicBezTo>
                    <a:pt x="9943" y="211"/>
                    <a:pt x="2842" y="5209"/>
                    <a:pt x="1" y="13099"/>
                  </a:cubicBezTo>
                  <a:cubicBezTo>
                    <a:pt x="1106" y="13836"/>
                    <a:pt x="2316" y="14572"/>
                    <a:pt x="3525" y="15256"/>
                  </a:cubicBezTo>
                  <a:cubicBezTo>
                    <a:pt x="6208" y="8260"/>
                    <a:pt x="10838" y="1211"/>
                    <a:pt x="17518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5524900" y="1287850"/>
              <a:ext cx="123650" cy="62525"/>
            </a:xfrm>
            <a:custGeom>
              <a:avLst/>
              <a:gdLst/>
              <a:ahLst/>
              <a:cxnLst/>
              <a:rect l="l" t="t" r="r" b="b"/>
              <a:pathLst>
                <a:path w="4946" h="2501" extrusionOk="0">
                  <a:moveTo>
                    <a:pt x="1678" y="1"/>
                  </a:moveTo>
                  <a:cubicBezTo>
                    <a:pt x="851" y="1"/>
                    <a:pt x="181" y="334"/>
                    <a:pt x="1" y="765"/>
                  </a:cubicBezTo>
                  <a:cubicBezTo>
                    <a:pt x="1" y="765"/>
                    <a:pt x="948" y="1554"/>
                    <a:pt x="2158" y="2027"/>
                  </a:cubicBezTo>
                  <a:cubicBezTo>
                    <a:pt x="3473" y="2501"/>
                    <a:pt x="4683" y="2501"/>
                    <a:pt x="4683" y="2501"/>
                  </a:cubicBezTo>
                  <a:cubicBezTo>
                    <a:pt x="4946" y="1817"/>
                    <a:pt x="4157" y="712"/>
                    <a:pt x="2894" y="239"/>
                  </a:cubicBezTo>
                  <a:cubicBezTo>
                    <a:pt x="2477" y="72"/>
                    <a:pt x="2061" y="1"/>
                    <a:pt x="16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5261875" y="1275650"/>
              <a:ext cx="136800" cy="67050"/>
            </a:xfrm>
            <a:custGeom>
              <a:avLst/>
              <a:gdLst/>
              <a:ahLst/>
              <a:cxnLst/>
              <a:rect l="l" t="t" r="r" b="b"/>
              <a:pathLst>
                <a:path w="5472" h="2682" extrusionOk="0">
                  <a:moveTo>
                    <a:pt x="1971" y="0"/>
                  </a:moveTo>
                  <a:cubicBezTo>
                    <a:pt x="1005" y="0"/>
                    <a:pt x="187" y="364"/>
                    <a:pt x="1" y="885"/>
                  </a:cubicBezTo>
                  <a:cubicBezTo>
                    <a:pt x="1" y="885"/>
                    <a:pt x="1000" y="1726"/>
                    <a:pt x="2421" y="2252"/>
                  </a:cubicBezTo>
                  <a:cubicBezTo>
                    <a:pt x="3473" y="2628"/>
                    <a:pt x="4444" y="2682"/>
                    <a:pt x="4914" y="2682"/>
                  </a:cubicBezTo>
                  <a:cubicBezTo>
                    <a:pt x="5101" y="2682"/>
                    <a:pt x="5209" y="2673"/>
                    <a:pt x="5209" y="2673"/>
                  </a:cubicBezTo>
                  <a:cubicBezTo>
                    <a:pt x="5472" y="1989"/>
                    <a:pt x="4683" y="727"/>
                    <a:pt x="3210" y="201"/>
                  </a:cubicBezTo>
                  <a:cubicBezTo>
                    <a:pt x="2795" y="62"/>
                    <a:pt x="2370" y="0"/>
                    <a:pt x="1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4382075" y="879725"/>
              <a:ext cx="123650" cy="62975"/>
            </a:xfrm>
            <a:custGeom>
              <a:avLst/>
              <a:gdLst/>
              <a:ahLst/>
              <a:cxnLst/>
              <a:rect l="l" t="t" r="r" b="b"/>
              <a:pathLst>
                <a:path w="4946" h="2519" extrusionOk="0">
                  <a:moveTo>
                    <a:pt x="1701" y="1"/>
                  </a:moveTo>
                  <a:cubicBezTo>
                    <a:pt x="860" y="1"/>
                    <a:pt x="185" y="340"/>
                    <a:pt x="0" y="782"/>
                  </a:cubicBezTo>
                  <a:cubicBezTo>
                    <a:pt x="0" y="782"/>
                    <a:pt x="842" y="1571"/>
                    <a:pt x="2157" y="2045"/>
                  </a:cubicBezTo>
                  <a:cubicBezTo>
                    <a:pt x="3472" y="2518"/>
                    <a:pt x="4682" y="2518"/>
                    <a:pt x="4682" y="2518"/>
                  </a:cubicBezTo>
                  <a:cubicBezTo>
                    <a:pt x="4945" y="1782"/>
                    <a:pt x="4156" y="677"/>
                    <a:pt x="2841" y="204"/>
                  </a:cubicBezTo>
                  <a:cubicBezTo>
                    <a:pt x="2448" y="62"/>
                    <a:pt x="2059" y="1"/>
                    <a:pt x="1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4579325" y="1031750"/>
              <a:ext cx="136800" cy="68800"/>
            </a:xfrm>
            <a:custGeom>
              <a:avLst/>
              <a:gdLst/>
              <a:ahLst/>
              <a:cxnLst/>
              <a:rect l="l" t="t" r="r" b="b"/>
              <a:pathLst>
                <a:path w="5472" h="2752" extrusionOk="0">
                  <a:moveTo>
                    <a:pt x="1888" y="0"/>
                  </a:moveTo>
                  <a:cubicBezTo>
                    <a:pt x="966" y="0"/>
                    <a:pt x="185" y="376"/>
                    <a:pt x="1" y="856"/>
                  </a:cubicBezTo>
                  <a:cubicBezTo>
                    <a:pt x="1" y="856"/>
                    <a:pt x="1000" y="1750"/>
                    <a:pt x="2473" y="2276"/>
                  </a:cubicBezTo>
                  <a:cubicBezTo>
                    <a:pt x="3657" y="2715"/>
                    <a:pt x="4767" y="2751"/>
                    <a:pt x="5105" y="2751"/>
                  </a:cubicBezTo>
                  <a:cubicBezTo>
                    <a:pt x="5172" y="2751"/>
                    <a:pt x="5209" y="2750"/>
                    <a:pt x="5209" y="2750"/>
                  </a:cubicBezTo>
                  <a:cubicBezTo>
                    <a:pt x="5472" y="2013"/>
                    <a:pt x="4578" y="751"/>
                    <a:pt x="3105" y="225"/>
                  </a:cubicBezTo>
                  <a:cubicBezTo>
                    <a:pt x="2697" y="68"/>
                    <a:pt x="2279" y="0"/>
                    <a:pt x="1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4914700" y="1183600"/>
              <a:ext cx="136800" cy="68175"/>
            </a:xfrm>
            <a:custGeom>
              <a:avLst/>
              <a:gdLst/>
              <a:ahLst/>
              <a:cxnLst/>
              <a:rect l="l" t="t" r="r" b="b"/>
              <a:pathLst>
                <a:path w="5472" h="2727" extrusionOk="0">
                  <a:moveTo>
                    <a:pt x="1947" y="0"/>
                  </a:moveTo>
                  <a:cubicBezTo>
                    <a:pt x="978" y="0"/>
                    <a:pt x="186" y="363"/>
                    <a:pt x="0" y="884"/>
                  </a:cubicBezTo>
                  <a:cubicBezTo>
                    <a:pt x="0" y="884"/>
                    <a:pt x="1000" y="1726"/>
                    <a:pt x="2473" y="2252"/>
                  </a:cubicBezTo>
                  <a:cubicBezTo>
                    <a:pt x="3656" y="2690"/>
                    <a:pt x="4767" y="2727"/>
                    <a:pt x="5104" y="2727"/>
                  </a:cubicBezTo>
                  <a:cubicBezTo>
                    <a:pt x="5172" y="2727"/>
                    <a:pt x="5208" y="2725"/>
                    <a:pt x="5208" y="2725"/>
                  </a:cubicBezTo>
                  <a:cubicBezTo>
                    <a:pt x="5471" y="1989"/>
                    <a:pt x="4682" y="727"/>
                    <a:pt x="3209" y="200"/>
                  </a:cubicBezTo>
                  <a:cubicBezTo>
                    <a:pt x="2778" y="62"/>
                    <a:pt x="2348" y="0"/>
                    <a:pt x="1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  <p:grpSp>
        <p:nvGrpSpPr>
          <p:cNvPr id="483" name="Google Shape;483;p2"/>
          <p:cNvGrpSpPr/>
          <p:nvPr/>
        </p:nvGrpSpPr>
        <p:grpSpPr>
          <a:xfrm>
            <a:off x="8822365" y="4761837"/>
            <a:ext cx="2982353" cy="2107812"/>
            <a:chOff x="2130575" y="4054150"/>
            <a:chExt cx="1526875" cy="1369175"/>
          </a:xfrm>
        </p:grpSpPr>
        <p:sp>
          <p:nvSpPr>
            <p:cNvPr id="484" name="Google Shape;484;p2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  <p:grpSp>
        <p:nvGrpSpPr>
          <p:cNvPr id="495" name="Google Shape;495;p2"/>
          <p:cNvGrpSpPr/>
          <p:nvPr/>
        </p:nvGrpSpPr>
        <p:grpSpPr>
          <a:xfrm>
            <a:off x="605901" y="4812842"/>
            <a:ext cx="2301651" cy="2056817"/>
            <a:chOff x="598450" y="4075425"/>
            <a:chExt cx="1178375" cy="1336050"/>
          </a:xfrm>
        </p:grpSpPr>
        <p:sp>
          <p:nvSpPr>
            <p:cNvPr id="496" name="Google Shape;496;p2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rgbClr val="3E4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  <p:sp>
        <p:nvSpPr>
          <p:cNvPr id="509" name="Google Shape;509;p2"/>
          <p:cNvSpPr txBox="1">
            <a:spLocks noGrp="1"/>
          </p:cNvSpPr>
          <p:nvPr>
            <p:ph type="ctrTitle"/>
          </p:nvPr>
        </p:nvSpPr>
        <p:spPr>
          <a:xfrm>
            <a:off x="1884595" y="2385657"/>
            <a:ext cx="8423027" cy="2224202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10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500"/>
              <a:buNone/>
              <a:defRPr sz="65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500"/>
              <a:buNone/>
              <a:defRPr sz="65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500"/>
              <a:buNone/>
              <a:defRPr sz="65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500"/>
              <a:buNone/>
              <a:defRPr sz="65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500"/>
              <a:buNone/>
              <a:defRPr sz="65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500"/>
              <a:buNone/>
              <a:defRPr sz="65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500"/>
              <a:buNone/>
              <a:defRPr sz="65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6500"/>
              <a:buNone/>
              <a:defRPr sz="65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2"/>
          <p:cNvSpPr txBox="1">
            <a:spLocks noGrp="1"/>
          </p:cNvSpPr>
          <p:nvPr>
            <p:ph type="subTitle" idx="1"/>
          </p:nvPr>
        </p:nvSpPr>
        <p:spPr>
          <a:xfrm>
            <a:off x="3064303" y="4842646"/>
            <a:ext cx="6063608" cy="402620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2172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"/>
          <p:cNvSpPr txBox="1">
            <a:spLocks noGrp="1"/>
          </p:cNvSpPr>
          <p:nvPr>
            <p:ph type="title"/>
          </p:nvPr>
        </p:nvSpPr>
        <p:spPr>
          <a:xfrm>
            <a:off x="960017" y="2905878"/>
            <a:ext cx="10272043" cy="1122166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513" name="Google Shape;513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70" y="1783590"/>
            <a:ext cx="4201251" cy="1122166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r>
              <a:t>xx%</a:t>
            </a:r>
          </a:p>
        </p:txBody>
      </p:sp>
      <p:sp>
        <p:nvSpPr>
          <p:cNvPr id="514" name="Google Shape;514;p3"/>
          <p:cNvSpPr txBox="1">
            <a:spLocks noGrp="1"/>
          </p:cNvSpPr>
          <p:nvPr>
            <p:ph type="subTitle" idx="1"/>
          </p:nvPr>
        </p:nvSpPr>
        <p:spPr>
          <a:xfrm>
            <a:off x="3189290" y="4175822"/>
            <a:ext cx="5813879" cy="951053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15" name="Google Shape;515;p3"/>
          <p:cNvGrpSpPr/>
          <p:nvPr/>
        </p:nvGrpSpPr>
        <p:grpSpPr>
          <a:xfrm>
            <a:off x="-23713" y="496906"/>
            <a:ext cx="11416775" cy="5729212"/>
            <a:chOff x="-20797" y="547977"/>
            <a:chExt cx="10011977" cy="6318048"/>
          </a:xfrm>
        </p:grpSpPr>
        <p:sp>
          <p:nvSpPr>
            <p:cNvPr id="516" name="Google Shape;516;p3"/>
            <p:cNvSpPr/>
            <p:nvPr/>
          </p:nvSpPr>
          <p:spPr>
            <a:xfrm>
              <a:off x="-20797" y="1350825"/>
              <a:ext cx="2262118" cy="976463"/>
            </a:xfrm>
            <a:custGeom>
              <a:avLst/>
              <a:gdLst/>
              <a:ahLst/>
              <a:cxnLst/>
              <a:rect l="l" t="t" r="r" b="b"/>
              <a:pathLst>
                <a:path w="29249" h="12738" extrusionOk="0">
                  <a:moveTo>
                    <a:pt x="10913" y="0"/>
                  </a:moveTo>
                  <a:cubicBezTo>
                    <a:pt x="10819" y="0"/>
                    <a:pt x="10723" y="3"/>
                    <a:pt x="10626" y="7"/>
                  </a:cubicBezTo>
                  <a:cubicBezTo>
                    <a:pt x="9890" y="7"/>
                    <a:pt x="9153" y="217"/>
                    <a:pt x="8417" y="638"/>
                  </a:cubicBezTo>
                  <a:cubicBezTo>
                    <a:pt x="7680" y="901"/>
                    <a:pt x="7102" y="1322"/>
                    <a:pt x="6576" y="1953"/>
                  </a:cubicBezTo>
                  <a:cubicBezTo>
                    <a:pt x="5997" y="2532"/>
                    <a:pt x="5576" y="3269"/>
                    <a:pt x="5366" y="4058"/>
                  </a:cubicBezTo>
                  <a:cubicBezTo>
                    <a:pt x="5050" y="4847"/>
                    <a:pt x="4945" y="5636"/>
                    <a:pt x="4945" y="6477"/>
                  </a:cubicBezTo>
                  <a:cubicBezTo>
                    <a:pt x="4998" y="7003"/>
                    <a:pt x="5103" y="7530"/>
                    <a:pt x="5208" y="8056"/>
                  </a:cubicBezTo>
                  <a:lnTo>
                    <a:pt x="5208" y="8108"/>
                  </a:lnTo>
                  <a:cubicBezTo>
                    <a:pt x="4261" y="8161"/>
                    <a:pt x="3262" y="8529"/>
                    <a:pt x="2473" y="9055"/>
                  </a:cubicBezTo>
                  <a:cubicBezTo>
                    <a:pt x="1631" y="9634"/>
                    <a:pt x="1000" y="10370"/>
                    <a:pt x="526" y="11264"/>
                  </a:cubicBezTo>
                  <a:cubicBezTo>
                    <a:pt x="263" y="11738"/>
                    <a:pt x="105" y="12211"/>
                    <a:pt x="0" y="12737"/>
                  </a:cubicBezTo>
                  <a:lnTo>
                    <a:pt x="29248" y="12737"/>
                  </a:lnTo>
                  <a:lnTo>
                    <a:pt x="29248" y="12580"/>
                  </a:lnTo>
                  <a:cubicBezTo>
                    <a:pt x="29038" y="12317"/>
                    <a:pt x="28880" y="12106"/>
                    <a:pt x="28670" y="11948"/>
                  </a:cubicBezTo>
                  <a:cubicBezTo>
                    <a:pt x="28302" y="11580"/>
                    <a:pt x="27828" y="11264"/>
                    <a:pt x="27407" y="11001"/>
                  </a:cubicBezTo>
                  <a:cubicBezTo>
                    <a:pt x="26492" y="10520"/>
                    <a:pt x="25620" y="10258"/>
                    <a:pt x="24631" y="10258"/>
                  </a:cubicBezTo>
                  <a:cubicBezTo>
                    <a:pt x="24540" y="10258"/>
                    <a:pt x="24449" y="10261"/>
                    <a:pt x="24356" y="10265"/>
                  </a:cubicBezTo>
                  <a:cubicBezTo>
                    <a:pt x="23567" y="10265"/>
                    <a:pt x="22831" y="10475"/>
                    <a:pt x="22147" y="10896"/>
                  </a:cubicBezTo>
                  <a:cubicBezTo>
                    <a:pt x="22042" y="10949"/>
                    <a:pt x="21884" y="10949"/>
                    <a:pt x="21831" y="11001"/>
                  </a:cubicBezTo>
                  <a:cubicBezTo>
                    <a:pt x="21515" y="10212"/>
                    <a:pt x="21042" y="9581"/>
                    <a:pt x="20463" y="8950"/>
                  </a:cubicBezTo>
                  <a:cubicBezTo>
                    <a:pt x="20043" y="8634"/>
                    <a:pt x="19569" y="8319"/>
                    <a:pt x="19201" y="8056"/>
                  </a:cubicBezTo>
                  <a:cubicBezTo>
                    <a:pt x="18412" y="7582"/>
                    <a:pt x="17623" y="7372"/>
                    <a:pt x="16781" y="7319"/>
                  </a:cubicBezTo>
                  <a:cubicBezTo>
                    <a:pt x="16834" y="6846"/>
                    <a:pt x="16886" y="6425"/>
                    <a:pt x="16834" y="5951"/>
                  </a:cubicBezTo>
                  <a:cubicBezTo>
                    <a:pt x="16781" y="5425"/>
                    <a:pt x="16623" y="4899"/>
                    <a:pt x="16571" y="4373"/>
                  </a:cubicBezTo>
                  <a:cubicBezTo>
                    <a:pt x="16255" y="3321"/>
                    <a:pt x="15729" y="2479"/>
                    <a:pt x="14992" y="1690"/>
                  </a:cubicBezTo>
                  <a:cubicBezTo>
                    <a:pt x="14572" y="1322"/>
                    <a:pt x="14151" y="1007"/>
                    <a:pt x="13730" y="743"/>
                  </a:cubicBezTo>
                  <a:cubicBezTo>
                    <a:pt x="12814" y="262"/>
                    <a:pt x="11943" y="0"/>
                    <a:pt x="109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9613019" y="1227363"/>
              <a:ext cx="378161" cy="192025"/>
            </a:xfrm>
            <a:custGeom>
              <a:avLst/>
              <a:gdLst/>
              <a:ahLst/>
              <a:cxnLst/>
              <a:rect l="l" t="t" r="r" b="b"/>
              <a:pathLst>
                <a:path w="14993" h="7681" extrusionOk="0">
                  <a:moveTo>
                    <a:pt x="6313" y="0"/>
                  </a:moveTo>
                  <a:cubicBezTo>
                    <a:pt x="5734" y="0"/>
                    <a:pt x="5208" y="105"/>
                    <a:pt x="4682" y="421"/>
                  </a:cubicBezTo>
                  <a:cubicBezTo>
                    <a:pt x="4156" y="631"/>
                    <a:pt x="3682" y="947"/>
                    <a:pt x="3314" y="1368"/>
                  </a:cubicBezTo>
                  <a:cubicBezTo>
                    <a:pt x="2841" y="1736"/>
                    <a:pt x="2578" y="2262"/>
                    <a:pt x="2420" y="2893"/>
                  </a:cubicBezTo>
                  <a:cubicBezTo>
                    <a:pt x="2157" y="3419"/>
                    <a:pt x="2052" y="3998"/>
                    <a:pt x="2104" y="4577"/>
                  </a:cubicBezTo>
                  <a:cubicBezTo>
                    <a:pt x="2104" y="4734"/>
                    <a:pt x="2157" y="4892"/>
                    <a:pt x="2157" y="5050"/>
                  </a:cubicBezTo>
                  <a:cubicBezTo>
                    <a:pt x="2104" y="5103"/>
                    <a:pt x="2052" y="5103"/>
                    <a:pt x="1894" y="5155"/>
                  </a:cubicBezTo>
                  <a:cubicBezTo>
                    <a:pt x="1526" y="5313"/>
                    <a:pt x="1105" y="5576"/>
                    <a:pt x="842" y="5892"/>
                  </a:cubicBezTo>
                  <a:cubicBezTo>
                    <a:pt x="526" y="6207"/>
                    <a:pt x="316" y="6628"/>
                    <a:pt x="211" y="6996"/>
                  </a:cubicBezTo>
                  <a:cubicBezTo>
                    <a:pt x="53" y="7207"/>
                    <a:pt x="0" y="7470"/>
                    <a:pt x="0" y="7680"/>
                  </a:cubicBezTo>
                  <a:lnTo>
                    <a:pt x="14993" y="7680"/>
                  </a:lnTo>
                  <a:lnTo>
                    <a:pt x="14993" y="7628"/>
                  </a:lnTo>
                  <a:cubicBezTo>
                    <a:pt x="14993" y="7417"/>
                    <a:pt x="14940" y="7259"/>
                    <a:pt x="14940" y="7102"/>
                  </a:cubicBezTo>
                  <a:cubicBezTo>
                    <a:pt x="14677" y="6365"/>
                    <a:pt x="14309" y="5681"/>
                    <a:pt x="13783" y="5155"/>
                  </a:cubicBezTo>
                  <a:cubicBezTo>
                    <a:pt x="13414" y="4997"/>
                    <a:pt x="13099" y="4734"/>
                    <a:pt x="12836" y="4524"/>
                  </a:cubicBezTo>
                  <a:cubicBezTo>
                    <a:pt x="12257" y="4208"/>
                    <a:pt x="11573" y="3998"/>
                    <a:pt x="10942" y="3998"/>
                  </a:cubicBezTo>
                  <a:cubicBezTo>
                    <a:pt x="10889" y="3682"/>
                    <a:pt x="10784" y="3314"/>
                    <a:pt x="10732" y="3051"/>
                  </a:cubicBezTo>
                  <a:cubicBezTo>
                    <a:pt x="10468" y="2367"/>
                    <a:pt x="10100" y="1683"/>
                    <a:pt x="9522" y="1157"/>
                  </a:cubicBezTo>
                  <a:cubicBezTo>
                    <a:pt x="9206" y="947"/>
                    <a:pt x="8943" y="684"/>
                    <a:pt x="8627" y="473"/>
                  </a:cubicBezTo>
                  <a:cubicBezTo>
                    <a:pt x="7891" y="105"/>
                    <a:pt x="7154" y="0"/>
                    <a:pt x="63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4248428" y="1227375"/>
              <a:ext cx="848747" cy="402790"/>
            </a:xfrm>
            <a:custGeom>
              <a:avLst/>
              <a:gdLst/>
              <a:ahLst/>
              <a:cxnLst/>
              <a:rect l="l" t="t" r="r" b="b"/>
              <a:pathLst>
                <a:path w="24725" h="10627" extrusionOk="0">
                  <a:moveTo>
                    <a:pt x="7312" y="0"/>
                  </a:moveTo>
                  <a:cubicBezTo>
                    <a:pt x="6681" y="0"/>
                    <a:pt x="6050" y="210"/>
                    <a:pt x="5471" y="473"/>
                  </a:cubicBezTo>
                  <a:cubicBezTo>
                    <a:pt x="4892" y="631"/>
                    <a:pt x="4366" y="1052"/>
                    <a:pt x="3893" y="1526"/>
                  </a:cubicBezTo>
                  <a:cubicBezTo>
                    <a:pt x="3420" y="1946"/>
                    <a:pt x="3104" y="2578"/>
                    <a:pt x="2894" y="3156"/>
                  </a:cubicBezTo>
                  <a:cubicBezTo>
                    <a:pt x="2630" y="3735"/>
                    <a:pt x="2525" y="4419"/>
                    <a:pt x="2578" y="5050"/>
                  </a:cubicBezTo>
                  <a:cubicBezTo>
                    <a:pt x="2630" y="5471"/>
                    <a:pt x="2736" y="5892"/>
                    <a:pt x="2788" y="6313"/>
                  </a:cubicBezTo>
                  <a:cubicBezTo>
                    <a:pt x="2999" y="6891"/>
                    <a:pt x="3262" y="7417"/>
                    <a:pt x="3630" y="7891"/>
                  </a:cubicBezTo>
                  <a:cubicBezTo>
                    <a:pt x="3157" y="7943"/>
                    <a:pt x="2736" y="8101"/>
                    <a:pt x="2262" y="8259"/>
                  </a:cubicBezTo>
                  <a:cubicBezTo>
                    <a:pt x="1736" y="8469"/>
                    <a:pt x="1263" y="8785"/>
                    <a:pt x="895" y="9258"/>
                  </a:cubicBezTo>
                  <a:cubicBezTo>
                    <a:pt x="474" y="9679"/>
                    <a:pt x="211" y="10100"/>
                    <a:pt x="0" y="10626"/>
                  </a:cubicBezTo>
                  <a:lnTo>
                    <a:pt x="24725" y="10626"/>
                  </a:lnTo>
                  <a:cubicBezTo>
                    <a:pt x="24462" y="10048"/>
                    <a:pt x="24093" y="9521"/>
                    <a:pt x="23620" y="9048"/>
                  </a:cubicBezTo>
                  <a:cubicBezTo>
                    <a:pt x="23304" y="8785"/>
                    <a:pt x="22883" y="8522"/>
                    <a:pt x="22568" y="8364"/>
                  </a:cubicBezTo>
                  <a:cubicBezTo>
                    <a:pt x="21779" y="7943"/>
                    <a:pt x="20937" y="7733"/>
                    <a:pt x="19990" y="7733"/>
                  </a:cubicBezTo>
                  <a:cubicBezTo>
                    <a:pt x="19622" y="7733"/>
                    <a:pt x="19201" y="7838"/>
                    <a:pt x="18885" y="7943"/>
                  </a:cubicBezTo>
                  <a:cubicBezTo>
                    <a:pt x="18833" y="7680"/>
                    <a:pt x="18833" y="7417"/>
                    <a:pt x="18780" y="7154"/>
                  </a:cubicBezTo>
                  <a:cubicBezTo>
                    <a:pt x="18517" y="6365"/>
                    <a:pt x="18096" y="5629"/>
                    <a:pt x="17465" y="5103"/>
                  </a:cubicBezTo>
                  <a:cubicBezTo>
                    <a:pt x="17097" y="4840"/>
                    <a:pt x="16781" y="4682"/>
                    <a:pt x="16466" y="4419"/>
                  </a:cubicBezTo>
                  <a:cubicBezTo>
                    <a:pt x="15677" y="3998"/>
                    <a:pt x="14887" y="3788"/>
                    <a:pt x="13941" y="3788"/>
                  </a:cubicBezTo>
                  <a:cubicBezTo>
                    <a:pt x="13362" y="3788"/>
                    <a:pt x="12888" y="3945"/>
                    <a:pt x="12362" y="4156"/>
                  </a:cubicBezTo>
                  <a:cubicBezTo>
                    <a:pt x="12310" y="3893"/>
                    <a:pt x="12310" y="3682"/>
                    <a:pt x="12257" y="3419"/>
                  </a:cubicBezTo>
                  <a:cubicBezTo>
                    <a:pt x="11994" y="2630"/>
                    <a:pt x="11521" y="1894"/>
                    <a:pt x="10942" y="1315"/>
                  </a:cubicBezTo>
                  <a:cubicBezTo>
                    <a:pt x="10626" y="1052"/>
                    <a:pt x="10258" y="789"/>
                    <a:pt x="9890" y="579"/>
                  </a:cubicBezTo>
                  <a:cubicBezTo>
                    <a:pt x="9101" y="210"/>
                    <a:pt x="8259" y="0"/>
                    <a:pt x="7312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grpSp>
          <p:nvGrpSpPr>
            <p:cNvPr id="519" name="Google Shape;519;p3"/>
            <p:cNvGrpSpPr/>
            <p:nvPr/>
          </p:nvGrpSpPr>
          <p:grpSpPr>
            <a:xfrm>
              <a:off x="9631959" y="3959950"/>
              <a:ext cx="340302" cy="334375"/>
              <a:chOff x="4864725" y="4564050"/>
              <a:chExt cx="337300" cy="334375"/>
            </a:xfrm>
          </p:grpSpPr>
          <p:sp>
            <p:nvSpPr>
              <p:cNvPr id="520" name="Google Shape;520;p3"/>
              <p:cNvSpPr/>
              <p:nvPr/>
            </p:nvSpPr>
            <p:spPr>
              <a:xfrm>
                <a:off x="4864725" y="4564050"/>
                <a:ext cx="337300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13492" h="13344" extrusionOk="0">
                    <a:moveTo>
                      <a:pt x="5708" y="1"/>
                    </a:moveTo>
                    <a:cubicBezTo>
                      <a:pt x="5266" y="1"/>
                      <a:pt x="4832" y="312"/>
                      <a:pt x="4735" y="861"/>
                    </a:cubicBezTo>
                    <a:lnTo>
                      <a:pt x="4261" y="4385"/>
                    </a:lnTo>
                    <a:lnTo>
                      <a:pt x="894" y="5490"/>
                    </a:lnTo>
                    <a:cubicBezTo>
                      <a:pt x="53" y="5753"/>
                      <a:pt x="0" y="6910"/>
                      <a:pt x="789" y="7279"/>
                    </a:cubicBezTo>
                    <a:lnTo>
                      <a:pt x="3998" y="8857"/>
                    </a:lnTo>
                    <a:lnTo>
                      <a:pt x="4051" y="12381"/>
                    </a:lnTo>
                    <a:cubicBezTo>
                      <a:pt x="4051" y="12981"/>
                      <a:pt x="4523" y="13344"/>
                      <a:pt x="5009" y="13344"/>
                    </a:cubicBezTo>
                    <a:cubicBezTo>
                      <a:pt x="5248" y="13344"/>
                      <a:pt x="5491" y="13256"/>
                      <a:pt x="5681" y="13065"/>
                    </a:cubicBezTo>
                    <a:lnTo>
                      <a:pt x="8154" y="10487"/>
                    </a:lnTo>
                    <a:lnTo>
                      <a:pt x="11573" y="11540"/>
                    </a:lnTo>
                    <a:cubicBezTo>
                      <a:pt x="11670" y="11572"/>
                      <a:pt x="11764" y="11587"/>
                      <a:pt x="11856" y="11587"/>
                    </a:cubicBezTo>
                    <a:cubicBezTo>
                      <a:pt x="12514" y="11587"/>
                      <a:pt x="13001" y="10818"/>
                      <a:pt x="12678" y="10172"/>
                    </a:cubicBezTo>
                    <a:lnTo>
                      <a:pt x="10942" y="7016"/>
                    </a:lnTo>
                    <a:lnTo>
                      <a:pt x="12994" y="4122"/>
                    </a:lnTo>
                    <a:cubicBezTo>
                      <a:pt x="13491" y="3426"/>
                      <a:pt x="13001" y="2588"/>
                      <a:pt x="12234" y="2588"/>
                    </a:cubicBezTo>
                    <a:cubicBezTo>
                      <a:pt x="12190" y="2588"/>
                      <a:pt x="12145" y="2591"/>
                      <a:pt x="12099" y="2597"/>
                    </a:cubicBezTo>
                    <a:lnTo>
                      <a:pt x="8575" y="3281"/>
                    </a:lnTo>
                    <a:lnTo>
                      <a:pt x="6471" y="387"/>
                    </a:lnTo>
                    <a:cubicBezTo>
                      <a:pt x="6268" y="123"/>
                      <a:pt x="5986" y="1"/>
                      <a:pt x="57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21" name="Google Shape;521;p3"/>
              <p:cNvSpPr/>
              <p:nvPr/>
            </p:nvSpPr>
            <p:spPr>
              <a:xfrm>
                <a:off x="5079075" y="4628800"/>
                <a:ext cx="11445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1322" extrusionOk="0">
                    <a:moveTo>
                      <a:pt x="3633" y="0"/>
                    </a:moveTo>
                    <a:cubicBezTo>
                      <a:pt x="3598" y="0"/>
                      <a:pt x="3561" y="2"/>
                      <a:pt x="3525" y="7"/>
                    </a:cubicBezTo>
                    <a:lnTo>
                      <a:pt x="1" y="691"/>
                    </a:lnTo>
                    <a:lnTo>
                      <a:pt x="527" y="1322"/>
                    </a:lnTo>
                    <a:lnTo>
                      <a:pt x="4577" y="585"/>
                    </a:lnTo>
                    <a:cubicBezTo>
                      <a:pt x="4385" y="249"/>
                      <a:pt x="4017" y="0"/>
                      <a:pt x="3633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22" name="Google Shape;522;p3"/>
              <p:cNvSpPr/>
              <p:nvPr/>
            </p:nvSpPr>
            <p:spPr>
              <a:xfrm>
                <a:off x="4867350" y="4564050"/>
                <a:ext cx="163100" cy="334375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13375" extrusionOk="0">
                    <a:moveTo>
                      <a:pt x="5606" y="1"/>
                    </a:moveTo>
                    <a:cubicBezTo>
                      <a:pt x="5168" y="1"/>
                      <a:pt x="4747" y="312"/>
                      <a:pt x="4682" y="861"/>
                    </a:cubicBezTo>
                    <a:lnTo>
                      <a:pt x="4209" y="4385"/>
                    </a:lnTo>
                    <a:lnTo>
                      <a:pt x="842" y="5490"/>
                    </a:lnTo>
                    <a:cubicBezTo>
                      <a:pt x="53" y="5753"/>
                      <a:pt x="0" y="6910"/>
                      <a:pt x="737" y="7279"/>
                    </a:cubicBezTo>
                    <a:lnTo>
                      <a:pt x="3946" y="8857"/>
                    </a:lnTo>
                    <a:lnTo>
                      <a:pt x="3998" y="12381"/>
                    </a:lnTo>
                    <a:cubicBezTo>
                      <a:pt x="3998" y="12959"/>
                      <a:pt x="4484" y="13375"/>
                      <a:pt x="4998" y="13375"/>
                    </a:cubicBezTo>
                    <a:cubicBezTo>
                      <a:pt x="5139" y="13375"/>
                      <a:pt x="5283" y="13344"/>
                      <a:pt x="5419" y="13276"/>
                    </a:cubicBezTo>
                    <a:cubicBezTo>
                      <a:pt x="5313" y="13118"/>
                      <a:pt x="5313" y="13012"/>
                      <a:pt x="5313" y="12855"/>
                    </a:cubicBezTo>
                    <a:lnTo>
                      <a:pt x="5261" y="9330"/>
                    </a:lnTo>
                    <a:lnTo>
                      <a:pt x="2052" y="7752"/>
                    </a:lnTo>
                    <a:cubicBezTo>
                      <a:pt x="1263" y="7331"/>
                      <a:pt x="1315" y="6226"/>
                      <a:pt x="2157" y="5963"/>
                    </a:cubicBezTo>
                    <a:lnTo>
                      <a:pt x="5524" y="4859"/>
                    </a:lnTo>
                    <a:lnTo>
                      <a:pt x="5997" y="1282"/>
                    </a:lnTo>
                    <a:cubicBezTo>
                      <a:pt x="6050" y="966"/>
                      <a:pt x="6260" y="703"/>
                      <a:pt x="6523" y="598"/>
                    </a:cubicBezTo>
                    <a:lnTo>
                      <a:pt x="6366" y="387"/>
                    </a:lnTo>
                    <a:cubicBezTo>
                      <a:pt x="6163" y="123"/>
                      <a:pt x="5881" y="1"/>
                      <a:pt x="5606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523" name="Google Shape;523;p3"/>
            <p:cNvGrpSpPr/>
            <p:nvPr/>
          </p:nvGrpSpPr>
          <p:grpSpPr>
            <a:xfrm>
              <a:off x="6981913" y="6588475"/>
              <a:ext cx="291244" cy="277550"/>
              <a:chOff x="3689675" y="865975"/>
              <a:chExt cx="288675" cy="277550"/>
            </a:xfrm>
          </p:grpSpPr>
          <p:sp>
            <p:nvSpPr>
              <p:cNvPr id="524" name="Google Shape;524;p3"/>
              <p:cNvSpPr/>
              <p:nvPr/>
            </p:nvSpPr>
            <p:spPr>
              <a:xfrm>
                <a:off x="3691350" y="865975"/>
                <a:ext cx="287000" cy="277550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11102" extrusionOk="0">
                    <a:moveTo>
                      <a:pt x="6491" y="0"/>
                    </a:moveTo>
                    <a:cubicBezTo>
                      <a:pt x="6242" y="0"/>
                      <a:pt x="5984" y="106"/>
                      <a:pt x="5798" y="333"/>
                    </a:cubicBezTo>
                    <a:lnTo>
                      <a:pt x="4115" y="2805"/>
                    </a:lnTo>
                    <a:lnTo>
                      <a:pt x="1169" y="2332"/>
                    </a:lnTo>
                    <a:cubicBezTo>
                      <a:pt x="1109" y="2318"/>
                      <a:pt x="1050" y="2311"/>
                      <a:pt x="992" y="2311"/>
                    </a:cubicBezTo>
                    <a:cubicBezTo>
                      <a:pt x="400" y="2311"/>
                      <a:pt x="1" y="3014"/>
                      <a:pt x="432" y="3542"/>
                    </a:cubicBezTo>
                    <a:lnTo>
                      <a:pt x="2274" y="5909"/>
                    </a:lnTo>
                    <a:lnTo>
                      <a:pt x="958" y="8644"/>
                    </a:lnTo>
                    <a:cubicBezTo>
                      <a:pt x="688" y="9186"/>
                      <a:pt x="1113" y="9804"/>
                      <a:pt x="1671" y="9804"/>
                    </a:cubicBezTo>
                    <a:cubicBezTo>
                      <a:pt x="1764" y="9804"/>
                      <a:pt x="1860" y="9787"/>
                      <a:pt x="1958" y="9749"/>
                    </a:cubicBezTo>
                    <a:lnTo>
                      <a:pt x="4746" y="8750"/>
                    </a:lnTo>
                    <a:lnTo>
                      <a:pt x="6850" y="10854"/>
                    </a:lnTo>
                    <a:cubicBezTo>
                      <a:pt x="7021" y="11025"/>
                      <a:pt x="7231" y="11101"/>
                      <a:pt x="7437" y="11101"/>
                    </a:cubicBezTo>
                    <a:cubicBezTo>
                      <a:pt x="7863" y="11101"/>
                      <a:pt x="8271" y="10772"/>
                      <a:pt x="8271" y="10275"/>
                    </a:cubicBezTo>
                    <a:lnTo>
                      <a:pt x="8165" y="7329"/>
                    </a:lnTo>
                    <a:lnTo>
                      <a:pt x="10796" y="5962"/>
                    </a:lnTo>
                    <a:cubicBezTo>
                      <a:pt x="11479" y="5593"/>
                      <a:pt x="11322" y="4699"/>
                      <a:pt x="10690" y="4489"/>
                    </a:cubicBezTo>
                    <a:lnTo>
                      <a:pt x="7797" y="3647"/>
                    </a:lnTo>
                    <a:lnTo>
                      <a:pt x="7271" y="701"/>
                    </a:lnTo>
                    <a:cubicBezTo>
                      <a:pt x="7239" y="254"/>
                      <a:pt x="6877" y="0"/>
                      <a:pt x="6491" y="0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25" name="Google Shape;525;p3"/>
              <p:cNvSpPr/>
              <p:nvPr/>
            </p:nvSpPr>
            <p:spPr>
              <a:xfrm>
                <a:off x="3884950" y="957150"/>
                <a:ext cx="86825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3473" h="1631" extrusionOk="0">
                    <a:moveTo>
                      <a:pt x="0" y="0"/>
                    </a:moveTo>
                    <a:lnTo>
                      <a:pt x="158" y="631"/>
                    </a:lnTo>
                    <a:lnTo>
                      <a:pt x="3472" y="1631"/>
                    </a:lnTo>
                    <a:cubicBezTo>
                      <a:pt x="3472" y="1315"/>
                      <a:pt x="3262" y="894"/>
                      <a:pt x="2894" y="84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26" name="Google Shape;526;p3"/>
              <p:cNvSpPr/>
              <p:nvPr/>
            </p:nvSpPr>
            <p:spPr>
              <a:xfrm>
                <a:off x="3689675" y="867575"/>
                <a:ext cx="183475" cy="246075"/>
              </a:xfrm>
              <a:custGeom>
                <a:avLst/>
                <a:gdLst/>
                <a:ahLst/>
                <a:cxnLst/>
                <a:rect l="l" t="t" r="r" b="b"/>
                <a:pathLst>
                  <a:path w="7339" h="9843" extrusionOk="0">
                    <a:moveTo>
                      <a:pt x="6452" y="0"/>
                    </a:moveTo>
                    <a:cubicBezTo>
                      <a:pt x="6207" y="0"/>
                      <a:pt x="5962" y="118"/>
                      <a:pt x="5813" y="374"/>
                    </a:cubicBezTo>
                    <a:lnTo>
                      <a:pt x="4129" y="2794"/>
                    </a:lnTo>
                    <a:lnTo>
                      <a:pt x="1131" y="2320"/>
                    </a:lnTo>
                    <a:cubicBezTo>
                      <a:pt x="1091" y="2314"/>
                      <a:pt x="1052" y="2311"/>
                      <a:pt x="1014" y="2311"/>
                    </a:cubicBezTo>
                    <a:cubicBezTo>
                      <a:pt x="395" y="2311"/>
                      <a:pt x="1" y="3087"/>
                      <a:pt x="447" y="3583"/>
                    </a:cubicBezTo>
                    <a:lnTo>
                      <a:pt x="2288" y="5950"/>
                    </a:lnTo>
                    <a:lnTo>
                      <a:pt x="973" y="8633"/>
                    </a:lnTo>
                    <a:cubicBezTo>
                      <a:pt x="710" y="9212"/>
                      <a:pt x="1078" y="9843"/>
                      <a:pt x="1657" y="9843"/>
                    </a:cubicBezTo>
                    <a:cubicBezTo>
                      <a:pt x="1762" y="9685"/>
                      <a:pt x="1762" y="9633"/>
                      <a:pt x="1815" y="9475"/>
                    </a:cubicBezTo>
                    <a:lnTo>
                      <a:pt x="3130" y="6792"/>
                    </a:lnTo>
                    <a:lnTo>
                      <a:pt x="1288" y="4425"/>
                    </a:lnTo>
                    <a:cubicBezTo>
                      <a:pt x="844" y="3881"/>
                      <a:pt x="1281" y="3153"/>
                      <a:pt x="1858" y="3153"/>
                    </a:cubicBezTo>
                    <a:cubicBezTo>
                      <a:pt x="1896" y="3153"/>
                      <a:pt x="1934" y="3156"/>
                      <a:pt x="1972" y="3162"/>
                    </a:cubicBezTo>
                    <a:lnTo>
                      <a:pt x="4971" y="3636"/>
                    </a:lnTo>
                    <a:lnTo>
                      <a:pt x="6654" y="1216"/>
                    </a:lnTo>
                    <a:cubicBezTo>
                      <a:pt x="6865" y="953"/>
                      <a:pt x="7075" y="900"/>
                      <a:pt x="7338" y="900"/>
                    </a:cubicBezTo>
                    <a:lnTo>
                      <a:pt x="7233" y="690"/>
                    </a:lnTo>
                    <a:cubicBezTo>
                      <a:pt x="7170" y="252"/>
                      <a:pt x="6811" y="0"/>
                      <a:pt x="6452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527" name="Google Shape;527;p3"/>
            <p:cNvGrpSpPr/>
            <p:nvPr/>
          </p:nvGrpSpPr>
          <p:grpSpPr>
            <a:xfrm>
              <a:off x="6643903" y="1074100"/>
              <a:ext cx="295255" cy="276725"/>
              <a:chOff x="5348675" y="2068175"/>
              <a:chExt cx="292650" cy="276725"/>
            </a:xfrm>
          </p:grpSpPr>
          <p:sp>
            <p:nvSpPr>
              <p:cNvPr id="528" name="Google Shape;528;p3"/>
              <p:cNvSpPr/>
              <p:nvPr/>
            </p:nvSpPr>
            <p:spPr>
              <a:xfrm>
                <a:off x="5353950" y="2069650"/>
                <a:ext cx="287375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11495" h="10940" extrusionOk="0">
                    <a:moveTo>
                      <a:pt x="3407" y="1"/>
                    </a:moveTo>
                    <a:cubicBezTo>
                      <a:pt x="2961" y="1"/>
                      <a:pt x="2567" y="368"/>
                      <a:pt x="2683" y="793"/>
                    </a:cubicBezTo>
                    <a:lnTo>
                      <a:pt x="3104" y="3739"/>
                    </a:lnTo>
                    <a:lnTo>
                      <a:pt x="579" y="5369"/>
                    </a:lnTo>
                    <a:cubicBezTo>
                      <a:pt x="0" y="5790"/>
                      <a:pt x="158" y="6685"/>
                      <a:pt x="842" y="6842"/>
                    </a:cubicBezTo>
                    <a:lnTo>
                      <a:pt x="3840" y="7421"/>
                    </a:lnTo>
                    <a:lnTo>
                      <a:pt x="4629" y="10314"/>
                    </a:lnTo>
                    <a:cubicBezTo>
                      <a:pt x="4688" y="10725"/>
                      <a:pt x="5025" y="10939"/>
                      <a:pt x="5366" y="10939"/>
                    </a:cubicBezTo>
                    <a:cubicBezTo>
                      <a:pt x="5636" y="10939"/>
                      <a:pt x="5910" y="10804"/>
                      <a:pt x="6050" y="10525"/>
                    </a:cubicBezTo>
                    <a:lnTo>
                      <a:pt x="7523" y="7894"/>
                    </a:lnTo>
                    <a:lnTo>
                      <a:pt x="10469" y="8000"/>
                    </a:lnTo>
                    <a:cubicBezTo>
                      <a:pt x="10503" y="8005"/>
                      <a:pt x="10537" y="8008"/>
                      <a:pt x="10570" y="8008"/>
                    </a:cubicBezTo>
                    <a:cubicBezTo>
                      <a:pt x="11143" y="8008"/>
                      <a:pt x="11495" y="7182"/>
                      <a:pt x="11047" y="6685"/>
                    </a:cubicBezTo>
                    <a:lnTo>
                      <a:pt x="8996" y="4528"/>
                    </a:lnTo>
                    <a:lnTo>
                      <a:pt x="10048" y="1740"/>
                    </a:lnTo>
                    <a:cubicBezTo>
                      <a:pt x="10220" y="1181"/>
                      <a:pt x="9829" y="657"/>
                      <a:pt x="9307" y="657"/>
                    </a:cubicBezTo>
                    <a:cubicBezTo>
                      <a:pt x="9191" y="657"/>
                      <a:pt x="9068" y="683"/>
                      <a:pt x="8943" y="740"/>
                    </a:cubicBezTo>
                    <a:lnTo>
                      <a:pt x="6260" y="2003"/>
                    </a:lnTo>
                    <a:lnTo>
                      <a:pt x="3893" y="162"/>
                    </a:lnTo>
                    <a:cubicBezTo>
                      <a:pt x="3739" y="49"/>
                      <a:pt x="3569" y="1"/>
                      <a:pt x="3407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29" name="Google Shape;529;p3"/>
              <p:cNvSpPr/>
              <p:nvPr/>
            </p:nvSpPr>
            <p:spPr>
              <a:xfrm>
                <a:off x="5507800" y="2086575"/>
                <a:ext cx="9340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3736" h="1747" extrusionOk="0">
                    <a:moveTo>
                      <a:pt x="3047" y="0"/>
                    </a:moveTo>
                    <a:cubicBezTo>
                      <a:pt x="2943" y="0"/>
                      <a:pt x="2838" y="20"/>
                      <a:pt x="2736" y="63"/>
                    </a:cubicBezTo>
                    <a:lnTo>
                      <a:pt x="1" y="1326"/>
                    </a:lnTo>
                    <a:lnTo>
                      <a:pt x="632" y="1747"/>
                    </a:lnTo>
                    <a:lnTo>
                      <a:pt x="3736" y="326"/>
                    </a:lnTo>
                    <a:cubicBezTo>
                      <a:pt x="3583" y="136"/>
                      <a:pt x="3320" y="0"/>
                      <a:pt x="3047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30" name="Google Shape;530;p3"/>
              <p:cNvSpPr/>
              <p:nvPr/>
            </p:nvSpPr>
            <p:spPr>
              <a:xfrm>
                <a:off x="5348675" y="2068175"/>
                <a:ext cx="148650" cy="276725"/>
              </a:xfrm>
              <a:custGeom>
                <a:avLst/>
                <a:gdLst/>
                <a:ahLst/>
                <a:cxnLst/>
                <a:rect l="l" t="t" r="r" b="b"/>
                <a:pathLst>
                  <a:path w="5946" h="11069" extrusionOk="0">
                    <a:moveTo>
                      <a:pt x="3520" y="1"/>
                    </a:moveTo>
                    <a:cubicBezTo>
                      <a:pt x="3056" y="1"/>
                      <a:pt x="2660" y="369"/>
                      <a:pt x="2736" y="904"/>
                    </a:cubicBezTo>
                    <a:lnTo>
                      <a:pt x="3104" y="3850"/>
                    </a:lnTo>
                    <a:lnTo>
                      <a:pt x="632" y="5534"/>
                    </a:lnTo>
                    <a:cubicBezTo>
                      <a:pt x="1" y="5902"/>
                      <a:pt x="211" y="6849"/>
                      <a:pt x="895" y="6954"/>
                    </a:cubicBezTo>
                    <a:lnTo>
                      <a:pt x="3841" y="7533"/>
                    </a:lnTo>
                    <a:lnTo>
                      <a:pt x="4630" y="10478"/>
                    </a:lnTo>
                    <a:cubicBezTo>
                      <a:pt x="4765" y="10849"/>
                      <a:pt x="5093" y="11068"/>
                      <a:pt x="5422" y="11068"/>
                    </a:cubicBezTo>
                    <a:cubicBezTo>
                      <a:pt x="5608" y="11068"/>
                      <a:pt x="5793" y="10998"/>
                      <a:pt x="5945" y="10847"/>
                    </a:cubicBezTo>
                    <a:cubicBezTo>
                      <a:pt x="5945" y="10794"/>
                      <a:pt x="5945" y="10741"/>
                      <a:pt x="5893" y="10584"/>
                    </a:cubicBezTo>
                    <a:lnTo>
                      <a:pt x="5103" y="7690"/>
                    </a:lnTo>
                    <a:lnTo>
                      <a:pt x="2105" y="7112"/>
                    </a:lnTo>
                    <a:cubicBezTo>
                      <a:pt x="1421" y="6954"/>
                      <a:pt x="1263" y="6060"/>
                      <a:pt x="1842" y="5639"/>
                    </a:cubicBezTo>
                    <a:lnTo>
                      <a:pt x="4367" y="4008"/>
                    </a:lnTo>
                    <a:lnTo>
                      <a:pt x="3946" y="1062"/>
                    </a:lnTo>
                    <a:cubicBezTo>
                      <a:pt x="3894" y="799"/>
                      <a:pt x="4051" y="536"/>
                      <a:pt x="4209" y="326"/>
                    </a:cubicBezTo>
                    <a:lnTo>
                      <a:pt x="4051" y="168"/>
                    </a:lnTo>
                    <a:cubicBezTo>
                      <a:pt x="3879" y="53"/>
                      <a:pt x="3694" y="1"/>
                      <a:pt x="3520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531" name="Google Shape;531;p3"/>
            <p:cNvGrpSpPr/>
            <p:nvPr/>
          </p:nvGrpSpPr>
          <p:grpSpPr>
            <a:xfrm>
              <a:off x="3073043" y="6288528"/>
              <a:ext cx="228593" cy="194302"/>
              <a:chOff x="1916200" y="1417475"/>
              <a:chExt cx="229350" cy="228000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918850" y="1417475"/>
                <a:ext cx="226700" cy="22780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9112" extrusionOk="0">
                    <a:moveTo>
                      <a:pt x="3793" y="1"/>
                    </a:moveTo>
                    <a:cubicBezTo>
                      <a:pt x="3485" y="1"/>
                      <a:pt x="3189" y="218"/>
                      <a:pt x="3156" y="577"/>
                    </a:cubicBezTo>
                    <a:lnTo>
                      <a:pt x="2893" y="2997"/>
                    </a:lnTo>
                    <a:lnTo>
                      <a:pt x="579" y="3786"/>
                    </a:lnTo>
                    <a:cubicBezTo>
                      <a:pt x="53" y="3944"/>
                      <a:pt x="0" y="4733"/>
                      <a:pt x="526" y="4996"/>
                    </a:cubicBezTo>
                    <a:lnTo>
                      <a:pt x="2683" y="6048"/>
                    </a:lnTo>
                    <a:lnTo>
                      <a:pt x="2683" y="8468"/>
                    </a:lnTo>
                    <a:cubicBezTo>
                      <a:pt x="2683" y="8863"/>
                      <a:pt x="3027" y="9111"/>
                      <a:pt x="3362" y="9111"/>
                    </a:cubicBezTo>
                    <a:cubicBezTo>
                      <a:pt x="3517" y="9111"/>
                      <a:pt x="3671" y="9058"/>
                      <a:pt x="3788" y="8942"/>
                    </a:cubicBezTo>
                    <a:lnTo>
                      <a:pt x="5524" y="7153"/>
                    </a:lnTo>
                    <a:lnTo>
                      <a:pt x="7786" y="7889"/>
                    </a:lnTo>
                    <a:cubicBezTo>
                      <a:pt x="7871" y="7918"/>
                      <a:pt x="7953" y="7931"/>
                      <a:pt x="8029" y="7931"/>
                    </a:cubicBezTo>
                    <a:cubicBezTo>
                      <a:pt x="8518" y="7931"/>
                      <a:pt x="8802" y="7397"/>
                      <a:pt x="8575" y="6943"/>
                    </a:cubicBezTo>
                    <a:lnTo>
                      <a:pt x="7417" y="4786"/>
                    </a:lnTo>
                    <a:lnTo>
                      <a:pt x="8785" y="2787"/>
                    </a:lnTo>
                    <a:cubicBezTo>
                      <a:pt x="9067" y="2317"/>
                      <a:pt x="8803" y="1763"/>
                      <a:pt x="8331" y="1763"/>
                    </a:cubicBezTo>
                    <a:cubicBezTo>
                      <a:pt x="8275" y="1763"/>
                      <a:pt x="8215" y="1770"/>
                      <a:pt x="8154" y="1787"/>
                    </a:cubicBezTo>
                    <a:lnTo>
                      <a:pt x="5787" y="2208"/>
                    </a:lnTo>
                    <a:lnTo>
                      <a:pt x="4314" y="262"/>
                    </a:lnTo>
                    <a:cubicBezTo>
                      <a:pt x="4174" y="82"/>
                      <a:pt x="3981" y="1"/>
                      <a:pt x="37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2063500" y="1463200"/>
                <a:ext cx="76300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3052" h="853" extrusionOk="0">
                    <a:moveTo>
                      <a:pt x="2487" y="1"/>
                    </a:moveTo>
                    <a:cubicBezTo>
                      <a:pt x="2449" y="1"/>
                      <a:pt x="2409" y="4"/>
                      <a:pt x="2368" y="11"/>
                    </a:cubicBezTo>
                    <a:lnTo>
                      <a:pt x="1" y="484"/>
                    </a:lnTo>
                    <a:lnTo>
                      <a:pt x="316" y="853"/>
                    </a:lnTo>
                    <a:lnTo>
                      <a:pt x="3052" y="379"/>
                    </a:lnTo>
                    <a:cubicBezTo>
                      <a:pt x="2960" y="150"/>
                      <a:pt x="2749" y="1"/>
                      <a:pt x="248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1916200" y="1417475"/>
                <a:ext cx="113125" cy="22800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9120" extrusionOk="0">
                    <a:moveTo>
                      <a:pt x="3919" y="1"/>
                    </a:moveTo>
                    <a:cubicBezTo>
                      <a:pt x="3604" y="1"/>
                      <a:pt x="3275" y="218"/>
                      <a:pt x="3210" y="577"/>
                    </a:cubicBezTo>
                    <a:lnTo>
                      <a:pt x="2894" y="2997"/>
                    </a:lnTo>
                    <a:lnTo>
                      <a:pt x="580" y="3786"/>
                    </a:lnTo>
                    <a:cubicBezTo>
                      <a:pt x="54" y="3997"/>
                      <a:pt x="1" y="4733"/>
                      <a:pt x="527" y="4996"/>
                    </a:cubicBezTo>
                    <a:lnTo>
                      <a:pt x="2684" y="6048"/>
                    </a:lnTo>
                    <a:lnTo>
                      <a:pt x="2684" y="8468"/>
                    </a:lnTo>
                    <a:cubicBezTo>
                      <a:pt x="2684" y="8871"/>
                      <a:pt x="2992" y="9119"/>
                      <a:pt x="3349" y="9119"/>
                    </a:cubicBezTo>
                    <a:cubicBezTo>
                      <a:pt x="3458" y="9119"/>
                      <a:pt x="3572" y="9096"/>
                      <a:pt x="3683" y="9047"/>
                    </a:cubicBezTo>
                    <a:cubicBezTo>
                      <a:pt x="3631" y="8942"/>
                      <a:pt x="3631" y="8889"/>
                      <a:pt x="3631" y="8784"/>
                    </a:cubicBezTo>
                    <a:lnTo>
                      <a:pt x="3631" y="6364"/>
                    </a:lnTo>
                    <a:lnTo>
                      <a:pt x="1474" y="5312"/>
                    </a:lnTo>
                    <a:cubicBezTo>
                      <a:pt x="948" y="5049"/>
                      <a:pt x="1000" y="4260"/>
                      <a:pt x="1526" y="4154"/>
                    </a:cubicBezTo>
                    <a:lnTo>
                      <a:pt x="3841" y="3365"/>
                    </a:lnTo>
                    <a:lnTo>
                      <a:pt x="4157" y="893"/>
                    </a:lnTo>
                    <a:cubicBezTo>
                      <a:pt x="4157" y="630"/>
                      <a:pt x="4367" y="525"/>
                      <a:pt x="4525" y="367"/>
                    </a:cubicBezTo>
                    <a:lnTo>
                      <a:pt x="4420" y="262"/>
                    </a:lnTo>
                    <a:cubicBezTo>
                      <a:pt x="4300" y="82"/>
                      <a:pt x="4112" y="1"/>
                      <a:pt x="3919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535" name="Google Shape;535;p3"/>
            <p:cNvGrpSpPr/>
            <p:nvPr/>
          </p:nvGrpSpPr>
          <p:grpSpPr>
            <a:xfrm>
              <a:off x="8472525" y="4670500"/>
              <a:ext cx="135369" cy="129375"/>
              <a:chOff x="2419900" y="952925"/>
              <a:chExt cx="134175" cy="129375"/>
            </a:xfrm>
          </p:grpSpPr>
          <p:sp>
            <p:nvSpPr>
              <p:cNvPr id="536" name="Google Shape;536;p3"/>
              <p:cNvSpPr/>
              <p:nvPr/>
            </p:nvSpPr>
            <p:spPr>
              <a:xfrm>
                <a:off x="2421550" y="952925"/>
                <a:ext cx="1325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5175" extrusionOk="0">
                    <a:moveTo>
                      <a:pt x="2854" y="1"/>
                    </a:moveTo>
                    <a:cubicBezTo>
                      <a:pt x="2742" y="1"/>
                      <a:pt x="2640" y="55"/>
                      <a:pt x="2617" y="169"/>
                    </a:cubicBezTo>
                    <a:lnTo>
                      <a:pt x="1881" y="1326"/>
                    </a:lnTo>
                    <a:lnTo>
                      <a:pt x="513" y="1221"/>
                    </a:lnTo>
                    <a:cubicBezTo>
                      <a:pt x="493" y="1218"/>
                      <a:pt x="473" y="1216"/>
                      <a:pt x="453" y="1216"/>
                    </a:cubicBezTo>
                    <a:cubicBezTo>
                      <a:pt x="172" y="1216"/>
                      <a:pt x="1" y="1554"/>
                      <a:pt x="198" y="1800"/>
                    </a:cubicBezTo>
                    <a:lnTo>
                      <a:pt x="1092" y="2852"/>
                    </a:lnTo>
                    <a:lnTo>
                      <a:pt x="566" y="4167"/>
                    </a:lnTo>
                    <a:cubicBezTo>
                      <a:pt x="478" y="4431"/>
                      <a:pt x="647" y="4731"/>
                      <a:pt x="889" y="4731"/>
                    </a:cubicBezTo>
                    <a:cubicBezTo>
                      <a:pt x="937" y="4731"/>
                      <a:pt x="987" y="4719"/>
                      <a:pt x="1039" y="4693"/>
                    </a:cubicBezTo>
                    <a:lnTo>
                      <a:pt x="2354" y="4167"/>
                    </a:lnTo>
                    <a:lnTo>
                      <a:pt x="3407" y="5114"/>
                    </a:lnTo>
                    <a:cubicBezTo>
                      <a:pt x="3462" y="5155"/>
                      <a:pt x="3527" y="5175"/>
                      <a:pt x="3594" y="5175"/>
                    </a:cubicBezTo>
                    <a:cubicBezTo>
                      <a:pt x="3784" y="5175"/>
                      <a:pt x="3985" y="5018"/>
                      <a:pt x="3985" y="4746"/>
                    </a:cubicBezTo>
                    <a:lnTo>
                      <a:pt x="3880" y="3378"/>
                    </a:lnTo>
                    <a:lnTo>
                      <a:pt x="5037" y="2641"/>
                    </a:lnTo>
                    <a:cubicBezTo>
                      <a:pt x="5300" y="2536"/>
                      <a:pt x="5248" y="2063"/>
                      <a:pt x="4932" y="2010"/>
                    </a:cubicBezTo>
                    <a:lnTo>
                      <a:pt x="3512" y="1695"/>
                    </a:lnTo>
                    <a:lnTo>
                      <a:pt x="3196" y="274"/>
                    </a:lnTo>
                    <a:cubicBezTo>
                      <a:pt x="3166" y="95"/>
                      <a:pt x="3001" y="1"/>
                      <a:pt x="2854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2510650" y="995275"/>
                <a:ext cx="408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685" extrusionOk="0">
                    <a:moveTo>
                      <a:pt x="0" y="1"/>
                    </a:moveTo>
                    <a:lnTo>
                      <a:pt x="53" y="316"/>
                    </a:lnTo>
                    <a:lnTo>
                      <a:pt x="1631" y="684"/>
                    </a:lnTo>
                    <a:cubicBezTo>
                      <a:pt x="1631" y="579"/>
                      <a:pt x="1473" y="369"/>
                      <a:pt x="1368" y="31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2419900" y="952925"/>
                <a:ext cx="81575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4715" extrusionOk="0">
                    <a:moveTo>
                      <a:pt x="2910" y="1"/>
                    </a:moveTo>
                    <a:cubicBezTo>
                      <a:pt x="2791" y="1"/>
                      <a:pt x="2676" y="55"/>
                      <a:pt x="2631" y="169"/>
                    </a:cubicBezTo>
                    <a:lnTo>
                      <a:pt x="1894" y="1326"/>
                    </a:lnTo>
                    <a:lnTo>
                      <a:pt x="527" y="1221"/>
                    </a:lnTo>
                    <a:cubicBezTo>
                      <a:pt x="211" y="1221"/>
                      <a:pt x="1" y="1537"/>
                      <a:pt x="211" y="1800"/>
                    </a:cubicBezTo>
                    <a:lnTo>
                      <a:pt x="444" y="2074"/>
                    </a:lnTo>
                    <a:lnTo>
                      <a:pt x="444" y="2074"/>
                    </a:lnTo>
                    <a:cubicBezTo>
                      <a:pt x="423" y="1876"/>
                      <a:pt x="553" y="1678"/>
                      <a:pt x="745" y="1678"/>
                    </a:cubicBezTo>
                    <a:cubicBezTo>
                      <a:pt x="776" y="1678"/>
                      <a:pt x="808" y="1683"/>
                      <a:pt x="842" y="1695"/>
                    </a:cubicBezTo>
                    <a:lnTo>
                      <a:pt x="2210" y="1800"/>
                    </a:lnTo>
                    <a:lnTo>
                      <a:pt x="2946" y="642"/>
                    </a:lnTo>
                    <a:cubicBezTo>
                      <a:pt x="2999" y="485"/>
                      <a:pt x="3157" y="432"/>
                      <a:pt x="3262" y="432"/>
                    </a:cubicBezTo>
                    <a:lnTo>
                      <a:pt x="3262" y="274"/>
                    </a:lnTo>
                    <a:cubicBezTo>
                      <a:pt x="3232" y="95"/>
                      <a:pt x="3067" y="1"/>
                      <a:pt x="2910" y="1"/>
                    </a:cubicBezTo>
                    <a:close/>
                    <a:moveTo>
                      <a:pt x="444" y="2074"/>
                    </a:moveTo>
                    <a:cubicBezTo>
                      <a:pt x="452" y="2143"/>
                      <a:pt x="478" y="2212"/>
                      <a:pt x="527" y="2273"/>
                    </a:cubicBezTo>
                    <a:lnTo>
                      <a:pt x="1078" y="2921"/>
                    </a:lnTo>
                    <a:lnTo>
                      <a:pt x="1078" y="2921"/>
                    </a:lnTo>
                    <a:lnTo>
                      <a:pt x="1105" y="2852"/>
                    </a:lnTo>
                    <a:lnTo>
                      <a:pt x="444" y="2074"/>
                    </a:lnTo>
                    <a:close/>
                    <a:moveTo>
                      <a:pt x="1078" y="2921"/>
                    </a:moveTo>
                    <a:lnTo>
                      <a:pt x="579" y="4167"/>
                    </a:lnTo>
                    <a:cubicBezTo>
                      <a:pt x="486" y="4401"/>
                      <a:pt x="642" y="4636"/>
                      <a:pt x="864" y="4684"/>
                    </a:cubicBezTo>
                    <a:lnTo>
                      <a:pt x="864" y="4684"/>
                    </a:lnTo>
                    <a:cubicBezTo>
                      <a:pt x="869" y="4671"/>
                      <a:pt x="879" y="4656"/>
                      <a:pt x="895" y="4640"/>
                    </a:cubicBezTo>
                    <a:lnTo>
                      <a:pt x="1421" y="3325"/>
                    </a:lnTo>
                    <a:lnTo>
                      <a:pt x="1078" y="2921"/>
                    </a:lnTo>
                    <a:close/>
                    <a:moveTo>
                      <a:pt x="864" y="4684"/>
                    </a:moveTo>
                    <a:cubicBezTo>
                      <a:pt x="856" y="4702"/>
                      <a:pt x="861" y="4715"/>
                      <a:pt x="881" y="4715"/>
                    </a:cubicBezTo>
                    <a:cubicBezTo>
                      <a:pt x="895" y="4715"/>
                      <a:pt x="917" y="4708"/>
                      <a:pt x="947" y="4693"/>
                    </a:cubicBezTo>
                    <a:cubicBezTo>
                      <a:pt x="919" y="4693"/>
                      <a:pt x="891" y="4690"/>
                      <a:pt x="864" y="4684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539" name="Google Shape;539;p3"/>
            <p:cNvGrpSpPr/>
            <p:nvPr/>
          </p:nvGrpSpPr>
          <p:grpSpPr>
            <a:xfrm>
              <a:off x="1397120" y="3005138"/>
              <a:ext cx="139329" cy="128300"/>
              <a:chOff x="732600" y="1890325"/>
              <a:chExt cx="138100" cy="128300"/>
            </a:xfrm>
          </p:grpSpPr>
          <p:sp>
            <p:nvSpPr>
              <p:cNvPr id="540" name="Google Shape;540;p3"/>
              <p:cNvSpPr/>
              <p:nvPr/>
            </p:nvSpPr>
            <p:spPr>
              <a:xfrm>
                <a:off x="732600" y="1890325"/>
                <a:ext cx="1381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5101" extrusionOk="0">
                    <a:moveTo>
                      <a:pt x="1431" y="1"/>
                    </a:moveTo>
                    <a:cubicBezTo>
                      <a:pt x="1188" y="1"/>
                      <a:pt x="1025" y="229"/>
                      <a:pt x="1105" y="548"/>
                    </a:cubicBezTo>
                    <a:lnTo>
                      <a:pt x="1368" y="1916"/>
                    </a:lnTo>
                    <a:lnTo>
                      <a:pt x="263" y="2758"/>
                    </a:lnTo>
                    <a:cubicBezTo>
                      <a:pt x="0" y="2968"/>
                      <a:pt x="158" y="3389"/>
                      <a:pt x="474" y="3442"/>
                    </a:cubicBezTo>
                    <a:lnTo>
                      <a:pt x="1842" y="3547"/>
                    </a:lnTo>
                    <a:lnTo>
                      <a:pt x="2315" y="4862"/>
                    </a:lnTo>
                    <a:cubicBezTo>
                      <a:pt x="2372" y="5004"/>
                      <a:pt x="2537" y="5100"/>
                      <a:pt x="2701" y="5100"/>
                    </a:cubicBezTo>
                    <a:cubicBezTo>
                      <a:pt x="2840" y="5100"/>
                      <a:pt x="2979" y="5031"/>
                      <a:pt x="3052" y="4862"/>
                    </a:cubicBezTo>
                    <a:lnTo>
                      <a:pt x="3630" y="3652"/>
                    </a:lnTo>
                    <a:lnTo>
                      <a:pt x="4998" y="3547"/>
                    </a:lnTo>
                    <a:cubicBezTo>
                      <a:pt x="5314" y="3547"/>
                      <a:pt x="5524" y="3126"/>
                      <a:pt x="5261" y="2916"/>
                    </a:cubicBezTo>
                    <a:lnTo>
                      <a:pt x="4209" y="1969"/>
                    </a:lnTo>
                    <a:lnTo>
                      <a:pt x="4630" y="601"/>
                    </a:lnTo>
                    <a:cubicBezTo>
                      <a:pt x="4716" y="343"/>
                      <a:pt x="4486" y="86"/>
                      <a:pt x="4255" y="86"/>
                    </a:cubicBezTo>
                    <a:cubicBezTo>
                      <a:pt x="4204" y="86"/>
                      <a:pt x="4152" y="99"/>
                      <a:pt x="4104" y="128"/>
                    </a:cubicBezTo>
                    <a:lnTo>
                      <a:pt x="2841" y="864"/>
                    </a:lnTo>
                    <a:lnTo>
                      <a:pt x="1684" y="75"/>
                    </a:lnTo>
                    <a:cubicBezTo>
                      <a:pt x="1595" y="24"/>
                      <a:pt x="1509" y="1"/>
                      <a:pt x="1431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802300" y="1893750"/>
                <a:ext cx="42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938" extrusionOk="0">
                    <a:moveTo>
                      <a:pt x="1447" y="1"/>
                    </a:moveTo>
                    <a:cubicBezTo>
                      <a:pt x="1377" y="1"/>
                      <a:pt x="1299" y="30"/>
                      <a:pt x="1210" y="96"/>
                    </a:cubicBezTo>
                    <a:lnTo>
                      <a:pt x="1" y="780"/>
                    </a:lnTo>
                    <a:lnTo>
                      <a:pt x="316" y="938"/>
                    </a:lnTo>
                    <a:lnTo>
                      <a:pt x="1684" y="148"/>
                    </a:lnTo>
                    <a:cubicBezTo>
                      <a:pt x="1623" y="57"/>
                      <a:pt x="1544" y="1"/>
                      <a:pt x="144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732600" y="1892325"/>
                <a:ext cx="749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052" extrusionOk="0">
                    <a:moveTo>
                      <a:pt x="1559" y="0"/>
                    </a:moveTo>
                    <a:cubicBezTo>
                      <a:pt x="1320" y="0"/>
                      <a:pt x="1063" y="218"/>
                      <a:pt x="1105" y="468"/>
                    </a:cubicBezTo>
                    <a:lnTo>
                      <a:pt x="1368" y="1836"/>
                    </a:lnTo>
                    <a:lnTo>
                      <a:pt x="263" y="2678"/>
                    </a:lnTo>
                    <a:cubicBezTo>
                      <a:pt x="0" y="2888"/>
                      <a:pt x="158" y="3362"/>
                      <a:pt x="474" y="3362"/>
                    </a:cubicBezTo>
                    <a:lnTo>
                      <a:pt x="1842" y="3467"/>
                    </a:lnTo>
                    <a:lnTo>
                      <a:pt x="2315" y="4782"/>
                    </a:lnTo>
                    <a:cubicBezTo>
                      <a:pt x="2415" y="4949"/>
                      <a:pt x="2578" y="5052"/>
                      <a:pt x="2738" y="5052"/>
                    </a:cubicBezTo>
                    <a:cubicBezTo>
                      <a:pt x="2830" y="5052"/>
                      <a:pt x="2922" y="5017"/>
                      <a:pt x="2999" y="4940"/>
                    </a:cubicBezTo>
                    <a:cubicBezTo>
                      <a:pt x="2894" y="4887"/>
                      <a:pt x="2841" y="4887"/>
                      <a:pt x="2841" y="4782"/>
                    </a:cubicBezTo>
                    <a:lnTo>
                      <a:pt x="2368" y="3467"/>
                    </a:lnTo>
                    <a:lnTo>
                      <a:pt x="1000" y="3362"/>
                    </a:lnTo>
                    <a:cubicBezTo>
                      <a:pt x="684" y="3309"/>
                      <a:pt x="527" y="2888"/>
                      <a:pt x="790" y="2678"/>
                    </a:cubicBezTo>
                    <a:lnTo>
                      <a:pt x="1894" y="1836"/>
                    </a:lnTo>
                    <a:lnTo>
                      <a:pt x="1631" y="468"/>
                    </a:lnTo>
                    <a:cubicBezTo>
                      <a:pt x="1631" y="311"/>
                      <a:pt x="1631" y="205"/>
                      <a:pt x="1789" y="153"/>
                    </a:cubicBezTo>
                    <a:lnTo>
                      <a:pt x="1736" y="48"/>
                    </a:lnTo>
                    <a:cubicBezTo>
                      <a:pt x="1682" y="15"/>
                      <a:pt x="1621" y="0"/>
                      <a:pt x="1559" y="0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543" name="Google Shape;543;p3"/>
            <p:cNvGrpSpPr/>
            <p:nvPr/>
          </p:nvGrpSpPr>
          <p:grpSpPr>
            <a:xfrm rot="-1856811">
              <a:off x="1565612" y="819222"/>
              <a:ext cx="1338947" cy="1025873"/>
              <a:chOff x="6015800" y="923575"/>
              <a:chExt cx="1212225" cy="937075"/>
            </a:xfrm>
          </p:grpSpPr>
          <p:sp>
            <p:nvSpPr>
              <p:cNvPr id="544" name="Google Shape;544;p3"/>
              <p:cNvSpPr/>
              <p:nvPr/>
            </p:nvSpPr>
            <p:spPr>
              <a:xfrm>
                <a:off x="6015800" y="923575"/>
                <a:ext cx="375800" cy="361850"/>
              </a:xfrm>
              <a:custGeom>
                <a:avLst/>
                <a:gdLst/>
                <a:ahLst/>
                <a:cxnLst/>
                <a:rect l="l" t="t" r="r" b="b"/>
                <a:pathLst>
                  <a:path w="15032" h="14474" extrusionOk="0">
                    <a:moveTo>
                      <a:pt x="8300" y="0"/>
                    </a:moveTo>
                    <a:cubicBezTo>
                      <a:pt x="7968" y="0"/>
                      <a:pt x="7628" y="165"/>
                      <a:pt x="7404" y="501"/>
                    </a:cubicBezTo>
                    <a:lnTo>
                      <a:pt x="5352" y="3815"/>
                    </a:lnTo>
                    <a:lnTo>
                      <a:pt x="1459" y="3447"/>
                    </a:lnTo>
                    <a:cubicBezTo>
                      <a:pt x="1438" y="3446"/>
                      <a:pt x="1416" y="3445"/>
                      <a:pt x="1395" y="3445"/>
                    </a:cubicBezTo>
                    <a:cubicBezTo>
                      <a:pt x="538" y="3445"/>
                      <a:pt x="0" y="4463"/>
                      <a:pt x="565" y="5131"/>
                    </a:cubicBezTo>
                    <a:lnTo>
                      <a:pt x="3038" y="8129"/>
                    </a:lnTo>
                    <a:lnTo>
                      <a:pt x="1459" y="11706"/>
                    </a:lnTo>
                    <a:cubicBezTo>
                      <a:pt x="1145" y="12469"/>
                      <a:pt x="1712" y="13194"/>
                      <a:pt x="2474" y="13194"/>
                    </a:cubicBezTo>
                    <a:cubicBezTo>
                      <a:pt x="2604" y="13194"/>
                      <a:pt x="2741" y="13173"/>
                      <a:pt x="2880" y="13126"/>
                    </a:cubicBezTo>
                    <a:lnTo>
                      <a:pt x="6457" y="11654"/>
                    </a:lnTo>
                    <a:lnTo>
                      <a:pt x="9455" y="14231"/>
                    </a:lnTo>
                    <a:cubicBezTo>
                      <a:pt x="9654" y="14399"/>
                      <a:pt x="9883" y="14474"/>
                      <a:pt x="10107" y="14474"/>
                    </a:cubicBezTo>
                    <a:cubicBezTo>
                      <a:pt x="10656" y="14474"/>
                      <a:pt x="11176" y="14025"/>
                      <a:pt x="11139" y="13390"/>
                    </a:cubicBezTo>
                    <a:lnTo>
                      <a:pt x="10876" y="9497"/>
                    </a:lnTo>
                    <a:lnTo>
                      <a:pt x="14242" y="7498"/>
                    </a:lnTo>
                    <a:cubicBezTo>
                      <a:pt x="15031" y="7077"/>
                      <a:pt x="14874" y="5814"/>
                      <a:pt x="13979" y="5604"/>
                    </a:cubicBezTo>
                    <a:lnTo>
                      <a:pt x="10139" y="4710"/>
                    </a:lnTo>
                    <a:lnTo>
                      <a:pt x="9298" y="870"/>
                    </a:lnTo>
                    <a:cubicBezTo>
                      <a:pt x="9177" y="297"/>
                      <a:pt x="8745" y="0"/>
                      <a:pt x="8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6024650" y="1009625"/>
                <a:ext cx="1249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4999" h="1110" extrusionOk="0">
                    <a:moveTo>
                      <a:pt x="1005" y="0"/>
                    </a:moveTo>
                    <a:cubicBezTo>
                      <a:pt x="526" y="0"/>
                      <a:pt x="148" y="348"/>
                      <a:pt x="1" y="742"/>
                    </a:cubicBezTo>
                    <a:lnTo>
                      <a:pt x="4472" y="1110"/>
                    </a:lnTo>
                    <a:lnTo>
                      <a:pt x="4998" y="373"/>
                    </a:lnTo>
                    <a:lnTo>
                      <a:pt x="1105" y="5"/>
                    </a:lnTo>
                    <a:cubicBezTo>
                      <a:pt x="1072" y="2"/>
                      <a:pt x="1038" y="0"/>
                      <a:pt x="1005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6195625" y="926500"/>
                <a:ext cx="195975" cy="3611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14446" extrusionOk="0">
                    <a:moveTo>
                      <a:pt x="1045" y="1"/>
                    </a:moveTo>
                    <a:cubicBezTo>
                      <a:pt x="716" y="1"/>
                      <a:pt x="381" y="156"/>
                      <a:pt x="158" y="490"/>
                    </a:cubicBezTo>
                    <a:lnTo>
                      <a:pt x="0" y="753"/>
                    </a:lnTo>
                    <a:cubicBezTo>
                      <a:pt x="316" y="805"/>
                      <a:pt x="579" y="1068"/>
                      <a:pt x="684" y="1489"/>
                    </a:cubicBezTo>
                    <a:lnTo>
                      <a:pt x="1526" y="5277"/>
                    </a:lnTo>
                    <a:lnTo>
                      <a:pt x="5313" y="6223"/>
                    </a:lnTo>
                    <a:cubicBezTo>
                      <a:pt x="6260" y="6434"/>
                      <a:pt x="6366" y="7644"/>
                      <a:pt x="5576" y="8117"/>
                    </a:cubicBezTo>
                    <a:lnTo>
                      <a:pt x="2262" y="10116"/>
                    </a:lnTo>
                    <a:lnTo>
                      <a:pt x="2525" y="13956"/>
                    </a:lnTo>
                    <a:cubicBezTo>
                      <a:pt x="2578" y="14114"/>
                      <a:pt x="2525" y="14167"/>
                      <a:pt x="2420" y="14377"/>
                    </a:cubicBezTo>
                    <a:cubicBezTo>
                      <a:pt x="2541" y="14424"/>
                      <a:pt x="2667" y="14446"/>
                      <a:pt x="2793" y="14446"/>
                    </a:cubicBezTo>
                    <a:cubicBezTo>
                      <a:pt x="3374" y="14446"/>
                      <a:pt x="3936" y="13974"/>
                      <a:pt x="3893" y="13325"/>
                    </a:cubicBezTo>
                    <a:lnTo>
                      <a:pt x="3630" y="9432"/>
                    </a:lnTo>
                    <a:lnTo>
                      <a:pt x="6997" y="7486"/>
                    </a:lnTo>
                    <a:cubicBezTo>
                      <a:pt x="7838" y="7013"/>
                      <a:pt x="7628" y="5750"/>
                      <a:pt x="6734" y="5540"/>
                    </a:cubicBezTo>
                    <a:lnTo>
                      <a:pt x="2894" y="4645"/>
                    </a:lnTo>
                    <a:lnTo>
                      <a:pt x="2052" y="805"/>
                    </a:lnTo>
                    <a:cubicBezTo>
                      <a:pt x="1931" y="289"/>
                      <a:pt x="1494" y="1"/>
                      <a:pt x="1045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6473100" y="1159675"/>
                <a:ext cx="70100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28040" h="18149" fill="none" extrusionOk="0">
                    <a:moveTo>
                      <a:pt x="1" y="0"/>
                    </a:moveTo>
                    <a:cubicBezTo>
                      <a:pt x="11785" y="0"/>
                      <a:pt x="23252" y="7417"/>
                      <a:pt x="28039" y="18149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6475750" y="1233325"/>
                <a:ext cx="309075" cy="140725"/>
              </a:xfrm>
              <a:custGeom>
                <a:avLst/>
                <a:gdLst/>
                <a:ahLst/>
                <a:cxnLst/>
                <a:rect l="l" t="t" r="r" b="b"/>
                <a:pathLst>
                  <a:path w="12363" h="5629" fill="none" extrusionOk="0">
                    <a:moveTo>
                      <a:pt x="0" y="0"/>
                    </a:moveTo>
                    <a:cubicBezTo>
                      <a:pt x="4366" y="1157"/>
                      <a:pt x="8522" y="3051"/>
                      <a:pt x="12362" y="5629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6858450" y="1473975"/>
                <a:ext cx="84175" cy="90775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3631" fill="none" extrusionOk="0">
                    <a:moveTo>
                      <a:pt x="0" y="1"/>
                    </a:moveTo>
                    <a:cubicBezTo>
                      <a:pt x="1368" y="948"/>
                      <a:pt x="2473" y="2210"/>
                      <a:pt x="3367" y="3630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6462600" y="1304325"/>
                <a:ext cx="303800" cy="409025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6361" fill="none" extrusionOk="0">
                    <a:moveTo>
                      <a:pt x="0" y="1"/>
                    </a:moveTo>
                    <a:cubicBezTo>
                      <a:pt x="6155" y="3315"/>
                      <a:pt x="10679" y="9522"/>
                      <a:pt x="12152" y="16361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6799275" y="1797500"/>
                <a:ext cx="15800" cy="631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526" fill="none" extrusionOk="0">
                    <a:moveTo>
                      <a:pt x="0" y="1"/>
                    </a:moveTo>
                    <a:cubicBezTo>
                      <a:pt x="210" y="842"/>
                      <a:pt x="368" y="1684"/>
                      <a:pt x="631" y="2526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6486275" y="1049200"/>
                <a:ext cx="4984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19938" h="3473" fill="none" extrusionOk="0">
                    <a:moveTo>
                      <a:pt x="0" y="1052"/>
                    </a:moveTo>
                    <a:cubicBezTo>
                      <a:pt x="6733" y="0"/>
                      <a:pt x="13677" y="842"/>
                      <a:pt x="19937" y="3472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7089900" y="1205700"/>
                <a:ext cx="59200" cy="355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421" fill="none" extrusionOk="0">
                    <a:moveTo>
                      <a:pt x="1" y="0"/>
                    </a:moveTo>
                    <a:cubicBezTo>
                      <a:pt x="790" y="421"/>
                      <a:pt x="1579" y="895"/>
                      <a:pt x="2368" y="1421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7216150" y="1312225"/>
                <a:ext cx="118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69" fill="none" extrusionOk="0">
                    <a:moveTo>
                      <a:pt x="1" y="0"/>
                    </a:moveTo>
                    <a:cubicBezTo>
                      <a:pt x="159" y="106"/>
                      <a:pt x="264" y="263"/>
                      <a:pt x="474" y="369"/>
                    </a:cubicBezTo>
                  </a:path>
                </a:pathLst>
              </a:custGeom>
              <a:noFill/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6989950" y="1652825"/>
                <a:ext cx="118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948" fill="none" extrusionOk="0">
                    <a:moveTo>
                      <a:pt x="1" y="1"/>
                    </a:moveTo>
                    <a:cubicBezTo>
                      <a:pt x="106" y="317"/>
                      <a:pt x="316" y="632"/>
                      <a:pt x="474" y="948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556" name="Google Shape;556;p3"/>
            <p:cNvGrpSpPr/>
            <p:nvPr/>
          </p:nvGrpSpPr>
          <p:grpSpPr>
            <a:xfrm>
              <a:off x="9272395" y="2451888"/>
              <a:ext cx="139329" cy="128300"/>
              <a:chOff x="732600" y="1890325"/>
              <a:chExt cx="138100" cy="128300"/>
            </a:xfrm>
          </p:grpSpPr>
          <p:sp>
            <p:nvSpPr>
              <p:cNvPr id="557" name="Google Shape;557;p3"/>
              <p:cNvSpPr/>
              <p:nvPr/>
            </p:nvSpPr>
            <p:spPr>
              <a:xfrm>
                <a:off x="732600" y="1890325"/>
                <a:ext cx="1381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5101" extrusionOk="0">
                    <a:moveTo>
                      <a:pt x="1431" y="1"/>
                    </a:moveTo>
                    <a:cubicBezTo>
                      <a:pt x="1188" y="1"/>
                      <a:pt x="1025" y="229"/>
                      <a:pt x="1105" y="548"/>
                    </a:cubicBezTo>
                    <a:lnTo>
                      <a:pt x="1368" y="1916"/>
                    </a:lnTo>
                    <a:lnTo>
                      <a:pt x="263" y="2758"/>
                    </a:lnTo>
                    <a:cubicBezTo>
                      <a:pt x="0" y="2968"/>
                      <a:pt x="158" y="3389"/>
                      <a:pt x="474" y="3442"/>
                    </a:cubicBezTo>
                    <a:lnTo>
                      <a:pt x="1842" y="3547"/>
                    </a:lnTo>
                    <a:lnTo>
                      <a:pt x="2315" y="4862"/>
                    </a:lnTo>
                    <a:cubicBezTo>
                      <a:pt x="2372" y="5004"/>
                      <a:pt x="2537" y="5100"/>
                      <a:pt x="2701" y="5100"/>
                    </a:cubicBezTo>
                    <a:cubicBezTo>
                      <a:pt x="2840" y="5100"/>
                      <a:pt x="2979" y="5031"/>
                      <a:pt x="3052" y="4862"/>
                    </a:cubicBezTo>
                    <a:lnTo>
                      <a:pt x="3630" y="3652"/>
                    </a:lnTo>
                    <a:lnTo>
                      <a:pt x="4998" y="3547"/>
                    </a:lnTo>
                    <a:cubicBezTo>
                      <a:pt x="5314" y="3547"/>
                      <a:pt x="5524" y="3126"/>
                      <a:pt x="5261" y="2916"/>
                    </a:cubicBezTo>
                    <a:lnTo>
                      <a:pt x="4209" y="1969"/>
                    </a:lnTo>
                    <a:lnTo>
                      <a:pt x="4630" y="601"/>
                    </a:lnTo>
                    <a:cubicBezTo>
                      <a:pt x="4716" y="343"/>
                      <a:pt x="4486" y="86"/>
                      <a:pt x="4255" y="86"/>
                    </a:cubicBezTo>
                    <a:cubicBezTo>
                      <a:pt x="4204" y="86"/>
                      <a:pt x="4152" y="99"/>
                      <a:pt x="4104" y="128"/>
                    </a:cubicBezTo>
                    <a:lnTo>
                      <a:pt x="2841" y="864"/>
                    </a:lnTo>
                    <a:lnTo>
                      <a:pt x="1684" y="75"/>
                    </a:lnTo>
                    <a:cubicBezTo>
                      <a:pt x="1595" y="24"/>
                      <a:pt x="1509" y="1"/>
                      <a:pt x="1431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802300" y="1893750"/>
                <a:ext cx="42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938" extrusionOk="0">
                    <a:moveTo>
                      <a:pt x="1447" y="1"/>
                    </a:moveTo>
                    <a:cubicBezTo>
                      <a:pt x="1377" y="1"/>
                      <a:pt x="1299" y="30"/>
                      <a:pt x="1210" y="96"/>
                    </a:cubicBezTo>
                    <a:lnTo>
                      <a:pt x="1" y="780"/>
                    </a:lnTo>
                    <a:lnTo>
                      <a:pt x="316" y="938"/>
                    </a:lnTo>
                    <a:lnTo>
                      <a:pt x="1684" y="148"/>
                    </a:lnTo>
                    <a:cubicBezTo>
                      <a:pt x="1623" y="57"/>
                      <a:pt x="1544" y="1"/>
                      <a:pt x="144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732600" y="1892325"/>
                <a:ext cx="749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052" extrusionOk="0">
                    <a:moveTo>
                      <a:pt x="1559" y="0"/>
                    </a:moveTo>
                    <a:cubicBezTo>
                      <a:pt x="1320" y="0"/>
                      <a:pt x="1063" y="218"/>
                      <a:pt x="1105" y="468"/>
                    </a:cubicBezTo>
                    <a:lnTo>
                      <a:pt x="1368" y="1836"/>
                    </a:lnTo>
                    <a:lnTo>
                      <a:pt x="263" y="2678"/>
                    </a:lnTo>
                    <a:cubicBezTo>
                      <a:pt x="0" y="2888"/>
                      <a:pt x="158" y="3362"/>
                      <a:pt x="474" y="3362"/>
                    </a:cubicBezTo>
                    <a:lnTo>
                      <a:pt x="1842" y="3467"/>
                    </a:lnTo>
                    <a:lnTo>
                      <a:pt x="2315" y="4782"/>
                    </a:lnTo>
                    <a:cubicBezTo>
                      <a:pt x="2415" y="4949"/>
                      <a:pt x="2578" y="5052"/>
                      <a:pt x="2738" y="5052"/>
                    </a:cubicBezTo>
                    <a:cubicBezTo>
                      <a:pt x="2830" y="5052"/>
                      <a:pt x="2922" y="5017"/>
                      <a:pt x="2999" y="4940"/>
                    </a:cubicBezTo>
                    <a:cubicBezTo>
                      <a:pt x="2894" y="4887"/>
                      <a:pt x="2841" y="4887"/>
                      <a:pt x="2841" y="4782"/>
                    </a:cubicBezTo>
                    <a:lnTo>
                      <a:pt x="2368" y="3467"/>
                    </a:lnTo>
                    <a:lnTo>
                      <a:pt x="1000" y="3362"/>
                    </a:lnTo>
                    <a:cubicBezTo>
                      <a:pt x="684" y="3309"/>
                      <a:pt x="527" y="2888"/>
                      <a:pt x="790" y="2678"/>
                    </a:cubicBezTo>
                    <a:lnTo>
                      <a:pt x="1894" y="1836"/>
                    </a:lnTo>
                    <a:lnTo>
                      <a:pt x="1631" y="468"/>
                    </a:lnTo>
                    <a:cubicBezTo>
                      <a:pt x="1631" y="311"/>
                      <a:pt x="1631" y="205"/>
                      <a:pt x="1789" y="153"/>
                    </a:cubicBezTo>
                    <a:lnTo>
                      <a:pt x="1736" y="48"/>
                    </a:lnTo>
                    <a:cubicBezTo>
                      <a:pt x="1682" y="15"/>
                      <a:pt x="1621" y="0"/>
                      <a:pt x="1559" y="0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560" name="Google Shape;560;p3"/>
            <p:cNvGrpSpPr/>
            <p:nvPr/>
          </p:nvGrpSpPr>
          <p:grpSpPr>
            <a:xfrm>
              <a:off x="4961800" y="6288600"/>
              <a:ext cx="135369" cy="129375"/>
              <a:chOff x="2419900" y="952925"/>
              <a:chExt cx="134175" cy="129375"/>
            </a:xfrm>
          </p:grpSpPr>
          <p:sp>
            <p:nvSpPr>
              <p:cNvPr id="561" name="Google Shape;561;p3"/>
              <p:cNvSpPr/>
              <p:nvPr/>
            </p:nvSpPr>
            <p:spPr>
              <a:xfrm>
                <a:off x="2421550" y="952925"/>
                <a:ext cx="1325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5175" extrusionOk="0">
                    <a:moveTo>
                      <a:pt x="2854" y="1"/>
                    </a:moveTo>
                    <a:cubicBezTo>
                      <a:pt x="2742" y="1"/>
                      <a:pt x="2640" y="55"/>
                      <a:pt x="2617" y="169"/>
                    </a:cubicBezTo>
                    <a:lnTo>
                      <a:pt x="1881" y="1326"/>
                    </a:lnTo>
                    <a:lnTo>
                      <a:pt x="513" y="1221"/>
                    </a:lnTo>
                    <a:cubicBezTo>
                      <a:pt x="493" y="1218"/>
                      <a:pt x="473" y="1216"/>
                      <a:pt x="453" y="1216"/>
                    </a:cubicBezTo>
                    <a:cubicBezTo>
                      <a:pt x="172" y="1216"/>
                      <a:pt x="1" y="1554"/>
                      <a:pt x="198" y="1800"/>
                    </a:cubicBezTo>
                    <a:lnTo>
                      <a:pt x="1092" y="2852"/>
                    </a:lnTo>
                    <a:lnTo>
                      <a:pt x="566" y="4167"/>
                    </a:lnTo>
                    <a:cubicBezTo>
                      <a:pt x="478" y="4431"/>
                      <a:pt x="647" y="4731"/>
                      <a:pt x="889" y="4731"/>
                    </a:cubicBezTo>
                    <a:cubicBezTo>
                      <a:pt x="937" y="4731"/>
                      <a:pt x="987" y="4719"/>
                      <a:pt x="1039" y="4693"/>
                    </a:cubicBezTo>
                    <a:lnTo>
                      <a:pt x="2354" y="4167"/>
                    </a:lnTo>
                    <a:lnTo>
                      <a:pt x="3407" y="5114"/>
                    </a:lnTo>
                    <a:cubicBezTo>
                      <a:pt x="3462" y="5155"/>
                      <a:pt x="3527" y="5175"/>
                      <a:pt x="3594" y="5175"/>
                    </a:cubicBezTo>
                    <a:cubicBezTo>
                      <a:pt x="3784" y="5175"/>
                      <a:pt x="3985" y="5018"/>
                      <a:pt x="3985" y="4746"/>
                    </a:cubicBezTo>
                    <a:lnTo>
                      <a:pt x="3880" y="3378"/>
                    </a:lnTo>
                    <a:lnTo>
                      <a:pt x="5037" y="2641"/>
                    </a:lnTo>
                    <a:cubicBezTo>
                      <a:pt x="5300" y="2536"/>
                      <a:pt x="5248" y="2063"/>
                      <a:pt x="4932" y="2010"/>
                    </a:cubicBezTo>
                    <a:lnTo>
                      <a:pt x="3512" y="1695"/>
                    </a:lnTo>
                    <a:lnTo>
                      <a:pt x="3196" y="274"/>
                    </a:lnTo>
                    <a:cubicBezTo>
                      <a:pt x="3166" y="95"/>
                      <a:pt x="3001" y="1"/>
                      <a:pt x="2854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2510650" y="995275"/>
                <a:ext cx="408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685" extrusionOk="0">
                    <a:moveTo>
                      <a:pt x="0" y="1"/>
                    </a:moveTo>
                    <a:lnTo>
                      <a:pt x="53" y="316"/>
                    </a:lnTo>
                    <a:lnTo>
                      <a:pt x="1631" y="684"/>
                    </a:lnTo>
                    <a:cubicBezTo>
                      <a:pt x="1631" y="579"/>
                      <a:pt x="1473" y="369"/>
                      <a:pt x="1368" y="31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419900" y="952925"/>
                <a:ext cx="81575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4715" extrusionOk="0">
                    <a:moveTo>
                      <a:pt x="2910" y="1"/>
                    </a:moveTo>
                    <a:cubicBezTo>
                      <a:pt x="2791" y="1"/>
                      <a:pt x="2676" y="55"/>
                      <a:pt x="2631" y="169"/>
                    </a:cubicBezTo>
                    <a:lnTo>
                      <a:pt x="1894" y="1326"/>
                    </a:lnTo>
                    <a:lnTo>
                      <a:pt x="527" y="1221"/>
                    </a:lnTo>
                    <a:cubicBezTo>
                      <a:pt x="211" y="1221"/>
                      <a:pt x="1" y="1537"/>
                      <a:pt x="211" y="1800"/>
                    </a:cubicBezTo>
                    <a:lnTo>
                      <a:pt x="444" y="2074"/>
                    </a:lnTo>
                    <a:lnTo>
                      <a:pt x="444" y="2074"/>
                    </a:lnTo>
                    <a:cubicBezTo>
                      <a:pt x="423" y="1876"/>
                      <a:pt x="553" y="1678"/>
                      <a:pt x="745" y="1678"/>
                    </a:cubicBezTo>
                    <a:cubicBezTo>
                      <a:pt x="776" y="1678"/>
                      <a:pt x="808" y="1683"/>
                      <a:pt x="842" y="1695"/>
                    </a:cubicBezTo>
                    <a:lnTo>
                      <a:pt x="2210" y="1800"/>
                    </a:lnTo>
                    <a:lnTo>
                      <a:pt x="2946" y="642"/>
                    </a:lnTo>
                    <a:cubicBezTo>
                      <a:pt x="2999" y="485"/>
                      <a:pt x="3157" y="432"/>
                      <a:pt x="3262" y="432"/>
                    </a:cubicBezTo>
                    <a:lnTo>
                      <a:pt x="3262" y="274"/>
                    </a:lnTo>
                    <a:cubicBezTo>
                      <a:pt x="3232" y="95"/>
                      <a:pt x="3067" y="1"/>
                      <a:pt x="2910" y="1"/>
                    </a:cubicBezTo>
                    <a:close/>
                    <a:moveTo>
                      <a:pt x="444" y="2074"/>
                    </a:moveTo>
                    <a:cubicBezTo>
                      <a:pt x="452" y="2143"/>
                      <a:pt x="478" y="2212"/>
                      <a:pt x="527" y="2273"/>
                    </a:cubicBezTo>
                    <a:lnTo>
                      <a:pt x="1078" y="2921"/>
                    </a:lnTo>
                    <a:lnTo>
                      <a:pt x="1078" y="2921"/>
                    </a:lnTo>
                    <a:lnTo>
                      <a:pt x="1105" y="2852"/>
                    </a:lnTo>
                    <a:lnTo>
                      <a:pt x="444" y="2074"/>
                    </a:lnTo>
                    <a:close/>
                    <a:moveTo>
                      <a:pt x="1078" y="2921"/>
                    </a:moveTo>
                    <a:lnTo>
                      <a:pt x="579" y="4167"/>
                    </a:lnTo>
                    <a:cubicBezTo>
                      <a:pt x="486" y="4401"/>
                      <a:pt x="642" y="4636"/>
                      <a:pt x="864" y="4684"/>
                    </a:cubicBezTo>
                    <a:lnTo>
                      <a:pt x="864" y="4684"/>
                    </a:lnTo>
                    <a:cubicBezTo>
                      <a:pt x="869" y="4671"/>
                      <a:pt x="879" y="4656"/>
                      <a:pt x="895" y="4640"/>
                    </a:cubicBezTo>
                    <a:lnTo>
                      <a:pt x="1421" y="3325"/>
                    </a:lnTo>
                    <a:lnTo>
                      <a:pt x="1078" y="2921"/>
                    </a:lnTo>
                    <a:close/>
                    <a:moveTo>
                      <a:pt x="864" y="4684"/>
                    </a:moveTo>
                    <a:cubicBezTo>
                      <a:pt x="856" y="4702"/>
                      <a:pt x="861" y="4715"/>
                      <a:pt x="881" y="4715"/>
                    </a:cubicBezTo>
                    <a:cubicBezTo>
                      <a:pt x="895" y="4715"/>
                      <a:pt x="917" y="4708"/>
                      <a:pt x="947" y="4693"/>
                    </a:cubicBezTo>
                    <a:cubicBezTo>
                      <a:pt x="919" y="4693"/>
                      <a:pt x="891" y="4690"/>
                      <a:pt x="864" y="4684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</p:grpSp>
      <p:grpSp>
        <p:nvGrpSpPr>
          <p:cNvPr id="564" name="Google Shape;564;p3"/>
          <p:cNvGrpSpPr/>
          <p:nvPr/>
        </p:nvGrpSpPr>
        <p:grpSpPr>
          <a:xfrm>
            <a:off x="-2280" y="-11449"/>
            <a:ext cx="12192215" cy="6882076"/>
            <a:chOff x="-2000" y="-12625"/>
            <a:chExt cx="10692000" cy="7589400"/>
          </a:xfrm>
        </p:grpSpPr>
        <p:sp>
          <p:nvSpPr>
            <p:cNvPr id="565" name="Google Shape;565;p3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grpSp>
          <p:nvGrpSpPr>
            <p:cNvPr id="566" name="Google Shape;566;p3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567" name="Google Shape;567;p3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568" name="Google Shape;568;p3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569" name="Google Shape;569;p3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570" name="Google Shape;570;p3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571" name="Google Shape;571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572" name="Google Shape;572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573" name="Google Shape;573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574" name="Google Shape;574;p3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575" name="Google Shape;575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576" name="Google Shape;576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577" name="Google Shape;577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578" name="Google Shape;578;p3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579" name="Google Shape;579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580" name="Google Shape;580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581" name="Google Shape;581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582" name="Google Shape;582;p3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583" name="Google Shape;583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584" name="Google Shape;584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585" name="Google Shape;585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586" name="Google Shape;586;p3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587" name="Google Shape;587;p3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588" name="Google Shape;588;p3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589" name="Google Shape;589;p3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590" name="Google Shape;590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591" name="Google Shape;591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592" name="Google Shape;592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93" name="Google Shape;593;p3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594" name="Google Shape;594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595" name="Google Shape;595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596" name="Google Shape;596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97" name="Google Shape;597;p3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598" name="Google Shape;598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599" name="Google Shape;599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00" name="Google Shape;600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01" name="Google Shape;601;p3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02" name="Google Shape;602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03" name="Google Shape;603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04" name="Google Shape;604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605" name="Google Shape;605;p3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606" name="Google Shape;606;p3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07" name="Google Shape;607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08" name="Google Shape;608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09" name="Google Shape;609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10" name="Google Shape;610;p3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11" name="Google Shape;611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12" name="Google Shape;612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13" name="Google Shape;613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14" name="Google Shape;614;p3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15" name="Google Shape;615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16" name="Google Shape;616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17" name="Google Shape;617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18" name="Google Shape;618;p3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19" name="Google Shape;619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20" name="Google Shape;620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21" name="Google Shape;621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622" name="Google Shape;622;p3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623" name="Google Shape;623;p3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624" name="Google Shape;624;p3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25" name="Google Shape;625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26" name="Google Shape;626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27" name="Google Shape;627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28" name="Google Shape;628;p3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29" name="Google Shape;629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30" name="Google Shape;630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31" name="Google Shape;631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32" name="Google Shape;632;p3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33" name="Google Shape;633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34" name="Google Shape;634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35" name="Google Shape;635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36" name="Google Shape;636;p3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37" name="Google Shape;637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38" name="Google Shape;638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39" name="Google Shape;639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640" name="Google Shape;640;p3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641" name="Google Shape;641;p3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42" name="Google Shape;642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43" name="Google Shape;643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44" name="Google Shape;644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45" name="Google Shape;645;p3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46" name="Google Shape;646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47" name="Google Shape;647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48" name="Google Shape;648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49" name="Google Shape;649;p3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50" name="Google Shape;650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51" name="Google Shape;651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52" name="Google Shape;652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53" name="Google Shape;653;p3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654" name="Google Shape;654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55" name="Google Shape;655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56" name="Google Shape;656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657" name="Google Shape;657;p3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58" name="Google Shape;658;p3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9" name="Google Shape;659;p3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0" name="Google Shape;660;p3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1" name="Google Shape;661;p3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62" name="Google Shape;662;p3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3" name="Google Shape;663;p3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4" name="Google Shape;664;p3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5" name="Google Shape;665;p3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66" name="Google Shape;666;p3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7" name="Google Shape;667;p3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8" name="Google Shape;668;p3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9" name="Google Shape;669;p3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70" name="Google Shape;670;p3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1" name="Google Shape;671;p3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2" name="Google Shape;672;p3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3" name="Google Shape;673;p3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674" name="Google Shape;674;p3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675" name="Google Shape;675;p3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76" name="Google Shape;676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77" name="Google Shape;677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78" name="Google Shape;678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79" name="Google Shape;679;p3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0" name="Google Shape;680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1" name="Google Shape;681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2" name="Google Shape;682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683" name="Google Shape;683;p3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684" name="Google Shape;684;p3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685" name="Google Shape;685;p3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686" name="Google Shape;686;p3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87" name="Google Shape;687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88" name="Google Shape;688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89" name="Google Shape;689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690" name="Google Shape;690;p3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91" name="Google Shape;691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92" name="Google Shape;692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93" name="Google Shape;693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694" name="Google Shape;694;p3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95" name="Google Shape;695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96" name="Google Shape;696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97" name="Google Shape;697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698" name="Google Shape;698;p3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99" name="Google Shape;699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700" name="Google Shape;700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701" name="Google Shape;701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702" name="Google Shape;702;p3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703" name="Google Shape;703;p3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704" name="Google Shape;704;p3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705" name="Google Shape;705;p3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06" name="Google Shape;706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07" name="Google Shape;707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08" name="Google Shape;708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09" name="Google Shape;709;p3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10" name="Google Shape;710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11" name="Google Shape;711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12" name="Google Shape;712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13" name="Google Shape;713;p3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14" name="Google Shape;714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15" name="Google Shape;715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16" name="Google Shape;716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17" name="Google Shape;717;p3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18" name="Google Shape;718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19" name="Google Shape;719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20" name="Google Shape;720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721" name="Google Shape;721;p3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722" name="Google Shape;722;p3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23" name="Google Shape;723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24" name="Google Shape;724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25" name="Google Shape;725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26" name="Google Shape;726;p3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27" name="Google Shape;727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28" name="Google Shape;728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29" name="Google Shape;729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30" name="Google Shape;730;p3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31" name="Google Shape;731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32" name="Google Shape;732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33" name="Google Shape;733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34" name="Google Shape;734;p3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35" name="Google Shape;735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36" name="Google Shape;736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37" name="Google Shape;737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738" name="Google Shape;738;p3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739" name="Google Shape;739;p3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740" name="Google Shape;740;p3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41" name="Google Shape;741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42" name="Google Shape;742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43" name="Google Shape;743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44" name="Google Shape;744;p3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45" name="Google Shape;745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46" name="Google Shape;746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47" name="Google Shape;747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48" name="Google Shape;748;p3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49" name="Google Shape;749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50" name="Google Shape;750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51" name="Google Shape;751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52" name="Google Shape;752;p3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53" name="Google Shape;753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54" name="Google Shape;754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55" name="Google Shape;755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756" name="Google Shape;756;p3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757" name="Google Shape;757;p3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58" name="Google Shape;758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59" name="Google Shape;759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60" name="Google Shape;760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61" name="Google Shape;761;p3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62" name="Google Shape;762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63" name="Google Shape;763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64" name="Google Shape;764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65" name="Google Shape;765;p3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66" name="Google Shape;766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67" name="Google Shape;767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68" name="Google Shape;768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69" name="Google Shape;769;p3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70" name="Google Shape;770;p3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71" name="Google Shape;771;p3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72" name="Google Shape;772;p3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773" name="Google Shape;773;p3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774" name="Google Shape;774;p3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775" name="Google Shape;775;p3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76" name="Google Shape;776;p3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77" name="Google Shape;777;p3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778" name="Google Shape;778;p3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779" name="Google Shape;779;p3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80" name="Google Shape;780;p3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81" name="Google Shape;781;p3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782" name="Google Shape;782;p3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783" name="Google Shape;783;p3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84" name="Google Shape;784;p3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85" name="Google Shape;785;p3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786" name="Google Shape;786;p3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787" name="Google Shape;787;p3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88" name="Google Shape;788;p3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89" name="Google Shape;789;p3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790" name="Google Shape;790;p3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791" name="Google Shape;791;p3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792" name="Google Shape;792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793" name="Google Shape;793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794" name="Google Shape;794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795" name="Google Shape;795;p3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796" name="Google Shape;796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797" name="Google Shape;797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798" name="Google Shape;798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799" name="Google Shape;799;p3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800" name="Google Shape;800;p3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801" name="Google Shape;801;p3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02" name="Google Shape;802;p3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03" name="Google Shape;803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04" name="Google Shape;804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05" name="Google Shape;805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06" name="Google Shape;806;p3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07" name="Google Shape;807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08" name="Google Shape;808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09" name="Google Shape;809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10" name="Google Shape;810;p3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1" name="Google Shape;811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2" name="Google Shape;812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3" name="Google Shape;813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14" name="Google Shape;814;p3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5" name="Google Shape;815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6" name="Google Shape;816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7" name="Google Shape;817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818" name="Google Shape;818;p3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19" name="Google Shape;819;p3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0" name="Google Shape;820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1" name="Google Shape;821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2" name="Google Shape;822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23" name="Google Shape;823;p3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4" name="Google Shape;824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5" name="Google Shape;825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6" name="Google Shape;826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27" name="Google Shape;827;p3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8" name="Google Shape;828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9" name="Google Shape;829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30" name="Google Shape;830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31" name="Google Shape;831;p3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2" name="Google Shape;832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33" name="Google Shape;833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34" name="Google Shape;834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35" name="Google Shape;835;p3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836" name="Google Shape;836;p3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37" name="Google Shape;837;p3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8" name="Google Shape;838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39" name="Google Shape;839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40" name="Google Shape;840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41" name="Google Shape;841;p3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42" name="Google Shape;842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43" name="Google Shape;843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44" name="Google Shape;844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45" name="Google Shape;845;p3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46" name="Google Shape;846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47" name="Google Shape;847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48" name="Google Shape;848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49" name="Google Shape;849;p3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0" name="Google Shape;850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51" name="Google Shape;851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52" name="Google Shape;852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853" name="Google Shape;853;p3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54" name="Google Shape;854;p3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5" name="Google Shape;855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56" name="Google Shape;856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57" name="Google Shape;857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58" name="Google Shape;858;p3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9" name="Google Shape;859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60" name="Google Shape;860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61" name="Google Shape;861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62" name="Google Shape;862;p3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63" name="Google Shape;863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64" name="Google Shape;864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65" name="Google Shape;865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66" name="Google Shape;866;p3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67" name="Google Shape;867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68" name="Google Shape;868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69" name="Google Shape;869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70" name="Google Shape;870;p3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71" name="Google Shape;871;p3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72" name="Google Shape;872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73" name="Google Shape;873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74" name="Google Shape;874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75" name="Google Shape;875;p3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76" name="Google Shape;876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77" name="Google Shape;877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78" name="Google Shape;878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79" name="Google Shape;879;p3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80" name="Google Shape;880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81" name="Google Shape;881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82" name="Google Shape;882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83" name="Google Shape;883;p3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84" name="Google Shape;884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85" name="Google Shape;885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86" name="Google Shape;886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887" name="Google Shape;887;p3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888" name="Google Shape;888;p3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889" name="Google Shape;889;p3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90" name="Google Shape;890;p3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91" name="Google Shape;891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92" name="Google Shape;892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93" name="Google Shape;893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94" name="Google Shape;894;p3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95" name="Google Shape;895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96" name="Google Shape;896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97" name="Google Shape;897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98" name="Google Shape;898;p3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99" name="Google Shape;899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00" name="Google Shape;900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01" name="Google Shape;901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02" name="Google Shape;902;p3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03" name="Google Shape;903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04" name="Google Shape;904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05" name="Google Shape;905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906" name="Google Shape;906;p3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907" name="Google Shape;907;p3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08" name="Google Shape;908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09" name="Google Shape;909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10" name="Google Shape;910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11" name="Google Shape;911;p3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12" name="Google Shape;912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13" name="Google Shape;913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14" name="Google Shape;914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15" name="Google Shape;915;p3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16" name="Google Shape;916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17" name="Google Shape;917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18" name="Google Shape;918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19" name="Google Shape;919;p3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20" name="Google Shape;920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21" name="Google Shape;921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22" name="Google Shape;922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23" name="Google Shape;923;p3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924" name="Google Shape;924;p3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925" name="Google Shape;925;p3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26" name="Google Shape;926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27" name="Google Shape;927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28" name="Google Shape;928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29" name="Google Shape;929;p3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30" name="Google Shape;930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31" name="Google Shape;931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32" name="Google Shape;932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33" name="Google Shape;933;p3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34" name="Google Shape;934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35" name="Google Shape;935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36" name="Google Shape;936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37" name="Google Shape;937;p3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38" name="Google Shape;938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39" name="Google Shape;939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40" name="Google Shape;940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941" name="Google Shape;941;p3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942" name="Google Shape;942;p3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43" name="Google Shape;943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44" name="Google Shape;944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45" name="Google Shape;945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46" name="Google Shape;946;p3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47" name="Google Shape;947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48" name="Google Shape;948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49" name="Google Shape;949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50" name="Google Shape;950;p3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51" name="Google Shape;951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52" name="Google Shape;952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53" name="Google Shape;953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954" name="Google Shape;954;p3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955" name="Google Shape;955;p3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56" name="Google Shape;956;p3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957" name="Google Shape;957;p3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58" name="Google Shape;958;p3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959" name="Google Shape;959;p3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60" name="Google Shape;960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61" name="Google Shape;961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62" name="Google Shape;962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963" name="Google Shape;963;p3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64" name="Google Shape;964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65" name="Google Shape;965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66" name="Google Shape;966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967" name="Google Shape;967;p3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68" name="Google Shape;968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69" name="Google Shape;969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70" name="Google Shape;970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971" name="Google Shape;971;p3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72" name="Google Shape;972;p3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73" name="Google Shape;973;p3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74" name="Google Shape;974;p3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975" name="Google Shape;975;p3"/>
          <p:cNvGrpSpPr/>
          <p:nvPr/>
        </p:nvGrpSpPr>
        <p:grpSpPr>
          <a:xfrm>
            <a:off x="605901" y="4812842"/>
            <a:ext cx="2301651" cy="2056817"/>
            <a:chOff x="598450" y="4075425"/>
            <a:chExt cx="1178375" cy="1336050"/>
          </a:xfrm>
        </p:grpSpPr>
        <p:sp>
          <p:nvSpPr>
            <p:cNvPr id="976" name="Google Shape;976;p3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rgbClr val="3E4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3909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0" name="Google Shape;990;p4"/>
          <p:cNvGrpSpPr/>
          <p:nvPr/>
        </p:nvGrpSpPr>
        <p:grpSpPr>
          <a:xfrm>
            <a:off x="-663229" y="958126"/>
            <a:ext cx="12261541" cy="4702296"/>
            <a:chOff x="-581622" y="1056600"/>
            <a:chExt cx="10752797" cy="5185588"/>
          </a:xfrm>
        </p:grpSpPr>
        <p:sp>
          <p:nvSpPr>
            <p:cNvPr id="991" name="Google Shape;991;p4"/>
            <p:cNvSpPr/>
            <p:nvPr/>
          </p:nvSpPr>
          <p:spPr>
            <a:xfrm flipH="1">
              <a:off x="-581622" y="5265725"/>
              <a:ext cx="2262118" cy="976463"/>
            </a:xfrm>
            <a:custGeom>
              <a:avLst/>
              <a:gdLst/>
              <a:ahLst/>
              <a:cxnLst/>
              <a:rect l="l" t="t" r="r" b="b"/>
              <a:pathLst>
                <a:path w="29249" h="12738" extrusionOk="0">
                  <a:moveTo>
                    <a:pt x="10913" y="0"/>
                  </a:moveTo>
                  <a:cubicBezTo>
                    <a:pt x="10819" y="0"/>
                    <a:pt x="10723" y="3"/>
                    <a:pt x="10626" y="7"/>
                  </a:cubicBezTo>
                  <a:cubicBezTo>
                    <a:pt x="9890" y="7"/>
                    <a:pt x="9153" y="217"/>
                    <a:pt x="8417" y="638"/>
                  </a:cubicBezTo>
                  <a:cubicBezTo>
                    <a:pt x="7680" y="901"/>
                    <a:pt x="7102" y="1322"/>
                    <a:pt x="6576" y="1953"/>
                  </a:cubicBezTo>
                  <a:cubicBezTo>
                    <a:pt x="5997" y="2532"/>
                    <a:pt x="5576" y="3269"/>
                    <a:pt x="5366" y="4058"/>
                  </a:cubicBezTo>
                  <a:cubicBezTo>
                    <a:pt x="5050" y="4847"/>
                    <a:pt x="4945" y="5636"/>
                    <a:pt x="4945" y="6477"/>
                  </a:cubicBezTo>
                  <a:cubicBezTo>
                    <a:pt x="4998" y="7003"/>
                    <a:pt x="5103" y="7530"/>
                    <a:pt x="5208" y="8056"/>
                  </a:cubicBezTo>
                  <a:lnTo>
                    <a:pt x="5208" y="8108"/>
                  </a:lnTo>
                  <a:cubicBezTo>
                    <a:pt x="4261" y="8161"/>
                    <a:pt x="3262" y="8529"/>
                    <a:pt x="2473" y="9055"/>
                  </a:cubicBezTo>
                  <a:cubicBezTo>
                    <a:pt x="1631" y="9634"/>
                    <a:pt x="1000" y="10370"/>
                    <a:pt x="526" y="11264"/>
                  </a:cubicBezTo>
                  <a:cubicBezTo>
                    <a:pt x="263" y="11738"/>
                    <a:pt x="105" y="12211"/>
                    <a:pt x="0" y="12737"/>
                  </a:cubicBezTo>
                  <a:lnTo>
                    <a:pt x="29248" y="12737"/>
                  </a:lnTo>
                  <a:lnTo>
                    <a:pt x="29248" y="12580"/>
                  </a:lnTo>
                  <a:cubicBezTo>
                    <a:pt x="29038" y="12317"/>
                    <a:pt x="28880" y="12106"/>
                    <a:pt x="28670" y="11948"/>
                  </a:cubicBezTo>
                  <a:cubicBezTo>
                    <a:pt x="28302" y="11580"/>
                    <a:pt x="27828" y="11264"/>
                    <a:pt x="27407" y="11001"/>
                  </a:cubicBezTo>
                  <a:cubicBezTo>
                    <a:pt x="26492" y="10520"/>
                    <a:pt x="25620" y="10258"/>
                    <a:pt x="24631" y="10258"/>
                  </a:cubicBezTo>
                  <a:cubicBezTo>
                    <a:pt x="24540" y="10258"/>
                    <a:pt x="24449" y="10261"/>
                    <a:pt x="24356" y="10265"/>
                  </a:cubicBezTo>
                  <a:cubicBezTo>
                    <a:pt x="23567" y="10265"/>
                    <a:pt x="22831" y="10475"/>
                    <a:pt x="22147" y="10896"/>
                  </a:cubicBezTo>
                  <a:cubicBezTo>
                    <a:pt x="22042" y="10949"/>
                    <a:pt x="21884" y="10949"/>
                    <a:pt x="21831" y="11001"/>
                  </a:cubicBezTo>
                  <a:cubicBezTo>
                    <a:pt x="21515" y="10212"/>
                    <a:pt x="21042" y="9581"/>
                    <a:pt x="20463" y="8950"/>
                  </a:cubicBezTo>
                  <a:cubicBezTo>
                    <a:pt x="20043" y="8634"/>
                    <a:pt x="19569" y="8319"/>
                    <a:pt x="19201" y="8056"/>
                  </a:cubicBezTo>
                  <a:cubicBezTo>
                    <a:pt x="18412" y="7582"/>
                    <a:pt x="17623" y="7372"/>
                    <a:pt x="16781" y="7319"/>
                  </a:cubicBezTo>
                  <a:cubicBezTo>
                    <a:pt x="16834" y="6846"/>
                    <a:pt x="16886" y="6425"/>
                    <a:pt x="16834" y="5951"/>
                  </a:cubicBezTo>
                  <a:cubicBezTo>
                    <a:pt x="16781" y="5425"/>
                    <a:pt x="16623" y="4899"/>
                    <a:pt x="16571" y="4373"/>
                  </a:cubicBezTo>
                  <a:cubicBezTo>
                    <a:pt x="16255" y="3321"/>
                    <a:pt x="15729" y="2479"/>
                    <a:pt x="14992" y="1690"/>
                  </a:cubicBezTo>
                  <a:cubicBezTo>
                    <a:pt x="14572" y="1322"/>
                    <a:pt x="14151" y="1007"/>
                    <a:pt x="13730" y="743"/>
                  </a:cubicBezTo>
                  <a:cubicBezTo>
                    <a:pt x="12814" y="262"/>
                    <a:pt x="11943" y="0"/>
                    <a:pt x="109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>
              <a:off x="7721669" y="1056600"/>
              <a:ext cx="378161" cy="192025"/>
            </a:xfrm>
            <a:custGeom>
              <a:avLst/>
              <a:gdLst/>
              <a:ahLst/>
              <a:cxnLst/>
              <a:rect l="l" t="t" r="r" b="b"/>
              <a:pathLst>
                <a:path w="14993" h="7681" extrusionOk="0">
                  <a:moveTo>
                    <a:pt x="6313" y="0"/>
                  </a:moveTo>
                  <a:cubicBezTo>
                    <a:pt x="5734" y="0"/>
                    <a:pt x="5208" y="105"/>
                    <a:pt x="4682" y="421"/>
                  </a:cubicBezTo>
                  <a:cubicBezTo>
                    <a:pt x="4156" y="631"/>
                    <a:pt x="3682" y="947"/>
                    <a:pt x="3314" y="1368"/>
                  </a:cubicBezTo>
                  <a:cubicBezTo>
                    <a:pt x="2841" y="1736"/>
                    <a:pt x="2578" y="2262"/>
                    <a:pt x="2420" y="2893"/>
                  </a:cubicBezTo>
                  <a:cubicBezTo>
                    <a:pt x="2157" y="3419"/>
                    <a:pt x="2052" y="3998"/>
                    <a:pt x="2104" y="4577"/>
                  </a:cubicBezTo>
                  <a:cubicBezTo>
                    <a:pt x="2104" y="4734"/>
                    <a:pt x="2157" y="4892"/>
                    <a:pt x="2157" y="5050"/>
                  </a:cubicBezTo>
                  <a:cubicBezTo>
                    <a:pt x="2104" y="5103"/>
                    <a:pt x="2052" y="5103"/>
                    <a:pt x="1894" y="5155"/>
                  </a:cubicBezTo>
                  <a:cubicBezTo>
                    <a:pt x="1526" y="5313"/>
                    <a:pt x="1105" y="5576"/>
                    <a:pt x="842" y="5892"/>
                  </a:cubicBezTo>
                  <a:cubicBezTo>
                    <a:pt x="526" y="6207"/>
                    <a:pt x="316" y="6628"/>
                    <a:pt x="211" y="6996"/>
                  </a:cubicBezTo>
                  <a:cubicBezTo>
                    <a:pt x="53" y="7207"/>
                    <a:pt x="0" y="7470"/>
                    <a:pt x="0" y="7680"/>
                  </a:cubicBezTo>
                  <a:lnTo>
                    <a:pt x="14993" y="7680"/>
                  </a:lnTo>
                  <a:lnTo>
                    <a:pt x="14993" y="7628"/>
                  </a:lnTo>
                  <a:cubicBezTo>
                    <a:pt x="14993" y="7417"/>
                    <a:pt x="14940" y="7259"/>
                    <a:pt x="14940" y="7102"/>
                  </a:cubicBezTo>
                  <a:cubicBezTo>
                    <a:pt x="14677" y="6365"/>
                    <a:pt x="14309" y="5681"/>
                    <a:pt x="13783" y="5155"/>
                  </a:cubicBezTo>
                  <a:cubicBezTo>
                    <a:pt x="13414" y="4997"/>
                    <a:pt x="13099" y="4734"/>
                    <a:pt x="12836" y="4524"/>
                  </a:cubicBezTo>
                  <a:cubicBezTo>
                    <a:pt x="12257" y="4208"/>
                    <a:pt x="11573" y="3998"/>
                    <a:pt x="10942" y="3998"/>
                  </a:cubicBezTo>
                  <a:cubicBezTo>
                    <a:pt x="10889" y="3682"/>
                    <a:pt x="10784" y="3314"/>
                    <a:pt x="10732" y="3051"/>
                  </a:cubicBezTo>
                  <a:cubicBezTo>
                    <a:pt x="10468" y="2367"/>
                    <a:pt x="10100" y="1683"/>
                    <a:pt x="9522" y="1157"/>
                  </a:cubicBezTo>
                  <a:cubicBezTo>
                    <a:pt x="9206" y="947"/>
                    <a:pt x="8943" y="684"/>
                    <a:pt x="8627" y="473"/>
                  </a:cubicBezTo>
                  <a:cubicBezTo>
                    <a:pt x="7891" y="105"/>
                    <a:pt x="7154" y="0"/>
                    <a:pt x="63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>
              <a:off x="6394003" y="1396538"/>
              <a:ext cx="848747" cy="402790"/>
            </a:xfrm>
            <a:custGeom>
              <a:avLst/>
              <a:gdLst/>
              <a:ahLst/>
              <a:cxnLst/>
              <a:rect l="l" t="t" r="r" b="b"/>
              <a:pathLst>
                <a:path w="24725" h="10627" extrusionOk="0">
                  <a:moveTo>
                    <a:pt x="7312" y="0"/>
                  </a:moveTo>
                  <a:cubicBezTo>
                    <a:pt x="6681" y="0"/>
                    <a:pt x="6050" y="210"/>
                    <a:pt x="5471" y="473"/>
                  </a:cubicBezTo>
                  <a:cubicBezTo>
                    <a:pt x="4892" y="631"/>
                    <a:pt x="4366" y="1052"/>
                    <a:pt x="3893" y="1526"/>
                  </a:cubicBezTo>
                  <a:cubicBezTo>
                    <a:pt x="3420" y="1946"/>
                    <a:pt x="3104" y="2578"/>
                    <a:pt x="2894" y="3156"/>
                  </a:cubicBezTo>
                  <a:cubicBezTo>
                    <a:pt x="2630" y="3735"/>
                    <a:pt x="2525" y="4419"/>
                    <a:pt x="2578" y="5050"/>
                  </a:cubicBezTo>
                  <a:cubicBezTo>
                    <a:pt x="2630" y="5471"/>
                    <a:pt x="2736" y="5892"/>
                    <a:pt x="2788" y="6313"/>
                  </a:cubicBezTo>
                  <a:cubicBezTo>
                    <a:pt x="2999" y="6891"/>
                    <a:pt x="3262" y="7417"/>
                    <a:pt x="3630" y="7891"/>
                  </a:cubicBezTo>
                  <a:cubicBezTo>
                    <a:pt x="3157" y="7943"/>
                    <a:pt x="2736" y="8101"/>
                    <a:pt x="2262" y="8259"/>
                  </a:cubicBezTo>
                  <a:cubicBezTo>
                    <a:pt x="1736" y="8469"/>
                    <a:pt x="1263" y="8785"/>
                    <a:pt x="895" y="9258"/>
                  </a:cubicBezTo>
                  <a:cubicBezTo>
                    <a:pt x="474" y="9679"/>
                    <a:pt x="211" y="10100"/>
                    <a:pt x="0" y="10626"/>
                  </a:cubicBezTo>
                  <a:lnTo>
                    <a:pt x="24725" y="10626"/>
                  </a:lnTo>
                  <a:cubicBezTo>
                    <a:pt x="24462" y="10048"/>
                    <a:pt x="24093" y="9521"/>
                    <a:pt x="23620" y="9048"/>
                  </a:cubicBezTo>
                  <a:cubicBezTo>
                    <a:pt x="23304" y="8785"/>
                    <a:pt x="22883" y="8522"/>
                    <a:pt x="22568" y="8364"/>
                  </a:cubicBezTo>
                  <a:cubicBezTo>
                    <a:pt x="21779" y="7943"/>
                    <a:pt x="20937" y="7733"/>
                    <a:pt x="19990" y="7733"/>
                  </a:cubicBezTo>
                  <a:cubicBezTo>
                    <a:pt x="19622" y="7733"/>
                    <a:pt x="19201" y="7838"/>
                    <a:pt x="18885" y="7943"/>
                  </a:cubicBezTo>
                  <a:cubicBezTo>
                    <a:pt x="18833" y="7680"/>
                    <a:pt x="18833" y="7417"/>
                    <a:pt x="18780" y="7154"/>
                  </a:cubicBezTo>
                  <a:cubicBezTo>
                    <a:pt x="18517" y="6365"/>
                    <a:pt x="18096" y="5629"/>
                    <a:pt x="17465" y="5103"/>
                  </a:cubicBezTo>
                  <a:cubicBezTo>
                    <a:pt x="17097" y="4840"/>
                    <a:pt x="16781" y="4682"/>
                    <a:pt x="16466" y="4419"/>
                  </a:cubicBezTo>
                  <a:cubicBezTo>
                    <a:pt x="15677" y="3998"/>
                    <a:pt x="14887" y="3788"/>
                    <a:pt x="13941" y="3788"/>
                  </a:cubicBezTo>
                  <a:cubicBezTo>
                    <a:pt x="13362" y="3788"/>
                    <a:pt x="12888" y="3945"/>
                    <a:pt x="12362" y="4156"/>
                  </a:cubicBezTo>
                  <a:cubicBezTo>
                    <a:pt x="12310" y="3893"/>
                    <a:pt x="12310" y="3682"/>
                    <a:pt x="12257" y="3419"/>
                  </a:cubicBezTo>
                  <a:cubicBezTo>
                    <a:pt x="11994" y="2630"/>
                    <a:pt x="11521" y="1894"/>
                    <a:pt x="10942" y="1315"/>
                  </a:cubicBezTo>
                  <a:cubicBezTo>
                    <a:pt x="10626" y="1052"/>
                    <a:pt x="10258" y="789"/>
                    <a:pt x="9890" y="579"/>
                  </a:cubicBezTo>
                  <a:cubicBezTo>
                    <a:pt x="9101" y="210"/>
                    <a:pt x="8259" y="0"/>
                    <a:pt x="7312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>
              <a:off x="9322428" y="4141938"/>
              <a:ext cx="848747" cy="402790"/>
            </a:xfrm>
            <a:custGeom>
              <a:avLst/>
              <a:gdLst/>
              <a:ahLst/>
              <a:cxnLst/>
              <a:rect l="l" t="t" r="r" b="b"/>
              <a:pathLst>
                <a:path w="24725" h="10627" extrusionOk="0">
                  <a:moveTo>
                    <a:pt x="7312" y="0"/>
                  </a:moveTo>
                  <a:cubicBezTo>
                    <a:pt x="6681" y="0"/>
                    <a:pt x="6050" y="210"/>
                    <a:pt x="5471" y="473"/>
                  </a:cubicBezTo>
                  <a:cubicBezTo>
                    <a:pt x="4892" y="631"/>
                    <a:pt x="4366" y="1052"/>
                    <a:pt x="3893" y="1526"/>
                  </a:cubicBezTo>
                  <a:cubicBezTo>
                    <a:pt x="3420" y="1946"/>
                    <a:pt x="3104" y="2578"/>
                    <a:pt x="2894" y="3156"/>
                  </a:cubicBezTo>
                  <a:cubicBezTo>
                    <a:pt x="2630" y="3735"/>
                    <a:pt x="2525" y="4419"/>
                    <a:pt x="2578" y="5050"/>
                  </a:cubicBezTo>
                  <a:cubicBezTo>
                    <a:pt x="2630" y="5471"/>
                    <a:pt x="2736" y="5892"/>
                    <a:pt x="2788" y="6313"/>
                  </a:cubicBezTo>
                  <a:cubicBezTo>
                    <a:pt x="2999" y="6891"/>
                    <a:pt x="3262" y="7417"/>
                    <a:pt x="3630" y="7891"/>
                  </a:cubicBezTo>
                  <a:cubicBezTo>
                    <a:pt x="3157" y="7943"/>
                    <a:pt x="2736" y="8101"/>
                    <a:pt x="2262" y="8259"/>
                  </a:cubicBezTo>
                  <a:cubicBezTo>
                    <a:pt x="1736" y="8469"/>
                    <a:pt x="1263" y="8785"/>
                    <a:pt x="895" y="9258"/>
                  </a:cubicBezTo>
                  <a:cubicBezTo>
                    <a:pt x="474" y="9679"/>
                    <a:pt x="211" y="10100"/>
                    <a:pt x="0" y="10626"/>
                  </a:cubicBezTo>
                  <a:lnTo>
                    <a:pt x="24725" y="10626"/>
                  </a:lnTo>
                  <a:cubicBezTo>
                    <a:pt x="24462" y="10048"/>
                    <a:pt x="24093" y="9521"/>
                    <a:pt x="23620" y="9048"/>
                  </a:cubicBezTo>
                  <a:cubicBezTo>
                    <a:pt x="23304" y="8785"/>
                    <a:pt x="22883" y="8522"/>
                    <a:pt x="22568" y="8364"/>
                  </a:cubicBezTo>
                  <a:cubicBezTo>
                    <a:pt x="21779" y="7943"/>
                    <a:pt x="20937" y="7733"/>
                    <a:pt x="19990" y="7733"/>
                  </a:cubicBezTo>
                  <a:cubicBezTo>
                    <a:pt x="19622" y="7733"/>
                    <a:pt x="19201" y="7838"/>
                    <a:pt x="18885" y="7943"/>
                  </a:cubicBezTo>
                  <a:cubicBezTo>
                    <a:pt x="18833" y="7680"/>
                    <a:pt x="18833" y="7417"/>
                    <a:pt x="18780" y="7154"/>
                  </a:cubicBezTo>
                  <a:cubicBezTo>
                    <a:pt x="18517" y="6365"/>
                    <a:pt x="18096" y="5629"/>
                    <a:pt x="17465" y="5103"/>
                  </a:cubicBezTo>
                  <a:cubicBezTo>
                    <a:pt x="17097" y="4840"/>
                    <a:pt x="16781" y="4682"/>
                    <a:pt x="16466" y="4419"/>
                  </a:cubicBezTo>
                  <a:cubicBezTo>
                    <a:pt x="15677" y="3998"/>
                    <a:pt x="14887" y="3788"/>
                    <a:pt x="13941" y="3788"/>
                  </a:cubicBezTo>
                  <a:cubicBezTo>
                    <a:pt x="13362" y="3788"/>
                    <a:pt x="12888" y="3945"/>
                    <a:pt x="12362" y="4156"/>
                  </a:cubicBezTo>
                  <a:cubicBezTo>
                    <a:pt x="12310" y="3893"/>
                    <a:pt x="12310" y="3682"/>
                    <a:pt x="12257" y="3419"/>
                  </a:cubicBezTo>
                  <a:cubicBezTo>
                    <a:pt x="11994" y="2630"/>
                    <a:pt x="11521" y="1894"/>
                    <a:pt x="10942" y="1315"/>
                  </a:cubicBezTo>
                  <a:cubicBezTo>
                    <a:pt x="10626" y="1052"/>
                    <a:pt x="10258" y="789"/>
                    <a:pt x="9890" y="579"/>
                  </a:cubicBezTo>
                  <a:cubicBezTo>
                    <a:pt x="9101" y="210"/>
                    <a:pt x="8259" y="0"/>
                    <a:pt x="7312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  <p:grpSp>
        <p:nvGrpSpPr>
          <p:cNvPr id="995" name="Google Shape;995;p4"/>
          <p:cNvGrpSpPr/>
          <p:nvPr/>
        </p:nvGrpSpPr>
        <p:grpSpPr>
          <a:xfrm>
            <a:off x="-2280" y="-11449"/>
            <a:ext cx="12192215" cy="6882076"/>
            <a:chOff x="-2000" y="-12625"/>
            <a:chExt cx="10692000" cy="7589400"/>
          </a:xfrm>
        </p:grpSpPr>
        <p:sp>
          <p:nvSpPr>
            <p:cNvPr id="996" name="Google Shape;996;p4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grpSp>
          <p:nvGrpSpPr>
            <p:cNvPr id="997" name="Google Shape;997;p4"/>
            <p:cNvGrpSpPr/>
            <p:nvPr/>
          </p:nvGrpSpPr>
          <p:grpSpPr>
            <a:xfrm rot="10800000" flipH="1">
              <a:off x="541072" y="7200946"/>
              <a:ext cx="9609875" cy="285829"/>
              <a:chOff x="471460" y="61396"/>
              <a:chExt cx="9609875" cy="285829"/>
            </a:xfrm>
          </p:grpSpPr>
          <p:grpSp>
            <p:nvGrpSpPr>
              <p:cNvPr id="998" name="Google Shape;998;p4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999" name="Google Shape;999;p4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000" name="Google Shape;1000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001" name="Google Shape;1001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002" name="Google Shape;1002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003" name="Google Shape;1003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004" name="Google Shape;1004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005" name="Google Shape;1005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006" name="Google Shape;1006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007" name="Google Shape;1007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008" name="Google Shape;1008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009" name="Google Shape;1009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010" name="Google Shape;1010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011" name="Google Shape;1011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012" name="Google Shape;1012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013" name="Google Shape;1013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014" name="Google Shape;1014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015" name="Google Shape;1015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016" name="Google Shape;1016;p4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1017" name="Google Shape;1017;p4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1018" name="Google Shape;1018;p4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019" name="Google Shape;1019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20" name="Google Shape;1020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21" name="Google Shape;1021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22" name="Google Shape;1022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023" name="Google Shape;1023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24" name="Google Shape;1024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25" name="Google Shape;1025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26" name="Google Shape;1026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027" name="Google Shape;1027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28" name="Google Shape;1028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29" name="Google Shape;1029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30" name="Google Shape;1030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031" name="Google Shape;1031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32" name="Google Shape;1032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33" name="Google Shape;1033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34" name="Google Shape;1034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35" name="Google Shape;1035;p4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036" name="Google Shape;1036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37" name="Google Shape;1037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38" name="Google Shape;1038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39" name="Google Shape;1039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040" name="Google Shape;1040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41" name="Google Shape;1041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42" name="Google Shape;1042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43" name="Google Shape;1043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044" name="Google Shape;1044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45" name="Google Shape;1045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46" name="Google Shape;1046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47" name="Google Shape;1047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048" name="Google Shape;1048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49" name="Google Shape;1049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50" name="Google Shape;1050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51" name="Google Shape;1051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052" name="Google Shape;1052;p4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1053" name="Google Shape;1053;p4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054" name="Google Shape;1054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55" name="Google Shape;1055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56" name="Google Shape;1056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57" name="Google Shape;1057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058" name="Google Shape;1058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59" name="Google Shape;1059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60" name="Google Shape;1060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61" name="Google Shape;1061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062" name="Google Shape;1062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63" name="Google Shape;1063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64" name="Google Shape;1064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65" name="Google Shape;1065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066" name="Google Shape;1066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67" name="Google Shape;1067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68" name="Google Shape;1068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69" name="Google Shape;1069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70" name="Google Shape;1070;p4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071" name="Google Shape;1071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72" name="Google Shape;1072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73" name="Google Shape;1073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74" name="Google Shape;1074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075" name="Google Shape;1075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76" name="Google Shape;1076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77" name="Google Shape;1077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78" name="Google Shape;1078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079" name="Google Shape;1079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80" name="Google Shape;1080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81" name="Google Shape;1081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82" name="Google Shape;1082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083" name="Google Shape;1083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084" name="Google Shape;1084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85" name="Google Shape;1085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086" name="Google Shape;1086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087" name="Google Shape;1087;p4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1088" name="Google Shape;1088;p4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089" name="Google Shape;1089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090" name="Google Shape;1090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091" name="Google Shape;1091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092" name="Google Shape;1092;p4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093" name="Google Shape;1093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094" name="Google Shape;1094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095" name="Google Shape;1095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096" name="Google Shape;1096;p4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097" name="Google Shape;1097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098" name="Google Shape;1098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099" name="Google Shape;1099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100" name="Google Shape;1100;p4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101" name="Google Shape;1101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102" name="Google Shape;1102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103" name="Google Shape;1103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104" name="Google Shape;1104;p4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1105" name="Google Shape;1105;p4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106" name="Google Shape;1106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107" name="Google Shape;1107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108" name="Google Shape;1108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1109" name="Google Shape;1109;p4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110" name="Google Shape;1110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111" name="Google Shape;1111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112" name="Google Shape;1112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113" name="Google Shape;1113;p4"/>
            <p:cNvGrpSpPr/>
            <p:nvPr/>
          </p:nvGrpSpPr>
          <p:grpSpPr>
            <a:xfrm>
              <a:off x="471460" y="61396"/>
              <a:ext cx="9609875" cy="285829"/>
              <a:chOff x="471460" y="61396"/>
              <a:chExt cx="9609875" cy="285829"/>
            </a:xfrm>
          </p:grpSpPr>
          <p:grpSp>
            <p:nvGrpSpPr>
              <p:cNvPr id="1114" name="Google Shape;1114;p4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1115" name="Google Shape;1115;p4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116" name="Google Shape;1116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117" name="Google Shape;1117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118" name="Google Shape;1118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119" name="Google Shape;1119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120" name="Google Shape;1120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121" name="Google Shape;1121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122" name="Google Shape;1122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123" name="Google Shape;1123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124" name="Google Shape;1124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125" name="Google Shape;1125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126" name="Google Shape;1126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127" name="Google Shape;1127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128" name="Google Shape;1128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129" name="Google Shape;1129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130" name="Google Shape;1130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131" name="Google Shape;1131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132" name="Google Shape;1132;p4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1133" name="Google Shape;1133;p4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1134" name="Google Shape;1134;p4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135" name="Google Shape;1135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36" name="Google Shape;1136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37" name="Google Shape;1137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38" name="Google Shape;1138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139" name="Google Shape;1139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40" name="Google Shape;1140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41" name="Google Shape;1141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42" name="Google Shape;1142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143" name="Google Shape;1143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44" name="Google Shape;1144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45" name="Google Shape;1145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46" name="Google Shape;1146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147" name="Google Shape;1147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48" name="Google Shape;1148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49" name="Google Shape;1149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50" name="Google Shape;1150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51" name="Google Shape;1151;p4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152" name="Google Shape;1152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53" name="Google Shape;1153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54" name="Google Shape;1154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55" name="Google Shape;1155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156" name="Google Shape;1156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57" name="Google Shape;1157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58" name="Google Shape;1158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59" name="Google Shape;1159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160" name="Google Shape;1160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61" name="Google Shape;1161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62" name="Google Shape;1162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63" name="Google Shape;1163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164" name="Google Shape;1164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65" name="Google Shape;1165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66" name="Google Shape;1166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67" name="Google Shape;1167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168" name="Google Shape;1168;p4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1169" name="Google Shape;1169;p4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170" name="Google Shape;1170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71" name="Google Shape;1171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72" name="Google Shape;1172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73" name="Google Shape;1173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174" name="Google Shape;1174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75" name="Google Shape;1175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76" name="Google Shape;1176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77" name="Google Shape;1177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178" name="Google Shape;1178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79" name="Google Shape;1179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80" name="Google Shape;1180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81" name="Google Shape;1181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182" name="Google Shape;1182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83" name="Google Shape;1183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84" name="Google Shape;1184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85" name="Google Shape;1185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86" name="Google Shape;1186;p4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187" name="Google Shape;1187;p4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88" name="Google Shape;1188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89" name="Google Shape;1189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90" name="Google Shape;1190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191" name="Google Shape;1191;p4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92" name="Google Shape;1192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93" name="Google Shape;1193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94" name="Google Shape;1194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195" name="Google Shape;1195;p4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196" name="Google Shape;1196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97" name="Google Shape;1197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98" name="Google Shape;1198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199" name="Google Shape;1199;p4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200" name="Google Shape;1200;p4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201" name="Google Shape;1201;p4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202" name="Google Shape;1202;p4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203" name="Google Shape;1203;p4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1204" name="Google Shape;1204;p4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205" name="Google Shape;1205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206" name="Google Shape;1206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207" name="Google Shape;1207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208" name="Google Shape;1208;p4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209" name="Google Shape;1209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210" name="Google Shape;1210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211" name="Google Shape;1211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212" name="Google Shape;1212;p4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213" name="Google Shape;1213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214" name="Google Shape;1214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215" name="Google Shape;1215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216" name="Google Shape;1216;p4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1217" name="Google Shape;1217;p4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218" name="Google Shape;1218;p4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1219" name="Google Shape;1219;p4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220" name="Google Shape;1220;p4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1221" name="Google Shape;1221;p4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222" name="Google Shape;1222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223" name="Google Shape;1223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224" name="Google Shape;1224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1225" name="Google Shape;1225;p4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226" name="Google Shape;1226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227" name="Google Shape;1227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228" name="Google Shape;1228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229" name="Google Shape;1229;p4"/>
            <p:cNvGrpSpPr/>
            <p:nvPr/>
          </p:nvGrpSpPr>
          <p:grpSpPr>
            <a:xfrm>
              <a:off x="73845" y="98713"/>
              <a:ext cx="285829" cy="7341550"/>
              <a:chOff x="73845" y="36500"/>
              <a:chExt cx="285829" cy="7341550"/>
            </a:xfrm>
          </p:grpSpPr>
          <p:grpSp>
            <p:nvGrpSpPr>
              <p:cNvPr id="1230" name="Google Shape;1230;p4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1231" name="Google Shape;1231;p4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232" name="Google Shape;1232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33" name="Google Shape;1233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34" name="Google Shape;1234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35" name="Google Shape;1235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236" name="Google Shape;1236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37" name="Google Shape;1237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38" name="Google Shape;1238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39" name="Google Shape;1239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240" name="Google Shape;1240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41" name="Google Shape;1241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42" name="Google Shape;1242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43" name="Google Shape;1243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244" name="Google Shape;1244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45" name="Google Shape;1245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46" name="Google Shape;1246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47" name="Google Shape;1247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248" name="Google Shape;1248;p4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249" name="Google Shape;1249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50" name="Google Shape;1250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51" name="Google Shape;1251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52" name="Google Shape;1252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253" name="Google Shape;1253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54" name="Google Shape;1254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55" name="Google Shape;1255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56" name="Google Shape;1256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257" name="Google Shape;1257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58" name="Google Shape;1258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59" name="Google Shape;1259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60" name="Google Shape;1260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261" name="Google Shape;1261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62" name="Google Shape;1262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63" name="Google Shape;1263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64" name="Google Shape;1264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1265" name="Google Shape;1265;p4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1266" name="Google Shape;1266;p4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267" name="Google Shape;1267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68" name="Google Shape;1268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69" name="Google Shape;1269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70" name="Google Shape;1270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271" name="Google Shape;1271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72" name="Google Shape;1272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73" name="Google Shape;1273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74" name="Google Shape;1274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275" name="Google Shape;1275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76" name="Google Shape;1276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77" name="Google Shape;1277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78" name="Google Shape;1278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279" name="Google Shape;1279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80" name="Google Shape;1280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81" name="Google Shape;1281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82" name="Google Shape;1282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283" name="Google Shape;1283;p4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284" name="Google Shape;1284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85" name="Google Shape;1285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86" name="Google Shape;1286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87" name="Google Shape;1287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288" name="Google Shape;1288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89" name="Google Shape;1289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90" name="Google Shape;1290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91" name="Google Shape;1291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292" name="Google Shape;1292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93" name="Google Shape;1293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94" name="Google Shape;1294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95" name="Google Shape;1295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296" name="Google Shape;1296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297" name="Google Shape;1297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98" name="Google Shape;1298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299" name="Google Shape;1299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1300" name="Google Shape;1300;p4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1301" name="Google Shape;1301;p4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02" name="Google Shape;1302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303" name="Google Shape;1303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304" name="Google Shape;1304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1305" name="Google Shape;1305;p4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06" name="Google Shape;1306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307" name="Google Shape;1307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308" name="Google Shape;1308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1309" name="Google Shape;1309;p4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10" name="Google Shape;1310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311" name="Google Shape;1311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312" name="Google Shape;1312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1313" name="Google Shape;1313;p4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14" name="Google Shape;1314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315" name="Google Shape;1315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316" name="Google Shape;1316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317" name="Google Shape;1317;p4"/>
            <p:cNvGrpSpPr/>
            <p:nvPr/>
          </p:nvGrpSpPr>
          <p:grpSpPr>
            <a:xfrm>
              <a:off x="10332320" y="145213"/>
              <a:ext cx="285829" cy="7341550"/>
              <a:chOff x="73845" y="36500"/>
              <a:chExt cx="285829" cy="7341550"/>
            </a:xfrm>
          </p:grpSpPr>
          <p:grpSp>
            <p:nvGrpSpPr>
              <p:cNvPr id="1318" name="Google Shape;1318;p4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1319" name="Google Shape;1319;p4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320" name="Google Shape;1320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21" name="Google Shape;1321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22" name="Google Shape;1322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23" name="Google Shape;1323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324" name="Google Shape;1324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25" name="Google Shape;1325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26" name="Google Shape;1326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27" name="Google Shape;1327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328" name="Google Shape;1328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29" name="Google Shape;1329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30" name="Google Shape;1330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31" name="Google Shape;1331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332" name="Google Shape;1332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33" name="Google Shape;1333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34" name="Google Shape;1334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35" name="Google Shape;1335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336" name="Google Shape;1336;p4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337" name="Google Shape;1337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38" name="Google Shape;1338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39" name="Google Shape;1339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40" name="Google Shape;1340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341" name="Google Shape;1341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42" name="Google Shape;1342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43" name="Google Shape;1343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44" name="Google Shape;1344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345" name="Google Shape;1345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46" name="Google Shape;1346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47" name="Google Shape;1347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48" name="Google Shape;1348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349" name="Google Shape;1349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50" name="Google Shape;1350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51" name="Google Shape;1351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52" name="Google Shape;1352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1353" name="Google Shape;1353;p4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1354" name="Google Shape;1354;p4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355" name="Google Shape;1355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56" name="Google Shape;1356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57" name="Google Shape;1357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58" name="Google Shape;1358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359" name="Google Shape;1359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60" name="Google Shape;1360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61" name="Google Shape;1361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62" name="Google Shape;1362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363" name="Google Shape;1363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64" name="Google Shape;1364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65" name="Google Shape;1365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66" name="Google Shape;1366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367" name="Google Shape;1367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68" name="Google Shape;1368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69" name="Google Shape;1369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70" name="Google Shape;1370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371" name="Google Shape;1371;p4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372" name="Google Shape;1372;p4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73" name="Google Shape;1373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74" name="Google Shape;1374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75" name="Google Shape;1375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376" name="Google Shape;1376;p4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77" name="Google Shape;1377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78" name="Google Shape;1378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79" name="Google Shape;1379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380" name="Google Shape;1380;p4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81" name="Google Shape;1381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82" name="Google Shape;1382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83" name="Google Shape;1383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384" name="Google Shape;1384;p4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385" name="Google Shape;1385;p4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86" name="Google Shape;1386;p4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387" name="Google Shape;1387;p4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1388" name="Google Shape;1388;p4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1389" name="Google Shape;1389;p4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90" name="Google Shape;1390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391" name="Google Shape;1391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392" name="Google Shape;1392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1393" name="Google Shape;1393;p4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94" name="Google Shape;1394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395" name="Google Shape;1395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396" name="Google Shape;1396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1397" name="Google Shape;1397;p4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398" name="Google Shape;1398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399" name="Google Shape;1399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400" name="Google Shape;1400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1401" name="Google Shape;1401;p4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1402" name="Google Shape;1402;p4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403" name="Google Shape;1403;p4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1404" name="Google Shape;1404;p4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1405" name="Google Shape;1405;p4"/>
          <p:cNvSpPr txBox="1">
            <a:spLocks noGrp="1"/>
          </p:cNvSpPr>
          <p:nvPr>
            <p:ph type="title"/>
          </p:nvPr>
        </p:nvSpPr>
        <p:spPr>
          <a:xfrm>
            <a:off x="980825" y="713230"/>
            <a:ext cx="10494745" cy="763889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1406" name="Google Shape;1406;p4"/>
          <p:cNvSpPr txBox="1">
            <a:spLocks noGrp="1"/>
          </p:cNvSpPr>
          <p:nvPr>
            <p:ph type="body" idx="1"/>
          </p:nvPr>
        </p:nvSpPr>
        <p:spPr>
          <a:xfrm>
            <a:off x="980825" y="1536909"/>
            <a:ext cx="10494745" cy="4556131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marL="457200" lvl="0" indent="-3746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Quicksand"/>
              <a:buAutoNum type="arabicPeriod"/>
              <a:defRPr sz="1600">
                <a:solidFill>
                  <a:srgbClr val="434343"/>
                </a:solidFill>
              </a:defRPr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220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10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0" name="Google Shape;1930;p7"/>
          <p:cNvGrpSpPr/>
          <p:nvPr/>
        </p:nvGrpSpPr>
        <p:grpSpPr>
          <a:xfrm>
            <a:off x="-351269" y="889416"/>
            <a:ext cx="10445629" cy="5028609"/>
            <a:chOff x="-308047" y="980825"/>
            <a:chExt cx="9160327" cy="5545438"/>
          </a:xfrm>
        </p:grpSpPr>
        <p:sp>
          <p:nvSpPr>
            <p:cNvPr id="1931" name="Google Shape;1931;p7"/>
            <p:cNvSpPr/>
            <p:nvPr/>
          </p:nvSpPr>
          <p:spPr>
            <a:xfrm flipH="1">
              <a:off x="-308047" y="5549800"/>
              <a:ext cx="2262118" cy="976463"/>
            </a:xfrm>
            <a:custGeom>
              <a:avLst/>
              <a:gdLst/>
              <a:ahLst/>
              <a:cxnLst/>
              <a:rect l="l" t="t" r="r" b="b"/>
              <a:pathLst>
                <a:path w="29249" h="12738" extrusionOk="0">
                  <a:moveTo>
                    <a:pt x="10913" y="0"/>
                  </a:moveTo>
                  <a:cubicBezTo>
                    <a:pt x="10819" y="0"/>
                    <a:pt x="10723" y="3"/>
                    <a:pt x="10626" y="7"/>
                  </a:cubicBezTo>
                  <a:cubicBezTo>
                    <a:pt x="9890" y="7"/>
                    <a:pt x="9153" y="217"/>
                    <a:pt x="8417" y="638"/>
                  </a:cubicBezTo>
                  <a:cubicBezTo>
                    <a:pt x="7680" y="901"/>
                    <a:pt x="7102" y="1322"/>
                    <a:pt x="6576" y="1953"/>
                  </a:cubicBezTo>
                  <a:cubicBezTo>
                    <a:pt x="5997" y="2532"/>
                    <a:pt x="5576" y="3269"/>
                    <a:pt x="5366" y="4058"/>
                  </a:cubicBezTo>
                  <a:cubicBezTo>
                    <a:pt x="5050" y="4847"/>
                    <a:pt x="4945" y="5636"/>
                    <a:pt x="4945" y="6477"/>
                  </a:cubicBezTo>
                  <a:cubicBezTo>
                    <a:pt x="4998" y="7003"/>
                    <a:pt x="5103" y="7530"/>
                    <a:pt x="5208" y="8056"/>
                  </a:cubicBezTo>
                  <a:lnTo>
                    <a:pt x="5208" y="8108"/>
                  </a:lnTo>
                  <a:cubicBezTo>
                    <a:pt x="4261" y="8161"/>
                    <a:pt x="3262" y="8529"/>
                    <a:pt x="2473" y="9055"/>
                  </a:cubicBezTo>
                  <a:cubicBezTo>
                    <a:pt x="1631" y="9634"/>
                    <a:pt x="1000" y="10370"/>
                    <a:pt x="526" y="11264"/>
                  </a:cubicBezTo>
                  <a:cubicBezTo>
                    <a:pt x="263" y="11738"/>
                    <a:pt x="105" y="12211"/>
                    <a:pt x="0" y="12737"/>
                  </a:cubicBezTo>
                  <a:lnTo>
                    <a:pt x="29248" y="12737"/>
                  </a:lnTo>
                  <a:lnTo>
                    <a:pt x="29248" y="12580"/>
                  </a:lnTo>
                  <a:cubicBezTo>
                    <a:pt x="29038" y="12317"/>
                    <a:pt x="28880" y="12106"/>
                    <a:pt x="28670" y="11948"/>
                  </a:cubicBezTo>
                  <a:cubicBezTo>
                    <a:pt x="28302" y="11580"/>
                    <a:pt x="27828" y="11264"/>
                    <a:pt x="27407" y="11001"/>
                  </a:cubicBezTo>
                  <a:cubicBezTo>
                    <a:pt x="26492" y="10520"/>
                    <a:pt x="25620" y="10258"/>
                    <a:pt x="24631" y="10258"/>
                  </a:cubicBezTo>
                  <a:cubicBezTo>
                    <a:pt x="24540" y="10258"/>
                    <a:pt x="24449" y="10261"/>
                    <a:pt x="24356" y="10265"/>
                  </a:cubicBezTo>
                  <a:cubicBezTo>
                    <a:pt x="23567" y="10265"/>
                    <a:pt x="22831" y="10475"/>
                    <a:pt x="22147" y="10896"/>
                  </a:cubicBezTo>
                  <a:cubicBezTo>
                    <a:pt x="22042" y="10949"/>
                    <a:pt x="21884" y="10949"/>
                    <a:pt x="21831" y="11001"/>
                  </a:cubicBezTo>
                  <a:cubicBezTo>
                    <a:pt x="21515" y="10212"/>
                    <a:pt x="21042" y="9581"/>
                    <a:pt x="20463" y="8950"/>
                  </a:cubicBezTo>
                  <a:cubicBezTo>
                    <a:pt x="20043" y="8634"/>
                    <a:pt x="19569" y="8319"/>
                    <a:pt x="19201" y="8056"/>
                  </a:cubicBezTo>
                  <a:cubicBezTo>
                    <a:pt x="18412" y="7582"/>
                    <a:pt x="17623" y="7372"/>
                    <a:pt x="16781" y="7319"/>
                  </a:cubicBezTo>
                  <a:cubicBezTo>
                    <a:pt x="16834" y="6846"/>
                    <a:pt x="16886" y="6425"/>
                    <a:pt x="16834" y="5951"/>
                  </a:cubicBezTo>
                  <a:cubicBezTo>
                    <a:pt x="16781" y="5425"/>
                    <a:pt x="16623" y="4899"/>
                    <a:pt x="16571" y="4373"/>
                  </a:cubicBezTo>
                  <a:cubicBezTo>
                    <a:pt x="16255" y="3321"/>
                    <a:pt x="15729" y="2479"/>
                    <a:pt x="14992" y="1690"/>
                  </a:cubicBezTo>
                  <a:cubicBezTo>
                    <a:pt x="14572" y="1322"/>
                    <a:pt x="14151" y="1007"/>
                    <a:pt x="13730" y="743"/>
                  </a:cubicBezTo>
                  <a:cubicBezTo>
                    <a:pt x="12814" y="262"/>
                    <a:pt x="11943" y="0"/>
                    <a:pt x="109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1932" name="Google Shape;1932;p7"/>
            <p:cNvSpPr/>
            <p:nvPr/>
          </p:nvSpPr>
          <p:spPr>
            <a:xfrm>
              <a:off x="8474119" y="980825"/>
              <a:ext cx="378161" cy="192025"/>
            </a:xfrm>
            <a:custGeom>
              <a:avLst/>
              <a:gdLst/>
              <a:ahLst/>
              <a:cxnLst/>
              <a:rect l="l" t="t" r="r" b="b"/>
              <a:pathLst>
                <a:path w="14993" h="7681" extrusionOk="0">
                  <a:moveTo>
                    <a:pt x="6313" y="0"/>
                  </a:moveTo>
                  <a:cubicBezTo>
                    <a:pt x="5734" y="0"/>
                    <a:pt x="5208" y="105"/>
                    <a:pt x="4682" y="421"/>
                  </a:cubicBezTo>
                  <a:cubicBezTo>
                    <a:pt x="4156" y="631"/>
                    <a:pt x="3682" y="947"/>
                    <a:pt x="3314" y="1368"/>
                  </a:cubicBezTo>
                  <a:cubicBezTo>
                    <a:pt x="2841" y="1736"/>
                    <a:pt x="2578" y="2262"/>
                    <a:pt x="2420" y="2893"/>
                  </a:cubicBezTo>
                  <a:cubicBezTo>
                    <a:pt x="2157" y="3419"/>
                    <a:pt x="2052" y="3998"/>
                    <a:pt x="2104" y="4577"/>
                  </a:cubicBezTo>
                  <a:cubicBezTo>
                    <a:pt x="2104" y="4734"/>
                    <a:pt x="2157" y="4892"/>
                    <a:pt x="2157" y="5050"/>
                  </a:cubicBezTo>
                  <a:cubicBezTo>
                    <a:pt x="2104" y="5103"/>
                    <a:pt x="2052" y="5103"/>
                    <a:pt x="1894" y="5155"/>
                  </a:cubicBezTo>
                  <a:cubicBezTo>
                    <a:pt x="1526" y="5313"/>
                    <a:pt x="1105" y="5576"/>
                    <a:pt x="842" y="5892"/>
                  </a:cubicBezTo>
                  <a:cubicBezTo>
                    <a:pt x="526" y="6207"/>
                    <a:pt x="316" y="6628"/>
                    <a:pt x="211" y="6996"/>
                  </a:cubicBezTo>
                  <a:cubicBezTo>
                    <a:pt x="53" y="7207"/>
                    <a:pt x="0" y="7470"/>
                    <a:pt x="0" y="7680"/>
                  </a:cubicBezTo>
                  <a:lnTo>
                    <a:pt x="14993" y="7680"/>
                  </a:lnTo>
                  <a:lnTo>
                    <a:pt x="14993" y="7628"/>
                  </a:lnTo>
                  <a:cubicBezTo>
                    <a:pt x="14993" y="7417"/>
                    <a:pt x="14940" y="7259"/>
                    <a:pt x="14940" y="7102"/>
                  </a:cubicBezTo>
                  <a:cubicBezTo>
                    <a:pt x="14677" y="6365"/>
                    <a:pt x="14309" y="5681"/>
                    <a:pt x="13783" y="5155"/>
                  </a:cubicBezTo>
                  <a:cubicBezTo>
                    <a:pt x="13414" y="4997"/>
                    <a:pt x="13099" y="4734"/>
                    <a:pt x="12836" y="4524"/>
                  </a:cubicBezTo>
                  <a:cubicBezTo>
                    <a:pt x="12257" y="4208"/>
                    <a:pt x="11573" y="3998"/>
                    <a:pt x="10942" y="3998"/>
                  </a:cubicBezTo>
                  <a:cubicBezTo>
                    <a:pt x="10889" y="3682"/>
                    <a:pt x="10784" y="3314"/>
                    <a:pt x="10732" y="3051"/>
                  </a:cubicBezTo>
                  <a:cubicBezTo>
                    <a:pt x="10468" y="2367"/>
                    <a:pt x="10100" y="1683"/>
                    <a:pt x="9522" y="1157"/>
                  </a:cubicBezTo>
                  <a:cubicBezTo>
                    <a:pt x="9206" y="947"/>
                    <a:pt x="8943" y="684"/>
                    <a:pt x="8627" y="473"/>
                  </a:cubicBezTo>
                  <a:cubicBezTo>
                    <a:pt x="7891" y="105"/>
                    <a:pt x="7154" y="0"/>
                    <a:pt x="63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1933" name="Google Shape;1933;p7"/>
            <p:cNvSpPr/>
            <p:nvPr/>
          </p:nvSpPr>
          <p:spPr>
            <a:xfrm>
              <a:off x="7352178" y="3183975"/>
              <a:ext cx="848747" cy="402790"/>
            </a:xfrm>
            <a:custGeom>
              <a:avLst/>
              <a:gdLst/>
              <a:ahLst/>
              <a:cxnLst/>
              <a:rect l="l" t="t" r="r" b="b"/>
              <a:pathLst>
                <a:path w="24725" h="10627" extrusionOk="0">
                  <a:moveTo>
                    <a:pt x="7312" y="0"/>
                  </a:moveTo>
                  <a:cubicBezTo>
                    <a:pt x="6681" y="0"/>
                    <a:pt x="6050" y="210"/>
                    <a:pt x="5471" y="473"/>
                  </a:cubicBezTo>
                  <a:cubicBezTo>
                    <a:pt x="4892" y="631"/>
                    <a:pt x="4366" y="1052"/>
                    <a:pt x="3893" y="1526"/>
                  </a:cubicBezTo>
                  <a:cubicBezTo>
                    <a:pt x="3420" y="1946"/>
                    <a:pt x="3104" y="2578"/>
                    <a:pt x="2894" y="3156"/>
                  </a:cubicBezTo>
                  <a:cubicBezTo>
                    <a:pt x="2630" y="3735"/>
                    <a:pt x="2525" y="4419"/>
                    <a:pt x="2578" y="5050"/>
                  </a:cubicBezTo>
                  <a:cubicBezTo>
                    <a:pt x="2630" y="5471"/>
                    <a:pt x="2736" y="5892"/>
                    <a:pt x="2788" y="6313"/>
                  </a:cubicBezTo>
                  <a:cubicBezTo>
                    <a:pt x="2999" y="6891"/>
                    <a:pt x="3262" y="7417"/>
                    <a:pt x="3630" y="7891"/>
                  </a:cubicBezTo>
                  <a:cubicBezTo>
                    <a:pt x="3157" y="7943"/>
                    <a:pt x="2736" y="8101"/>
                    <a:pt x="2262" y="8259"/>
                  </a:cubicBezTo>
                  <a:cubicBezTo>
                    <a:pt x="1736" y="8469"/>
                    <a:pt x="1263" y="8785"/>
                    <a:pt x="895" y="9258"/>
                  </a:cubicBezTo>
                  <a:cubicBezTo>
                    <a:pt x="474" y="9679"/>
                    <a:pt x="211" y="10100"/>
                    <a:pt x="0" y="10626"/>
                  </a:cubicBezTo>
                  <a:lnTo>
                    <a:pt x="24725" y="10626"/>
                  </a:lnTo>
                  <a:cubicBezTo>
                    <a:pt x="24462" y="10048"/>
                    <a:pt x="24093" y="9521"/>
                    <a:pt x="23620" y="9048"/>
                  </a:cubicBezTo>
                  <a:cubicBezTo>
                    <a:pt x="23304" y="8785"/>
                    <a:pt x="22883" y="8522"/>
                    <a:pt x="22568" y="8364"/>
                  </a:cubicBezTo>
                  <a:cubicBezTo>
                    <a:pt x="21779" y="7943"/>
                    <a:pt x="20937" y="7733"/>
                    <a:pt x="19990" y="7733"/>
                  </a:cubicBezTo>
                  <a:cubicBezTo>
                    <a:pt x="19622" y="7733"/>
                    <a:pt x="19201" y="7838"/>
                    <a:pt x="18885" y="7943"/>
                  </a:cubicBezTo>
                  <a:cubicBezTo>
                    <a:pt x="18833" y="7680"/>
                    <a:pt x="18833" y="7417"/>
                    <a:pt x="18780" y="7154"/>
                  </a:cubicBezTo>
                  <a:cubicBezTo>
                    <a:pt x="18517" y="6365"/>
                    <a:pt x="18096" y="5629"/>
                    <a:pt x="17465" y="5103"/>
                  </a:cubicBezTo>
                  <a:cubicBezTo>
                    <a:pt x="17097" y="4840"/>
                    <a:pt x="16781" y="4682"/>
                    <a:pt x="16466" y="4419"/>
                  </a:cubicBezTo>
                  <a:cubicBezTo>
                    <a:pt x="15677" y="3998"/>
                    <a:pt x="14887" y="3788"/>
                    <a:pt x="13941" y="3788"/>
                  </a:cubicBezTo>
                  <a:cubicBezTo>
                    <a:pt x="13362" y="3788"/>
                    <a:pt x="12888" y="3945"/>
                    <a:pt x="12362" y="4156"/>
                  </a:cubicBezTo>
                  <a:cubicBezTo>
                    <a:pt x="12310" y="3893"/>
                    <a:pt x="12310" y="3682"/>
                    <a:pt x="12257" y="3419"/>
                  </a:cubicBezTo>
                  <a:cubicBezTo>
                    <a:pt x="11994" y="2630"/>
                    <a:pt x="11521" y="1894"/>
                    <a:pt x="10942" y="1315"/>
                  </a:cubicBezTo>
                  <a:cubicBezTo>
                    <a:pt x="10626" y="1052"/>
                    <a:pt x="10258" y="789"/>
                    <a:pt x="9890" y="579"/>
                  </a:cubicBezTo>
                  <a:cubicBezTo>
                    <a:pt x="9101" y="210"/>
                    <a:pt x="8259" y="0"/>
                    <a:pt x="7312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  <p:grpSp>
        <p:nvGrpSpPr>
          <p:cNvPr id="1934" name="Google Shape;1934;p7"/>
          <p:cNvGrpSpPr/>
          <p:nvPr/>
        </p:nvGrpSpPr>
        <p:grpSpPr>
          <a:xfrm>
            <a:off x="-2280" y="-11449"/>
            <a:ext cx="12192215" cy="6882076"/>
            <a:chOff x="-2000" y="-12625"/>
            <a:chExt cx="10692000" cy="7589400"/>
          </a:xfrm>
        </p:grpSpPr>
        <p:sp>
          <p:nvSpPr>
            <p:cNvPr id="1935" name="Google Shape;1935;p7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grpSp>
          <p:nvGrpSpPr>
            <p:cNvPr id="1936" name="Google Shape;1936;p7"/>
            <p:cNvGrpSpPr/>
            <p:nvPr/>
          </p:nvGrpSpPr>
          <p:grpSpPr>
            <a:xfrm rot="10800000" flipH="1">
              <a:off x="541072" y="7200946"/>
              <a:ext cx="9609875" cy="285829"/>
              <a:chOff x="471460" y="61396"/>
              <a:chExt cx="9609875" cy="285829"/>
            </a:xfrm>
          </p:grpSpPr>
          <p:grpSp>
            <p:nvGrpSpPr>
              <p:cNvPr id="1937" name="Google Shape;1937;p7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1938" name="Google Shape;1938;p7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1939" name="Google Shape;1939;p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940" name="Google Shape;1940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941" name="Google Shape;1941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942" name="Google Shape;1942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943" name="Google Shape;1943;p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944" name="Google Shape;1944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945" name="Google Shape;1945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946" name="Google Shape;1946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947" name="Google Shape;1947;p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948" name="Google Shape;1948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949" name="Google Shape;1949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950" name="Google Shape;1950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1951" name="Google Shape;1951;p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1952" name="Google Shape;1952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953" name="Google Shape;1953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1954" name="Google Shape;1954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955" name="Google Shape;1955;p7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1956" name="Google Shape;1956;p7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1957" name="Google Shape;1957;p7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958" name="Google Shape;1958;p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959" name="Google Shape;1959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60" name="Google Shape;1960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61" name="Google Shape;1961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962" name="Google Shape;1962;p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963" name="Google Shape;1963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64" name="Google Shape;1964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65" name="Google Shape;1965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966" name="Google Shape;1966;p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967" name="Google Shape;1967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68" name="Google Shape;1968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69" name="Google Shape;1969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970" name="Google Shape;1970;p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971" name="Google Shape;1971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72" name="Google Shape;1972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73" name="Google Shape;1973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974" name="Google Shape;1974;p7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975" name="Google Shape;1975;p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976" name="Google Shape;1976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77" name="Google Shape;1977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78" name="Google Shape;1978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979" name="Google Shape;1979;p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980" name="Google Shape;1980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81" name="Google Shape;1981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82" name="Google Shape;1982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983" name="Google Shape;1983;p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984" name="Google Shape;1984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85" name="Google Shape;1985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86" name="Google Shape;1986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987" name="Google Shape;1987;p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988" name="Google Shape;1988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89" name="Google Shape;1989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90" name="Google Shape;1990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991" name="Google Shape;1991;p7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1992" name="Google Shape;1992;p7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1993" name="Google Shape;1993;p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994" name="Google Shape;1994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95" name="Google Shape;1995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96" name="Google Shape;1996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1997" name="Google Shape;1997;p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1998" name="Google Shape;1998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99" name="Google Shape;1999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00" name="Google Shape;2000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001" name="Google Shape;2001;p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002" name="Google Shape;2002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03" name="Google Shape;2003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04" name="Google Shape;2004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005" name="Google Shape;2005;p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006" name="Google Shape;2006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07" name="Google Shape;2007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08" name="Google Shape;2008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09" name="Google Shape;2009;p7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010" name="Google Shape;2010;p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011" name="Google Shape;2011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12" name="Google Shape;2012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13" name="Google Shape;2013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014" name="Google Shape;2014;p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015" name="Google Shape;2015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16" name="Google Shape;2016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17" name="Google Shape;2017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018" name="Google Shape;2018;p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019" name="Google Shape;2019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20" name="Google Shape;2020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21" name="Google Shape;2021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022" name="Google Shape;2022;p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023" name="Google Shape;2023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24" name="Google Shape;2024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25" name="Google Shape;2025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026" name="Google Shape;2026;p7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027" name="Google Shape;2027;p7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028" name="Google Shape;2028;p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029" name="Google Shape;2029;p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030" name="Google Shape;2030;p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31" name="Google Shape;2031;p7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032" name="Google Shape;2032;p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033" name="Google Shape;2033;p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034" name="Google Shape;2034;p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35" name="Google Shape;2035;p7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036" name="Google Shape;2036;p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037" name="Google Shape;2037;p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038" name="Google Shape;2038;p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39" name="Google Shape;2039;p7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040" name="Google Shape;2040;p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041" name="Google Shape;2041;p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042" name="Google Shape;2042;p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043" name="Google Shape;2043;p7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2044" name="Google Shape;2044;p7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2045" name="Google Shape;2045;p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046" name="Google Shape;2046;p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047" name="Google Shape;2047;p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2048" name="Google Shape;2048;p7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2049" name="Google Shape;2049;p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050" name="Google Shape;2050;p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051" name="Google Shape;2051;p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2052" name="Google Shape;2052;p7"/>
            <p:cNvGrpSpPr/>
            <p:nvPr/>
          </p:nvGrpSpPr>
          <p:grpSpPr>
            <a:xfrm>
              <a:off x="471460" y="61396"/>
              <a:ext cx="9609875" cy="285829"/>
              <a:chOff x="471460" y="61396"/>
              <a:chExt cx="9609875" cy="285829"/>
            </a:xfrm>
          </p:grpSpPr>
          <p:grpSp>
            <p:nvGrpSpPr>
              <p:cNvPr id="2053" name="Google Shape;2053;p7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2054" name="Google Shape;2054;p7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2055" name="Google Shape;2055;p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056" name="Google Shape;2056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057" name="Google Shape;2057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058" name="Google Shape;2058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059" name="Google Shape;2059;p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060" name="Google Shape;2060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061" name="Google Shape;2061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062" name="Google Shape;2062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063" name="Google Shape;2063;p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064" name="Google Shape;2064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065" name="Google Shape;2065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066" name="Google Shape;2066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067" name="Google Shape;2067;p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068" name="Google Shape;2068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069" name="Google Shape;2069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070" name="Google Shape;2070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071" name="Google Shape;2071;p7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2072" name="Google Shape;2072;p7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2073" name="Google Shape;2073;p7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074" name="Google Shape;2074;p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075" name="Google Shape;2075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76" name="Google Shape;2076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77" name="Google Shape;2077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078" name="Google Shape;2078;p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079" name="Google Shape;2079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80" name="Google Shape;2080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81" name="Google Shape;2081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082" name="Google Shape;2082;p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083" name="Google Shape;2083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84" name="Google Shape;2084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85" name="Google Shape;2085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086" name="Google Shape;2086;p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087" name="Google Shape;2087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88" name="Google Shape;2088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89" name="Google Shape;2089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90" name="Google Shape;2090;p7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091" name="Google Shape;2091;p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092" name="Google Shape;2092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93" name="Google Shape;2093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94" name="Google Shape;2094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095" name="Google Shape;2095;p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096" name="Google Shape;2096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97" name="Google Shape;2097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98" name="Google Shape;2098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099" name="Google Shape;2099;p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100" name="Google Shape;2100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01" name="Google Shape;2101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02" name="Google Shape;2102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103" name="Google Shape;2103;p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104" name="Google Shape;2104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05" name="Google Shape;2105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06" name="Google Shape;2106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107" name="Google Shape;2107;p7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2108" name="Google Shape;2108;p7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109" name="Google Shape;2109;p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110" name="Google Shape;2110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11" name="Google Shape;2111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12" name="Google Shape;2112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113" name="Google Shape;2113;p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114" name="Google Shape;2114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15" name="Google Shape;2115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16" name="Google Shape;2116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117" name="Google Shape;2117;p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118" name="Google Shape;2118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19" name="Google Shape;2119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20" name="Google Shape;2120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121" name="Google Shape;2121;p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122" name="Google Shape;2122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23" name="Google Shape;2123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24" name="Google Shape;2124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125" name="Google Shape;2125;p7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126" name="Google Shape;2126;p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127" name="Google Shape;2127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28" name="Google Shape;2128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29" name="Google Shape;2129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130" name="Google Shape;2130;p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131" name="Google Shape;2131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32" name="Google Shape;2132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33" name="Google Shape;2133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134" name="Google Shape;2134;p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135" name="Google Shape;2135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36" name="Google Shape;2136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37" name="Google Shape;2137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138" name="Google Shape;2138;p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139" name="Google Shape;2139;p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40" name="Google Shape;2140;p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141" name="Google Shape;2141;p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142" name="Google Shape;2142;p7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143" name="Google Shape;2143;p7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144" name="Google Shape;2144;p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145" name="Google Shape;2145;p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146" name="Google Shape;2146;p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47" name="Google Shape;2147;p7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148" name="Google Shape;2148;p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149" name="Google Shape;2149;p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150" name="Google Shape;2150;p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51" name="Google Shape;2151;p7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152" name="Google Shape;2152;p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153" name="Google Shape;2153;p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154" name="Google Shape;2154;p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55" name="Google Shape;2155;p7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156" name="Google Shape;2156;p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157" name="Google Shape;2157;p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158" name="Google Shape;2158;p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159" name="Google Shape;2159;p7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2160" name="Google Shape;2160;p7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2161" name="Google Shape;2161;p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162" name="Google Shape;2162;p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163" name="Google Shape;2163;p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2164" name="Google Shape;2164;p7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2165" name="Google Shape;2165;p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166" name="Google Shape;2166;p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167" name="Google Shape;2167;p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2168" name="Google Shape;2168;p7"/>
            <p:cNvGrpSpPr/>
            <p:nvPr/>
          </p:nvGrpSpPr>
          <p:grpSpPr>
            <a:xfrm>
              <a:off x="73845" y="98713"/>
              <a:ext cx="285829" cy="7341550"/>
              <a:chOff x="73845" y="36500"/>
              <a:chExt cx="285829" cy="7341550"/>
            </a:xfrm>
          </p:grpSpPr>
          <p:grpSp>
            <p:nvGrpSpPr>
              <p:cNvPr id="2169" name="Google Shape;2169;p7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2170" name="Google Shape;2170;p7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2171" name="Google Shape;2171;p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172" name="Google Shape;2172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173" name="Google Shape;2173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174" name="Google Shape;2174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175" name="Google Shape;2175;p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176" name="Google Shape;2176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177" name="Google Shape;2177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178" name="Google Shape;2178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179" name="Google Shape;2179;p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180" name="Google Shape;2180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181" name="Google Shape;2181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182" name="Google Shape;2182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183" name="Google Shape;2183;p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184" name="Google Shape;2184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185" name="Google Shape;2185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186" name="Google Shape;2186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187" name="Google Shape;2187;p7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2188" name="Google Shape;2188;p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189" name="Google Shape;2189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190" name="Google Shape;2190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191" name="Google Shape;2191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192" name="Google Shape;2192;p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193" name="Google Shape;2193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194" name="Google Shape;2194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195" name="Google Shape;2195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196" name="Google Shape;2196;p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197" name="Google Shape;2197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198" name="Google Shape;2198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199" name="Google Shape;2199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200" name="Google Shape;2200;p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201" name="Google Shape;2201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02" name="Google Shape;2202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03" name="Google Shape;2203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204" name="Google Shape;2204;p7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2205" name="Google Shape;2205;p7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2206" name="Google Shape;2206;p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207" name="Google Shape;2207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08" name="Google Shape;2208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09" name="Google Shape;2209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210" name="Google Shape;2210;p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211" name="Google Shape;2211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12" name="Google Shape;2212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13" name="Google Shape;2213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214" name="Google Shape;2214;p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215" name="Google Shape;2215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16" name="Google Shape;2216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17" name="Google Shape;2217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218" name="Google Shape;2218;p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219" name="Google Shape;2219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20" name="Google Shape;2220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21" name="Google Shape;2221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222" name="Google Shape;2222;p7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2223" name="Google Shape;2223;p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224" name="Google Shape;2224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25" name="Google Shape;2225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26" name="Google Shape;2226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227" name="Google Shape;2227;p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228" name="Google Shape;2228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29" name="Google Shape;2229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30" name="Google Shape;2230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231" name="Google Shape;2231;p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232" name="Google Shape;2232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33" name="Google Shape;2233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34" name="Google Shape;2234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235" name="Google Shape;2235;p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236" name="Google Shape;2236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37" name="Google Shape;2237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38" name="Google Shape;2238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239" name="Google Shape;2239;p7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2240" name="Google Shape;2240;p7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2241" name="Google Shape;2241;p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242" name="Google Shape;2242;p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243" name="Google Shape;2243;p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2244" name="Google Shape;2244;p7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2245" name="Google Shape;2245;p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246" name="Google Shape;2246;p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247" name="Google Shape;2247;p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2248" name="Google Shape;2248;p7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2249" name="Google Shape;2249;p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250" name="Google Shape;2250;p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251" name="Google Shape;2251;p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2252" name="Google Shape;2252;p7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2253" name="Google Shape;2253;p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254" name="Google Shape;2254;p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255" name="Google Shape;2255;p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2256" name="Google Shape;2256;p7"/>
            <p:cNvGrpSpPr/>
            <p:nvPr/>
          </p:nvGrpSpPr>
          <p:grpSpPr>
            <a:xfrm>
              <a:off x="10332320" y="145213"/>
              <a:ext cx="285829" cy="7341550"/>
              <a:chOff x="73845" y="36500"/>
              <a:chExt cx="285829" cy="7341550"/>
            </a:xfrm>
          </p:grpSpPr>
          <p:grpSp>
            <p:nvGrpSpPr>
              <p:cNvPr id="2257" name="Google Shape;2257;p7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2258" name="Google Shape;2258;p7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2259" name="Google Shape;2259;p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260" name="Google Shape;2260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61" name="Google Shape;2261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62" name="Google Shape;2262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263" name="Google Shape;2263;p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264" name="Google Shape;2264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65" name="Google Shape;2265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66" name="Google Shape;2266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267" name="Google Shape;2267;p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268" name="Google Shape;2268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69" name="Google Shape;2269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70" name="Google Shape;2270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271" name="Google Shape;2271;p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272" name="Google Shape;2272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73" name="Google Shape;2273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74" name="Google Shape;2274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275" name="Google Shape;2275;p7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2276" name="Google Shape;2276;p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277" name="Google Shape;2277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78" name="Google Shape;2278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79" name="Google Shape;2279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280" name="Google Shape;2280;p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281" name="Google Shape;2281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82" name="Google Shape;2282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83" name="Google Shape;2283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284" name="Google Shape;2284;p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285" name="Google Shape;2285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86" name="Google Shape;2286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87" name="Google Shape;2287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288" name="Google Shape;2288;p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289" name="Google Shape;2289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90" name="Google Shape;2290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91" name="Google Shape;2291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292" name="Google Shape;2292;p7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2293" name="Google Shape;2293;p7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2294" name="Google Shape;2294;p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295" name="Google Shape;2295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96" name="Google Shape;2296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297" name="Google Shape;2297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298" name="Google Shape;2298;p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299" name="Google Shape;2299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300" name="Google Shape;2300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301" name="Google Shape;2301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302" name="Google Shape;2302;p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303" name="Google Shape;2303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304" name="Google Shape;2304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305" name="Google Shape;2305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306" name="Google Shape;2306;p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307" name="Google Shape;2307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308" name="Google Shape;2308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309" name="Google Shape;2309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310" name="Google Shape;2310;p7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2311" name="Google Shape;2311;p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312" name="Google Shape;2312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313" name="Google Shape;2313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314" name="Google Shape;2314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315" name="Google Shape;2315;p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316" name="Google Shape;2316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317" name="Google Shape;2317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318" name="Google Shape;2318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319" name="Google Shape;2319;p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320" name="Google Shape;2320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321" name="Google Shape;2321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322" name="Google Shape;2322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323" name="Google Shape;2323;p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324" name="Google Shape;2324;p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325" name="Google Shape;2325;p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326" name="Google Shape;2326;p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327" name="Google Shape;2327;p7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2328" name="Google Shape;2328;p7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2329" name="Google Shape;2329;p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330" name="Google Shape;2330;p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331" name="Google Shape;2331;p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2332" name="Google Shape;2332;p7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2333" name="Google Shape;2333;p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334" name="Google Shape;2334;p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335" name="Google Shape;2335;p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2336" name="Google Shape;2336;p7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2337" name="Google Shape;2337;p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338" name="Google Shape;2338;p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339" name="Google Shape;2339;p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2340" name="Google Shape;2340;p7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2341" name="Google Shape;2341;p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342" name="Google Shape;2342;p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343" name="Google Shape;2343;p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2344" name="Google Shape;2344;p7"/>
          <p:cNvSpPr txBox="1">
            <a:spLocks noGrp="1"/>
          </p:cNvSpPr>
          <p:nvPr>
            <p:ph type="title"/>
          </p:nvPr>
        </p:nvSpPr>
        <p:spPr>
          <a:xfrm>
            <a:off x="960017" y="713097"/>
            <a:ext cx="10272043" cy="763617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2345" name="Google Shape;2345;p7"/>
          <p:cNvSpPr txBox="1">
            <a:spLocks noGrp="1"/>
          </p:cNvSpPr>
          <p:nvPr>
            <p:ph type="body" idx="1"/>
          </p:nvPr>
        </p:nvSpPr>
        <p:spPr>
          <a:xfrm>
            <a:off x="960018" y="1536484"/>
            <a:ext cx="4429769" cy="4554771"/>
          </a:xfrm>
          <a:prstGeom prst="rect">
            <a:avLst/>
          </a:prstGeom>
        </p:spPr>
        <p:txBody>
          <a:bodyPr spcFirstLastPara="1" wrap="square" lIns="114525" tIns="114525" rIns="114525" bIns="1145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 sz="1800">
                <a:solidFill>
                  <a:srgbClr val="434343"/>
                </a:solidFill>
              </a:defRPr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140103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p8"/>
          <p:cNvSpPr txBox="1">
            <a:spLocks noGrp="1"/>
          </p:cNvSpPr>
          <p:nvPr>
            <p:ph type="title"/>
          </p:nvPr>
        </p:nvSpPr>
        <p:spPr>
          <a:xfrm>
            <a:off x="1850841" y="2384774"/>
            <a:ext cx="8490420" cy="2729924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grpSp>
        <p:nvGrpSpPr>
          <p:cNvPr id="2348" name="Google Shape;2348;p8"/>
          <p:cNvGrpSpPr/>
          <p:nvPr/>
        </p:nvGrpSpPr>
        <p:grpSpPr>
          <a:xfrm flipH="1">
            <a:off x="773159" y="496906"/>
            <a:ext cx="11416775" cy="5729212"/>
            <a:chOff x="-20797" y="547977"/>
            <a:chExt cx="10011977" cy="6318048"/>
          </a:xfrm>
        </p:grpSpPr>
        <p:sp>
          <p:nvSpPr>
            <p:cNvPr id="2349" name="Google Shape;2349;p8"/>
            <p:cNvSpPr/>
            <p:nvPr/>
          </p:nvSpPr>
          <p:spPr>
            <a:xfrm>
              <a:off x="-20797" y="1350825"/>
              <a:ext cx="2262118" cy="976463"/>
            </a:xfrm>
            <a:custGeom>
              <a:avLst/>
              <a:gdLst/>
              <a:ahLst/>
              <a:cxnLst/>
              <a:rect l="l" t="t" r="r" b="b"/>
              <a:pathLst>
                <a:path w="29249" h="12738" extrusionOk="0">
                  <a:moveTo>
                    <a:pt x="10913" y="0"/>
                  </a:moveTo>
                  <a:cubicBezTo>
                    <a:pt x="10819" y="0"/>
                    <a:pt x="10723" y="3"/>
                    <a:pt x="10626" y="7"/>
                  </a:cubicBezTo>
                  <a:cubicBezTo>
                    <a:pt x="9890" y="7"/>
                    <a:pt x="9153" y="217"/>
                    <a:pt x="8417" y="638"/>
                  </a:cubicBezTo>
                  <a:cubicBezTo>
                    <a:pt x="7680" y="901"/>
                    <a:pt x="7102" y="1322"/>
                    <a:pt x="6576" y="1953"/>
                  </a:cubicBezTo>
                  <a:cubicBezTo>
                    <a:pt x="5997" y="2532"/>
                    <a:pt x="5576" y="3269"/>
                    <a:pt x="5366" y="4058"/>
                  </a:cubicBezTo>
                  <a:cubicBezTo>
                    <a:pt x="5050" y="4847"/>
                    <a:pt x="4945" y="5636"/>
                    <a:pt x="4945" y="6477"/>
                  </a:cubicBezTo>
                  <a:cubicBezTo>
                    <a:pt x="4998" y="7003"/>
                    <a:pt x="5103" y="7530"/>
                    <a:pt x="5208" y="8056"/>
                  </a:cubicBezTo>
                  <a:lnTo>
                    <a:pt x="5208" y="8108"/>
                  </a:lnTo>
                  <a:cubicBezTo>
                    <a:pt x="4261" y="8161"/>
                    <a:pt x="3262" y="8529"/>
                    <a:pt x="2473" y="9055"/>
                  </a:cubicBezTo>
                  <a:cubicBezTo>
                    <a:pt x="1631" y="9634"/>
                    <a:pt x="1000" y="10370"/>
                    <a:pt x="526" y="11264"/>
                  </a:cubicBezTo>
                  <a:cubicBezTo>
                    <a:pt x="263" y="11738"/>
                    <a:pt x="105" y="12211"/>
                    <a:pt x="0" y="12737"/>
                  </a:cubicBezTo>
                  <a:lnTo>
                    <a:pt x="29248" y="12737"/>
                  </a:lnTo>
                  <a:lnTo>
                    <a:pt x="29248" y="12580"/>
                  </a:lnTo>
                  <a:cubicBezTo>
                    <a:pt x="29038" y="12317"/>
                    <a:pt x="28880" y="12106"/>
                    <a:pt x="28670" y="11948"/>
                  </a:cubicBezTo>
                  <a:cubicBezTo>
                    <a:pt x="28302" y="11580"/>
                    <a:pt x="27828" y="11264"/>
                    <a:pt x="27407" y="11001"/>
                  </a:cubicBezTo>
                  <a:cubicBezTo>
                    <a:pt x="26492" y="10520"/>
                    <a:pt x="25620" y="10258"/>
                    <a:pt x="24631" y="10258"/>
                  </a:cubicBezTo>
                  <a:cubicBezTo>
                    <a:pt x="24540" y="10258"/>
                    <a:pt x="24449" y="10261"/>
                    <a:pt x="24356" y="10265"/>
                  </a:cubicBezTo>
                  <a:cubicBezTo>
                    <a:pt x="23567" y="10265"/>
                    <a:pt x="22831" y="10475"/>
                    <a:pt x="22147" y="10896"/>
                  </a:cubicBezTo>
                  <a:cubicBezTo>
                    <a:pt x="22042" y="10949"/>
                    <a:pt x="21884" y="10949"/>
                    <a:pt x="21831" y="11001"/>
                  </a:cubicBezTo>
                  <a:cubicBezTo>
                    <a:pt x="21515" y="10212"/>
                    <a:pt x="21042" y="9581"/>
                    <a:pt x="20463" y="8950"/>
                  </a:cubicBezTo>
                  <a:cubicBezTo>
                    <a:pt x="20043" y="8634"/>
                    <a:pt x="19569" y="8319"/>
                    <a:pt x="19201" y="8056"/>
                  </a:cubicBezTo>
                  <a:cubicBezTo>
                    <a:pt x="18412" y="7582"/>
                    <a:pt x="17623" y="7372"/>
                    <a:pt x="16781" y="7319"/>
                  </a:cubicBezTo>
                  <a:cubicBezTo>
                    <a:pt x="16834" y="6846"/>
                    <a:pt x="16886" y="6425"/>
                    <a:pt x="16834" y="5951"/>
                  </a:cubicBezTo>
                  <a:cubicBezTo>
                    <a:pt x="16781" y="5425"/>
                    <a:pt x="16623" y="4899"/>
                    <a:pt x="16571" y="4373"/>
                  </a:cubicBezTo>
                  <a:cubicBezTo>
                    <a:pt x="16255" y="3321"/>
                    <a:pt x="15729" y="2479"/>
                    <a:pt x="14992" y="1690"/>
                  </a:cubicBezTo>
                  <a:cubicBezTo>
                    <a:pt x="14572" y="1322"/>
                    <a:pt x="14151" y="1007"/>
                    <a:pt x="13730" y="743"/>
                  </a:cubicBezTo>
                  <a:cubicBezTo>
                    <a:pt x="12814" y="262"/>
                    <a:pt x="11943" y="0"/>
                    <a:pt x="109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2350" name="Google Shape;2350;p8"/>
            <p:cNvSpPr/>
            <p:nvPr/>
          </p:nvSpPr>
          <p:spPr>
            <a:xfrm>
              <a:off x="9613019" y="1227363"/>
              <a:ext cx="378161" cy="192025"/>
            </a:xfrm>
            <a:custGeom>
              <a:avLst/>
              <a:gdLst/>
              <a:ahLst/>
              <a:cxnLst/>
              <a:rect l="l" t="t" r="r" b="b"/>
              <a:pathLst>
                <a:path w="14993" h="7681" extrusionOk="0">
                  <a:moveTo>
                    <a:pt x="6313" y="0"/>
                  </a:moveTo>
                  <a:cubicBezTo>
                    <a:pt x="5734" y="0"/>
                    <a:pt x="5208" y="105"/>
                    <a:pt x="4682" y="421"/>
                  </a:cubicBezTo>
                  <a:cubicBezTo>
                    <a:pt x="4156" y="631"/>
                    <a:pt x="3682" y="947"/>
                    <a:pt x="3314" y="1368"/>
                  </a:cubicBezTo>
                  <a:cubicBezTo>
                    <a:pt x="2841" y="1736"/>
                    <a:pt x="2578" y="2262"/>
                    <a:pt x="2420" y="2893"/>
                  </a:cubicBezTo>
                  <a:cubicBezTo>
                    <a:pt x="2157" y="3419"/>
                    <a:pt x="2052" y="3998"/>
                    <a:pt x="2104" y="4577"/>
                  </a:cubicBezTo>
                  <a:cubicBezTo>
                    <a:pt x="2104" y="4734"/>
                    <a:pt x="2157" y="4892"/>
                    <a:pt x="2157" y="5050"/>
                  </a:cubicBezTo>
                  <a:cubicBezTo>
                    <a:pt x="2104" y="5103"/>
                    <a:pt x="2052" y="5103"/>
                    <a:pt x="1894" y="5155"/>
                  </a:cubicBezTo>
                  <a:cubicBezTo>
                    <a:pt x="1526" y="5313"/>
                    <a:pt x="1105" y="5576"/>
                    <a:pt x="842" y="5892"/>
                  </a:cubicBezTo>
                  <a:cubicBezTo>
                    <a:pt x="526" y="6207"/>
                    <a:pt x="316" y="6628"/>
                    <a:pt x="211" y="6996"/>
                  </a:cubicBezTo>
                  <a:cubicBezTo>
                    <a:pt x="53" y="7207"/>
                    <a:pt x="0" y="7470"/>
                    <a:pt x="0" y="7680"/>
                  </a:cubicBezTo>
                  <a:lnTo>
                    <a:pt x="14993" y="7680"/>
                  </a:lnTo>
                  <a:lnTo>
                    <a:pt x="14993" y="7628"/>
                  </a:lnTo>
                  <a:cubicBezTo>
                    <a:pt x="14993" y="7417"/>
                    <a:pt x="14940" y="7259"/>
                    <a:pt x="14940" y="7102"/>
                  </a:cubicBezTo>
                  <a:cubicBezTo>
                    <a:pt x="14677" y="6365"/>
                    <a:pt x="14309" y="5681"/>
                    <a:pt x="13783" y="5155"/>
                  </a:cubicBezTo>
                  <a:cubicBezTo>
                    <a:pt x="13414" y="4997"/>
                    <a:pt x="13099" y="4734"/>
                    <a:pt x="12836" y="4524"/>
                  </a:cubicBezTo>
                  <a:cubicBezTo>
                    <a:pt x="12257" y="4208"/>
                    <a:pt x="11573" y="3998"/>
                    <a:pt x="10942" y="3998"/>
                  </a:cubicBezTo>
                  <a:cubicBezTo>
                    <a:pt x="10889" y="3682"/>
                    <a:pt x="10784" y="3314"/>
                    <a:pt x="10732" y="3051"/>
                  </a:cubicBezTo>
                  <a:cubicBezTo>
                    <a:pt x="10468" y="2367"/>
                    <a:pt x="10100" y="1683"/>
                    <a:pt x="9522" y="1157"/>
                  </a:cubicBezTo>
                  <a:cubicBezTo>
                    <a:pt x="9206" y="947"/>
                    <a:pt x="8943" y="684"/>
                    <a:pt x="8627" y="473"/>
                  </a:cubicBezTo>
                  <a:cubicBezTo>
                    <a:pt x="7891" y="105"/>
                    <a:pt x="7154" y="0"/>
                    <a:pt x="63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2351" name="Google Shape;2351;p8"/>
            <p:cNvSpPr/>
            <p:nvPr/>
          </p:nvSpPr>
          <p:spPr>
            <a:xfrm>
              <a:off x="4248428" y="1227375"/>
              <a:ext cx="848747" cy="402790"/>
            </a:xfrm>
            <a:custGeom>
              <a:avLst/>
              <a:gdLst/>
              <a:ahLst/>
              <a:cxnLst/>
              <a:rect l="l" t="t" r="r" b="b"/>
              <a:pathLst>
                <a:path w="24725" h="10627" extrusionOk="0">
                  <a:moveTo>
                    <a:pt x="7312" y="0"/>
                  </a:moveTo>
                  <a:cubicBezTo>
                    <a:pt x="6681" y="0"/>
                    <a:pt x="6050" y="210"/>
                    <a:pt x="5471" y="473"/>
                  </a:cubicBezTo>
                  <a:cubicBezTo>
                    <a:pt x="4892" y="631"/>
                    <a:pt x="4366" y="1052"/>
                    <a:pt x="3893" y="1526"/>
                  </a:cubicBezTo>
                  <a:cubicBezTo>
                    <a:pt x="3420" y="1946"/>
                    <a:pt x="3104" y="2578"/>
                    <a:pt x="2894" y="3156"/>
                  </a:cubicBezTo>
                  <a:cubicBezTo>
                    <a:pt x="2630" y="3735"/>
                    <a:pt x="2525" y="4419"/>
                    <a:pt x="2578" y="5050"/>
                  </a:cubicBezTo>
                  <a:cubicBezTo>
                    <a:pt x="2630" y="5471"/>
                    <a:pt x="2736" y="5892"/>
                    <a:pt x="2788" y="6313"/>
                  </a:cubicBezTo>
                  <a:cubicBezTo>
                    <a:pt x="2999" y="6891"/>
                    <a:pt x="3262" y="7417"/>
                    <a:pt x="3630" y="7891"/>
                  </a:cubicBezTo>
                  <a:cubicBezTo>
                    <a:pt x="3157" y="7943"/>
                    <a:pt x="2736" y="8101"/>
                    <a:pt x="2262" y="8259"/>
                  </a:cubicBezTo>
                  <a:cubicBezTo>
                    <a:pt x="1736" y="8469"/>
                    <a:pt x="1263" y="8785"/>
                    <a:pt x="895" y="9258"/>
                  </a:cubicBezTo>
                  <a:cubicBezTo>
                    <a:pt x="474" y="9679"/>
                    <a:pt x="211" y="10100"/>
                    <a:pt x="0" y="10626"/>
                  </a:cubicBezTo>
                  <a:lnTo>
                    <a:pt x="24725" y="10626"/>
                  </a:lnTo>
                  <a:cubicBezTo>
                    <a:pt x="24462" y="10048"/>
                    <a:pt x="24093" y="9521"/>
                    <a:pt x="23620" y="9048"/>
                  </a:cubicBezTo>
                  <a:cubicBezTo>
                    <a:pt x="23304" y="8785"/>
                    <a:pt x="22883" y="8522"/>
                    <a:pt x="22568" y="8364"/>
                  </a:cubicBezTo>
                  <a:cubicBezTo>
                    <a:pt x="21779" y="7943"/>
                    <a:pt x="20937" y="7733"/>
                    <a:pt x="19990" y="7733"/>
                  </a:cubicBezTo>
                  <a:cubicBezTo>
                    <a:pt x="19622" y="7733"/>
                    <a:pt x="19201" y="7838"/>
                    <a:pt x="18885" y="7943"/>
                  </a:cubicBezTo>
                  <a:cubicBezTo>
                    <a:pt x="18833" y="7680"/>
                    <a:pt x="18833" y="7417"/>
                    <a:pt x="18780" y="7154"/>
                  </a:cubicBezTo>
                  <a:cubicBezTo>
                    <a:pt x="18517" y="6365"/>
                    <a:pt x="18096" y="5629"/>
                    <a:pt x="17465" y="5103"/>
                  </a:cubicBezTo>
                  <a:cubicBezTo>
                    <a:pt x="17097" y="4840"/>
                    <a:pt x="16781" y="4682"/>
                    <a:pt x="16466" y="4419"/>
                  </a:cubicBezTo>
                  <a:cubicBezTo>
                    <a:pt x="15677" y="3998"/>
                    <a:pt x="14887" y="3788"/>
                    <a:pt x="13941" y="3788"/>
                  </a:cubicBezTo>
                  <a:cubicBezTo>
                    <a:pt x="13362" y="3788"/>
                    <a:pt x="12888" y="3945"/>
                    <a:pt x="12362" y="4156"/>
                  </a:cubicBezTo>
                  <a:cubicBezTo>
                    <a:pt x="12310" y="3893"/>
                    <a:pt x="12310" y="3682"/>
                    <a:pt x="12257" y="3419"/>
                  </a:cubicBezTo>
                  <a:cubicBezTo>
                    <a:pt x="11994" y="2630"/>
                    <a:pt x="11521" y="1894"/>
                    <a:pt x="10942" y="1315"/>
                  </a:cubicBezTo>
                  <a:cubicBezTo>
                    <a:pt x="10626" y="1052"/>
                    <a:pt x="10258" y="789"/>
                    <a:pt x="9890" y="579"/>
                  </a:cubicBezTo>
                  <a:cubicBezTo>
                    <a:pt x="9101" y="210"/>
                    <a:pt x="8259" y="0"/>
                    <a:pt x="7312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grpSp>
          <p:nvGrpSpPr>
            <p:cNvPr id="2352" name="Google Shape;2352;p8"/>
            <p:cNvGrpSpPr/>
            <p:nvPr/>
          </p:nvGrpSpPr>
          <p:grpSpPr>
            <a:xfrm>
              <a:off x="9631959" y="3959950"/>
              <a:ext cx="340302" cy="334375"/>
              <a:chOff x="4864725" y="4564050"/>
              <a:chExt cx="337300" cy="334375"/>
            </a:xfrm>
          </p:grpSpPr>
          <p:sp>
            <p:nvSpPr>
              <p:cNvPr id="2353" name="Google Shape;2353;p8"/>
              <p:cNvSpPr/>
              <p:nvPr/>
            </p:nvSpPr>
            <p:spPr>
              <a:xfrm>
                <a:off x="4864725" y="4564050"/>
                <a:ext cx="337300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13492" h="13344" extrusionOk="0">
                    <a:moveTo>
                      <a:pt x="5708" y="1"/>
                    </a:moveTo>
                    <a:cubicBezTo>
                      <a:pt x="5266" y="1"/>
                      <a:pt x="4832" y="312"/>
                      <a:pt x="4735" y="861"/>
                    </a:cubicBezTo>
                    <a:lnTo>
                      <a:pt x="4261" y="4385"/>
                    </a:lnTo>
                    <a:lnTo>
                      <a:pt x="894" y="5490"/>
                    </a:lnTo>
                    <a:cubicBezTo>
                      <a:pt x="53" y="5753"/>
                      <a:pt x="0" y="6910"/>
                      <a:pt x="789" y="7279"/>
                    </a:cubicBezTo>
                    <a:lnTo>
                      <a:pt x="3998" y="8857"/>
                    </a:lnTo>
                    <a:lnTo>
                      <a:pt x="4051" y="12381"/>
                    </a:lnTo>
                    <a:cubicBezTo>
                      <a:pt x="4051" y="12981"/>
                      <a:pt x="4523" y="13344"/>
                      <a:pt x="5009" y="13344"/>
                    </a:cubicBezTo>
                    <a:cubicBezTo>
                      <a:pt x="5248" y="13344"/>
                      <a:pt x="5491" y="13256"/>
                      <a:pt x="5681" y="13065"/>
                    </a:cubicBezTo>
                    <a:lnTo>
                      <a:pt x="8154" y="10487"/>
                    </a:lnTo>
                    <a:lnTo>
                      <a:pt x="11573" y="11540"/>
                    </a:lnTo>
                    <a:cubicBezTo>
                      <a:pt x="11670" y="11572"/>
                      <a:pt x="11764" y="11587"/>
                      <a:pt x="11856" y="11587"/>
                    </a:cubicBezTo>
                    <a:cubicBezTo>
                      <a:pt x="12514" y="11587"/>
                      <a:pt x="13001" y="10818"/>
                      <a:pt x="12678" y="10172"/>
                    </a:cubicBezTo>
                    <a:lnTo>
                      <a:pt x="10942" y="7016"/>
                    </a:lnTo>
                    <a:lnTo>
                      <a:pt x="12994" y="4122"/>
                    </a:lnTo>
                    <a:cubicBezTo>
                      <a:pt x="13491" y="3426"/>
                      <a:pt x="13001" y="2588"/>
                      <a:pt x="12234" y="2588"/>
                    </a:cubicBezTo>
                    <a:cubicBezTo>
                      <a:pt x="12190" y="2588"/>
                      <a:pt x="12145" y="2591"/>
                      <a:pt x="12099" y="2597"/>
                    </a:cubicBezTo>
                    <a:lnTo>
                      <a:pt x="8575" y="3281"/>
                    </a:lnTo>
                    <a:lnTo>
                      <a:pt x="6471" y="387"/>
                    </a:lnTo>
                    <a:cubicBezTo>
                      <a:pt x="6268" y="123"/>
                      <a:pt x="5986" y="1"/>
                      <a:pt x="57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54" name="Google Shape;2354;p8"/>
              <p:cNvSpPr/>
              <p:nvPr/>
            </p:nvSpPr>
            <p:spPr>
              <a:xfrm>
                <a:off x="5079075" y="4628800"/>
                <a:ext cx="11445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1322" extrusionOk="0">
                    <a:moveTo>
                      <a:pt x="3633" y="0"/>
                    </a:moveTo>
                    <a:cubicBezTo>
                      <a:pt x="3598" y="0"/>
                      <a:pt x="3561" y="2"/>
                      <a:pt x="3525" y="7"/>
                    </a:cubicBezTo>
                    <a:lnTo>
                      <a:pt x="1" y="691"/>
                    </a:lnTo>
                    <a:lnTo>
                      <a:pt x="527" y="1322"/>
                    </a:lnTo>
                    <a:lnTo>
                      <a:pt x="4577" y="585"/>
                    </a:lnTo>
                    <a:cubicBezTo>
                      <a:pt x="4385" y="249"/>
                      <a:pt x="4017" y="0"/>
                      <a:pt x="3633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55" name="Google Shape;2355;p8"/>
              <p:cNvSpPr/>
              <p:nvPr/>
            </p:nvSpPr>
            <p:spPr>
              <a:xfrm>
                <a:off x="4867350" y="4564050"/>
                <a:ext cx="163100" cy="334375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13375" extrusionOk="0">
                    <a:moveTo>
                      <a:pt x="5606" y="1"/>
                    </a:moveTo>
                    <a:cubicBezTo>
                      <a:pt x="5168" y="1"/>
                      <a:pt x="4747" y="312"/>
                      <a:pt x="4682" y="861"/>
                    </a:cubicBezTo>
                    <a:lnTo>
                      <a:pt x="4209" y="4385"/>
                    </a:lnTo>
                    <a:lnTo>
                      <a:pt x="842" y="5490"/>
                    </a:lnTo>
                    <a:cubicBezTo>
                      <a:pt x="53" y="5753"/>
                      <a:pt x="0" y="6910"/>
                      <a:pt x="737" y="7279"/>
                    </a:cubicBezTo>
                    <a:lnTo>
                      <a:pt x="3946" y="8857"/>
                    </a:lnTo>
                    <a:lnTo>
                      <a:pt x="3998" y="12381"/>
                    </a:lnTo>
                    <a:cubicBezTo>
                      <a:pt x="3998" y="12959"/>
                      <a:pt x="4484" y="13375"/>
                      <a:pt x="4998" y="13375"/>
                    </a:cubicBezTo>
                    <a:cubicBezTo>
                      <a:pt x="5139" y="13375"/>
                      <a:pt x="5283" y="13344"/>
                      <a:pt x="5419" y="13276"/>
                    </a:cubicBezTo>
                    <a:cubicBezTo>
                      <a:pt x="5313" y="13118"/>
                      <a:pt x="5313" y="13012"/>
                      <a:pt x="5313" y="12855"/>
                    </a:cubicBezTo>
                    <a:lnTo>
                      <a:pt x="5261" y="9330"/>
                    </a:lnTo>
                    <a:lnTo>
                      <a:pt x="2052" y="7752"/>
                    </a:lnTo>
                    <a:cubicBezTo>
                      <a:pt x="1263" y="7331"/>
                      <a:pt x="1315" y="6226"/>
                      <a:pt x="2157" y="5963"/>
                    </a:cubicBezTo>
                    <a:lnTo>
                      <a:pt x="5524" y="4859"/>
                    </a:lnTo>
                    <a:lnTo>
                      <a:pt x="5997" y="1282"/>
                    </a:lnTo>
                    <a:cubicBezTo>
                      <a:pt x="6050" y="966"/>
                      <a:pt x="6260" y="703"/>
                      <a:pt x="6523" y="598"/>
                    </a:cubicBezTo>
                    <a:lnTo>
                      <a:pt x="6366" y="387"/>
                    </a:lnTo>
                    <a:cubicBezTo>
                      <a:pt x="6163" y="123"/>
                      <a:pt x="5881" y="1"/>
                      <a:pt x="5606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2356" name="Google Shape;2356;p8"/>
            <p:cNvGrpSpPr/>
            <p:nvPr/>
          </p:nvGrpSpPr>
          <p:grpSpPr>
            <a:xfrm>
              <a:off x="6981913" y="6588475"/>
              <a:ext cx="291244" cy="277550"/>
              <a:chOff x="3689675" y="865975"/>
              <a:chExt cx="288675" cy="277550"/>
            </a:xfrm>
          </p:grpSpPr>
          <p:sp>
            <p:nvSpPr>
              <p:cNvPr id="2357" name="Google Shape;2357;p8"/>
              <p:cNvSpPr/>
              <p:nvPr/>
            </p:nvSpPr>
            <p:spPr>
              <a:xfrm>
                <a:off x="3691350" y="865975"/>
                <a:ext cx="287000" cy="277550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11102" extrusionOk="0">
                    <a:moveTo>
                      <a:pt x="6491" y="0"/>
                    </a:moveTo>
                    <a:cubicBezTo>
                      <a:pt x="6242" y="0"/>
                      <a:pt x="5984" y="106"/>
                      <a:pt x="5798" y="333"/>
                    </a:cubicBezTo>
                    <a:lnTo>
                      <a:pt x="4115" y="2805"/>
                    </a:lnTo>
                    <a:lnTo>
                      <a:pt x="1169" y="2332"/>
                    </a:lnTo>
                    <a:cubicBezTo>
                      <a:pt x="1109" y="2318"/>
                      <a:pt x="1050" y="2311"/>
                      <a:pt x="992" y="2311"/>
                    </a:cubicBezTo>
                    <a:cubicBezTo>
                      <a:pt x="400" y="2311"/>
                      <a:pt x="1" y="3014"/>
                      <a:pt x="432" y="3542"/>
                    </a:cubicBezTo>
                    <a:lnTo>
                      <a:pt x="2274" y="5909"/>
                    </a:lnTo>
                    <a:lnTo>
                      <a:pt x="958" y="8644"/>
                    </a:lnTo>
                    <a:cubicBezTo>
                      <a:pt x="688" y="9186"/>
                      <a:pt x="1113" y="9804"/>
                      <a:pt x="1671" y="9804"/>
                    </a:cubicBezTo>
                    <a:cubicBezTo>
                      <a:pt x="1764" y="9804"/>
                      <a:pt x="1860" y="9787"/>
                      <a:pt x="1958" y="9749"/>
                    </a:cubicBezTo>
                    <a:lnTo>
                      <a:pt x="4746" y="8750"/>
                    </a:lnTo>
                    <a:lnTo>
                      <a:pt x="6850" y="10854"/>
                    </a:lnTo>
                    <a:cubicBezTo>
                      <a:pt x="7021" y="11025"/>
                      <a:pt x="7231" y="11101"/>
                      <a:pt x="7437" y="11101"/>
                    </a:cubicBezTo>
                    <a:cubicBezTo>
                      <a:pt x="7863" y="11101"/>
                      <a:pt x="8271" y="10772"/>
                      <a:pt x="8271" y="10275"/>
                    </a:cubicBezTo>
                    <a:lnTo>
                      <a:pt x="8165" y="7329"/>
                    </a:lnTo>
                    <a:lnTo>
                      <a:pt x="10796" y="5962"/>
                    </a:lnTo>
                    <a:cubicBezTo>
                      <a:pt x="11479" y="5593"/>
                      <a:pt x="11322" y="4699"/>
                      <a:pt x="10690" y="4489"/>
                    </a:cubicBezTo>
                    <a:lnTo>
                      <a:pt x="7797" y="3647"/>
                    </a:lnTo>
                    <a:lnTo>
                      <a:pt x="7271" y="701"/>
                    </a:lnTo>
                    <a:cubicBezTo>
                      <a:pt x="7239" y="254"/>
                      <a:pt x="6877" y="0"/>
                      <a:pt x="6491" y="0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58" name="Google Shape;2358;p8"/>
              <p:cNvSpPr/>
              <p:nvPr/>
            </p:nvSpPr>
            <p:spPr>
              <a:xfrm>
                <a:off x="3884950" y="957150"/>
                <a:ext cx="86825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3473" h="1631" extrusionOk="0">
                    <a:moveTo>
                      <a:pt x="0" y="0"/>
                    </a:moveTo>
                    <a:lnTo>
                      <a:pt x="158" y="631"/>
                    </a:lnTo>
                    <a:lnTo>
                      <a:pt x="3472" y="1631"/>
                    </a:lnTo>
                    <a:cubicBezTo>
                      <a:pt x="3472" y="1315"/>
                      <a:pt x="3262" y="894"/>
                      <a:pt x="2894" y="84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59" name="Google Shape;2359;p8"/>
              <p:cNvSpPr/>
              <p:nvPr/>
            </p:nvSpPr>
            <p:spPr>
              <a:xfrm>
                <a:off x="3689675" y="867575"/>
                <a:ext cx="183475" cy="246075"/>
              </a:xfrm>
              <a:custGeom>
                <a:avLst/>
                <a:gdLst/>
                <a:ahLst/>
                <a:cxnLst/>
                <a:rect l="l" t="t" r="r" b="b"/>
                <a:pathLst>
                  <a:path w="7339" h="9843" extrusionOk="0">
                    <a:moveTo>
                      <a:pt x="6452" y="0"/>
                    </a:moveTo>
                    <a:cubicBezTo>
                      <a:pt x="6207" y="0"/>
                      <a:pt x="5962" y="118"/>
                      <a:pt x="5813" y="374"/>
                    </a:cubicBezTo>
                    <a:lnTo>
                      <a:pt x="4129" y="2794"/>
                    </a:lnTo>
                    <a:lnTo>
                      <a:pt x="1131" y="2320"/>
                    </a:lnTo>
                    <a:cubicBezTo>
                      <a:pt x="1091" y="2314"/>
                      <a:pt x="1052" y="2311"/>
                      <a:pt x="1014" y="2311"/>
                    </a:cubicBezTo>
                    <a:cubicBezTo>
                      <a:pt x="395" y="2311"/>
                      <a:pt x="1" y="3087"/>
                      <a:pt x="447" y="3583"/>
                    </a:cubicBezTo>
                    <a:lnTo>
                      <a:pt x="2288" y="5950"/>
                    </a:lnTo>
                    <a:lnTo>
                      <a:pt x="973" y="8633"/>
                    </a:lnTo>
                    <a:cubicBezTo>
                      <a:pt x="710" y="9212"/>
                      <a:pt x="1078" y="9843"/>
                      <a:pt x="1657" y="9843"/>
                    </a:cubicBezTo>
                    <a:cubicBezTo>
                      <a:pt x="1762" y="9685"/>
                      <a:pt x="1762" y="9633"/>
                      <a:pt x="1815" y="9475"/>
                    </a:cubicBezTo>
                    <a:lnTo>
                      <a:pt x="3130" y="6792"/>
                    </a:lnTo>
                    <a:lnTo>
                      <a:pt x="1288" y="4425"/>
                    </a:lnTo>
                    <a:cubicBezTo>
                      <a:pt x="844" y="3881"/>
                      <a:pt x="1281" y="3153"/>
                      <a:pt x="1858" y="3153"/>
                    </a:cubicBezTo>
                    <a:cubicBezTo>
                      <a:pt x="1896" y="3153"/>
                      <a:pt x="1934" y="3156"/>
                      <a:pt x="1972" y="3162"/>
                    </a:cubicBezTo>
                    <a:lnTo>
                      <a:pt x="4971" y="3636"/>
                    </a:lnTo>
                    <a:lnTo>
                      <a:pt x="6654" y="1216"/>
                    </a:lnTo>
                    <a:cubicBezTo>
                      <a:pt x="6865" y="953"/>
                      <a:pt x="7075" y="900"/>
                      <a:pt x="7338" y="900"/>
                    </a:cubicBezTo>
                    <a:lnTo>
                      <a:pt x="7233" y="690"/>
                    </a:lnTo>
                    <a:cubicBezTo>
                      <a:pt x="7170" y="252"/>
                      <a:pt x="6811" y="0"/>
                      <a:pt x="6452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2360" name="Google Shape;2360;p8"/>
            <p:cNvGrpSpPr/>
            <p:nvPr/>
          </p:nvGrpSpPr>
          <p:grpSpPr>
            <a:xfrm>
              <a:off x="6643903" y="1074100"/>
              <a:ext cx="295255" cy="276725"/>
              <a:chOff x="5348675" y="2068175"/>
              <a:chExt cx="292650" cy="276725"/>
            </a:xfrm>
          </p:grpSpPr>
          <p:sp>
            <p:nvSpPr>
              <p:cNvPr id="2361" name="Google Shape;2361;p8"/>
              <p:cNvSpPr/>
              <p:nvPr/>
            </p:nvSpPr>
            <p:spPr>
              <a:xfrm>
                <a:off x="5353950" y="2069650"/>
                <a:ext cx="287375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11495" h="10940" extrusionOk="0">
                    <a:moveTo>
                      <a:pt x="3407" y="1"/>
                    </a:moveTo>
                    <a:cubicBezTo>
                      <a:pt x="2961" y="1"/>
                      <a:pt x="2567" y="368"/>
                      <a:pt x="2683" y="793"/>
                    </a:cubicBezTo>
                    <a:lnTo>
                      <a:pt x="3104" y="3739"/>
                    </a:lnTo>
                    <a:lnTo>
                      <a:pt x="579" y="5369"/>
                    </a:lnTo>
                    <a:cubicBezTo>
                      <a:pt x="0" y="5790"/>
                      <a:pt x="158" y="6685"/>
                      <a:pt x="842" y="6842"/>
                    </a:cubicBezTo>
                    <a:lnTo>
                      <a:pt x="3840" y="7421"/>
                    </a:lnTo>
                    <a:lnTo>
                      <a:pt x="4629" y="10314"/>
                    </a:lnTo>
                    <a:cubicBezTo>
                      <a:pt x="4688" y="10725"/>
                      <a:pt x="5025" y="10939"/>
                      <a:pt x="5366" y="10939"/>
                    </a:cubicBezTo>
                    <a:cubicBezTo>
                      <a:pt x="5636" y="10939"/>
                      <a:pt x="5910" y="10804"/>
                      <a:pt x="6050" y="10525"/>
                    </a:cubicBezTo>
                    <a:lnTo>
                      <a:pt x="7523" y="7894"/>
                    </a:lnTo>
                    <a:lnTo>
                      <a:pt x="10469" y="8000"/>
                    </a:lnTo>
                    <a:cubicBezTo>
                      <a:pt x="10503" y="8005"/>
                      <a:pt x="10537" y="8008"/>
                      <a:pt x="10570" y="8008"/>
                    </a:cubicBezTo>
                    <a:cubicBezTo>
                      <a:pt x="11143" y="8008"/>
                      <a:pt x="11495" y="7182"/>
                      <a:pt x="11047" y="6685"/>
                    </a:cubicBezTo>
                    <a:lnTo>
                      <a:pt x="8996" y="4528"/>
                    </a:lnTo>
                    <a:lnTo>
                      <a:pt x="10048" y="1740"/>
                    </a:lnTo>
                    <a:cubicBezTo>
                      <a:pt x="10220" y="1181"/>
                      <a:pt x="9829" y="657"/>
                      <a:pt x="9307" y="657"/>
                    </a:cubicBezTo>
                    <a:cubicBezTo>
                      <a:pt x="9191" y="657"/>
                      <a:pt x="9068" y="683"/>
                      <a:pt x="8943" y="740"/>
                    </a:cubicBezTo>
                    <a:lnTo>
                      <a:pt x="6260" y="2003"/>
                    </a:lnTo>
                    <a:lnTo>
                      <a:pt x="3893" y="162"/>
                    </a:lnTo>
                    <a:cubicBezTo>
                      <a:pt x="3739" y="49"/>
                      <a:pt x="3569" y="1"/>
                      <a:pt x="3407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62" name="Google Shape;2362;p8"/>
              <p:cNvSpPr/>
              <p:nvPr/>
            </p:nvSpPr>
            <p:spPr>
              <a:xfrm>
                <a:off x="5507800" y="2086575"/>
                <a:ext cx="9340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3736" h="1747" extrusionOk="0">
                    <a:moveTo>
                      <a:pt x="3047" y="0"/>
                    </a:moveTo>
                    <a:cubicBezTo>
                      <a:pt x="2943" y="0"/>
                      <a:pt x="2838" y="20"/>
                      <a:pt x="2736" y="63"/>
                    </a:cubicBezTo>
                    <a:lnTo>
                      <a:pt x="1" y="1326"/>
                    </a:lnTo>
                    <a:lnTo>
                      <a:pt x="632" y="1747"/>
                    </a:lnTo>
                    <a:lnTo>
                      <a:pt x="3736" y="326"/>
                    </a:lnTo>
                    <a:cubicBezTo>
                      <a:pt x="3583" y="136"/>
                      <a:pt x="3320" y="0"/>
                      <a:pt x="3047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63" name="Google Shape;2363;p8"/>
              <p:cNvSpPr/>
              <p:nvPr/>
            </p:nvSpPr>
            <p:spPr>
              <a:xfrm>
                <a:off x="5348675" y="2068175"/>
                <a:ext cx="148650" cy="276725"/>
              </a:xfrm>
              <a:custGeom>
                <a:avLst/>
                <a:gdLst/>
                <a:ahLst/>
                <a:cxnLst/>
                <a:rect l="l" t="t" r="r" b="b"/>
                <a:pathLst>
                  <a:path w="5946" h="11069" extrusionOk="0">
                    <a:moveTo>
                      <a:pt x="3520" y="1"/>
                    </a:moveTo>
                    <a:cubicBezTo>
                      <a:pt x="3056" y="1"/>
                      <a:pt x="2660" y="369"/>
                      <a:pt x="2736" y="904"/>
                    </a:cubicBezTo>
                    <a:lnTo>
                      <a:pt x="3104" y="3850"/>
                    </a:lnTo>
                    <a:lnTo>
                      <a:pt x="632" y="5534"/>
                    </a:lnTo>
                    <a:cubicBezTo>
                      <a:pt x="1" y="5902"/>
                      <a:pt x="211" y="6849"/>
                      <a:pt x="895" y="6954"/>
                    </a:cubicBezTo>
                    <a:lnTo>
                      <a:pt x="3841" y="7533"/>
                    </a:lnTo>
                    <a:lnTo>
                      <a:pt x="4630" y="10478"/>
                    </a:lnTo>
                    <a:cubicBezTo>
                      <a:pt x="4765" y="10849"/>
                      <a:pt x="5093" y="11068"/>
                      <a:pt x="5422" y="11068"/>
                    </a:cubicBezTo>
                    <a:cubicBezTo>
                      <a:pt x="5608" y="11068"/>
                      <a:pt x="5793" y="10998"/>
                      <a:pt x="5945" y="10847"/>
                    </a:cubicBezTo>
                    <a:cubicBezTo>
                      <a:pt x="5945" y="10794"/>
                      <a:pt x="5945" y="10741"/>
                      <a:pt x="5893" y="10584"/>
                    </a:cubicBezTo>
                    <a:lnTo>
                      <a:pt x="5103" y="7690"/>
                    </a:lnTo>
                    <a:lnTo>
                      <a:pt x="2105" y="7112"/>
                    </a:lnTo>
                    <a:cubicBezTo>
                      <a:pt x="1421" y="6954"/>
                      <a:pt x="1263" y="6060"/>
                      <a:pt x="1842" y="5639"/>
                    </a:cubicBezTo>
                    <a:lnTo>
                      <a:pt x="4367" y="4008"/>
                    </a:lnTo>
                    <a:lnTo>
                      <a:pt x="3946" y="1062"/>
                    </a:lnTo>
                    <a:cubicBezTo>
                      <a:pt x="3894" y="799"/>
                      <a:pt x="4051" y="536"/>
                      <a:pt x="4209" y="326"/>
                    </a:cubicBezTo>
                    <a:lnTo>
                      <a:pt x="4051" y="168"/>
                    </a:lnTo>
                    <a:cubicBezTo>
                      <a:pt x="3879" y="53"/>
                      <a:pt x="3694" y="1"/>
                      <a:pt x="3520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2364" name="Google Shape;2364;p8"/>
            <p:cNvGrpSpPr/>
            <p:nvPr/>
          </p:nvGrpSpPr>
          <p:grpSpPr>
            <a:xfrm>
              <a:off x="3073043" y="6288528"/>
              <a:ext cx="228593" cy="194302"/>
              <a:chOff x="1916200" y="1417475"/>
              <a:chExt cx="229350" cy="228000"/>
            </a:xfrm>
          </p:grpSpPr>
          <p:sp>
            <p:nvSpPr>
              <p:cNvPr id="2365" name="Google Shape;2365;p8"/>
              <p:cNvSpPr/>
              <p:nvPr/>
            </p:nvSpPr>
            <p:spPr>
              <a:xfrm>
                <a:off x="1918850" y="1417475"/>
                <a:ext cx="226700" cy="227800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9112" extrusionOk="0">
                    <a:moveTo>
                      <a:pt x="3793" y="1"/>
                    </a:moveTo>
                    <a:cubicBezTo>
                      <a:pt x="3485" y="1"/>
                      <a:pt x="3189" y="218"/>
                      <a:pt x="3156" y="577"/>
                    </a:cubicBezTo>
                    <a:lnTo>
                      <a:pt x="2893" y="2997"/>
                    </a:lnTo>
                    <a:lnTo>
                      <a:pt x="579" y="3786"/>
                    </a:lnTo>
                    <a:cubicBezTo>
                      <a:pt x="53" y="3944"/>
                      <a:pt x="0" y="4733"/>
                      <a:pt x="526" y="4996"/>
                    </a:cubicBezTo>
                    <a:lnTo>
                      <a:pt x="2683" y="6048"/>
                    </a:lnTo>
                    <a:lnTo>
                      <a:pt x="2683" y="8468"/>
                    </a:lnTo>
                    <a:cubicBezTo>
                      <a:pt x="2683" y="8863"/>
                      <a:pt x="3027" y="9111"/>
                      <a:pt x="3362" y="9111"/>
                    </a:cubicBezTo>
                    <a:cubicBezTo>
                      <a:pt x="3517" y="9111"/>
                      <a:pt x="3671" y="9058"/>
                      <a:pt x="3788" y="8942"/>
                    </a:cubicBezTo>
                    <a:lnTo>
                      <a:pt x="5524" y="7153"/>
                    </a:lnTo>
                    <a:lnTo>
                      <a:pt x="7786" y="7889"/>
                    </a:lnTo>
                    <a:cubicBezTo>
                      <a:pt x="7871" y="7918"/>
                      <a:pt x="7953" y="7931"/>
                      <a:pt x="8029" y="7931"/>
                    </a:cubicBezTo>
                    <a:cubicBezTo>
                      <a:pt x="8518" y="7931"/>
                      <a:pt x="8802" y="7397"/>
                      <a:pt x="8575" y="6943"/>
                    </a:cubicBezTo>
                    <a:lnTo>
                      <a:pt x="7417" y="4786"/>
                    </a:lnTo>
                    <a:lnTo>
                      <a:pt x="8785" y="2787"/>
                    </a:lnTo>
                    <a:cubicBezTo>
                      <a:pt x="9067" y="2317"/>
                      <a:pt x="8803" y="1763"/>
                      <a:pt x="8331" y="1763"/>
                    </a:cubicBezTo>
                    <a:cubicBezTo>
                      <a:pt x="8275" y="1763"/>
                      <a:pt x="8215" y="1770"/>
                      <a:pt x="8154" y="1787"/>
                    </a:cubicBezTo>
                    <a:lnTo>
                      <a:pt x="5787" y="2208"/>
                    </a:lnTo>
                    <a:lnTo>
                      <a:pt x="4314" y="262"/>
                    </a:lnTo>
                    <a:cubicBezTo>
                      <a:pt x="4174" y="82"/>
                      <a:pt x="3981" y="1"/>
                      <a:pt x="37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66" name="Google Shape;2366;p8"/>
              <p:cNvSpPr/>
              <p:nvPr/>
            </p:nvSpPr>
            <p:spPr>
              <a:xfrm>
                <a:off x="2063500" y="1463200"/>
                <a:ext cx="76300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3052" h="853" extrusionOk="0">
                    <a:moveTo>
                      <a:pt x="2487" y="1"/>
                    </a:moveTo>
                    <a:cubicBezTo>
                      <a:pt x="2449" y="1"/>
                      <a:pt x="2409" y="4"/>
                      <a:pt x="2368" y="11"/>
                    </a:cubicBezTo>
                    <a:lnTo>
                      <a:pt x="1" y="484"/>
                    </a:lnTo>
                    <a:lnTo>
                      <a:pt x="316" y="853"/>
                    </a:lnTo>
                    <a:lnTo>
                      <a:pt x="3052" y="379"/>
                    </a:lnTo>
                    <a:cubicBezTo>
                      <a:pt x="2960" y="150"/>
                      <a:pt x="2749" y="1"/>
                      <a:pt x="248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67" name="Google Shape;2367;p8"/>
              <p:cNvSpPr/>
              <p:nvPr/>
            </p:nvSpPr>
            <p:spPr>
              <a:xfrm>
                <a:off x="1916200" y="1417475"/>
                <a:ext cx="113125" cy="22800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9120" extrusionOk="0">
                    <a:moveTo>
                      <a:pt x="3919" y="1"/>
                    </a:moveTo>
                    <a:cubicBezTo>
                      <a:pt x="3604" y="1"/>
                      <a:pt x="3275" y="218"/>
                      <a:pt x="3210" y="577"/>
                    </a:cubicBezTo>
                    <a:lnTo>
                      <a:pt x="2894" y="2997"/>
                    </a:lnTo>
                    <a:lnTo>
                      <a:pt x="580" y="3786"/>
                    </a:lnTo>
                    <a:cubicBezTo>
                      <a:pt x="54" y="3997"/>
                      <a:pt x="1" y="4733"/>
                      <a:pt x="527" y="4996"/>
                    </a:cubicBezTo>
                    <a:lnTo>
                      <a:pt x="2684" y="6048"/>
                    </a:lnTo>
                    <a:lnTo>
                      <a:pt x="2684" y="8468"/>
                    </a:lnTo>
                    <a:cubicBezTo>
                      <a:pt x="2684" y="8871"/>
                      <a:pt x="2992" y="9119"/>
                      <a:pt x="3349" y="9119"/>
                    </a:cubicBezTo>
                    <a:cubicBezTo>
                      <a:pt x="3458" y="9119"/>
                      <a:pt x="3572" y="9096"/>
                      <a:pt x="3683" y="9047"/>
                    </a:cubicBezTo>
                    <a:cubicBezTo>
                      <a:pt x="3631" y="8942"/>
                      <a:pt x="3631" y="8889"/>
                      <a:pt x="3631" y="8784"/>
                    </a:cubicBezTo>
                    <a:lnTo>
                      <a:pt x="3631" y="6364"/>
                    </a:lnTo>
                    <a:lnTo>
                      <a:pt x="1474" y="5312"/>
                    </a:lnTo>
                    <a:cubicBezTo>
                      <a:pt x="948" y="5049"/>
                      <a:pt x="1000" y="4260"/>
                      <a:pt x="1526" y="4154"/>
                    </a:cubicBezTo>
                    <a:lnTo>
                      <a:pt x="3841" y="3365"/>
                    </a:lnTo>
                    <a:lnTo>
                      <a:pt x="4157" y="893"/>
                    </a:lnTo>
                    <a:cubicBezTo>
                      <a:pt x="4157" y="630"/>
                      <a:pt x="4367" y="525"/>
                      <a:pt x="4525" y="367"/>
                    </a:cubicBezTo>
                    <a:lnTo>
                      <a:pt x="4420" y="262"/>
                    </a:lnTo>
                    <a:cubicBezTo>
                      <a:pt x="4300" y="82"/>
                      <a:pt x="4112" y="1"/>
                      <a:pt x="3919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2368" name="Google Shape;2368;p8"/>
            <p:cNvGrpSpPr/>
            <p:nvPr/>
          </p:nvGrpSpPr>
          <p:grpSpPr>
            <a:xfrm>
              <a:off x="8472525" y="4670500"/>
              <a:ext cx="135369" cy="129375"/>
              <a:chOff x="2419900" y="952925"/>
              <a:chExt cx="134175" cy="129375"/>
            </a:xfrm>
          </p:grpSpPr>
          <p:sp>
            <p:nvSpPr>
              <p:cNvPr id="2369" name="Google Shape;2369;p8"/>
              <p:cNvSpPr/>
              <p:nvPr/>
            </p:nvSpPr>
            <p:spPr>
              <a:xfrm>
                <a:off x="2421550" y="952925"/>
                <a:ext cx="1325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5175" extrusionOk="0">
                    <a:moveTo>
                      <a:pt x="2854" y="1"/>
                    </a:moveTo>
                    <a:cubicBezTo>
                      <a:pt x="2742" y="1"/>
                      <a:pt x="2640" y="55"/>
                      <a:pt x="2617" y="169"/>
                    </a:cubicBezTo>
                    <a:lnTo>
                      <a:pt x="1881" y="1326"/>
                    </a:lnTo>
                    <a:lnTo>
                      <a:pt x="513" y="1221"/>
                    </a:lnTo>
                    <a:cubicBezTo>
                      <a:pt x="493" y="1218"/>
                      <a:pt x="473" y="1216"/>
                      <a:pt x="453" y="1216"/>
                    </a:cubicBezTo>
                    <a:cubicBezTo>
                      <a:pt x="172" y="1216"/>
                      <a:pt x="1" y="1554"/>
                      <a:pt x="198" y="1800"/>
                    </a:cubicBezTo>
                    <a:lnTo>
                      <a:pt x="1092" y="2852"/>
                    </a:lnTo>
                    <a:lnTo>
                      <a:pt x="566" y="4167"/>
                    </a:lnTo>
                    <a:cubicBezTo>
                      <a:pt x="478" y="4431"/>
                      <a:pt x="647" y="4731"/>
                      <a:pt x="889" y="4731"/>
                    </a:cubicBezTo>
                    <a:cubicBezTo>
                      <a:pt x="937" y="4731"/>
                      <a:pt x="987" y="4719"/>
                      <a:pt x="1039" y="4693"/>
                    </a:cubicBezTo>
                    <a:lnTo>
                      <a:pt x="2354" y="4167"/>
                    </a:lnTo>
                    <a:lnTo>
                      <a:pt x="3407" y="5114"/>
                    </a:lnTo>
                    <a:cubicBezTo>
                      <a:pt x="3462" y="5155"/>
                      <a:pt x="3527" y="5175"/>
                      <a:pt x="3594" y="5175"/>
                    </a:cubicBezTo>
                    <a:cubicBezTo>
                      <a:pt x="3784" y="5175"/>
                      <a:pt x="3985" y="5018"/>
                      <a:pt x="3985" y="4746"/>
                    </a:cubicBezTo>
                    <a:lnTo>
                      <a:pt x="3880" y="3378"/>
                    </a:lnTo>
                    <a:lnTo>
                      <a:pt x="5037" y="2641"/>
                    </a:lnTo>
                    <a:cubicBezTo>
                      <a:pt x="5300" y="2536"/>
                      <a:pt x="5248" y="2063"/>
                      <a:pt x="4932" y="2010"/>
                    </a:cubicBezTo>
                    <a:lnTo>
                      <a:pt x="3512" y="1695"/>
                    </a:lnTo>
                    <a:lnTo>
                      <a:pt x="3196" y="274"/>
                    </a:lnTo>
                    <a:cubicBezTo>
                      <a:pt x="3166" y="95"/>
                      <a:pt x="3001" y="1"/>
                      <a:pt x="2854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70" name="Google Shape;2370;p8"/>
              <p:cNvSpPr/>
              <p:nvPr/>
            </p:nvSpPr>
            <p:spPr>
              <a:xfrm>
                <a:off x="2510650" y="995275"/>
                <a:ext cx="408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685" extrusionOk="0">
                    <a:moveTo>
                      <a:pt x="0" y="1"/>
                    </a:moveTo>
                    <a:lnTo>
                      <a:pt x="53" y="316"/>
                    </a:lnTo>
                    <a:lnTo>
                      <a:pt x="1631" y="684"/>
                    </a:lnTo>
                    <a:cubicBezTo>
                      <a:pt x="1631" y="579"/>
                      <a:pt x="1473" y="369"/>
                      <a:pt x="1368" y="31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71" name="Google Shape;2371;p8"/>
              <p:cNvSpPr/>
              <p:nvPr/>
            </p:nvSpPr>
            <p:spPr>
              <a:xfrm>
                <a:off x="2419900" y="952925"/>
                <a:ext cx="81575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4715" extrusionOk="0">
                    <a:moveTo>
                      <a:pt x="2910" y="1"/>
                    </a:moveTo>
                    <a:cubicBezTo>
                      <a:pt x="2791" y="1"/>
                      <a:pt x="2676" y="55"/>
                      <a:pt x="2631" y="169"/>
                    </a:cubicBezTo>
                    <a:lnTo>
                      <a:pt x="1894" y="1326"/>
                    </a:lnTo>
                    <a:lnTo>
                      <a:pt x="527" y="1221"/>
                    </a:lnTo>
                    <a:cubicBezTo>
                      <a:pt x="211" y="1221"/>
                      <a:pt x="1" y="1537"/>
                      <a:pt x="211" y="1800"/>
                    </a:cubicBezTo>
                    <a:lnTo>
                      <a:pt x="444" y="2074"/>
                    </a:lnTo>
                    <a:lnTo>
                      <a:pt x="444" y="2074"/>
                    </a:lnTo>
                    <a:cubicBezTo>
                      <a:pt x="423" y="1876"/>
                      <a:pt x="553" y="1678"/>
                      <a:pt x="745" y="1678"/>
                    </a:cubicBezTo>
                    <a:cubicBezTo>
                      <a:pt x="776" y="1678"/>
                      <a:pt x="808" y="1683"/>
                      <a:pt x="842" y="1695"/>
                    </a:cubicBezTo>
                    <a:lnTo>
                      <a:pt x="2210" y="1800"/>
                    </a:lnTo>
                    <a:lnTo>
                      <a:pt x="2946" y="642"/>
                    </a:lnTo>
                    <a:cubicBezTo>
                      <a:pt x="2999" y="485"/>
                      <a:pt x="3157" y="432"/>
                      <a:pt x="3262" y="432"/>
                    </a:cubicBezTo>
                    <a:lnTo>
                      <a:pt x="3262" y="274"/>
                    </a:lnTo>
                    <a:cubicBezTo>
                      <a:pt x="3232" y="95"/>
                      <a:pt x="3067" y="1"/>
                      <a:pt x="2910" y="1"/>
                    </a:cubicBezTo>
                    <a:close/>
                    <a:moveTo>
                      <a:pt x="444" y="2074"/>
                    </a:moveTo>
                    <a:cubicBezTo>
                      <a:pt x="452" y="2143"/>
                      <a:pt x="478" y="2212"/>
                      <a:pt x="527" y="2273"/>
                    </a:cubicBezTo>
                    <a:lnTo>
                      <a:pt x="1078" y="2921"/>
                    </a:lnTo>
                    <a:lnTo>
                      <a:pt x="1078" y="2921"/>
                    </a:lnTo>
                    <a:lnTo>
                      <a:pt x="1105" y="2852"/>
                    </a:lnTo>
                    <a:lnTo>
                      <a:pt x="444" y="2074"/>
                    </a:lnTo>
                    <a:close/>
                    <a:moveTo>
                      <a:pt x="1078" y="2921"/>
                    </a:moveTo>
                    <a:lnTo>
                      <a:pt x="579" y="4167"/>
                    </a:lnTo>
                    <a:cubicBezTo>
                      <a:pt x="486" y="4401"/>
                      <a:pt x="642" y="4636"/>
                      <a:pt x="864" y="4684"/>
                    </a:cubicBezTo>
                    <a:lnTo>
                      <a:pt x="864" y="4684"/>
                    </a:lnTo>
                    <a:cubicBezTo>
                      <a:pt x="869" y="4671"/>
                      <a:pt x="879" y="4656"/>
                      <a:pt x="895" y="4640"/>
                    </a:cubicBezTo>
                    <a:lnTo>
                      <a:pt x="1421" y="3325"/>
                    </a:lnTo>
                    <a:lnTo>
                      <a:pt x="1078" y="2921"/>
                    </a:lnTo>
                    <a:close/>
                    <a:moveTo>
                      <a:pt x="864" y="4684"/>
                    </a:moveTo>
                    <a:cubicBezTo>
                      <a:pt x="856" y="4702"/>
                      <a:pt x="861" y="4715"/>
                      <a:pt x="881" y="4715"/>
                    </a:cubicBezTo>
                    <a:cubicBezTo>
                      <a:pt x="895" y="4715"/>
                      <a:pt x="917" y="4708"/>
                      <a:pt x="947" y="4693"/>
                    </a:cubicBezTo>
                    <a:cubicBezTo>
                      <a:pt x="919" y="4693"/>
                      <a:pt x="891" y="4690"/>
                      <a:pt x="864" y="4684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2372" name="Google Shape;2372;p8"/>
            <p:cNvGrpSpPr/>
            <p:nvPr/>
          </p:nvGrpSpPr>
          <p:grpSpPr>
            <a:xfrm>
              <a:off x="1397120" y="3005138"/>
              <a:ext cx="139329" cy="128300"/>
              <a:chOff x="732600" y="1890325"/>
              <a:chExt cx="138100" cy="128300"/>
            </a:xfrm>
          </p:grpSpPr>
          <p:sp>
            <p:nvSpPr>
              <p:cNvPr id="2373" name="Google Shape;2373;p8"/>
              <p:cNvSpPr/>
              <p:nvPr/>
            </p:nvSpPr>
            <p:spPr>
              <a:xfrm>
                <a:off x="732600" y="1890325"/>
                <a:ext cx="1381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5101" extrusionOk="0">
                    <a:moveTo>
                      <a:pt x="1431" y="1"/>
                    </a:moveTo>
                    <a:cubicBezTo>
                      <a:pt x="1188" y="1"/>
                      <a:pt x="1025" y="229"/>
                      <a:pt x="1105" y="548"/>
                    </a:cubicBezTo>
                    <a:lnTo>
                      <a:pt x="1368" y="1916"/>
                    </a:lnTo>
                    <a:lnTo>
                      <a:pt x="263" y="2758"/>
                    </a:lnTo>
                    <a:cubicBezTo>
                      <a:pt x="0" y="2968"/>
                      <a:pt x="158" y="3389"/>
                      <a:pt x="474" y="3442"/>
                    </a:cubicBezTo>
                    <a:lnTo>
                      <a:pt x="1842" y="3547"/>
                    </a:lnTo>
                    <a:lnTo>
                      <a:pt x="2315" y="4862"/>
                    </a:lnTo>
                    <a:cubicBezTo>
                      <a:pt x="2372" y="5004"/>
                      <a:pt x="2537" y="5100"/>
                      <a:pt x="2701" y="5100"/>
                    </a:cubicBezTo>
                    <a:cubicBezTo>
                      <a:pt x="2840" y="5100"/>
                      <a:pt x="2979" y="5031"/>
                      <a:pt x="3052" y="4862"/>
                    </a:cubicBezTo>
                    <a:lnTo>
                      <a:pt x="3630" y="3652"/>
                    </a:lnTo>
                    <a:lnTo>
                      <a:pt x="4998" y="3547"/>
                    </a:lnTo>
                    <a:cubicBezTo>
                      <a:pt x="5314" y="3547"/>
                      <a:pt x="5524" y="3126"/>
                      <a:pt x="5261" y="2916"/>
                    </a:cubicBezTo>
                    <a:lnTo>
                      <a:pt x="4209" y="1969"/>
                    </a:lnTo>
                    <a:lnTo>
                      <a:pt x="4630" y="601"/>
                    </a:lnTo>
                    <a:cubicBezTo>
                      <a:pt x="4716" y="343"/>
                      <a:pt x="4486" y="86"/>
                      <a:pt x="4255" y="86"/>
                    </a:cubicBezTo>
                    <a:cubicBezTo>
                      <a:pt x="4204" y="86"/>
                      <a:pt x="4152" y="99"/>
                      <a:pt x="4104" y="128"/>
                    </a:cubicBezTo>
                    <a:lnTo>
                      <a:pt x="2841" y="864"/>
                    </a:lnTo>
                    <a:lnTo>
                      <a:pt x="1684" y="75"/>
                    </a:lnTo>
                    <a:cubicBezTo>
                      <a:pt x="1595" y="24"/>
                      <a:pt x="1509" y="1"/>
                      <a:pt x="1431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74" name="Google Shape;2374;p8"/>
              <p:cNvSpPr/>
              <p:nvPr/>
            </p:nvSpPr>
            <p:spPr>
              <a:xfrm>
                <a:off x="802300" y="1893750"/>
                <a:ext cx="42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938" extrusionOk="0">
                    <a:moveTo>
                      <a:pt x="1447" y="1"/>
                    </a:moveTo>
                    <a:cubicBezTo>
                      <a:pt x="1377" y="1"/>
                      <a:pt x="1299" y="30"/>
                      <a:pt x="1210" y="96"/>
                    </a:cubicBezTo>
                    <a:lnTo>
                      <a:pt x="1" y="780"/>
                    </a:lnTo>
                    <a:lnTo>
                      <a:pt x="316" y="938"/>
                    </a:lnTo>
                    <a:lnTo>
                      <a:pt x="1684" y="148"/>
                    </a:lnTo>
                    <a:cubicBezTo>
                      <a:pt x="1623" y="57"/>
                      <a:pt x="1544" y="1"/>
                      <a:pt x="144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75" name="Google Shape;2375;p8"/>
              <p:cNvSpPr/>
              <p:nvPr/>
            </p:nvSpPr>
            <p:spPr>
              <a:xfrm>
                <a:off x="732600" y="1892325"/>
                <a:ext cx="749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052" extrusionOk="0">
                    <a:moveTo>
                      <a:pt x="1559" y="0"/>
                    </a:moveTo>
                    <a:cubicBezTo>
                      <a:pt x="1320" y="0"/>
                      <a:pt x="1063" y="218"/>
                      <a:pt x="1105" y="468"/>
                    </a:cubicBezTo>
                    <a:lnTo>
                      <a:pt x="1368" y="1836"/>
                    </a:lnTo>
                    <a:lnTo>
                      <a:pt x="263" y="2678"/>
                    </a:lnTo>
                    <a:cubicBezTo>
                      <a:pt x="0" y="2888"/>
                      <a:pt x="158" y="3362"/>
                      <a:pt x="474" y="3362"/>
                    </a:cubicBezTo>
                    <a:lnTo>
                      <a:pt x="1842" y="3467"/>
                    </a:lnTo>
                    <a:lnTo>
                      <a:pt x="2315" y="4782"/>
                    </a:lnTo>
                    <a:cubicBezTo>
                      <a:pt x="2415" y="4949"/>
                      <a:pt x="2578" y="5052"/>
                      <a:pt x="2738" y="5052"/>
                    </a:cubicBezTo>
                    <a:cubicBezTo>
                      <a:pt x="2830" y="5052"/>
                      <a:pt x="2922" y="5017"/>
                      <a:pt x="2999" y="4940"/>
                    </a:cubicBezTo>
                    <a:cubicBezTo>
                      <a:pt x="2894" y="4887"/>
                      <a:pt x="2841" y="4887"/>
                      <a:pt x="2841" y="4782"/>
                    </a:cubicBezTo>
                    <a:lnTo>
                      <a:pt x="2368" y="3467"/>
                    </a:lnTo>
                    <a:lnTo>
                      <a:pt x="1000" y="3362"/>
                    </a:lnTo>
                    <a:cubicBezTo>
                      <a:pt x="684" y="3309"/>
                      <a:pt x="527" y="2888"/>
                      <a:pt x="790" y="2678"/>
                    </a:cubicBezTo>
                    <a:lnTo>
                      <a:pt x="1894" y="1836"/>
                    </a:lnTo>
                    <a:lnTo>
                      <a:pt x="1631" y="468"/>
                    </a:lnTo>
                    <a:cubicBezTo>
                      <a:pt x="1631" y="311"/>
                      <a:pt x="1631" y="205"/>
                      <a:pt x="1789" y="153"/>
                    </a:cubicBezTo>
                    <a:lnTo>
                      <a:pt x="1736" y="48"/>
                    </a:lnTo>
                    <a:cubicBezTo>
                      <a:pt x="1682" y="15"/>
                      <a:pt x="1621" y="0"/>
                      <a:pt x="1559" y="0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2376" name="Google Shape;2376;p8"/>
            <p:cNvGrpSpPr/>
            <p:nvPr/>
          </p:nvGrpSpPr>
          <p:grpSpPr>
            <a:xfrm rot="-1856811">
              <a:off x="1565612" y="819222"/>
              <a:ext cx="1338947" cy="1025873"/>
              <a:chOff x="6015800" y="923575"/>
              <a:chExt cx="1212225" cy="937075"/>
            </a:xfrm>
          </p:grpSpPr>
          <p:sp>
            <p:nvSpPr>
              <p:cNvPr id="2377" name="Google Shape;2377;p8"/>
              <p:cNvSpPr/>
              <p:nvPr/>
            </p:nvSpPr>
            <p:spPr>
              <a:xfrm>
                <a:off x="6015800" y="923575"/>
                <a:ext cx="375800" cy="361850"/>
              </a:xfrm>
              <a:custGeom>
                <a:avLst/>
                <a:gdLst/>
                <a:ahLst/>
                <a:cxnLst/>
                <a:rect l="l" t="t" r="r" b="b"/>
                <a:pathLst>
                  <a:path w="15032" h="14474" extrusionOk="0">
                    <a:moveTo>
                      <a:pt x="8300" y="0"/>
                    </a:moveTo>
                    <a:cubicBezTo>
                      <a:pt x="7968" y="0"/>
                      <a:pt x="7628" y="165"/>
                      <a:pt x="7404" y="501"/>
                    </a:cubicBezTo>
                    <a:lnTo>
                      <a:pt x="5352" y="3815"/>
                    </a:lnTo>
                    <a:lnTo>
                      <a:pt x="1459" y="3447"/>
                    </a:lnTo>
                    <a:cubicBezTo>
                      <a:pt x="1438" y="3446"/>
                      <a:pt x="1416" y="3445"/>
                      <a:pt x="1395" y="3445"/>
                    </a:cubicBezTo>
                    <a:cubicBezTo>
                      <a:pt x="538" y="3445"/>
                      <a:pt x="0" y="4463"/>
                      <a:pt x="565" y="5131"/>
                    </a:cubicBezTo>
                    <a:lnTo>
                      <a:pt x="3038" y="8129"/>
                    </a:lnTo>
                    <a:lnTo>
                      <a:pt x="1459" y="11706"/>
                    </a:lnTo>
                    <a:cubicBezTo>
                      <a:pt x="1145" y="12469"/>
                      <a:pt x="1712" y="13194"/>
                      <a:pt x="2474" y="13194"/>
                    </a:cubicBezTo>
                    <a:cubicBezTo>
                      <a:pt x="2604" y="13194"/>
                      <a:pt x="2741" y="13173"/>
                      <a:pt x="2880" y="13126"/>
                    </a:cubicBezTo>
                    <a:lnTo>
                      <a:pt x="6457" y="11654"/>
                    </a:lnTo>
                    <a:lnTo>
                      <a:pt x="9455" y="14231"/>
                    </a:lnTo>
                    <a:cubicBezTo>
                      <a:pt x="9654" y="14399"/>
                      <a:pt x="9883" y="14474"/>
                      <a:pt x="10107" y="14474"/>
                    </a:cubicBezTo>
                    <a:cubicBezTo>
                      <a:pt x="10656" y="14474"/>
                      <a:pt x="11176" y="14025"/>
                      <a:pt x="11139" y="13390"/>
                    </a:cubicBezTo>
                    <a:lnTo>
                      <a:pt x="10876" y="9497"/>
                    </a:lnTo>
                    <a:lnTo>
                      <a:pt x="14242" y="7498"/>
                    </a:lnTo>
                    <a:cubicBezTo>
                      <a:pt x="15031" y="7077"/>
                      <a:pt x="14874" y="5814"/>
                      <a:pt x="13979" y="5604"/>
                    </a:cubicBezTo>
                    <a:lnTo>
                      <a:pt x="10139" y="4710"/>
                    </a:lnTo>
                    <a:lnTo>
                      <a:pt x="9298" y="870"/>
                    </a:lnTo>
                    <a:cubicBezTo>
                      <a:pt x="9177" y="297"/>
                      <a:pt x="8745" y="0"/>
                      <a:pt x="8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78" name="Google Shape;2378;p8"/>
              <p:cNvSpPr/>
              <p:nvPr/>
            </p:nvSpPr>
            <p:spPr>
              <a:xfrm>
                <a:off x="6024650" y="1009625"/>
                <a:ext cx="1249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4999" h="1110" extrusionOk="0">
                    <a:moveTo>
                      <a:pt x="1005" y="0"/>
                    </a:moveTo>
                    <a:cubicBezTo>
                      <a:pt x="526" y="0"/>
                      <a:pt x="148" y="348"/>
                      <a:pt x="1" y="742"/>
                    </a:cubicBezTo>
                    <a:lnTo>
                      <a:pt x="4472" y="1110"/>
                    </a:lnTo>
                    <a:lnTo>
                      <a:pt x="4998" y="373"/>
                    </a:lnTo>
                    <a:lnTo>
                      <a:pt x="1105" y="5"/>
                    </a:lnTo>
                    <a:cubicBezTo>
                      <a:pt x="1072" y="2"/>
                      <a:pt x="1038" y="0"/>
                      <a:pt x="1005" y="0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79" name="Google Shape;2379;p8"/>
              <p:cNvSpPr/>
              <p:nvPr/>
            </p:nvSpPr>
            <p:spPr>
              <a:xfrm>
                <a:off x="6195625" y="926500"/>
                <a:ext cx="195975" cy="3611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14446" extrusionOk="0">
                    <a:moveTo>
                      <a:pt x="1045" y="1"/>
                    </a:moveTo>
                    <a:cubicBezTo>
                      <a:pt x="716" y="1"/>
                      <a:pt x="381" y="156"/>
                      <a:pt x="158" y="490"/>
                    </a:cubicBezTo>
                    <a:lnTo>
                      <a:pt x="0" y="753"/>
                    </a:lnTo>
                    <a:cubicBezTo>
                      <a:pt x="316" y="805"/>
                      <a:pt x="579" y="1068"/>
                      <a:pt x="684" y="1489"/>
                    </a:cubicBezTo>
                    <a:lnTo>
                      <a:pt x="1526" y="5277"/>
                    </a:lnTo>
                    <a:lnTo>
                      <a:pt x="5313" y="6223"/>
                    </a:lnTo>
                    <a:cubicBezTo>
                      <a:pt x="6260" y="6434"/>
                      <a:pt x="6366" y="7644"/>
                      <a:pt x="5576" y="8117"/>
                    </a:cubicBezTo>
                    <a:lnTo>
                      <a:pt x="2262" y="10116"/>
                    </a:lnTo>
                    <a:lnTo>
                      <a:pt x="2525" y="13956"/>
                    </a:lnTo>
                    <a:cubicBezTo>
                      <a:pt x="2578" y="14114"/>
                      <a:pt x="2525" y="14167"/>
                      <a:pt x="2420" y="14377"/>
                    </a:cubicBezTo>
                    <a:cubicBezTo>
                      <a:pt x="2541" y="14424"/>
                      <a:pt x="2667" y="14446"/>
                      <a:pt x="2793" y="14446"/>
                    </a:cubicBezTo>
                    <a:cubicBezTo>
                      <a:pt x="3374" y="14446"/>
                      <a:pt x="3936" y="13974"/>
                      <a:pt x="3893" y="13325"/>
                    </a:cubicBezTo>
                    <a:lnTo>
                      <a:pt x="3630" y="9432"/>
                    </a:lnTo>
                    <a:lnTo>
                      <a:pt x="6997" y="7486"/>
                    </a:lnTo>
                    <a:cubicBezTo>
                      <a:pt x="7838" y="7013"/>
                      <a:pt x="7628" y="5750"/>
                      <a:pt x="6734" y="5540"/>
                    </a:cubicBezTo>
                    <a:lnTo>
                      <a:pt x="2894" y="4645"/>
                    </a:lnTo>
                    <a:lnTo>
                      <a:pt x="2052" y="805"/>
                    </a:lnTo>
                    <a:cubicBezTo>
                      <a:pt x="1931" y="289"/>
                      <a:pt x="1494" y="1"/>
                      <a:pt x="1045" y="1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80" name="Google Shape;2380;p8"/>
              <p:cNvSpPr/>
              <p:nvPr/>
            </p:nvSpPr>
            <p:spPr>
              <a:xfrm>
                <a:off x="6473100" y="1159675"/>
                <a:ext cx="70100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28040" h="18149" fill="none" extrusionOk="0">
                    <a:moveTo>
                      <a:pt x="1" y="0"/>
                    </a:moveTo>
                    <a:cubicBezTo>
                      <a:pt x="11785" y="0"/>
                      <a:pt x="23252" y="7417"/>
                      <a:pt x="28039" y="18149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81" name="Google Shape;2381;p8"/>
              <p:cNvSpPr/>
              <p:nvPr/>
            </p:nvSpPr>
            <p:spPr>
              <a:xfrm>
                <a:off x="6475750" y="1233325"/>
                <a:ext cx="309075" cy="140725"/>
              </a:xfrm>
              <a:custGeom>
                <a:avLst/>
                <a:gdLst/>
                <a:ahLst/>
                <a:cxnLst/>
                <a:rect l="l" t="t" r="r" b="b"/>
                <a:pathLst>
                  <a:path w="12363" h="5629" fill="none" extrusionOk="0">
                    <a:moveTo>
                      <a:pt x="0" y="0"/>
                    </a:moveTo>
                    <a:cubicBezTo>
                      <a:pt x="4366" y="1157"/>
                      <a:pt x="8522" y="3051"/>
                      <a:pt x="12362" y="5629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82" name="Google Shape;2382;p8"/>
              <p:cNvSpPr/>
              <p:nvPr/>
            </p:nvSpPr>
            <p:spPr>
              <a:xfrm>
                <a:off x="6858450" y="1473975"/>
                <a:ext cx="84175" cy="90775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3631" fill="none" extrusionOk="0">
                    <a:moveTo>
                      <a:pt x="0" y="1"/>
                    </a:moveTo>
                    <a:cubicBezTo>
                      <a:pt x="1368" y="948"/>
                      <a:pt x="2473" y="2210"/>
                      <a:pt x="3367" y="3630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83" name="Google Shape;2383;p8"/>
              <p:cNvSpPr/>
              <p:nvPr/>
            </p:nvSpPr>
            <p:spPr>
              <a:xfrm>
                <a:off x="6462600" y="1304325"/>
                <a:ext cx="303800" cy="409025"/>
              </a:xfrm>
              <a:custGeom>
                <a:avLst/>
                <a:gdLst/>
                <a:ahLst/>
                <a:cxnLst/>
                <a:rect l="l" t="t" r="r" b="b"/>
                <a:pathLst>
                  <a:path w="12152" h="16361" fill="none" extrusionOk="0">
                    <a:moveTo>
                      <a:pt x="0" y="1"/>
                    </a:moveTo>
                    <a:cubicBezTo>
                      <a:pt x="6155" y="3315"/>
                      <a:pt x="10679" y="9522"/>
                      <a:pt x="12152" y="16361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84" name="Google Shape;2384;p8"/>
              <p:cNvSpPr/>
              <p:nvPr/>
            </p:nvSpPr>
            <p:spPr>
              <a:xfrm>
                <a:off x="6799275" y="1797500"/>
                <a:ext cx="15800" cy="631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526" fill="none" extrusionOk="0">
                    <a:moveTo>
                      <a:pt x="0" y="1"/>
                    </a:moveTo>
                    <a:cubicBezTo>
                      <a:pt x="210" y="842"/>
                      <a:pt x="368" y="1684"/>
                      <a:pt x="631" y="2526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85" name="Google Shape;2385;p8"/>
              <p:cNvSpPr/>
              <p:nvPr/>
            </p:nvSpPr>
            <p:spPr>
              <a:xfrm>
                <a:off x="6486275" y="1049200"/>
                <a:ext cx="4984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19938" h="3473" fill="none" extrusionOk="0">
                    <a:moveTo>
                      <a:pt x="0" y="1052"/>
                    </a:moveTo>
                    <a:cubicBezTo>
                      <a:pt x="6733" y="0"/>
                      <a:pt x="13677" y="842"/>
                      <a:pt x="19937" y="3472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86" name="Google Shape;2386;p8"/>
              <p:cNvSpPr/>
              <p:nvPr/>
            </p:nvSpPr>
            <p:spPr>
              <a:xfrm>
                <a:off x="7089900" y="1205700"/>
                <a:ext cx="59200" cy="355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421" fill="none" extrusionOk="0">
                    <a:moveTo>
                      <a:pt x="1" y="0"/>
                    </a:moveTo>
                    <a:cubicBezTo>
                      <a:pt x="790" y="421"/>
                      <a:pt x="1579" y="895"/>
                      <a:pt x="2368" y="1421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87" name="Google Shape;2387;p8"/>
              <p:cNvSpPr/>
              <p:nvPr/>
            </p:nvSpPr>
            <p:spPr>
              <a:xfrm>
                <a:off x="7216150" y="1312225"/>
                <a:ext cx="118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69" fill="none" extrusionOk="0">
                    <a:moveTo>
                      <a:pt x="1" y="0"/>
                    </a:moveTo>
                    <a:cubicBezTo>
                      <a:pt x="159" y="106"/>
                      <a:pt x="264" y="263"/>
                      <a:pt x="474" y="369"/>
                    </a:cubicBezTo>
                  </a:path>
                </a:pathLst>
              </a:custGeom>
              <a:noFill/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88" name="Google Shape;2388;p8"/>
              <p:cNvSpPr/>
              <p:nvPr/>
            </p:nvSpPr>
            <p:spPr>
              <a:xfrm>
                <a:off x="6989950" y="1652825"/>
                <a:ext cx="118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948" fill="none" extrusionOk="0">
                    <a:moveTo>
                      <a:pt x="1" y="1"/>
                    </a:moveTo>
                    <a:cubicBezTo>
                      <a:pt x="106" y="317"/>
                      <a:pt x="316" y="632"/>
                      <a:pt x="474" y="948"/>
                    </a:cubicBezTo>
                  </a:path>
                </a:pathLst>
              </a:custGeom>
              <a:solidFill>
                <a:schemeClr val="lt2"/>
              </a:solidFill>
              <a:ln w="19725" cap="rnd" cmpd="sng">
                <a:solidFill>
                  <a:srgbClr val="FCC3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2389" name="Google Shape;2389;p8"/>
            <p:cNvGrpSpPr/>
            <p:nvPr/>
          </p:nvGrpSpPr>
          <p:grpSpPr>
            <a:xfrm>
              <a:off x="9272395" y="2451888"/>
              <a:ext cx="139329" cy="128300"/>
              <a:chOff x="732600" y="1890325"/>
              <a:chExt cx="138100" cy="128300"/>
            </a:xfrm>
          </p:grpSpPr>
          <p:sp>
            <p:nvSpPr>
              <p:cNvPr id="2390" name="Google Shape;2390;p8"/>
              <p:cNvSpPr/>
              <p:nvPr/>
            </p:nvSpPr>
            <p:spPr>
              <a:xfrm>
                <a:off x="732600" y="1890325"/>
                <a:ext cx="138100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5101" extrusionOk="0">
                    <a:moveTo>
                      <a:pt x="1431" y="1"/>
                    </a:moveTo>
                    <a:cubicBezTo>
                      <a:pt x="1188" y="1"/>
                      <a:pt x="1025" y="229"/>
                      <a:pt x="1105" y="548"/>
                    </a:cubicBezTo>
                    <a:lnTo>
                      <a:pt x="1368" y="1916"/>
                    </a:lnTo>
                    <a:lnTo>
                      <a:pt x="263" y="2758"/>
                    </a:lnTo>
                    <a:cubicBezTo>
                      <a:pt x="0" y="2968"/>
                      <a:pt x="158" y="3389"/>
                      <a:pt x="474" y="3442"/>
                    </a:cubicBezTo>
                    <a:lnTo>
                      <a:pt x="1842" y="3547"/>
                    </a:lnTo>
                    <a:lnTo>
                      <a:pt x="2315" y="4862"/>
                    </a:lnTo>
                    <a:cubicBezTo>
                      <a:pt x="2372" y="5004"/>
                      <a:pt x="2537" y="5100"/>
                      <a:pt x="2701" y="5100"/>
                    </a:cubicBezTo>
                    <a:cubicBezTo>
                      <a:pt x="2840" y="5100"/>
                      <a:pt x="2979" y="5031"/>
                      <a:pt x="3052" y="4862"/>
                    </a:cubicBezTo>
                    <a:lnTo>
                      <a:pt x="3630" y="3652"/>
                    </a:lnTo>
                    <a:lnTo>
                      <a:pt x="4998" y="3547"/>
                    </a:lnTo>
                    <a:cubicBezTo>
                      <a:pt x="5314" y="3547"/>
                      <a:pt x="5524" y="3126"/>
                      <a:pt x="5261" y="2916"/>
                    </a:cubicBezTo>
                    <a:lnTo>
                      <a:pt x="4209" y="1969"/>
                    </a:lnTo>
                    <a:lnTo>
                      <a:pt x="4630" y="601"/>
                    </a:lnTo>
                    <a:cubicBezTo>
                      <a:pt x="4716" y="343"/>
                      <a:pt x="4486" y="86"/>
                      <a:pt x="4255" y="86"/>
                    </a:cubicBezTo>
                    <a:cubicBezTo>
                      <a:pt x="4204" y="86"/>
                      <a:pt x="4152" y="99"/>
                      <a:pt x="4104" y="128"/>
                    </a:cubicBezTo>
                    <a:lnTo>
                      <a:pt x="2841" y="864"/>
                    </a:lnTo>
                    <a:lnTo>
                      <a:pt x="1684" y="75"/>
                    </a:lnTo>
                    <a:cubicBezTo>
                      <a:pt x="1595" y="24"/>
                      <a:pt x="1509" y="1"/>
                      <a:pt x="1431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91" name="Google Shape;2391;p8"/>
              <p:cNvSpPr/>
              <p:nvPr/>
            </p:nvSpPr>
            <p:spPr>
              <a:xfrm>
                <a:off x="802300" y="1893750"/>
                <a:ext cx="42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938" extrusionOk="0">
                    <a:moveTo>
                      <a:pt x="1447" y="1"/>
                    </a:moveTo>
                    <a:cubicBezTo>
                      <a:pt x="1377" y="1"/>
                      <a:pt x="1299" y="30"/>
                      <a:pt x="1210" y="96"/>
                    </a:cubicBezTo>
                    <a:lnTo>
                      <a:pt x="1" y="780"/>
                    </a:lnTo>
                    <a:lnTo>
                      <a:pt x="316" y="938"/>
                    </a:lnTo>
                    <a:lnTo>
                      <a:pt x="1684" y="148"/>
                    </a:lnTo>
                    <a:cubicBezTo>
                      <a:pt x="1623" y="57"/>
                      <a:pt x="1544" y="1"/>
                      <a:pt x="1447" y="1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92" name="Google Shape;2392;p8"/>
              <p:cNvSpPr/>
              <p:nvPr/>
            </p:nvSpPr>
            <p:spPr>
              <a:xfrm>
                <a:off x="732600" y="1892325"/>
                <a:ext cx="74975" cy="126300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052" extrusionOk="0">
                    <a:moveTo>
                      <a:pt x="1559" y="0"/>
                    </a:moveTo>
                    <a:cubicBezTo>
                      <a:pt x="1320" y="0"/>
                      <a:pt x="1063" y="218"/>
                      <a:pt x="1105" y="468"/>
                    </a:cubicBezTo>
                    <a:lnTo>
                      <a:pt x="1368" y="1836"/>
                    </a:lnTo>
                    <a:lnTo>
                      <a:pt x="263" y="2678"/>
                    </a:lnTo>
                    <a:cubicBezTo>
                      <a:pt x="0" y="2888"/>
                      <a:pt x="158" y="3362"/>
                      <a:pt x="474" y="3362"/>
                    </a:cubicBezTo>
                    <a:lnTo>
                      <a:pt x="1842" y="3467"/>
                    </a:lnTo>
                    <a:lnTo>
                      <a:pt x="2315" y="4782"/>
                    </a:lnTo>
                    <a:cubicBezTo>
                      <a:pt x="2415" y="4949"/>
                      <a:pt x="2578" y="5052"/>
                      <a:pt x="2738" y="5052"/>
                    </a:cubicBezTo>
                    <a:cubicBezTo>
                      <a:pt x="2830" y="5052"/>
                      <a:pt x="2922" y="5017"/>
                      <a:pt x="2999" y="4940"/>
                    </a:cubicBezTo>
                    <a:cubicBezTo>
                      <a:pt x="2894" y="4887"/>
                      <a:pt x="2841" y="4887"/>
                      <a:pt x="2841" y="4782"/>
                    </a:cubicBezTo>
                    <a:lnTo>
                      <a:pt x="2368" y="3467"/>
                    </a:lnTo>
                    <a:lnTo>
                      <a:pt x="1000" y="3362"/>
                    </a:lnTo>
                    <a:cubicBezTo>
                      <a:pt x="684" y="3309"/>
                      <a:pt x="527" y="2888"/>
                      <a:pt x="790" y="2678"/>
                    </a:cubicBezTo>
                    <a:lnTo>
                      <a:pt x="1894" y="1836"/>
                    </a:lnTo>
                    <a:lnTo>
                      <a:pt x="1631" y="468"/>
                    </a:lnTo>
                    <a:cubicBezTo>
                      <a:pt x="1631" y="311"/>
                      <a:pt x="1631" y="205"/>
                      <a:pt x="1789" y="153"/>
                    </a:cubicBezTo>
                    <a:lnTo>
                      <a:pt x="1736" y="48"/>
                    </a:lnTo>
                    <a:cubicBezTo>
                      <a:pt x="1682" y="15"/>
                      <a:pt x="1621" y="0"/>
                      <a:pt x="1559" y="0"/>
                    </a:cubicBezTo>
                    <a:close/>
                  </a:path>
                </a:pathLst>
              </a:custGeom>
              <a:solidFill>
                <a:srgbClr val="FAB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  <p:grpSp>
          <p:nvGrpSpPr>
            <p:cNvPr id="2393" name="Google Shape;2393;p8"/>
            <p:cNvGrpSpPr/>
            <p:nvPr/>
          </p:nvGrpSpPr>
          <p:grpSpPr>
            <a:xfrm>
              <a:off x="4961800" y="6288600"/>
              <a:ext cx="135369" cy="129375"/>
              <a:chOff x="2419900" y="952925"/>
              <a:chExt cx="134175" cy="129375"/>
            </a:xfrm>
          </p:grpSpPr>
          <p:sp>
            <p:nvSpPr>
              <p:cNvPr id="2394" name="Google Shape;2394;p8"/>
              <p:cNvSpPr/>
              <p:nvPr/>
            </p:nvSpPr>
            <p:spPr>
              <a:xfrm>
                <a:off x="2421550" y="952925"/>
                <a:ext cx="132525" cy="129375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5175" extrusionOk="0">
                    <a:moveTo>
                      <a:pt x="2854" y="1"/>
                    </a:moveTo>
                    <a:cubicBezTo>
                      <a:pt x="2742" y="1"/>
                      <a:pt x="2640" y="55"/>
                      <a:pt x="2617" y="169"/>
                    </a:cubicBezTo>
                    <a:lnTo>
                      <a:pt x="1881" y="1326"/>
                    </a:lnTo>
                    <a:lnTo>
                      <a:pt x="513" y="1221"/>
                    </a:lnTo>
                    <a:cubicBezTo>
                      <a:pt x="493" y="1218"/>
                      <a:pt x="473" y="1216"/>
                      <a:pt x="453" y="1216"/>
                    </a:cubicBezTo>
                    <a:cubicBezTo>
                      <a:pt x="172" y="1216"/>
                      <a:pt x="1" y="1554"/>
                      <a:pt x="198" y="1800"/>
                    </a:cubicBezTo>
                    <a:lnTo>
                      <a:pt x="1092" y="2852"/>
                    </a:lnTo>
                    <a:lnTo>
                      <a:pt x="566" y="4167"/>
                    </a:lnTo>
                    <a:cubicBezTo>
                      <a:pt x="478" y="4431"/>
                      <a:pt x="647" y="4731"/>
                      <a:pt x="889" y="4731"/>
                    </a:cubicBezTo>
                    <a:cubicBezTo>
                      <a:pt x="937" y="4731"/>
                      <a:pt x="987" y="4719"/>
                      <a:pt x="1039" y="4693"/>
                    </a:cubicBezTo>
                    <a:lnTo>
                      <a:pt x="2354" y="4167"/>
                    </a:lnTo>
                    <a:lnTo>
                      <a:pt x="3407" y="5114"/>
                    </a:lnTo>
                    <a:cubicBezTo>
                      <a:pt x="3462" y="5155"/>
                      <a:pt x="3527" y="5175"/>
                      <a:pt x="3594" y="5175"/>
                    </a:cubicBezTo>
                    <a:cubicBezTo>
                      <a:pt x="3784" y="5175"/>
                      <a:pt x="3985" y="5018"/>
                      <a:pt x="3985" y="4746"/>
                    </a:cubicBezTo>
                    <a:lnTo>
                      <a:pt x="3880" y="3378"/>
                    </a:lnTo>
                    <a:lnTo>
                      <a:pt x="5037" y="2641"/>
                    </a:lnTo>
                    <a:cubicBezTo>
                      <a:pt x="5300" y="2536"/>
                      <a:pt x="5248" y="2063"/>
                      <a:pt x="4932" y="2010"/>
                    </a:cubicBezTo>
                    <a:lnTo>
                      <a:pt x="3512" y="1695"/>
                    </a:lnTo>
                    <a:lnTo>
                      <a:pt x="3196" y="274"/>
                    </a:lnTo>
                    <a:cubicBezTo>
                      <a:pt x="3166" y="95"/>
                      <a:pt x="3001" y="1"/>
                      <a:pt x="2854" y="1"/>
                    </a:cubicBezTo>
                    <a:close/>
                  </a:path>
                </a:pathLst>
              </a:custGeom>
              <a:solidFill>
                <a:srgbClr val="FCC3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95" name="Google Shape;2395;p8"/>
              <p:cNvSpPr/>
              <p:nvPr/>
            </p:nvSpPr>
            <p:spPr>
              <a:xfrm>
                <a:off x="2510650" y="995275"/>
                <a:ext cx="40800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685" extrusionOk="0">
                    <a:moveTo>
                      <a:pt x="0" y="1"/>
                    </a:moveTo>
                    <a:lnTo>
                      <a:pt x="53" y="316"/>
                    </a:lnTo>
                    <a:lnTo>
                      <a:pt x="1631" y="684"/>
                    </a:lnTo>
                    <a:cubicBezTo>
                      <a:pt x="1631" y="579"/>
                      <a:pt x="1473" y="369"/>
                      <a:pt x="1368" y="31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  <p:sp>
            <p:nvSpPr>
              <p:cNvPr id="2396" name="Google Shape;2396;p8"/>
              <p:cNvSpPr/>
              <p:nvPr/>
            </p:nvSpPr>
            <p:spPr>
              <a:xfrm>
                <a:off x="2419900" y="952925"/>
                <a:ext cx="81575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4715" extrusionOk="0">
                    <a:moveTo>
                      <a:pt x="2910" y="1"/>
                    </a:moveTo>
                    <a:cubicBezTo>
                      <a:pt x="2791" y="1"/>
                      <a:pt x="2676" y="55"/>
                      <a:pt x="2631" y="169"/>
                    </a:cubicBezTo>
                    <a:lnTo>
                      <a:pt x="1894" y="1326"/>
                    </a:lnTo>
                    <a:lnTo>
                      <a:pt x="527" y="1221"/>
                    </a:lnTo>
                    <a:cubicBezTo>
                      <a:pt x="211" y="1221"/>
                      <a:pt x="1" y="1537"/>
                      <a:pt x="211" y="1800"/>
                    </a:cubicBezTo>
                    <a:lnTo>
                      <a:pt x="444" y="2074"/>
                    </a:lnTo>
                    <a:lnTo>
                      <a:pt x="444" y="2074"/>
                    </a:lnTo>
                    <a:cubicBezTo>
                      <a:pt x="423" y="1876"/>
                      <a:pt x="553" y="1678"/>
                      <a:pt x="745" y="1678"/>
                    </a:cubicBezTo>
                    <a:cubicBezTo>
                      <a:pt x="776" y="1678"/>
                      <a:pt x="808" y="1683"/>
                      <a:pt x="842" y="1695"/>
                    </a:cubicBezTo>
                    <a:lnTo>
                      <a:pt x="2210" y="1800"/>
                    </a:lnTo>
                    <a:lnTo>
                      <a:pt x="2946" y="642"/>
                    </a:lnTo>
                    <a:cubicBezTo>
                      <a:pt x="2999" y="485"/>
                      <a:pt x="3157" y="432"/>
                      <a:pt x="3262" y="432"/>
                    </a:cubicBezTo>
                    <a:lnTo>
                      <a:pt x="3262" y="274"/>
                    </a:lnTo>
                    <a:cubicBezTo>
                      <a:pt x="3232" y="95"/>
                      <a:pt x="3067" y="1"/>
                      <a:pt x="2910" y="1"/>
                    </a:cubicBezTo>
                    <a:close/>
                    <a:moveTo>
                      <a:pt x="444" y="2074"/>
                    </a:moveTo>
                    <a:cubicBezTo>
                      <a:pt x="452" y="2143"/>
                      <a:pt x="478" y="2212"/>
                      <a:pt x="527" y="2273"/>
                    </a:cubicBezTo>
                    <a:lnTo>
                      <a:pt x="1078" y="2921"/>
                    </a:lnTo>
                    <a:lnTo>
                      <a:pt x="1078" y="2921"/>
                    </a:lnTo>
                    <a:lnTo>
                      <a:pt x="1105" y="2852"/>
                    </a:lnTo>
                    <a:lnTo>
                      <a:pt x="444" y="2074"/>
                    </a:lnTo>
                    <a:close/>
                    <a:moveTo>
                      <a:pt x="1078" y="2921"/>
                    </a:moveTo>
                    <a:lnTo>
                      <a:pt x="579" y="4167"/>
                    </a:lnTo>
                    <a:cubicBezTo>
                      <a:pt x="486" y="4401"/>
                      <a:pt x="642" y="4636"/>
                      <a:pt x="864" y="4684"/>
                    </a:cubicBezTo>
                    <a:lnTo>
                      <a:pt x="864" y="4684"/>
                    </a:lnTo>
                    <a:cubicBezTo>
                      <a:pt x="869" y="4671"/>
                      <a:pt x="879" y="4656"/>
                      <a:pt x="895" y="4640"/>
                    </a:cubicBezTo>
                    <a:lnTo>
                      <a:pt x="1421" y="3325"/>
                    </a:lnTo>
                    <a:lnTo>
                      <a:pt x="1078" y="2921"/>
                    </a:lnTo>
                    <a:close/>
                    <a:moveTo>
                      <a:pt x="864" y="4684"/>
                    </a:moveTo>
                    <a:cubicBezTo>
                      <a:pt x="856" y="4702"/>
                      <a:pt x="861" y="4715"/>
                      <a:pt x="881" y="4715"/>
                    </a:cubicBezTo>
                    <a:cubicBezTo>
                      <a:pt x="895" y="4715"/>
                      <a:pt x="917" y="4708"/>
                      <a:pt x="947" y="4693"/>
                    </a:cubicBezTo>
                    <a:cubicBezTo>
                      <a:pt x="919" y="4693"/>
                      <a:pt x="891" y="4690"/>
                      <a:pt x="864" y="4684"/>
                    </a:cubicBezTo>
                    <a:close/>
                  </a:path>
                </a:pathLst>
              </a:custGeom>
              <a:solidFill>
                <a:srgbClr val="191919">
                  <a:alpha val="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4C4C4C"/>
                  </a:solidFill>
                </a:endParaRPr>
              </a:p>
            </p:txBody>
          </p:sp>
        </p:grpSp>
      </p:grpSp>
      <p:grpSp>
        <p:nvGrpSpPr>
          <p:cNvPr id="2397" name="Google Shape;2397;p8"/>
          <p:cNvGrpSpPr/>
          <p:nvPr/>
        </p:nvGrpSpPr>
        <p:grpSpPr>
          <a:xfrm flipH="1">
            <a:off x="-23716" y="-11449"/>
            <a:ext cx="12192215" cy="6882076"/>
            <a:chOff x="-2000" y="-12625"/>
            <a:chExt cx="10692000" cy="7589400"/>
          </a:xfrm>
        </p:grpSpPr>
        <p:sp>
          <p:nvSpPr>
            <p:cNvPr id="2398" name="Google Shape;2398;p8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grpSp>
          <p:nvGrpSpPr>
            <p:cNvPr id="2399" name="Google Shape;2399;p8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2400" name="Google Shape;2400;p8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2401" name="Google Shape;2401;p8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2402" name="Google Shape;2402;p8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403" name="Google Shape;2403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404" name="Google Shape;2404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405" name="Google Shape;2405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406" name="Google Shape;2406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407" name="Google Shape;2407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408" name="Google Shape;2408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409" name="Google Shape;2409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410" name="Google Shape;2410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411" name="Google Shape;2411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412" name="Google Shape;2412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413" name="Google Shape;2413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414" name="Google Shape;2414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415" name="Google Shape;2415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416" name="Google Shape;2416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417" name="Google Shape;2417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418" name="Google Shape;2418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2419" name="Google Shape;2419;p8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2420" name="Google Shape;2420;p8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2421" name="Google Shape;2421;p8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422" name="Google Shape;2422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23" name="Google Shape;2423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24" name="Google Shape;2424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25" name="Google Shape;2425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26" name="Google Shape;2426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27" name="Google Shape;2427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28" name="Google Shape;2428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29" name="Google Shape;2429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30" name="Google Shape;2430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31" name="Google Shape;2431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32" name="Google Shape;2432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33" name="Google Shape;2433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34" name="Google Shape;2434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35" name="Google Shape;2435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36" name="Google Shape;2436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37" name="Google Shape;2437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438" name="Google Shape;2438;p8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439" name="Google Shape;2439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40" name="Google Shape;2440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41" name="Google Shape;2441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42" name="Google Shape;2442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43" name="Google Shape;2443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44" name="Google Shape;2444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45" name="Google Shape;2445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46" name="Google Shape;2446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47" name="Google Shape;2447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48" name="Google Shape;2448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49" name="Google Shape;2449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50" name="Google Shape;2450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51" name="Google Shape;2451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52" name="Google Shape;2452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53" name="Google Shape;2453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54" name="Google Shape;2454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455" name="Google Shape;2455;p8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2456" name="Google Shape;2456;p8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457" name="Google Shape;2457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58" name="Google Shape;2458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59" name="Google Shape;2459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60" name="Google Shape;2460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61" name="Google Shape;2461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62" name="Google Shape;2462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63" name="Google Shape;2463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64" name="Google Shape;2464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65" name="Google Shape;2465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66" name="Google Shape;2466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67" name="Google Shape;2467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68" name="Google Shape;2468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69" name="Google Shape;2469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70" name="Google Shape;2470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71" name="Google Shape;2471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72" name="Google Shape;2472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473" name="Google Shape;2473;p8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474" name="Google Shape;2474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75" name="Google Shape;2475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76" name="Google Shape;2476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77" name="Google Shape;2477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78" name="Google Shape;2478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79" name="Google Shape;2479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80" name="Google Shape;2480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81" name="Google Shape;2481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82" name="Google Shape;2482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83" name="Google Shape;2483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84" name="Google Shape;2484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85" name="Google Shape;2485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486" name="Google Shape;2486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487" name="Google Shape;2487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88" name="Google Shape;2488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489" name="Google Shape;2489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490" name="Google Shape;2490;p8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491" name="Google Shape;2491;p8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492" name="Google Shape;2492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493" name="Google Shape;2493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494" name="Google Shape;2494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495" name="Google Shape;2495;p8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496" name="Google Shape;2496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497" name="Google Shape;2497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498" name="Google Shape;2498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499" name="Google Shape;2499;p8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500" name="Google Shape;2500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501" name="Google Shape;2501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502" name="Google Shape;2502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503" name="Google Shape;2503;p8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504" name="Google Shape;2504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505" name="Google Shape;2505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506" name="Google Shape;2506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507" name="Google Shape;2507;p8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2508" name="Google Shape;2508;p8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509" name="Google Shape;2509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510" name="Google Shape;2510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511" name="Google Shape;2511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512" name="Google Shape;2512;p8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513" name="Google Shape;2513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514" name="Google Shape;2514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515" name="Google Shape;2515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516" name="Google Shape;2516;p8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2517" name="Google Shape;2517;p8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2518" name="Google Shape;2518;p8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519" name="Google Shape;2519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520" name="Google Shape;2520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521" name="Google Shape;2521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522" name="Google Shape;2522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523" name="Google Shape;2523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524" name="Google Shape;2524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525" name="Google Shape;2525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526" name="Google Shape;2526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527" name="Google Shape;2527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528" name="Google Shape;2528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529" name="Google Shape;2529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530" name="Google Shape;2530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531" name="Google Shape;2531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532" name="Google Shape;2532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533" name="Google Shape;2533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534" name="Google Shape;2534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2535" name="Google Shape;2535;p8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2536" name="Google Shape;2536;p8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2537" name="Google Shape;2537;p8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538" name="Google Shape;2538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39" name="Google Shape;2539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40" name="Google Shape;2540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41" name="Google Shape;2541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42" name="Google Shape;2542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43" name="Google Shape;2543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44" name="Google Shape;2544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45" name="Google Shape;2545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46" name="Google Shape;2546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47" name="Google Shape;2547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48" name="Google Shape;2548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49" name="Google Shape;2549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50" name="Google Shape;2550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51" name="Google Shape;2551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52" name="Google Shape;2552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53" name="Google Shape;2553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554" name="Google Shape;2554;p8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555" name="Google Shape;2555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56" name="Google Shape;2556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57" name="Google Shape;2557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58" name="Google Shape;2558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59" name="Google Shape;2559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60" name="Google Shape;2560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61" name="Google Shape;2561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62" name="Google Shape;2562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63" name="Google Shape;2563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64" name="Google Shape;2564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65" name="Google Shape;2565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66" name="Google Shape;2566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67" name="Google Shape;2567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68" name="Google Shape;2568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69" name="Google Shape;2569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70" name="Google Shape;2570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571" name="Google Shape;2571;p8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2572" name="Google Shape;2572;p8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573" name="Google Shape;2573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74" name="Google Shape;2574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75" name="Google Shape;2575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76" name="Google Shape;2576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77" name="Google Shape;2577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78" name="Google Shape;2578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79" name="Google Shape;2579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80" name="Google Shape;2580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81" name="Google Shape;2581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82" name="Google Shape;2582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83" name="Google Shape;2583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84" name="Google Shape;2584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85" name="Google Shape;2585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86" name="Google Shape;2586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87" name="Google Shape;2587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88" name="Google Shape;2588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589" name="Google Shape;2589;p8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2590" name="Google Shape;2590;p8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91" name="Google Shape;2591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92" name="Google Shape;2592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93" name="Google Shape;2593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94" name="Google Shape;2594;p8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95" name="Google Shape;2595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96" name="Google Shape;2596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597" name="Google Shape;2597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598" name="Google Shape;2598;p8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599" name="Google Shape;2599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600" name="Google Shape;2600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601" name="Google Shape;2601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602" name="Google Shape;2602;p8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2603" name="Google Shape;2603;p8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604" name="Google Shape;2604;p8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2605" name="Google Shape;2605;p8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606" name="Google Shape;2606;p8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607" name="Google Shape;2607;p8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608" name="Google Shape;2608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09" name="Google Shape;2609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10" name="Google Shape;2610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611" name="Google Shape;2611;p8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612" name="Google Shape;2612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13" name="Google Shape;2613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14" name="Google Shape;2614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615" name="Google Shape;2615;p8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616" name="Google Shape;2616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17" name="Google Shape;2617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18" name="Google Shape;2618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619" name="Google Shape;2619;p8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620" name="Google Shape;2620;p8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21" name="Google Shape;2621;p8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22" name="Google Shape;2622;p8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623" name="Google Shape;2623;p8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2624" name="Google Shape;2624;p8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625" name="Google Shape;2625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626" name="Google Shape;2626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627" name="Google Shape;2627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628" name="Google Shape;2628;p8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629" name="Google Shape;2629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630" name="Google Shape;2630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631" name="Google Shape;2631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632" name="Google Shape;2632;p8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2633" name="Google Shape;2633;p8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2634" name="Google Shape;2634;p8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635" name="Google Shape;2635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36" name="Google Shape;2636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37" name="Google Shape;2637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38" name="Google Shape;2638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639" name="Google Shape;2639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40" name="Google Shape;2640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41" name="Google Shape;2641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42" name="Google Shape;2642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643" name="Google Shape;2643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44" name="Google Shape;2644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45" name="Google Shape;2645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46" name="Google Shape;2646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647" name="Google Shape;2647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48" name="Google Shape;2648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49" name="Google Shape;2649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50" name="Google Shape;2650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2651" name="Google Shape;2651;p8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652" name="Google Shape;2652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53" name="Google Shape;2653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54" name="Google Shape;2654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55" name="Google Shape;2655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656" name="Google Shape;2656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57" name="Google Shape;2657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58" name="Google Shape;2658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59" name="Google Shape;2659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660" name="Google Shape;2660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61" name="Google Shape;2661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62" name="Google Shape;2662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63" name="Google Shape;2663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664" name="Google Shape;2664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65" name="Google Shape;2665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66" name="Google Shape;2666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67" name="Google Shape;2667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668" name="Google Shape;2668;p8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2669" name="Google Shape;2669;p8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670" name="Google Shape;2670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71" name="Google Shape;2671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72" name="Google Shape;2672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73" name="Google Shape;2673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674" name="Google Shape;2674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75" name="Google Shape;2675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76" name="Google Shape;2676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77" name="Google Shape;2677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678" name="Google Shape;2678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79" name="Google Shape;2679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80" name="Google Shape;2680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81" name="Google Shape;2681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682" name="Google Shape;2682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83" name="Google Shape;2683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84" name="Google Shape;2684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85" name="Google Shape;2685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2686" name="Google Shape;2686;p8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687" name="Google Shape;2687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88" name="Google Shape;2688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89" name="Google Shape;2689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90" name="Google Shape;2690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691" name="Google Shape;2691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92" name="Google Shape;2692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93" name="Google Shape;2693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94" name="Google Shape;2694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695" name="Google Shape;2695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696" name="Google Shape;2696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97" name="Google Shape;2697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698" name="Google Shape;2698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699" name="Google Shape;2699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00" name="Google Shape;2700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01" name="Google Shape;2701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02" name="Google Shape;2702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703" name="Google Shape;2703;p8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2704" name="Google Shape;2704;p8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705" name="Google Shape;2705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706" name="Google Shape;2706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707" name="Google Shape;2707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708" name="Google Shape;2708;p8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709" name="Google Shape;2709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710" name="Google Shape;2710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711" name="Google Shape;2711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712" name="Google Shape;2712;p8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713" name="Google Shape;2713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714" name="Google Shape;2714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715" name="Google Shape;2715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716" name="Google Shape;2716;p8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717" name="Google Shape;2717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718" name="Google Shape;2718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719" name="Google Shape;2719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720" name="Google Shape;2720;p8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2721" name="Google Shape;2721;p8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2722" name="Google Shape;2722;p8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723" name="Google Shape;2723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24" name="Google Shape;2724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25" name="Google Shape;2725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26" name="Google Shape;2726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727" name="Google Shape;2727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28" name="Google Shape;2728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29" name="Google Shape;2729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30" name="Google Shape;2730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731" name="Google Shape;2731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32" name="Google Shape;2732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33" name="Google Shape;2733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34" name="Google Shape;2734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735" name="Google Shape;2735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36" name="Google Shape;2736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37" name="Google Shape;2737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38" name="Google Shape;2738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2739" name="Google Shape;2739;p8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740" name="Google Shape;2740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41" name="Google Shape;2741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42" name="Google Shape;2742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43" name="Google Shape;2743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744" name="Google Shape;2744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45" name="Google Shape;2745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46" name="Google Shape;2746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47" name="Google Shape;2747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748" name="Google Shape;2748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49" name="Google Shape;2749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50" name="Google Shape;2750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51" name="Google Shape;2751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752" name="Google Shape;2752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53" name="Google Shape;2753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54" name="Google Shape;2754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55" name="Google Shape;2755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756" name="Google Shape;2756;p8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2757" name="Google Shape;2757;p8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758" name="Google Shape;2758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59" name="Google Shape;2759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60" name="Google Shape;2760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61" name="Google Shape;2761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762" name="Google Shape;2762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63" name="Google Shape;2763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64" name="Google Shape;2764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65" name="Google Shape;2765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766" name="Google Shape;2766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67" name="Google Shape;2767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68" name="Google Shape;2768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69" name="Google Shape;2769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770" name="Google Shape;2770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71" name="Google Shape;2771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72" name="Google Shape;2772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73" name="Google Shape;2773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2774" name="Google Shape;2774;p8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775" name="Google Shape;2775;p8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76" name="Google Shape;2776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77" name="Google Shape;2777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78" name="Google Shape;2778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779" name="Google Shape;2779;p8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80" name="Google Shape;2780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81" name="Google Shape;2781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82" name="Google Shape;2782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783" name="Google Shape;2783;p8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84" name="Google Shape;2784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85" name="Google Shape;2785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86" name="Google Shape;2786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787" name="Google Shape;2787;p8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788" name="Google Shape;2788;p8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89" name="Google Shape;2789;p8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790" name="Google Shape;2790;p8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791" name="Google Shape;2791;p8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2792" name="Google Shape;2792;p8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793" name="Google Shape;2793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794" name="Google Shape;2794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795" name="Google Shape;2795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796" name="Google Shape;2796;p8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797" name="Google Shape;2797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798" name="Google Shape;2798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799" name="Google Shape;2799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800" name="Google Shape;2800;p8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801" name="Google Shape;2801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802" name="Google Shape;2802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803" name="Google Shape;2803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804" name="Google Shape;2804;p8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805" name="Google Shape;2805;p8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806" name="Google Shape;2806;p8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807" name="Google Shape;2807;p8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2808" name="Google Shape;2808;p8"/>
          <p:cNvGrpSpPr/>
          <p:nvPr/>
        </p:nvGrpSpPr>
        <p:grpSpPr>
          <a:xfrm flipH="1">
            <a:off x="194492" y="483968"/>
            <a:ext cx="3622677" cy="3379369"/>
            <a:chOff x="3123500" y="607850"/>
            <a:chExt cx="2692075" cy="3186025"/>
          </a:xfrm>
        </p:grpSpPr>
        <p:sp>
          <p:nvSpPr>
            <p:cNvPr id="2809" name="Google Shape;2809;p8"/>
            <p:cNvSpPr/>
            <p:nvPr/>
          </p:nvSpPr>
          <p:spPr>
            <a:xfrm>
              <a:off x="3123500" y="1218850"/>
              <a:ext cx="2050300" cy="2575025"/>
            </a:xfrm>
            <a:custGeom>
              <a:avLst/>
              <a:gdLst/>
              <a:ahLst/>
              <a:cxnLst/>
              <a:rect l="l" t="t" r="r" b="b"/>
              <a:pathLst>
                <a:path w="82012" h="103001" extrusionOk="0">
                  <a:moveTo>
                    <a:pt x="60180" y="0"/>
                  </a:moveTo>
                  <a:lnTo>
                    <a:pt x="0" y="79328"/>
                  </a:lnTo>
                  <a:lnTo>
                    <a:pt x="73226" y="103001"/>
                  </a:lnTo>
                  <a:lnTo>
                    <a:pt x="82011" y="6366"/>
                  </a:lnTo>
                  <a:lnTo>
                    <a:pt x="60180" y="0"/>
                  </a:lnTo>
                  <a:close/>
                </a:path>
              </a:pathLst>
            </a:custGeom>
            <a:gradFill>
              <a:gsLst>
                <a:gs pos="0">
                  <a:srgbClr val="7BB8EF">
                    <a:alpha val="34117"/>
                    <a:alpha val="34080"/>
                  </a:srgbClr>
                </a:gs>
                <a:gs pos="68000">
                  <a:srgbClr val="FFFFFF">
                    <a:alpha val="0"/>
                    <a:alpha val="34080"/>
                  </a:srgbClr>
                </a:gs>
                <a:gs pos="100000">
                  <a:srgbClr val="FFFFFF">
                    <a:alpha val="0"/>
                    <a:alpha val="3408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2810" name="Google Shape;2810;p8"/>
            <p:cNvSpPr/>
            <p:nvPr/>
          </p:nvSpPr>
          <p:spPr>
            <a:xfrm>
              <a:off x="4371550" y="1058400"/>
              <a:ext cx="1158650" cy="464150"/>
            </a:xfrm>
            <a:custGeom>
              <a:avLst/>
              <a:gdLst/>
              <a:ahLst/>
              <a:cxnLst/>
              <a:rect l="l" t="t" r="r" b="b"/>
              <a:pathLst>
                <a:path w="46346" h="18566" extrusionOk="0">
                  <a:moveTo>
                    <a:pt x="1421" y="1"/>
                  </a:moveTo>
                  <a:cubicBezTo>
                    <a:pt x="1421" y="1"/>
                    <a:pt x="947" y="1053"/>
                    <a:pt x="895" y="1316"/>
                  </a:cubicBezTo>
                  <a:cubicBezTo>
                    <a:pt x="0" y="3841"/>
                    <a:pt x="9364" y="9469"/>
                    <a:pt x="21831" y="13888"/>
                  </a:cubicBezTo>
                  <a:cubicBezTo>
                    <a:pt x="30226" y="16876"/>
                    <a:pt x="37875" y="18565"/>
                    <a:pt x="42225" y="18565"/>
                  </a:cubicBezTo>
                  <a:cubicBezTo>
                    <a:pt x="44308" y="18565"/>
                    <a:pt x="45635" y="18178"/>
                    <a:pt x="45924" y="17360"/>
                  </a:cubicBezTo>
                  <a:cubicBezTo>
                    <a:pt x="46030" y="17097"/>
                    <a:pt x="46345" y="16150"/>
                    <a:pt x="46345" y="16150"/>
                  </a:cubicBezTo>
                  <a:cubicBezTo>
                    <a:pt x="46345" y="16150"/>
                    <a:pt x="36193" y="8838"/>
                    <a:pt x="25040" y="4788"/>
                  </a:cubicBezTo>
                  <a:cubicBezTo>
                    <a:pt x="13783" y="790"/>
                    <a:pt x="1421" y="1"/>
                    <a:pt x="1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2811" name="Google Shape;2811;p8"/>
            <p:cNvSpPr/>
            <p:nvPr/>
          </p:nvSpPr>
          <p:spPr>
            <a:xfrm>
              <a:off x="4191375" y="859825"/>
              <a:ext cx="1591325" cy="635350"/>
            </a:xfrm>
            <a:custGeom>
              <a:avLst/>
              <a:gdLst/>
              <a:ahLst/>
              <a:cxnLst/>
              <a:rect l="l" t="t" r="r" b="b"/>
              <a:pathLst>
                <a:path w="63653" h="25414" extrusionOk="0">
                  <a:moveTo>
                    <a:pt x="1947" y="0"/>
                  </a:moveTo>
                  <a:cubicBezTo>
                    <a:pt x="1947" y="0"/>
                    <a:pt x="1421" y="1315"/>
                    <a:pt x="1263" y="1684"/>
                  </a:cubicBezTo>
                  <a:cubicBezTo>
                    <a:pt x="0" y="5156"/>
                    <a:pt x="12889" y="12888"/>
                    <a:pt x="29985" y="18991"/>
                  </a:cubicBezTo>
                  <a:cubicBezTo>
                    <a:pt x="41542" y="23116"/>
                    <a:pt x="52090" y="25414"/>
                    <a:pt x="58069" y="25414"/>
                  </a:cubicBezTo>
                  <a:cubicBezTo>
                    <a:pt x="60935" y="25414"/>
                    <a:pt x="62751" y="24886"/>
                    <a:pt x="63126" y="23778"/>
                  </a:cubicBezTo>
                  <a:cubicBezTo>
                    <a:pt x="63284" y="23462"/>
                    <a:pt x="63652" y="22094"/>
                    <a:pt x="63652" y="22094"/>
                  </a:cubicBezTo>
                  <a:cubicBezTo>
                    <a:pt x="63652" y="22094"/>
                    <a:pt x="49712" y="12047"/>
                    <a:pt x="34404" y="6576"/>
                  </a:cubicBezTo>
                  <a:cubicBezTo>
                    <a:pt x="19043" y="1052"/>
                    <a:pt x="1947" y="0"/>
                    <a:pt x="19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2812" name="Google Shape;2812;p8"/>
            <p:cNvSpPr/>
            <p:nvPr/>
          </p:nvSpPr>
          <p:spPr>
            <a:xfrm>
              <a:off x="4204525" y="822275"/>
              <a:ext cx="1611050" cy="635350"/>
            </a:xfrm>
            <a:custGeom>
              <a:avLst/>
              <a:gdLst/>
              <a:ahLst/>
              <a:cxnLst/>
              <a:rect l="l" t="t" r="r" b="b"/>
              <a:pathLst>
                <a:path w="64442" h="25414" extrusionOk="0">
                  <a:moveTo>
                    <a:pt x="6360" y="1"/>
                  </a:moveTo>
                  <a:cubicBezTo>
                    <a:pt x="3484" y="1"/>
                    <a:pt x="1655" y="535"/>
                    <a:pt x="1263" y="1660"/>
                  </a:cubicBezTo>
                  <a:cubicBezTo>
                    <a:pt x="0" y="5079"/>
                    <a:pt x="12889" y="12865"/>
                    <a:pt x="29985" y="18967"/>
                  </a:cubicBezTo>
                  <a:cubicBezTo>
                    <a:pt x="41541" y="23091"/>
                    <a:pt x="52087" y="25413"/>
                    <a:pt x="58082" y="25413"/>
                  </a:cubicBezTo>
                  <a:cubicBezTo>
                    <a:pt x="60958" y="25413"/>
                    <a:pt x="62787" y="24879"/>
                    <a:pt x="63179" y="23754"/>
                  </a:cubicBezTo>
                  <a:cubicBezTo>
                    <a:pt x="64442" y="20282"/>
                    <a:pt x="51553" y="12549"/>
                    <a:pt x="34457" y="6447"/>
                  </a:cubicBezTo>
                  <a:cubicBezTo>
                    <a:pt x="22901" y="2323"/>
                    <a:pt x="12356" y="1"/>
                    <a:pt x="63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2813" name="Google Shape;2813;p8"/>
            <p:cNvSpPr/>
            <p:nvPr/>
          </p:nvSpPr>
          <p:spPr>
            <a:xfrm>
              <a:off x="4592475" y="607850"/>
              <a:ext cx="961400" cy="637325"/>
            </a:xfrm>
            <a:custGeom>
              <a:avLst/>
              <a:gdLst/>
              <a:ahLst/>
              <a:cxnLst/>
              <a:rect l="l" t="t" r="r" b="b"/>
              <a:pathLst>
                <a:path w="38456" h="25493" extrusionOk="0">
                  <a:moveTo>
                    <a:pt x="17992" y="1"/>
                  </a:moveTo>
                  <a:cubicBezTo>
                    <a:pt x="10272" y="1"/>
                    <a:pt x="2889" y="5031"/>
                    <a:pt x="1" y="13025"/>
                  </a:cubicBezTo>
                  <a:cubicBezTo>
                    <a:pt x="10469" y="19969"/>
                    <a:pt x="22358" y="24230"/>
                    <a:pt x="34878" y="25492"/>
                  </a:cubicBezTo>
                  <a:cubicBezTo>
                    <a:pt x="38455" y="15392"/>
                    <a:pt x="33615" y="4451"/>
                    <a:pt x="23936" y="1031"/>
                  </a:cubicBezTo>
                  <a:cubicBezTo>
                    <a:pt x="21980" y="332"/>
                    <a:pt x="19975" y="1"/>
                    <a:pt x="179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2814" name="Google Shape;2814;p8"/>
            <p:cNvSpPr/>
            <p:nvPr/>
          </p:nvSpPr>
          <p:spPr>
            <a:xfrm>
              <a:off x="4592475" y="607850"/>
              <a:ext cx="961400" cy="637325"/>
            </a:xfrm>
            <a:custGeom>
              <a:avLst/>
              <a:gdLst/>
              <a:ahLst/>
              <a:cxnLst/>
              <a:rect l="l" t="t" r="r" b="b"/>
              <a:pathLst>
                <a:path w="38456" h="25493" extrusionOk="0">
                  <a:moveTo>
                    <a:pt x="17992" y="1"/>
                  </a:moveTo>
                  <a:cubicBezTo>
                    <a:pt x="10272" y="1"/>
                    <a:pt x="2889" y="5031"/>
                    <a:pt x="1" y="13025"/>
                  </a:cubicBezTo>
                  <a:cubicBezTo>
                    <a:pt x="10469" y="19969"/>
                    <a:pt x="22358" y="24230"/>
                    <a:pt x="34878" y="25492"/>
                  </a:cubicBezTo>
                  <a:cubicBezTo>
                    <a:pt x="38455" y="15392"/>
                    <a:pt x="33615" y="4451"/>
                    <a:pt x="23936" y="1031"/>
                  </a:cubicBezTo>
                  <a:cubicBezTo>
                    <a:pt x="21980" y="332"/>
                    <a:pt x="19975" y="1"/>
                    <a:pt x="179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2815" name="Google Shape;2815;p8"/>
            <p:cNvSpPr/>
            <p:nvPr/>
          </p:nvSpPr>
          <p:spPr>
            <a:xfrm>
              <a:off x="5173775" y="627050"/>
              <a:ext cx="378775" cy="618125"/>
            </a:xfrm>
            <a:custGeom>
              <a:avLst/>
              <a:gdLst/>
              <a:ahLst/>
              <a:cxnLst/>
              <a:rect l="l" t="t" r="r" b="b"/>
              <a:pathLst>
                <a:path w="15151" h="24725" extrusionOk="0">
                  <a:moveTo>
                    <a:pt x="0" y="0"/>
                  </a:moveTo>
                  <a:lnTo>
                    <a:pt x="0" y="0"/>
                  </a:lnTo>
                  <a:cubicBezTo>
                    <a:pt x="2157" y="1368"/>
                    <a:pt x="4051" y="3156"/>
                    <a:pt x="5576" y="5155"/>
                  </a:cubicBezTo>
                  <a:cubicBezTo>
                    <a:pt x="9732" y="10837"/>
                    <a:pt x="8838" y="18201"/>
                    <a:pt x="5366" y="23778"/>
                  </a:cubicBezTo>
                  <a:cubicBezTo>
                    <a:pt x="7418" y="24198"/>
                    <a:pt x="9522" y="24514"/>
                    <a:pt x="11626" y="24724"/>
                  </a:cubicBezTo>
                  <a:cubicBezTo>
                    <a:pt x="15151" y="14624"/>
                    <a:pt x="10311" y="3735"/>
                    <a:pt x="684" y="263"/>
                  </a:cubicBezTo>
                  <a:cubicBezTo>
                    <a:pt x="421" y="158"/>
                    <a:pt x="263" y="105"/>
                    <a:pt x="0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2816" name="Google Shape;2816;p8"/>
            <p:cNvSpPr/>
            <p:nvPr/>
          </p:nvSpPr>
          <p:spPr>
            <a:xfrm>
              <a:off x="4592475" y="608625"/>
              <a:ext cx="437975" cy="381425"/>
            </a:xfrm>
            <a:custGeom>
              <a:avLst/>
              <a:gdLst/>
              <a:ahLst/>
              <a:cxnLst/>
              <a:rect l="l" t="t" r="r" b="b"/>
              <a:pathLst>
                <a:path w="17519" h="15257" extrusionOk="0">
                  <a:moveTo>
                    <a:pt x="17518" y="1"/>
                  </a:moveTo>
                  <a:cubicBezTo>
                    <a:pt x="9943" y="211"/>
                    <a:pt x="2842" y="5209"/>
                    <a:pt x="1" y="13099"/>
                  </a:cubicBezTo>
                  <a:cubicBezTo>
                    <a:pt x="1106" y="13836"/>
                    <a:pt x="2316" y="14572"/>
                    <a:pt x="3525" y="15256"/>
                  </a:cubicBezTo>
                  <a:cubicBezTo>
                    <a:pt x="6208" y="8260"/>
                    <a:pt x="10838" y="1211"/>
                    <a:pt x="17518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2817" name="Google Shape;2817;p8"/>
            <p:cNvSpPr/>
            <p:nvPr/>
          </p:nvSpPr>
          <p:spPr>
            <a:xfrm>
              <a:off x="5524900" y="1287850"/>
              <a:ext cx="123650" cy="62525"/>
            </a:xfrm>
            <a:custGeom>
              <a:avLst/>
              <a:gdLst/>
              <a:ahLst/>
              <a:cxnLst/>
              <a:rect l="l" t="t" r="r" b="b"/>
              <a:pathLst>
                <a:path w="4946" h="2501" extrusionOk="0">
                  <a:moveTo>
                    <a:pt x="1678" y="1"/>
                  </a:moveTo>
                  <a:cubicBezTo>
                    <a:pt x="851" y="1"/>
                    <a:pt x="181" y="334"/>
                    <a:pt x="1" y="765"/>
                  </a:cubicBezTo>
                  <a:cubicBezTo>
                    <a:pt x="1" y="765"/>
                    <a:pt x="948" y="1554"/>
                    <a:pt x="2158" y="2027"/>
                  </a:cubicBezTo>
                  <a:cubicBezTo>
                    <a:pt x="3473" y="2501"/>
                    <a:pt x="4683" y="2501"/>
                    <a:pt x="4683" y="2501"/>
                  </a:cubicBezTo>
                  <a:cubicBezTo>
                    <a:pt x="4946" y="1817"/>
                    <a:pt x="4157" y="712"/>
                    <a:pt x="2894" y="239"/>
                  </a:cubicBezTo>
                  <a:cubicBezTo>
                    <a:pt x="2477" y="72"/>
                    <a:pt x="2061" y="1"/>
                    <a:pt x="16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2818" name="Google Shape;2818;p8"/>
            <p:cNvSpPr/>
            <p:nvPr/>
          </p:nvSpPr>
          <p:spPr>
            <a:xfrm>
              <a:off x="5261875" y="1275650"/>
              <a:ext cx="136800" cy="67050"/>
            </a:xfrm>
            <a:custGeom>
              <a:avLst/>
              <a:gdLst/>
              <a:ahLst/>
              <a:cxnLst/>
              <a:rect l="l" t="t" r="r" b="b"/>
              <a:pathLst>
                <a:path w="5472" h="2682" extrusionOk="0">
                  <a:moveTo>
                    <a:pt x="1971" y="0"/>
                  </a:moveTo>
                  <a:cubicBezTo>
                    <a:pt x="1005" y="0"/>
                    <a:pt x="187" y="364"/>
                    <a:pt x="1" y="885"/>
                  </a:cubicBezTo>
                  <a:cubicBezTo>
                    <a:pt x="1" y="885"/>
                    <a:pt x="1000" y="1726"/>
                    <a:pt x="2421" y="2252"/>
                  </a:cubicBezTo>
                  <a:cubicBezTo>
                    <a:pt x="3473" y="2628"/>
                    <a:pt x="4444" y="2682"/>
                    <a:pt x="4914" y="2682"/>
                  </a:cubicBezTo>
                  <a:cubicBezTo>
                    <a:pt x="5101" y="2682"/>
                    <a:pt x="5209" y="2673"/>
                    <a:pt x="5209" y="2673"/>
                  </a:cubicBezTo>
                  <a:cubicBezTo>
                    <a:pt x="5472" y="1989"/>
                    <a:pt x="4683" y="727"/>
                    <a:pt x="3210" y="201"/>
                  </a:cubicBezTo>
                  <a:cubicBezTo>
                    <a:pt x="2795" y="62"/>
                    <a:pt x="2370" y="0"/>
                    <a:pt x="1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2819" name="Google Shape;2819;p8"/>
            <p:cNvSpPr/>
            <p:nvPr/>
          </p:nvSpPr>
          <p:spPr>
            <a:xfrm>
              <a:off x="4382075" y="879725"/>
              <a:ext cx="123650" cy="62975"/>
            </a:xfrm>
            <a:custGeom>
              <a:avLst/>
              <a:gdLst/>
              <a:ahLst/>
              <a:cxnLst/>
              <a:rect l="l" t="t" r="r" b="b"/>
              <a:pathLst>
                <a:path w="4946" h="2519" extrusionOk="0">
                  <a:moveTo>
                    <a:pt x="1701" y="1"/>
                  </a:moveTo>
                  <a:cubicBezTo>
                    <a:pt x="860" y="1"/>
                    <a:pt x="185" y="340"/>
                    <a:pt x="0" y="782"/>
                  </a:cubicBezTo>
                  <a:cubicBezTo>
                    <a:pt x="0" y="782"/>
                    <a:pt x="842" y="1571"/>
                    <a:pt x="2157" y="2045"/>
                  </a:cubicBezTo>
                  <a:cubicBezTo>
                    <a:pt x="3472" y="2518"/>
                    <a:pt x="4682" y="2518"/>
                    <a:pt x="4682" y="2518"/>
                  </a:cubicBezTo>
                  <a:cubicBezTo>
                    <a:pt x="4945" y="1782"/>
                    <a:pt x="4156" y="677"/>
                    <a:pt x="2841" y="204"/>
                  </a:cubicBezTo>
                  <a:cubicBezTo>
                    <a:pt x="2448" y="62"/>
                    <a:pt x="2059" y="1"/>
                    <a:pt x="1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2820" name="Google Shape;2820;p8"/>
            <p:cNvSpPr/>
            <p:nvPr/>
          </p:nvSpPr>
          <p:spPr>
            <a:xfrm>
              <a:off x="4579325" y="1031750"/>
              <a:ext cx="136800" cy="68800"/>
            </a:xfrm>
            <a:custGeom>
              <a:avLst/>
              <a:gdLst/>
              <a:ahLst/>
              <a:cxnLst/>
              <a:rect l="l" t="t" r="r" b="b"/>
              <a:pathLst>
                <a:path w="5472" h="2752" extrusionOk="0">
                  <a:moveTo>
                    <a:pt x="1888" y="0"/>
                  </a:moveTo>
                  <a:cubicBezTo>
                    <a:pt x="966" y="0"/>
                    <a:pt x="185" y="376"/>
                    <a:pt x="1" y="856"/>
                  </a:cubicBezTo>
                  <a:cubicBezTo>
                    <a:pt x="1" y="856"/>
                    <a:pt x="1000" y="1750"/>
                    <a:pt x="2473" y="2276"/>
                  </a:cubicBezTo>
                  <a:cubicBezTo>
                    <a:pt x="3657" y="2715"/>
                    <a:pt x="4767" y="2751"/>
                    <a:pt x="5105" y="2751"/>
                  </a:cubicBezTo>
                  <a:cubicBezTo>
                    <a:pt x="5172" y="2751"/>
                    <a:pt x="5209" y="2750"/>
                    <a:pt x="5209" y="2750"/>
                  </a:cubicBezTo>
                  <a:cubicBezTo>
                    <a:pt x="5472" y="2013"/>
                    <a:pt x="4578" y="751"/>
                    <a:pt x="3105" y="225"/>
                  </a:cubicBezTo>
                  <a:cubicBezTo>
                    <a:pt x="2697" y="68"/>
                    <a:pt x="2279" y="0"/>
                    <a:pt x="1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2821" name="Google Shape;2821;p8"/>
            <p:cNvSpPr/>
            <p:nvPr/>
          </p:nvSpPr>
          <p:spPr>
            <a:xfrm>
              <a:off x="4914700" y="1183600"/>
              <a:ext cx="136800" cy="68175"/>
            </a:xfrm>
            <a:custGeom>
              <a:avLst/>
              <a:gdLst/>
              <a:ahLst/>
              <a:cxnLst/>
              <a:rect l="l" t="t" r="r" b="b"/>
              <a:pathLst>
                <a:path w="5472" h="2727" extrusionOk="0">
                  <a:moveTo>
                    <a:pt x="1947" y="0"/>
                  </a:moveTo>
                  <a:cubicBezTo>
                    <a:pt x="978" y="0"/>
                    <a:pt x="186" y="363"/>
                    <a:pt x="0" y="884"/>
                  </a:cubicBezTo>
                  <a:cubicBezTo>
                    <a:pt x="0" y="884"/>
                    <a:pt x="1000" y="1726"/>
                    <a:pt x="2473" y="2252"/>
                  </a:cubicBezTo>
                  <a:cubicBezTo>
                    <a:pt x="3656" y="2690"/>
                    <a:pt x="4767" y="2727"/>
                    <a:pt x="5104" y="2727"/>
                  </a:cubicBezTo>
                  <a:cubicBezTo>
                    <a:pt x="5172" y="2727"/>
                    <a:pt x="5208" y="2725"/>
                    <a:pt x="5208" y="2725"/>
                  </a:cubicBezTo>
                  <a:cubicBezTo>
                    <a:pt x="5471" y="1989"/>
                    <a:pt x="4682" y="727"/>
                    <a:pt x="3209" y="200"/>
                  </a:cubicBezTo>
                  <a:cubicBezTo>
                    <a:pt x="2778" y="62"/>
                    <a:pt x="2348" y="0"/>
                    <a:pt x="1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0493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3" name="Google Shape;2823;p9"/>
          <p:cNvSpPr txBox="1">
            <a:spLocks noGrp="1"/>
          </p:cNvSpPr>
          <p:nvPr>
            <p:ph type="title"/>
          </p:nvPr>
        </p:nvSpPr>
        <p:spPr>
          <a:xfrm>
            <a:off x="960017" y="1611371"/>
            <a:ext cx="10272043" cy="1122166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2824" name="Google Shape;2824;p9"/>
          <p:cNvSpPr txBox="1">
            <a:spLocks noGrp="1"/>
          </p:cNvSpPr>
          <p:nvPr>
            <p:ph type="subTitle" idx="1"/>
          </p:nvPr>
        </p:nvSpPr>
        <p:spPr>
          <a:xfrm>
            <a:off x="2988787" y="2696432"/>
            <a:ext cx="6214813" cy="2242156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25" name="Google Shape;2825;p9"/>
          <p:cNvSpPr/>
          <p:nvPr/>
        </p:nvSpPr>
        <p:spPr>
          <a:xfrm flipH="1">
            <a:off x="-1214685" y="5487892"/>
            <a:ext cx="2579520" cy="885458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4C4C4C"/>
              </a:solidFill>
            </a:endParaRPr>
          </a:p>
        </p:txBody>
      </p:sp>
      <p:sp>
        <p:nvSpPr>
          <p:cNvPr id="2826" name="Google Shape;2826;p9"/>
          <p:cNvSpPr/>
          <p:nvPr/>
        </p:nvSpPr>
        <p:spPr>
          <a:xfrm>
            <a:off x="8624657" y="1689031"/>
            <a:ext cx="431223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4C4C4C"/>
              </a:solidFill>
            </a:endParaRPr>
          </a:p>
        </p:txBody>
      </p:sp>
      <p:sp>
        <p:nvSpPr>
          <p:cNvPr id="2827" name="Google Shape;2827;p9"/>
          <p:cNvSpPr/>
          <p:nvPr/>
        </p:nvSpPr>
        <p:spPr>
          <a:xfrm>
            <a:off x="6947127" y="2265020"/>
            <a:ext cx="967836" cy="365250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4C4C4C"/>
              </a:solidFill>
            </a:endParaRPr>
          </a:p>
        </p:txBody>
      </p:sp>
      <p:sp>
        <p:nvSpPr>
          <p:cNvPr id="2828" name="Google Shape;2828;p9"/>
          <p:cNvSpPr/>
          <p:nvPr/>
        </p:nvSpPr>
        <p:spPr>
          <a:xfrm>
            <a:off x="4671378" y="1063451"/>
            <a:ext cx="967836" cy="365250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4C4C4C"/>
              </a:solidFill>
            </a:endParaRPr>
          </a:p>
        </p:txBody>
      </p:sp>
      <p:grpSp>
        <p:nvGrpSpPr>
          <p:cNvPr id="2829" name="Google Shape;2829;p9"/>
          <p:cNvGrpSpPr/>
          <p:nvPr/>
        </p:nvGrpSpPr>
        <p:grpSpPr>
          <a:xfrm>
            <a:off x="-2280" y="-11449"/>
            <a:ext cx="12192215" cy="6882076"/>
            <a:chOff x="-2000" y="-12625"/>
            <a:chExt cx="10692000" cy="7589400"/>
          </a:xfrm>
        </p:grpSpPr>
        <p:sp>
          <p:nvSpPr>
            <p:cNvPr id="2830" name="Google Shape;2830;p9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grpSp>
          <p:nvGrpSpPr>
            <p:cNvPr id="2831" name="Google Shape;2831;p9"/>
            <p:cNvGrpSpPr/>
            <p:nvPr/>
          </p:nvGrpSpPr>
          <p:grpSpPr>
            <a:xfrm rot="10800000" flipH="1">
              <a:off x="541072" y="7200946"/>
              <a:ext cx="9609875" cy="285829"/>
              <a:chOff x="471460" y="61396"/>
              <a:chExt cx="9609875" cy="285829"/>
            </a:xfrm>
          </p:grpSpPr>
          <p:grpSp>
            <p:nvGrpSpPr>
              <p:cNvPr id="2832" name="Google Shape;2832;p9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2833" name="Google Shape;2833;p9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2834" name="Google Shape;2834;p9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835" name="Google Shape;2835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836" name="Google Shape;2836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837" name="Google Shape;2837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838" name="Google Shape;2838;p9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839" name="Google Shape;2839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840" name="Google Shape;2840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841" name="Google Shape;2841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842" name="Google Shape;2842;p9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843" name="Google Shape;2843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844" name="Google Shape;2844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845" name="Google Shape;2845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846" name="Google Shape;2846;p9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847" name="Google Shape;2847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848" name="Google Shape;2848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849" name="Google Shape;2849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850" name="Google Shape;2850;p9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2851" name="Google Shape;2851;p9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2852" name="Google Shape;2852;p9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853" name="Google Shape;2853;p9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54" name="Google Shape;2854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55" name="Google Shape;2855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56" name="Google Shape;2856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857" name="Google Shape;2857;p9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58" name="Google Shape;2858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59" name="Google Shape;2859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60" name="Google Shape;2860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861" name="Google Shape;2861;p9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62" name="Google Shape;2862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63" name="Google Shape;2863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64" name="Google Shape;2864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865" name="Google Shape;2865;p9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66" name="Google Shape;2866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67" name="Google Shape;2867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68" name="Google Shape;2868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869" name="Google Shape;2869;p9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870" name="Google Shape;2870;p9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71" name="Google Shape;2871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72" name="Google Shape;2872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73" name="Google Shape;2873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874" name="Google Shape;2874;p9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75" name="Google Shape;2875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76" name="Google Shape;2876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77" name="Google Shape;2877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878" name="Google Shape;2878;p9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79" name="Google Shape;2879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80" name="Google Shape;2880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81" name="Google Shape;2881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882" name="Google Shape;2882;p9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83" name="Google Shape;2883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84" name="Google Shape;2884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85" name="Google Shape;2885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886" name="Google Shape;2886;p9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2887" name="Google Shape;2887;p9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888" name="Google Shape;2888;p9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89" name="Google Shape;2889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90" name="Google Shape;2890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91" name="Google Shape;2891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892" name="Google Shape;2892;p9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93" name="Google Shape;2893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94" name="Google Shape;2894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95" name="Google Shape;2895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896" name="Google Shape;2896;p9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897" name="Google Shape;2897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98" name="Google Shape;2898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99" name="Google Shape;2899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900" name="Google Shape;2900;p9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01" name="Google Shape;2901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02" name="Google Shape;2902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03" name="Google Shape;2903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904" name="Google Shape;2904;p9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905" name="Google Shape;2905;p9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06" name="Google Shape;2906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07" name="Google Shape;2907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08" name="Google Shape;2908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909" name="Google Shape;2909;p9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10" name="Google Shape;2910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11" name="Google Shape;2911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12" name="Google Shape;2912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913" name="Google Shape;2913;p9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14" name="Google Shape;2914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15" name="Google Shape;2915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16" name="Google Shape;2916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917" name="Google Shape;2917;p9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18" name="Google Shape;2918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19" name="Google Shape;2919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20" name="Google Shape;2920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921" name="Google Shape;2921;p9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2922" name="Google Shape;2922;p9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923" name="Google Shape;2923;p9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924" name="Google Shape;2924;p9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925" name="Google Shape;2925;p9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926" name="Google Shape;2926;p9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927" name="Google Shape;2927;p9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928" name="Google Shape;2928;p9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929" name="Google Shape;2929;p9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930" name="Google Shape;2930;p9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931" name="Google Shape;2931;p9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932" name="Google Shape;2932;p9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933" name="Google Shape;2933;p9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934" name="Google Shape;2934;p9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2935" name="Google Shape;2935;p9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936" name="Google Shape;2936;p9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2937" name="Google Shape;2937;p9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938" name="Google Shape;2938;p9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2939" name="Google Shape;2939;p9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2940" name="Google Shape;2940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941" name="Google Shape;2941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942" name="Google Shape;2942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2943" name="Google Shape;2943;p9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2944" name="Google Shape;2944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945" name="Google Shape;2945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2946" name="Google Shape;2946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2947" name="Google Shape;2947;p9"/>
            <p:cNvGrpSpPr/>
            <p:nvPr/>
          </p:nvGrpSpPr>
          <p:grpSpPr>
            <a:xfrm>
              <a:off x="471460" y="61396"/>
              <a:ext cx="9609875" cy="285829"/>
              <a:chOff x="471460" y="61396"/>
              <a:chExt cx="9609875" cy="285829"/>
            </a:xfrm>
          </p:grpSpPr>
          <p:grpSp>
            <p:nvGrpSpPr>
              <p:cNvPr id="2948" name="Google Shape;2948;p9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2949" name="Google Shape;2949;p9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2950" name="Google Shape;2950;p9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951" name="Google Shape;2951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952" name="Google Shape;2952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953" name="Google Shape;2953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954" name="Google Shape;2954;p9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955" name="Google Shape;2955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956" name="Google Shape;2956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957" name="Google Shape;2957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958" name="Google Shape;2958;p9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959" name="Google Shape;2959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960" name="Google Shape;2960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961" name="Google Shape;2961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2962" name="Google Shape;2962;p9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2963" name="Google Shape;2963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964" name="Google Shape;2964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2965" name="Google Shape;2965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966" name="Google Shape;2966;p9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2967" name="Google Shape;2967;p9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2968" name="Google Shape;2968;p9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969" name="Google Shape;2969;p9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70" name="Google Shape;2970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71" name="Google Shape;2971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72" name="Google Shape;2972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973" name="Google Shape;2973;p9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74" name="Google Shape;2974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75" name="Google Shape;2975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76" name="Google Shape;2976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977" name="Google Shape;2977;p9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78" name="Google Shape;2978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79" name="Google Shape;2979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80" name="Google Shape;2980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981" name="Google Shape;2981;p9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82" name="Google Shape;2982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83" name="Google Shape;2983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84" name="Google Shape;2984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985" name="Google Shape;2985;p9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2986" name="Google Shape;2986;p9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87" name="Google Shape;2987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88" name="Google Shape;2988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89" name="Google Shape;2989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990" name="Google Shape;2990;p9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91" name="Google Shape;2991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92" name="Google Shape;2992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93" name="Google Shape;2993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994" name="Google Shape;2994;p9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95" name="Google Shape;2995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96" name="Google Shape;2996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97" name="Google Shape;2997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2998" name="Google Shape;2998;p9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2999" name="Google Shape;2999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00" name="Google Shape;3000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01" name="Google Shape;3001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002" name="Google Shape;3002;p9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3003" name="Google Shape;3003;p9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004" name="Google Shape;3004;p9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005" name="Google Shape;3005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06" name="Google Shape;3006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07" name="Google Shape;3007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008" name="Google Shape;3008;p9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009" name="Google Shape;3009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10" name="Google Shape;3010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11" name="Google Shape;3011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012" name="Google Shape;3012;p9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013" name="Google Shape;3013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14" name="Google Shape;3014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15" name="Google Shape;3015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016" name="Google Shape;3016;p9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017" name="Google Shape;3017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18" name="Google Shape;3018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19" name="Google Shape;3019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020" name="Google Shape;3020;p9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021" name="Google Shape;3021;p9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022" name="Google Shape;3022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23" name="Google Shape;3023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24" name="Google Shape;3024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025" name="Google Shape;3025;p9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026" name="Google Shape;3026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27" name="Google Shape;3027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28" name="Google Shape;3028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029" name="Google Shape;3029;p9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030" name="Google Shape;3030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31" name="Google Shape;3031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32" name="Google Shape;3032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033" name="Google Shape;3033;p9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034" name="Google Shape;3034;p9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35" name="Google Shape;3035;p9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36" name="Google Shape;3036;p9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037" name="Google Shape;3037;p9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038" name="Google Shape;3038;p9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039" name="Google Shape;3039;p9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040" name="Google Shape;3040;p9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041" name="Google Shape;3041;p9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042" name="Google Shape;3042;p9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043" name="Google Shape;3043;p9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044" name="Google Shape;3044;p9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045" name="Google Shape;3045;p9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046" name="Google Shape;3046;p9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047" name="Google Shape;3047;p9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048" name="Google Shape;3048;p9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049" name="Google Shape;3049;p9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050" name="Google Shape;3050;p9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051" name="Google Shape;3051;p9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052" name="Google Shape;3052;p9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053" name="Google Shape;3053;p9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054" name="Google Shape;3054;p9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3055" name="Google Shape;3055;p9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056" name="Google Shape;3056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057" name="Google Shape;3057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058" name="Google Shape;3058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3059" name="Google Shape;3059;p9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060" name="Google Shape;3060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061" name="Google Shape;3061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062" name="Google Shape;3062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3063" name="Google Shape;3063;p9"/>
            <p:cNvGrpSpPr/>
            <p:nvPr/>
          </p:nvGrpSpPr>
          <p:grpSpPr>
            <a:xfrm>
              <a:off x="73845" y="98713"/>
              <a:ext cx="285829" cy="7341550"/>
              <a:chOff x="73845" y="36500"/>
              <a:chExt cx="285829" cy="7341550"/>
            </a:xfrm>
          </p:grpSpPr>
          <p:grpSp>
            <p:nvGrpSpPr>
              <p:cNvPr id="3064" name="Google Shape;3064;p9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3065" name="Google Shape;3065;p9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066" name="Google Shape;3066;p9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067" name="Google Shape;3067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068" name="Google Shape;3068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069" name="Google Shape;3069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070" name="Google Shape;3070;p9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071" name="Google Shape;3071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072" name="Google Shape;3072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073" name="Google Shape;3073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074" name="Google Shape;3074;p9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075" name="Google Shape;3075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076" name="Google Shape;3076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077" name="Google Shape;3077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078" name="Google Shape;3078;p9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079" name="Google Shape;3079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080" name="Google Shape;3080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081" name="Google Shape;3081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082" name="Google Shape;3082;p9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083" name="Google Shape;3083;p9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084" name="Google Shape;3084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085" name="Google Shape;3085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086" name="Google Shape;3086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087" name="Google Shape;3087;p9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088" name="Google Shape;3088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089" name="Google Shape;3089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090" name="Google Shape;3090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091" name="Google Shape;3091;p9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092" name="Google Shape;3092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093" name="Google Shape;3093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094" name="Google Shape;3094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095" name="Google Shape;3095;p9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096" name="Google Shape;3096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097" name="Google Shape;3097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098" name="Google Shape;3098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3099" name="Google Shape;3099;p9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3100" name="Google Shape;3100;p9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101" name="Google Shape;3101;p9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02" name="Google Shape;3102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03" name="Google Shape;3103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04" name="Google Shape;3104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105" name="Google Shape;3105;p9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06" name="Google Shape;3106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07" name="Google Shape;3107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08" name="Google Shape;3108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109" name="Google Shape;3109;p9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10" name="Google Shape;3110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11" name="Google Shape;3111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12" name="Google Shape;3112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113" name="Google Shape;3113;p9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14" name="Google Shape;3114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15" name="Google Shape;3115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16" name="Google Shape;3116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117" name="Google Shape;3117;p9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118" name="Google Shape;3118;p9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19" name="Google Shape;3119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20" name="Google Shape;3120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21" name="Google Shape;3121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122" name="Google Shape;3122;p9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23" name="Google Shape;3123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24" name="Google Shape;3124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25" name="Google Shape;3125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126" name="Google Shape;3126;p9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27" name="Google Shape;3127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28" name="Google Shape;3128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29" name="Google Shape;3129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130" name="Google Shape;3130;p9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31" name="Google Shape;3131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32" name="Google Shape;3132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33" name="Google Shape;3133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3134" name="Google Shape;3134;p9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3135" name="Google Shape;3135;p9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136" name="Google Shape;3136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137" name="Google Shape;3137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138" name="Google Shape;3138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3139" name="Google Shape;3139;p9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140" name="Google Shape;3140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141" name="Google Shape;3141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142" name="Google Shape;3142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3143" name="Google Shape;3143;p9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144" name="Google Shape;3144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145" name="Google Shape;3145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146" name="Google Shape;3146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3147" name="Google Shape;3147;p9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148" name="Google Shape;3148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149" name="Google Shape;3149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150" name="Google Shape;3150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3151" name="Google Shape;3151;p9"/>
            <p:cNvGrpSpPr/>
            <p:nvPr/>
          </p:nvGrpSpPr>
          <p:grpSpPr>
            <a:xfrm>
              <a:off x="10332320" y="145213"/>
              <a:ext cx="285829" cy="7341550"/>
              <a:chOff x="73845" y="36500"/>
              <a:chExt cx="285829" cy="7341550"/>
            </a:xfrm>
          </p:grpSpPr>
          <p:grpSp>
            <p:nvGrpSpPr>
              <p:cNvPr id="3152" name="Google Shape;3152;p9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3153" name="Google Shape;3153;p9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154" name="Google Shape;3154;p9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55" name="Google Shape;3155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56" name="Google Shape;3156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57" name="Google Shape;3157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158" name="Google Shape;3158;p9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59" name="Google Shape;3159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60" name="Google Shape;3160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61" name="Google Shape;3161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162" name="Google Shape;3162;p9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63" name="Google Shape;3163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64" name="Google Shape;3164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65" name="Google Shape;3165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166" name="Google Shape;3166;p9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67" name="Google Shape;3167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68" name="Google Shape;3168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69" name="Google Shape;3169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170" name="Google Shape;3170;p9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171" name="Google Shape;3171;p9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72" name="Google Shape;3172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73" name="Google Shape;3173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74" name="Google Shape;3174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175" name="Google Shape;3175;p9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76" name="Google Shape;3176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77" name="Google Shape;3177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78" name="Google Shape;3178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179" name="Google Shape;3179;p9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80" name="Google Shape;3180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81" name="Google Shape;3181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82" name="Google Shape;3182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183" name="Google Shape;3183;p9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84" name="Google Shape;3184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85" name="Google Shape;3185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86" name="Google Shape;3186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3187" name="Google Shape;3187;p9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3188" name="Google Shape;3188;p9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189" name="Google Shape;3189;p9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90" name="Google Shape;3190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91" name="Google Shape;3191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92" name="Google Shape;3192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193" name="Google Shape;3193;p9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94" name="Google Shape;3194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95" name="Google Shape;3195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96" name="Google Shape;3196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197" name="Google Shape;3197;p9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198" name="Google Shape;3198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199" name="Google Shape;3199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200" name="Google Shape;3200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201" name="Google Shape;3201;p9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202" name="Google Shape;3202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203" name="Google Shape;3203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204" name="Google Shape;3204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205" name="Google Shape;3205;p9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206" name="Google Shape;3206;p9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207" name="Google Shape;3207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208" name="Google Shape;3208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209" name="Google Shape;3209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210" name="Google Shape;3210;p9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211" name="Google Shape;3211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212" name="Google Shape;3212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213" name="Google Shape;3213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214" name="Google Shape;3214;p9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215" name="Google Shape;3215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216" name="Google Shape;3216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217" name="Google Shape;3217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218" name="Google Shape;3218;p9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219" name="Google Shape;3219;p9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220" name="Google Shape;3220;p9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221" name="Google Shape;3221;p9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3222" name="Google Shape;3222;p9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3223" name="Google Shape;3223;p9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224" name="Google Shape;3224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225" name="Google Shape;3225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226" name="Google Shape;3226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3227" name="Google Shape;3227;p9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228" name="Google Shape;3228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229" name="Google Shape;3229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230" name="Google Shape;3230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3231" name="Google Shape;3231;p9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232" name="Google Shape;3232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233" name="Google Shape;3233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234" name="Google Shape;3234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3235" name="Google Shape;3235;p9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236" name="Google Shape;3236;p9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237" name="Google Shape;3237;p9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238" name="Google Shape;3238;p9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3239" name="Google Shape;3239;p9"/>
          <p:cNvGrpSpPr/>
          <p:nvPr/>
        </p:nvGrpSpPr>
        <p:grpSpPr>
          <a:xfrm>
            <a:off x="8822365" y="4761837"/>
            <a:ext cx="2982353" cy="2107812"/>
            <a:chOff x="2130575" y="4054150"/>
            <a:chExt cx="1526875" cy="1369175"/>
          </a:xfrm>
        </p:grpSpPr>
        <p:sp>
          <p:nvSpPr>
            <p:cNvPr id="3240" name="Google Shape;3240;p9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241" name="Google Shape;3241;p9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242" name="Google Shape;3242;p9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243" name="Google Shape;3243;p9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244" name="Google Shape;3244;p9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245" name="Google Shape;3245;p9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246" name="Google Shape;3246;p9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247" name="Google Shape;3247;p9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248" name="Google Shape;3248;p9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249" name="Google Shape;3249;p9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250" name="Google Shape;3250;p9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24660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2" name="Google Shape;3252;p10"/>
          <p:cNvGrpSpPr/>
          <p:nvPr/>
        </p:nvGrpSpPr>
        <p:grpSpPr>
          <a:xfrm>
            <a:off x="-351269" y="889416"/>
            <a:ext cx="10445629" cy="5028609"/>
            <a:chOff x="-308047" y="980825"/>
            <a:chExt cx="9160327" cy="5545438"/>
          </a:xfrm>
        </p:grpSpPr>
        <p:sp>
          <p:nvSpPr>
            <p:cNvPr id="3253" name="Google Shape;3253;p10"/>
            <p:cNvSpPr/>
            <p:nvPr/>
          </p:nvSpPr>
          <p:spPr>
            <a:xfrm flipH="1">
              <a:off x="-308047" y="5549800"/>
              <a:ext cx="2262118" cy="976463"/>
            </a:xfrm>
            <a:custGeom>
              <a:avLst/>
              <a:gdLst/>
              <a:ahLst/>
              <a:cxnLst/>
              <a:rect l="l" t="t" r="r" b="b"/>
              <a:pathLst>
                <a:path w="29249" h="12738" extrusionOk="0">
                  <a:moveTo>
                    <a:pt x="10913" y="0"/>
                  </a:moveTo>
                  <a:cubicBezTo>
                    <a:pt x="10819" y="0"/>
                    <a:pt x="10723" y="3"/>
                    <a:pt x="10626" y="7"/>
                  </a:cubicBezTo>
                  <a:cubicBezTo>
                    <a:pt x="9890" y="7"/>
                    <a:pt x="9153" y="217"/>
                    <a:pt x="8417" y="638"/>
                  </a:cubicBezTo>
                  <a:cubicBezTo>
                    <a:pt x="7680" y="901"/>
                    <a:pt x="7102" y="1322"/>
                    <a:pt x="6576" y="1953"/>
                  </a:cubicBezTo>
                  <a:cubicBezTo>
                    <a:pt x="5997" y="2532"/>
                    <a:pt x="5576" y="3269"/>
                    <a:pt x="5366" y="4058"/>
                  </a:cubicBezTo>
                  <a:cubicBezTo>
                    <a:pt x="5050" y="4847"/>
                    <a:pt x="4945" y="5636"/>
                    <a:pt x="4945" y="6477"/>
                  </a:cubicBezTo>
                  <a:cubicBezTo>
                    <a:pt x="4998" y="7003"/>
                    <a:pt x="5103" y="7530"/>
                    <a:pt x="5208" y="8056"/>
                  </a:cubicBezTo>
                  <a:lnTo>
                    <a:pt x="5208" y="8108"/>
                  </a:lnTo>
                  <a:cubicBezTo>
                    <a:pt x="4261" y="8161"/>
                    <a:pt x="3262" y="8529"/>
                    <a:pt x="2473" y="9055"/>
                  </a:cubicBezTo>
                  <a:cubicBezTo>
                    <a:pt x="1631" y="9634"/>
                    <a:pt x="1000" y="10370"/>
                    <a:pt x="526" y="11264"/>
                  </a:cubicBezTo>
                  <a:cubicBezTo>
                    <a:pt x="263" y="11738"/>
                    <a:pt x="105" y="12211"/>
                    <a:pt x="0" y="12737"/>
                  </a:cubicBezTo>
                  <a:lnTo>
                    <a:pt x="29248" y="12737"/>
                  </a:lnTo>
                  <a:lnTo>
                    <a:pt x="29248" y="12580"/>
                  </a:lnTo>
                  <a:cubicBezTo>
                    <a:pt x="29038" y="12317"/>
                    <a:pt x="28880" y="12106"/>
                    <a:pt x="28670" y="11948"/>
                  </a:cubicBezTo>
                  <a:cubicBezTo>
                    <a:pt x="28302" y="11580"/>
                    <a:pt x="27828" y="11264"/>
                    <a:pt x="27407" y="11001"/>
                  </a:cubicBezTo>
                  <a:cubicBezTo>
                    <a:pt x="26492" y="10520"/>
                    <a:pt x="25620" y="10258"/>
                    <a:pt x="24631" y="10258"/>
                  </a:cubicBezTo>
                  <a:cubicBezTo>
                    <a:pt x="24540" y="10258"/>
                    <a:pt x="24449" y="10261"/>
                    <a:pt x="24356" y="10265"/>
                  </a:cubicBezTo>
                  <a:cubicBezTo>
                    <a:pt x="23567" y="10265"/>
                    <a:pt x="22831" y="10475"/>
                    <a:pt x="22147" y="10896"/>
                  </a:cubicBezTo>
                  <a:cubicBezTo>
                    <a:pt x="22042" y="10949"/>
                    <a:pt x="21884" y="10949"/>
                    <a:pt x="21831" y="11001"/>
                  </a:cubicBezTo>
                  <a:cubicBezTo>
                    <a:pt x="21515" y="10212"/>
                    <a:pt x="21042" y="9581"/>
                    <a:pt x="20463" y="8950"/>
                  </a:cubicBezTo>
                  <a:cubicBezTo>
                    <a:pt x="20043" y="8634"/>
                    <a:pt x="19569" y="8319"/>
                    <a:pt x="19201" y="8056"/>
                  </a:cubicBezTo>
                  <a:cubicBezTo>
                    <a:pt x="18412" y="7582"/>
                    <a:pt x="17623" y="7372"/>
                    <a:pt x="16781" y="7319"/>
                  </a:cubicBezTo>
                  <a:cubicBezTo>
                    <a:pt x="16834" y="6846"/>
                    <a:pt x="16886" y="6425"/>
                    <a:pt x="16834" y="5951"/>
                  </a:cubicBezTo>
                  <a:cubicBezTo>
                    <a:pt x="16781" y="5425"/>
                    <a:pt x="16623" y="4899"/>
                    <a:pt x="16571" y="4373"/>
                  </a:cubicBezTo>
                  <a:cubicBezTo>
                    <a:pt x="16255" y="3321"/>
                    <a:pt x="15729" y="2479"/>
                    <a:pt x="14992" y="1690"/>
                  </a:cubicBezTo>
                  <a:cubicBezTo>
                    <a:pt x="14572" y="1322"/>
                    <a:pt x="14151" y="1007"/>
                    <a:pt x="13730" y="743"/>
                  </a:cubicBezTo>
                  <a:cubicBezTo>
                    <a:pt x="12814" y="262"/>
                    <a:pt x="11943" y="0"/>
                    <a:pt x="109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254" name="Google Shape;3254;p10"/>
            <p:cNvSpPr/>
            <p:nvPr/>
          </p:nvSpPr>
          <p:spPr>
            <a:xfrm>
              <a:off x="8474119" y="980825"/>
              <a:ext cx="378161" cy="192025"/>
            </a:xfrm>
            <a:custGeom>
              <a:avLst/>
              <a:gdLst/>
              <a:ahLst/>
              <a:cxnLst/>
              <a:rect l="l" t="t" r="r" b="b"/>
              <a:pathLst>
                <a:path w="14993" h="7681" extrusionOk="0">
                  <a:moveTo>
                    <a:pt x="6313" y="0"/>
                  </a:moveTo>
                  <a:cubicBezTo>
                    <a:pt x="5734" y="0"/>
                    <a:pt x="5208" y="105"/>
                    <a:pt x="4682" y="421"/>
                  </a:cubicBezTo>
                  <a:cubicBezTo>
                    <a:pt x="4156" y="631"/>
                    <a:pt x="3682" y="947"/>
                    <a:pt x="3314" y="1368"/>
                  </a:cubicBezTo>
                  <a:cubicBezTo>
                    <a:pt x="2841" y="1736"/>
                    <a:pt x="2578" y="2262"/>
                    <a:pt x="2420" y="2893"/>
                  </a:cubicBezTo>
                  <a:cubicBezTo>
                    <a:pt x="2157" y="3419"/>
                    <a:pt x="2052" y="3998"/>
                    <a:pt x="2104" y="4577"/>
                  </a:cubicBezTo>
                  <a:cubicBezTo>
                    <a:pt x="2104" y="4734"/>
                    <a:pt x="2157" y="4892"/>
                    <a:pt x="2157" y="5050"/>
                  </a:cubicBezTo>
                  <a:cubicBezTo>
                    <a:pt x="2104" y="5103"/>
                    <a:pt x="2052" y="5103"/>
                    <a:pt x="1894" y="5155"/>
                  </a:cubicBezTo>
                  <a:cubicBezTo>
                    <a:pt x="1526" y="5313"/>
                    <a:pt x="1105" y="5576"/>
                    <a:pt x="842" y="5892"/>
                  </a:cubicBezTo>
                  <a:cubicBezTo>
                    <a:pt x="526" y="6207"/>
                    <a:pt x="316" y="6628"/>
                    <a:pt x="211" y="6996"/>
                  </a:cubicBezTo>
                  <a:cubicBezTo>
                    <a:pt x="53" y="7207"/>
                    <a:pt x="0" y="7470"/>
                    <a:pt x="0" y="7680"/>
                  </a:cubicBezTo>
                  <a:lnTo>
                    <a:pt x="14993" y="7680"/>
                  </a:lnTo>
                  <a:lnTo>
                    <a:pt x="14993" y="7628"/>
                  </a:lnTo>
                  <a:cubicBezTo>
                    <a:pt x="14993" y="7417"/>
                    <a:pt x="14940" y="7259"/>
                    <a:pt x="14940" y="7102"/>
                  </a:cubicBezTo>
                  <a:cubicBezTo>
                    <a:pt x="14677" y="6365"/>
                    <a:pt x="14309" y="5681"/>
                    <a:pt x="13783" y="5155"/>
                  </a:cubicBezTo>
                  <a:cubicBezTo>
                    <a:pt x="13414" y="4997"/>
                    <a:pt x="13099" y="4734"/>
                    <a:pt x="12836" y="4524"/>
                  </a:cubicBezTo>
                  <a:cubicBezTo>
                    <a:pt x="12257" y="4208"/>
                    <a:pt x="11573" y="3998"/>
                    <a:pt x="10942" y="3998"/>
                  </a:cubicBezTo>
                  <a:cubicBezTo>
                    <a:pt x="10889" y="3682"/>
                    <a:pt x="10784" y="3314"/>
                    <a:pt x="10732" y="3051"/>
                  </a:cubicBezTo>
                  <a:cubicBezTo>
                    <a:pt x="10468" y="2367"/>
                    <a:pt x="10100" y="1683"/>
                    <a:pt x="9522" y="1157"/>
                  </a:cubicBezTo>
                  <a:cubicBezTo>
                    <a:pt x="9206" y="947"/>
                    <a:pt x="8943" y="684"/>
                    <a:pt x="8627" y="473"/>
                  </a:cubicBezTo>
                  <a:cubicBezTo>
                    <a:pt x="7891" y="105"/>
                    <a:pt x="7154" y="0"/>
                    <a:pt x="63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255" name="Google Shape;3255;p10"/>
            <p:cNvSpPr/>
            <p:nvPr/>
          </p:nvSpPr>
          <p:spPr>
            <a:xfrm>
              <a:off x="7352178" y="3183975"/>
              <a:ext cx="848747" cy="402790"/>
            </a:xfrm>
            <a:custGeom>
              <a:avLst/>
              <a:gdLst/>
              <a:ahLst/>
              <a:cxnLst/>
              <a:rect l="l" t="t" r="r" b="b"/>
              <a:pathLst>
                <a:path w="24725" h="10627" extrusionOk="0">
                  <a:moveTo>
                    <a:pt x="7312" y="0"/>
                  </a:moveTo>
                  <a:cubicBezTo>
                    <a:pt x="6681" y="0"/>
                    <a:pt x="6050" y="210"/>
                    <a:pt x="5471" y="473"/>
                  </a:cubicBezTo>
                  <a:cubicBezTo>
                    <a:pt x="4892" y="631"/>
                    <a:pt x="4366" y="1052"/>
                    <a:pt x="3893" y="1526"/>
                  </a:cubicBezTo>
                  <a:cubicBezTo>
                    <a:pt x="3420" y="1946"/>
                    <a:pt x="3104" y="2578"/>
                    <a:pt x="2894" y="3156"/>
                  </a:cubicBezTo>
                  <a:cubicBezTo>
                    <a:pt x="2630" y="3735"/>
                    <a:pt x="2525" y="4419"/>
                    <a:pt x="2578" y="5050"/>
                  </a:cubicBezTo>
                  <a:cubicBezTo>
                    <a:pt x="2630" y="5471"/>
                    <a:pt x="2736" y="5892"/>
                    <a:pt x="2788" y="6313"/>
                  </a:cubicBezTo>
                  <a:cubicBezTo>
                    <a:pt x="2999" y="6891"/>
                    <a:pt x="3262" y="7417"/>
                    <a:pt x="3630" y="7891"/>
                  </a:cubicBezTo>
                  <a:cubicBezTo>
                    <a:pt x="3157" y="7943"/>
                    <a:pt x="2736" y="8101"/>
                    <a:pt x="2262" y="8259"/>
                  </a:cubicBezTo>
                  <a:cubicBezTo>
                    <a:pt x="1736" y="8469"/>
                    <a:pt x="1263" y="8785"/>
                    <a:pt x="895" y="9258"/>
                  </a:cubicBezTo>
                  <a:cubicBezTo>
                    <a:pt x="474" y="9679"/>
                    <a:pt x="211" y="10100"/>
                    <a:pt x="0" y="10626"/>
                  </a:cubicBezTo>
                  <a:lnTo>
                    <a:pt x="24725" y="10626"/>
                  </a:lnTo>
                  <a:cubicBezTo>
                    <a:pt x="24462" y="10048"/>
                    <a:pt x="24093" y="9521"/>
                    <a:pt x="23620" y="9048"/>
                  </a:cubicBezTo>
                  <a:cubicBezTo>
                    <a:pt x="23304" y="8785"/>
                    <a:pt x="22883" y="8522"/>
                    <a:pt x="22568" y="8364"/>
                  </a:cubicBezTo>
                  <a:cubicBezTo>
                    <a:pt x="21779" y="7943"/>
                    <a:pt x="20937" y="7733"/>
                    <a:pt x="19990" y="7733"/>
                  </a:cubicBezTo>
                  <a:cubicBezTo>
                    <a:pt x="19622" y="7733"/>
                    <a:pt x="19201" y="7838"/>
                    <a:pt x="18885" y="7943"/>
                  </a:cubicBezTo>
                  <a:cubicBezTo>
                    <a:pt x="18833" y="7680"/>
                    <a:pt x="18833" y="7417"/>
                    <a:pt x="18780" y="7154"/>
                  </a:cubicBezTo>
                  <a:cubicBezTo>
                    <a:pt x="18517" y="6365"/>
                    <a:pt x="18096" y="5629"/>
                    <a:pt x="17465" y="5103"/>
                  </a:cubicBezTo>
                  <a:cubicBezTo>
                    <a:pt x="17097" y="4840"/>
                    <a:pt x="16781" y="4682"/>
                    <a:pt x="16466" y="4419"/>
                  </a:cubicBezTo>
                  <a:cubicBezTo>
                    <a:pt x="15677" y="3998"/>
                    <a:pt x="14887" y="3788"/>
                    <a:pt x="13941" y="3788"/>
                  </a:cubicBezTo>
                  <a:cubicBezTo>
                    <a:pt x="13362" y="3788"/>
                    <a:pt x="12888" y="3945"/>
                    <a:pt x="12362" y="4156"/>
                  </a:cubicBezTo>
                  <a:cubicBezTo>
                    <a:pt x="12310" y="3893"/>
                    <a:pt x="12310" y="3682"/>
                    <a:pt x="12257" y="3419"/>
                  </a:cubicBezTo>
                  <a:cubicBezTo>
                    <a:pt x="11994" y="2630"/>
                    <a:pt x="11521" y="1894"/>
                    <a:pt x="10942" y="1315"/>
                  </a:cubicBezTo>
                  <a:cubicBezTo>
                    <a:pt x="10626" y="1052"/>
                    <a:pt x="10258" y="789"/>
                    <a:pt x="9890" y="579"/>
                  </a:cubicBezTo>
                  <a:cubicBezTo>
                    <a:pt x="9101" y="210"/>
                    <a:pt x="8259" y="0"/>
                    <a:pt x="7312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  <p:grpSp>
        <p:nvGrpSpPr>
          <p:cNvPr id="3256" name="Google Shape;3256;p10"/>
          <p:cNvGrpSpPr/>
          <p:nvPr/>
        </p:nvGrpSpPr>
        <p:grpSpPr>
          <a:xfrm>
            <a:off x="-2280" y="-11449"/>
            <a:ext cx="12192215" cy="6882076"/>
            <a:chOff x="-2000" y="-12625"/>
            <a:chExt cx="10692000" cy="7589400"/>
          </a:xfrm>
        </p:grpSpPr>
        <p:sp>
          <p:nvSpPr>
            <p:cNvPr id="3257" name="Google Shape;3257;p10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grpSp>
          <p:nvGrpSpPr>
            <p:cNvPr id="3258" name="Google Shape;3258;p10"/>
            <p:cNvGrpSpPr/>
            <p:nvPr/>
          </p:nvGrpSpPr>
          <p:grpSpPr>
            <a:xfrm rot="10800000" flipH="1">
              <a:off x="541072" y="7200946"/>
              <a:ext cx="9609875" cy="285829"/>
              <a:chOff x="471460" y="61396"/>
              <a:chExt cx="9609875" cy="285829"/>
            </a:xfrm>
          </p:grpSpPr>
          <p:grpSp>
            <p:nvGrpSpPr>
              <p:cNvPr id="3259" name="Google Shape;3259;p10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3260" name="Google Shape;3260;p10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261" name="Google Shape;3261;p10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262" name="Google Shape;3262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263" name="Google Shape;3263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264" name="Google Shape;3264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265" name="Google Shape;3265;p10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266" name="Google Shape;3266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267" name="Google Shape;3267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268" name="Google Shape;3268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269" name="Google Shape;3269;p10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270" name="Google Shape;3270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271" name="Google Shape;3271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272" name="Google Shape;3272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273" name="Google Shape;3273;p10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274" name="Google Shape;3274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275" name="Google Shape;3275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276" name="Google Shape;3276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277" name="Google Shape;3277;p10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3278" name="Google Shape;3278;p10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3279" name="Google Shape;3279;p10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280" name="Google Shape;3280;p10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281" name="Google Shape;3281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82" name="Google Shape;3282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83" name="Google Shape;3283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284" name="Google Shape;3284;p10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285" name="Google Shape;3285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86" name="Google Shape;3286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87" name="Google Shape;3287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288" name="Google Shape;3288;p10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289" name="Google Shape;3289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90" name="Google Shape;3290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91" name="Google Shape;3291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292" name="Google Shape;3292;p10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293" name="Google Shape;3293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94" name="Google Shape;3294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95" name="Google Shape;3295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296" name="Google Shape;3296;p10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297" name="Google Shape;3297;p10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298" name="Google Shape;3298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99" name="Google Shape;3299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00" name="Google Shape;3300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301" name="Google Shape;3301;p10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02" name="Google Shape;3302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03" name="Google Shape;3303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04" name="Google Shape;3304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305" name="Google Shape;3305;p10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06" name="Google Shape;3306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07" name="Google Shape;3307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08" name="Google Shape;3308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309" name="Google Shape;3309;p10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10" name="Google Shape;3310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11" name="Google Shape;3311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12" name="Google Shape;3312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313" name="Google Shape;3313;p10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3314" name="Google Shape;3314;p10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315" name="Google Shape;3315;p10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16" name="Google Shape;3316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17" name="Google Shape;3317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18" name="Google Shape;3318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319" name="Google Shape;3319;p10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20" name="Google Shape;3320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21" name="Google Shape;3321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22" name="Google Shape;3322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323" name="Google Shape;3323;p10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24" name="Google Shape;3324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25" name="Google Shape;3325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26" name="Google Shape;3326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327" name="Google Shape;3327;p10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28" name="Google Shape;3328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29" name="Google Shape;3329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30" name="Google Shape;3330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331" name="Google Shape;3331;p10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332" name="Google Shape;3332;p10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33" name="Google Shape;3333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34" name="Google Shape;3334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35" name="Google Shape;3335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336" name="Google Shape;3336;p10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37" name="Google Shape;3337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38" name="Google Shape;3338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39" name="Google Shape;3339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340" name="Google Shape;3340;p10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41" name="Google Shape;3341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42" name="Google Shape;3342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43" name="Google Shape;3343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344" name="Google Shape;3344;p10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45" name="Google Shape;3345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46" name="Google Shape;3346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47" name="Google Shape;3347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348" name="Google Shape;3348;p10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349" name="Google Shape;3349;p10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350" name="Google Shape;3350;p10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351" name="Google Shape;3351;p10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352" name="Google Shape;3352;p10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353" name="Google Shape;3353;p10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354" name="Google Shape;3354;p10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355" name="Google Shape;3355;p10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356" name="Google Shape;3356;p10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357" name="Google Shape;3357;p10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358" name="Google Shape;3358;p10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359" name="Google Shape;3359;p10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360" name="Google Shape;3360;p10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361" name="Google Shape;3361;p10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362" name="Google Shape;3362;p10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363" name="Google Shape;3363;p10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364" name="Google Shape;3364;p10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365" name="Google Shape;3365;p10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3366" name="Google Shape;3366;p10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367" name="Google Shape;3367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368" name="Google Shape;3368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369" name="Google Shape;3369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3370" name="Google Shape;3370;p10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371" name="Google Shape;3371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372" name="Google Shape;3372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373" name="Google Shape;3373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3374" name="Google Shape;3374;p10"/>
            <p:cNvGrpSpPr/>
            <p:nvPr/>
          </p:nvGrpSpPr>
          <p:grpSpPr>
            <a:xfrm>
              <a:off x="471460" y="61396"/>
              <a:ext cx="9609875" cy="285829"/>
              <a:chOff x="471460" y="61396"/>
              <a:chExt cx="9609875" cy="285829"/>
            </a:xfrm>
          </p:grpSpPr>
          <p:grpSp>
            <p:nvGrpSpPr>
              <p:cNvPr id="3375" name="Google Shape;3375;p10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3376" name="Google Shape;3376;p10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377" name="Google Shape;3377;p10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378" name="Google Shape;3378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379" name="Google Shape;3379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380" name="Google Shape;3380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381" name="Google Shape;3381;p10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382" name="Google Shape;3382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383" name="Google Shape;3383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384" name="Google Shape;3384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385" name="Google Shape;3385;p10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386" name="Google Shape;3386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387" name="Google Shape;3387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388" name="Google Shape;3388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389" name="Google Shape;3389;p10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390" name="Google Shape;3390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391" name="Google Shape;3391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392" name="Google Shape;3392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393" name="Google Shape;3393;p10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3394" name="Google Shape;3394;p10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3395" name="Google Shape;3395;p10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396" name="Google Shape;3396;p10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397" name="Google Shape;3397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98" name="Google Shape;3398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99" name="Google Shape;3399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400" name="Google Shape;3400;p10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01" name="Google Shape;3401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02" name="Google Shape;3402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03" name="Google Shape;3403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404" name="Google Shape;3404;p10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05" name="Google Shape;3405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06" name="Google Shape;3406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07" name="Google Shape;3407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408" name="Google Shape;3408;p10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09" name="Google Shape;3409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10" name="Google Shape;3410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11" name="Google Shape;3411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412" name="Google Shape;3412;p10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413" name="Google Shape;3413;p10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14" name="Google Shape;3414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15" name="Google Shape;3415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16" name="Google Shape;3416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417" name="Google Shape;3417;p10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18" name="Google Shape;3418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19" name="Google Shape;3419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20" name="Google Shape;3420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421" name="Google Shape;3421;p10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22" name="Google Shape;3422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23" name="Google Shape;3423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24" name="Google Shape;3424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425" name="Google Shape;3425;p10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26" name="Google Shape;3426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27" name="Google Shape;3427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28" name="Google Shape;3428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429" name="Google Shape;3429;p10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3430" name="Google Shape;3430;p10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431" name="Google Shape;3431;p10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32" name="Google Shape;3432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33" name="Google Shape;3433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34" name="Google Shape;3434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435" name="Google Shape;3435;p10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36" name="Google Shape;3436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37" name="Google Shape;3437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38" name="Google Shape;3438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439" name="Google Shape;3439;p10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40" name="Google Shape;3440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41" name="Google Shape;3441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42" name="Google Shape;3442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443" name="Google Shape;3443;p10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44" name="Google Shape;3444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45" name="Google Shape;3445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46" name="Google Shape;3446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447" name="Google Shape;3447;p10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448" name="Google Shape;3448;p10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49" name="Google Shape;3449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50" name="Google Shape;3450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51" name="Google Shape;3451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452" name="Google Shape;3452;p10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53" name="Google Shape;3453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54" name="Google Shape;3454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55" name="Google Shape;3455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456" name="Google Shape;3456;p10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57" name="Google Shape;3457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58" name="Google Shape;3458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59" name="Google Shape;3459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460" name="Google Shape;3460;p10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461" name="Google Shape;3461;p10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62" name="Google Shape;3462;p10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63" name="Google Shape;3463;p10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464" name="Google Shape;3464;p10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465" name="Google Shape;3465;p10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466" name="Google Shape;3466;p10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467" name="Google Shape;3467;p10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468" name="Google Shape;3468;p10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469" name="Google Shape;3469;p10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470" name="Google Shape;3470;p10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471" name="Google Shape;3471;p10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472" name="Google Shape;3472;p10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473" name="Google Shape;3473;p10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474" name="Google Shape;3474;p10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475" name="Google Shape;3475;p10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476" name="Google Shape;3476;p10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477" name="Google Shape;3477;p10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478" name="Google Shape;3478;p10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479" name="Google Shape;3479;p10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480" name="Google Shape;3480;p10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481" name="Google Shape;3481;p10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3482" name="Google Shape;3482;p10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483" name="Google Shape;3483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484" name="Google Shape;3484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485" name="Google Shape;3485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3486" name="Google Shape;3486;p10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487" name="Google Shape;3487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488" name="Google Shape;3488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489" name="Google Shape;3489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3490" name="Google Shape;3490;p10"/>
            <p:cNvGrpSpPr/>
            <p:nvPr/>
          </p:nvGrpSpPr>
          <p:grpSpPr>
            <a:xfrm>
              <a:off x="73845" y="98713"/>
              <a:ext cx="285829" cy="7341550"/>
              <a:chOff x="73845" y="36500"/>
              <a:chExt cx="285829" cy="7341550"/>
            </a:xfrm>
          </p:grpSpPr>
          <p:grpSp>
            <p:nvGrpSpPr>
              <p:cNvPr id="3491" name="Google Shape;3491;p10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3492" name="Google Shape;3492;p10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493" name="Google Shape;3493;p10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494" name="Google Shape;3494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495" name="Google Shape;3495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496" name="Google Shape;3496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497" name="Google Shape;3497;p10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498" name="Google Shape;3498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499" name="Google Shape;3499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00" name="Google Shape;3500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501" name="Google Shape;3501;p10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02" name="Google Shape;3502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03" name="Google Shape;3503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04" name="Google Shape;3504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505" name="Google Shape;3505;p10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06" name="Google Shape;3506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07" name="Google Shape;3507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08" name="Google Shape;3508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509" name="Google Shape;3509;p10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510" name="Google Shape;3510;p10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11" name="Google Shape;3511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12" name="Google Shape;3512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13" name="Google Shape;3513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514" name="Google Shape;3514;p10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15" name="Google Shape;3515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16" name="Google Shape;3516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17" name="Google Shape;3517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518" name="Google Shape;3518;p10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19" name="Google Shape;3519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20" name="Google Shape;3520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21" name="Google Shape;3521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522" name="Google Shape;3522;p10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23" name="Google Shape;3523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24" name="Google Shape;3524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25" name="Google Shape;3525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3526" name="Google Shape;3526;p10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3527" name="Google Shape;3527;p10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528" name="Google Shape;3528;p10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29" name="Google Shape;3529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30" name="Google Shape;3530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31" name="Google Shape;3531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532" name="Google Shape;3532;p10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33" name="Google Shape;3533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34" name="Google Shape;3534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35" name="Google Shape;3535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536" name="Google Shape;3536;p10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37" name="Google Shape;3537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38" name="Google Shape;3538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39" name="Google Shape;3539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540" name="Google Shape;3540;p10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41" name="Google Shape;3541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42" name="Google Shape;3542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43" name="Google Shape;3543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544" name="Google Shape;3544;p10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545" name="Google Shape;3545;p10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46" name="Google Shape;3546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47" name="Google Shape;3547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48" name="Google Shape;3548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549" name="Google Shape;3549;p10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50" name="Google Shape;3550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51" name="Google Shape;3551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52" name="Google Shape;3552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553" name="Google Shape;3553;p10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54" name="Google Shape;3554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55" name="Google Shape;3555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56" name="Google Shape;3556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557" name="Google Shape;3557;p10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58" name="Google Shape;3558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59" name="Google Shape;3559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60" name="Google Shape;3560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3561" name="Google Shape;3561;p10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3562" name="Google Shape;3562;p10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563" name="Google Shape;3563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564" name="Google Shape;3564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565" name="Google Shape;3565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3566" name="Google Shape;3566;p10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567" name="Google Shape;3567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568" name="Google Shape;3568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569" name="Google Shape;3569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3570" name="Google Shape;3570;p10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571" name="Google Shape;3571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572" name="Google Shape;3572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573" name="Google Shape;3573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3574" name="Google Shape;3574;p10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575" name="Google Shape;3575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576" name="Google Shape;3576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577" name="Google Shape;3577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3578" name="Google Shape;3578;p10"/>
            <p:cNvGrpSpPr/>
            <p:nvPr/>
          </p:nvGrpSpPr>
          <p:grpSpPr>
            <a:xfrm>
              <a:off x="10332320" y="145213"/>
              <a:ext cx="285829" cy="7341550"/>
              <a:chOff x="73845" y="36500"/>
              <a:chExt cx="285829" cy="7341550"/>
            </a:xfrm>
          </p:grpSpPr>
          <p:grpSp>
            <p:nvGrpSpPr>
              <p:cNvPr id="3579" name="Google Shape;3579;p10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3580" name="Google Shape;3580;p10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581" name="Google Shape;3581;p10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82" name="Google Shape;3582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83" name="Google Shape;3583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84" name="Google Shape;3584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585" name="Google Shape;3585;p10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86" name="Google Shape;3586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87" name="Google Shape;3587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88" name="Google Shape;3588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589" name="Google Shape;3589;p10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90" name="Google Shape;3590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91" name="Google Shape;3591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92" name="Google Shape;3592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593" name="Google Shape;3593;p10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94" name="Google Shape;3594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95" name="Google Shape;3595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596" name="Google Shape;3596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597" name="Google Shape;3597;p10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598" name="Google Shape;3598;p10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599" name="Google Shape;3599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00" name="Google Shape;3600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01" name="Google Shape;3601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602" name="Google Shape;3602;p10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03" name="Google Shape;3603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04" name="Google Shape;3604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05" name="Google Shape;3605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606" name="Google Shape;3606;p10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07" name="Google Shape;3607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08" name="Google Shape;3608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09" name="Google Shape;3609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610" name="Google Shape;3610;p10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11" name="Google Shape;3611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12" name="Google Shape;3612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13" name="Google Shape;3613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3614" name="Google Shape;3614;p10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3615" name="Google Shape;3615;p10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616" name="Google Shape;3616;p10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17" name="Google Shape;3617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18" name="Google Shape;3618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19" name="Google Shape;3619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620" name="Google Shape;3620;p10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21" name="Google Shape;3621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22" name="Google Shape;3622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23" name="Google Shape;3623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624" name="Google Shape;3624;p10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25" name="Google Shape;3625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26" name="Google Shape;3626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27" name="Google Shape;3627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628" name="Google Shape;3628;p10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29" name="Google Shape;3629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30" name="Google Shape;3630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31" name="Google Shape;3631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632" name="Google Shape;3632;p10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3633" name="Google Shape;3633;p10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34" name="Google Shape;3634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35" name="Google Shape;3635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36" name="Google Shape;3636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637" name="Google Shape;3637;p10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38" name="Google Shape;3638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39" name="Google Shape;3639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40" name="Google Shape;3640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641" name="Google Shape;3641;p10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42" name="Google Shape;3642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43" name="Google Shape;3643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44" name="Google Shape;3644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645" name="Google Shape;3645;p10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646" name="Google Shape;3646;p10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47" name="Google Shape;3647;p10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648" name="Google Shape;3648;p10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3649" name="Google Shape;3649;p10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3650" name="Google Shape;3650;p10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651" name="Google Shape;3651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652" name="Google Shape;3652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653" name="Google Shape;3653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3654" name="Google Shape;3654;p10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655" name="Google Shape;3655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656" name="Google Shape;3656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657" name="Google Shape;3657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3658" name="Google Shape;3658;p10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659" name="Google Shape;3659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660" name="Google Shape;3660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661" name="Google Shape;3661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3662" name="Google Shape;3662;p10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3663" name="Google Shape;3663;p10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664" name="Google Shape;3664;p10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3665" name="Google Shape;3665;p10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666" name="Google Shape;3666;p10"/>
          <p:cNvSpPr txBox="1">
            <a:spLocks noGrp="1"/>
          </p:cNvSpPr>
          <p:nvPr>
            <p:ph type="title"/>
          </p:nvPr>
        </p:nvSpPr>
        <p:spPr>
          <a:xfrm>
            <a:off x="960017" y="3046901"/>
            <a:ext cx="10272043" cy="763617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9619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12033" y="2077761"/>
            <a:ext cx="8768199" cy="2014730"/>
          </a:xfrm>
          <a:prstGeom prst="rect">
            <a:avLst/>
          </a:prstGeom>
        </p:spPr>
        <p:txBody>
          <a:bodyPr spcFirstLastPara="1" wrap="square" lIns="114525" tIns="114525" rIns="114525" bIns="1145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12033" y="4092430"/>
            <a:ext cx="8768199" cy="951053"/>
          </a:xfrm>
          <a:prstGeom prst="rect">
            <a:avLst/>
          </a:prstGeom>
        </p:spPr>
        <p:txBody>
          <a:bodyPr spcFirstLastPara="1" wrap="square" lIns="114525" tIns="114525" rIns="114525" bIns="1145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419657" y="5583756"/>
            <a:ext cx="1734931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4C4C4C"/>
              </a:solidFill>
            </a:endParaRPr>
          </a:p>
        </p:txBody>
      </p:sp>
      <p:sp>
        <p:nvSpPr>
          <p:cNvPr id="3671" name="Google Shape;3671;p11"/>
          <p:cNvSpPr/>
          <p:nvPr/>
        </p:nvSpPr>
        <p:spPr>
          <a:xfrm>
            <a:off x="7756403" y="3762272"/>
            <a:ext cx="2579520" cy="885458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4C4C4C"/>
              </a:solidFill>
            </a:endParaRPr>
          </a:p>
        </p:txBody>
      </p:sp>
      <p:sp>
        <p:nvSpPr>
          <p:cNvPr id="3672" name="Google Shape;3672;p11"/>
          <p:cNvSpPr/>
          <p:nvPr/>
        </p:nvSpPr>
        <p:spPr>
          <a:xfrm>
            <a:off x="9105982" y="2108325"/>
            <a:ext cx="431223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4C4C4C"/>
              </a:solidFill>
            </a:endParaRPr>
          </a:p>
        </p:txBody>
      </p:sp>
      <p:sp>
        <p:nvSpPr>
          <p:cNvPr id="3673" name="Google Shape;3673;p11"/>
          <p:cNvSpPr/>
          <p:nvPr/>
        </p:nvSpPr>
        <p:spPr>
          <a:xfrm>
            <a:off x="1784107" y="2061669"/>
            <a:ext cx="967836" cy="365250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4C4C4C"/>
              </a:solidFill>
            </a:endParaRPr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32156" y="5609131"/>
            <a:ext cx="388051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91307" y="5729029"/>
            <a:ext cx="260645" cy="197546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74651" y="942396"/>
            <a:ext cx="336683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9616" y="2235821"/>
            <a:ext cx="260641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90988" y="1591621"/>
            <a:ext cx="154363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8999" y="3607971"/>
            <a:ext cx="15887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40597" y="761385"/>
            <a:ext cx="1554967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37194" y="4067096"/>
            <a:ext cx="15887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38313" y="1120492"/>
            <a:ext cx="154363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80" y="-11449"/>
            <a:ext cx="12192215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516353" y="917431"/>
            <a:ext cx="1643764" cy="1837165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8474" y="3406754"/>
            <a:ext cx="1825300" cy="2579460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9659" y="5654953"/>
            <a:ext cx="1479139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2029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2038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39" name="Google Shape;6539;p42"/>
          <p:cNvGrpSpPr/>
          <p:nvPr/>
        </p:nvGrpSpPr>
        <p:grpSpPr>
          <a:xfrm>
            <a:off x="-351269" y="889416"/>
            <a:ext cx="10445629" cy="5028609"/>
            <a:chOff x="-308047" y="980825"/>
            <a:chExt cx="9160327" cy="5545438"/>
          </a:xfrm>
        </p:grpSpPr>
        <p:sp>
          <p:nvSpPr>
            <p:cNvPr id="6540" name="Google Shape;6540;p42"/>
            <p:cNvSpPr/>
            <p:nvPr/>
          </p:nvSpPr>
          <p:spPr>
            <a:xfrm flipH="1">
              <a:off x="-308047" y="5549800"/>
              <a:ext cx="2262118" cy="976463"/>
            </a:xfrm>
            <a:custGeom>
              <a:avLst/>
              <a:gdLst/>
              <a:ahLst/>
              <a:cxnLst/>
              <a:rect l="l" t="t" r="r" b="b"/>
              <a:pathLst>
                <a:path w="29249" h="12738" extrusionOk="0">
                  <a:moveTo>
                    <a:pt x="10913" y="0"/>
                  </a:moveTo>
                  <a:cubicBezTo>
                    <a:pt x="10819" y="0"/>
                    <a:pt x="10723" y="3"/>
                    <a:pt x="10626" y="7"/>
                  </a:cubicBezTo>
                  <a:cubicBezTo>
                    <a:pt x="9890" y="7"/>
                    <a:pt x="9153" y="217"/>
                    <a:pt x="8417" y="638"/>
                  </a:cubicBezTo>
                  <a:cubicBezTo>
                    <a:pt x="7680" y="901"/>
                    <a:pt x="7102" y="1322"/>
                    <a:pt x="6576" y="1953"/>
                  </a:cubicBezTo>
                  <a:cubicBezTo>
                    <a:pt x="5997" y="2532"/>
                    <a:pt x="5576" y="3269"/>
                    <a:pt x="5366" y="4058"/>
                  </a:cubicBezTo>
                  <a:cubicBezTo>
                    <a:pt x="5050" y="4847"/>
                    <a:pt x="4945" y="5636"/>
                    <a:pt x="4945" y="6477"/>
                  </a:cubicBezTo>
                  <a:cubicBezTo>
                    <a:pt x="4998" y="7003"/>
                    <a:pt x="5103" y="7530"/>
                    <a:pt x="5208" y="8056"/>
                  </a:cubicBezTo>
                  <a:lnTo>
                    <a:pt x="5208" y="8108"/>
                  </a:lnTo>
                  <a:cubicBezTo>
                    <a:pt x="4261" y="8161"/>
                    <a:pt x="3262" y="8529"/>
                    <a:pt x="2473" y="9055"/>
                  </a:cubicBezTo>
                  <a:cubicBezTo>
                    <a:pt x="1631" y="9634"/>
                    <a:pt x="1000" y="10370"/>
                    <a:pt x="526" y="11264"/>
                  </a:cubicBezTo>
                  <a:cubicBezTo>
                    <a:pt x="263" y="11738"/>
                    <a:pt x="105" y="12211"/>
                    <a:pt x="0" y="12737"/>
                  </a:cubicBezTo>
                  <a:lnTo>
                    <a:pt x="29248" y="12737"/>
                  </a:lnTo>
                  <a:lnTo>
                    <a:pt x="29248" y="12580"/>
                  </a:lnTo>
                  <a:cubicBezTo>
                    <a:pt x="29038" y="12317"/>
                    <a:pt x="28880" y="12106"/>
                    <a:pt x="28670" y="11948"/>
                  </a:cubicBezTo>
                  <a:cubicBezTo>
                    <a:pt x="28302" y="11580"/>
                    <a:pt x="27828" y="11264"/>
                    <a:pt x="27407" y="11001"/>
                  </a:cubicBezTo>
                  <a:cubicBezTo>
                    <a:pt x="26492" y="10520"/>
                    <a:pt x="25620" y="10258"/>
                    <a:pt x="24631" y="10258"/>
                  </a:cubicBezTo>
                  <a:cubicBezTo>
                    <a:pt x="24540" y="10258"/>
                    <a:pt x="24449" y="10261"/>
                    <a:pt x="24356" y="10265"/>
                  </a:cubicBezTo>
                  <a:cubicBezTo>
                    <a:pt x="23567" y="10265"/>
                    <a:pt x="22831" y="10475"/>
                    <a:pt x="22147" y="10896"/>
                  </a:cubicBezTo>
                  <a:cubicBezTo>
                    <a:pt x="22042" y="10949"/>
                    <a:pt x="21884" y="10949"/>
                    <a:pt x="21831" y="11001"/>
                  </a:cubicBezTo>
                  <a:cubicBezTo>
                    <a:pt x="21515" y="10212"/>
                    <a:pt x="21042" y="9581"/>
                    <a:pt x="20463" y="8950"/>
                  </a:cubicBezTo>
                  <a:cubicBezTo>
                    <a:pt x="20043" y="8634"/>
                    <a:pt x="19569" y="8319"/>
                    <a:pt x="19201" y="8056"/>
                  </a:cubicBezTo>
                  <a:cubicBezTo>
                    <a:pt x="18412" y="7582"/>
                    <a:pt x="17623" y="7372"/>
                    <a:pt x="16781" y="7319"/>
                  </a:cubicBezTo>
                  <a:cubicBezTo>
                    <a:pt x="16834" y="6846"/>
                    <a:pt x="16886" y="6425"/>
                    <a:pt x="16834" y="5951"/>
                  </a:cubicBezTo>
                  <a:cubicBezTo>
                    <a:pt x="16781" y="5425"/>
                    <a:pt x="16623" y="4899"/>
                    <a:pt x="16571" y="4373"/>
                  </a:cubicBezTo>
                  <a:cubicBezTo>
                    <a:pt x="16255" y="3321"/>
                    <a:pt x="15729" y="2479"/>
                    <a:pt x="14992" y="1690"/>
                  </a:cubicBezTo>
                  <a:cubicBezTo>
                    <a:pt x="14572" y="1322"/>
                    <a:pt x="14151" y="1007"/>
                    <a:pt x="13730" y="743"/>
                  </a:cubicBezTo>
                  <a:cubicBezTo>
                    <a:pt x="12814" y="262"/>
                    <a:pt x="11943" y="0"/>
                    <a:pt x="109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6541" name="Google Shape;6541;p42"/>
            <p:cNvSpPr/>
            <p:nvPr/>
          </p:nvSpPr>
          <p:spPr>
            <a:xfrm>
              <a:off x="8474119" y="980825"/>
              <a:ext cx="378161" cy="192025"/>
            </a:xfrm>
            <a:custGeom>
              <a:avLst/>
              <a:gdLst/>
              <a:ahLst/>
              <a:cxnLst/>
              <a:rect l="l" t="t" r="r" b="b"/>
              <a:pathLst>
                <a:path w="14993" h="7681" extrusionOk="0">
                  <a:moveTo>
                    <a:pt x="6313" y="0"/>
                  </a:moveTo>
                  <a:cubicBezTo>
                    <a:pt x="5734" y="0"/>
                    <a:pt x="5208" y="105"/>
                    <a:pt x="4682" y="421"/>
                  </a:cubicBezTo>
                  <a:cubicBezTo>
                    <a:pt x="4156" y="631"/>
                    <a:pt x="3682" y="947"/>
                    <a:pt x="3314" y="1368"/>
                  </a:cubicBezTo>
                  <a:cubicBezTo>
                    <a:pt x="2841" y="1736"/>
                    <a:pt x="2578" y="2262"/>
                    <a:pt x="2420" y="2893"/>
                  </a:cubicBezTo>
                  <a:cubicBezTo>
                    <a:pt x="2157" y="3419"/>
                    <a:pt x="2052" y="3998"/>
                    <a:pt x="2104" y="4577"/>
                  </a:cubicBezTo>
                  <a:cubicBezTo>
                    <a:pt x="2104" y="4734"/>
                    <a:pt x="2157" y="4892"/>
                    <a:pt x="2157" y="5050"/>
                  </a:cubicBezTo>
                  <a:cubicBezTo>
                    <a:pt x="2104" y="5103"/>
                    <a:pt x="2052" y="5103"/>
                    <a:pt x="1894" y="5155"/>
                  </a:cubicBezTo>
                  <a:cubicBezTo>
                    <a:pt x="1526" y="5313"/>
                    <a:pt x="1105" y="5576"/>
                    <a:pt x="842" y="5892"/>
                  </a:cubicBezTo>
                  <a:cubicBezTo>
                    <a:pt x="526" y="6207"/>
                    <a:pt x="316" y="6628"/>
                    <a:pt x="211" y="6996"/>
                  </a:cubicBezTo>
                  <a:cubicBezTo>
                    <a:pt x="53" y="7207"/>
                    <a:pt x="0" y="7470"/>
                    <a:pt x="0" y="7680"/>
                  </a:cubicBezTo>
                  <a:lnTo>
                    <a:pt x="14993" y="7680"/>
                  </a:lnTo>
                  <a:lnTo>
                    <a:pt x="14993" y="7628"/>
                  </a:lnTo>
                  <a:cubicBezTo>
                    <a:pt x="14993" y="7417"/>
                    <a:pt x="14940" y="7259"/>
                    <a:pt x="14940" y="7102"/>
                  </a:cubicBezTo>
                  <a:cubicBezTo>
                    <a:pt x="14677" y="6365"/>
                    <a:pt x="14309" y="5681"/>
                    <a:pt x="13783" y="5155"/>
                  </a:cubicBezTo>
                  <a:cubicBezTo>
                    <a:pt x="13414" y="4997"/>
                    <a:pt x="13099" y="4734"/>
                    <a:pt x="12836" y="4524"/>
                  </a:cubicBezTo>
                  <a:cubicBezTo>
                    <a:pt x="12257" y="4208"/>
                    <a:pt x="11573" y="3998"/>
                    <a:pt x="10942" y="3998"/>
                  </a:cubicBezTo>
                  <a:cubicBezTo>
                    <a:pt x="10889" y="3682"/>
                    <a:pt x="10784" y="3314"/>
                    <a:pt x="10732" y="3051"/>
                  </a:cubicBezTo>
                  <a:cubicBezTo>
                    <a:pt x="10468" y="2367"/>
                    <a:pt x="10100" y="1683"/>
                    <a:pt x="9522" y="1157"/>
                  </a:cubicBezTo>
                  <a:cubicBezTo>
                    <a:pt x="9206" y="947"/>
                    <a:pt x="8943" y="684"/>
                    <a:pt x="8627" y="473"/>
                  </a:cubicBezTo>
                  <a:cubicBezTo>
                    <a:pt x="7891" y="105"/>
                    <a:pt x="7154" y="0"/>
                    <a:pt x="6313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sp>
          <p:nvSpPr>
            <p:cNvPr id="6542" name="Google Shape;6542;p42"/>
            <p:cNvSpPr/>
            <p:nvPr/>
          </p:nvSpPr>
          <p:spPr>
            <a:xfrm>
              <a:off x="7352178" y="3183975"/>
              <a:ext cx="848747" cy="402790"/>
            </a:xfrm>
            <a:custGeom>
              <a:avLst/>
              <a:gdLst/>
              <a:ahLst/>
              <a:cxnLst/>
              <a:rect l="l" t="t" r="r" b="b"/>
              <a:pathLst>
                <a:path w="24725" h="10627" extrusionOk="0">
                  <a:moveTo>
                    <a:pt x="7312" y="0"/>
                  </a:moveTo>
                  <a:cubicBezTo>
                    <a:pt x="6681" y="0"/>
                    <a:pt x="6050" y="210"/>
                    <a:pt x="5471" y="473"/>
                  </a:cubicBezTo>
                  <a:cubicBezTo>
                    <a:pt x="4892" y="631"/>
                    <a:pt x="4366" y="1052"/>
                    <a:pt x="3893" y="1526"/>
                  </a:cubicBezTo>
                  <a:cubicBezTo>
                    <a:pt x="3420" y="1946"/>
                    <a:pt x="3104" y="2578"/>
                    <a:pt x="2894" y="3156"/>
                  </a:cubicBezTo>
                  <a:cubicBezTo>
                    <a:pt x="2630" y="3735"/>
                    <a:pt x="2525" y="4419"/>
                    <a:pt x="2578" y="5050"/>
                  </a:cubicBezTo>
                  <a:cubicBezTo>
                    <a:pt x="2630" y="5471"/>
                    <a:pt x="2736" y="5892"/>
                    <a:pt x="2788" y="6313"/>
                  </a:cubicBezTo>
                  <a:cubicBezTo>
                    <a:pt x="2999" y="6891"/>
                    <a:pt x="3262" y="7417"/>
                    <a:pt x="3630" y="7891"/>
                  </a:cubicBezTo>
                  <a:cubicBezTo>
                    <a:pt x="3157" y="7943"/>
                    <a:pt x="2736" y="8101"/>
                    <a:pt x="2262" y="8259"/>
                  </a:cubicBezTo>
                  <a:cubicBezTo>
                    <a:pt x="1736" y="8469"/>
                    <a:pt x="1263" y="8785"/>
                    <a:pt x="895" y="9258"/>
                  </a:cubicBezTo>
                  <a:cubicBezTo>
                    <a:pt x="474" y="9679"/>
                    <a:pt x="211" y="10100"/>
                    <a:pt x="0" y="10626"/>
                  </a:cubicBezTo>
                  <a:lnTo>
                    <a:pt x="24725" y="10626"/>
                  </a:lnTo>
                  <a:cubicBezTo>
                    <a:pt x="24462" y="10048"/>
                    <a:pt x="24093" y="9521"/>
                    <a:pt x="23620" y="9048"/>
                  </a:cubicBezTo>
                  <a:cubicBezTo>
                    <a:pt x="23304" y="8785"/>
                    <a:pt x="22883" y="8522"/>
                    <a:pt x="22568" y="8364"/>
                  </a:cubicBezTo>
                  <a:cubicBezTo>
                    <a:pt x="21779" y="7943"/>
                    <a:pt x="20937" y="7733"/>
                    <a:pt x="19990" y="7733"/>
                  </a:cubicBezTo>
                  <a:cubicBezTo>
                    <a:pt x="19622" y="7733"/>
                    <a:pt x="19201" y="7838"/>
                    <a:pt x="18885" y="7943"/>
                  </a:cubicBezTo>
                  <a:cubicBezTo>
                    <a:pt x="18833" y="7680"/>
                    <a:pt x="18833" y="7417"/>
                    <a:pt x="18780" y="7154"/>
                  </a:cubicBezTo>
                  <a:cubicBezTo>
                    <a:pt x="18517" y="6365"/>
                    <a:pt x="18096" y="5629"/>
                    <a:pt x="17465" y="5103"/>
                  </a:cubicBezTo>
                  <a:cubicBezTo>
                    <a:pt x="17097" y="4840"/>
                    <a:pt x="16781" y="4682"/>
                    <a:pt x="16466" y="4419"/>
                  </a:cubicBezTo>
                  <a:cubicBezTo>
                    <a:pt x="15677" y="3998"/>
                    <a:pt x="14887" y="3788"/>
                    <a:pt x="13941" y="3788"/>
                  </a:cubicBezTo>
                  <a:cubicBezTo>
                    <a:pt x="13362" y="3788"/>
                    <a:pt x="12888" y="3945"/>
                    <a:pt x="12362" y="4156"/>
                  </a:cubicBezTo>
                  <a:cubicBezTo>
                    <a:pt x="12310" y="3893"/>
                    <a:pt x="12310" y="3682"/>
                    <a:pt x="12257" y="3419"/>
                  </a:cubicBezTo>
                  <a:cubicBezTo>
                    <a:pt x="11994" y="2630"/>
                    <a:pt x="11521" y="1894"/>
                    <a:pt x="10942" y="1315"/>
                  </a:cubicBezTo>
                  <a:cubicBezTo>
                    <a:pt x="10626" y="1052"/>
                    <a:pt x="10258" y="789"/>
                    <a:pt x="9890" y="579"/>
                  </a:cubicBezTo>
                  <a:cubicBezTo>
                    <a:pt x="9101" y="210"/>
                    <a:pt x="8259" y="0"/>
                    <a:pt x="7312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</p:grpSp>
      <p:grpSp>
        <p:nvGrpSpPr>
          <p:cNvPr id="6543" name="Google Shape;6543;p42"/>
          <p:cNvGrpSpPr/>
          <p:nvPr/>
        </p:nvGrpSpPr>
        <p:grpSpPr>
          <a:xfrm>
            <a:off x="-2280" y="-11449"/>
            <a:ext cx="12192215" cy="6882076"/>
            <a:chOff x="-2000" y="-12625"/>
            <a:chExt cx="10692000" cy="7589400"/>
          </a:xfrm>
        </p:grpSpPr>
        <p:sp>
          <p:nvSpPr>
            <p:cNvPr id="6544" name="Google Shape;6544;p42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grpSp>
          <p:nvGrpSpPr>
            <p:cNvPr id="6545" name="Google Shape;6545;p42"/>
            <p:cNvGrpSpPr/>
            <p:nvPr/>
          </p:nvGrpSpPr>
          <p:grpSpPr>
            <a:xfrm rot="10800000" flipH="1">
              <a:off x="541072" y="7200946"/>
              <a:ext cx="9609875" cy="285829"/>
              <a:chOff x="471460" y="61396"/>
              <a:chExt cx="9609875" cy="285829"/>
            </a:xfrm>
          </p:grpSpPr>
          <p:grpSp>
            <p:nvGrpSpPr>
              <p:cNvPr id="6546" name="Google Shape;6546;p42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6547" name="Google Shape;6547;p42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548" name="Google Shape;6548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549" name="Google Shape;6549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550" name="Google Shape;6550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551" name="Google Shape;6551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552" name="Google Shape;6552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553" name="Google Shape;6553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554" name="Google Shape;6554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555" name="Google Shape;6555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556" name="Google Shape;6556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557" name="Google Shape;6557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558" name="Google Shape;6558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559" name="Google Shape;6559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560" name="Google Shape;6560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561" name="Google Shape;6561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562" name="Google Shape;6562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563" name="Google Shape;6563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6564" name="Google Shape;6564;p42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6565" name="Google Shape;6565;p42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6566" name="Google Shape;6566;p42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567" name="Google Shape;6567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68" name="Google Shape;6568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569" name="Google Shape;6569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570" name="Google Shape;6570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571" name="Google Shape;6571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72" name="Google Shape;6572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573" name="Google Shape;6573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574" name="Google Shape;6574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575" name="Google Shape;6575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76" name="Google Shape;6576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577" name="Google Shape;6577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578" name="Google Shape;6578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579" name="Google Shape;6579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80" name="Google Shape;6580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581" name="Google Shape;6581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582" name="Google Shape;6582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583" name="Google Shape;6583;p42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584" name="Google Shape;6584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85" name="Google Shape;6585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586" name="Google Shape;6586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587" name="Google Shape;6587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588" name="Google Shape;6588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89" name="Google Shape;6589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590" name="Google Shape;6590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591" name="Google Shape;6591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592" name="Google Shape;6592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93" name="Google Shape;6593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594" name="Google Shape;6594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595" name="Google Shape;6595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596" name="Google Shape;6596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597" name="Google Shape;6597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598" name="Google Shape;6598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599" name="Google Shape;6599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6600" name="Google Shape;6600;p42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6601" name="Google Shape;6601;p42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602" name="Google Shape;6602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03" name="Google Shape;6603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04" name="Google Shape;6604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05" name="Google Shape;6605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606" name="Google Shape;6606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07" name="Google Shape;6607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08" name="Google Shape;6608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09" name="Google Shape;6609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610" name="Google Shape;6610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11" name="Google Shape;6611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12" name="Google Shape;6612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13" name="Google Shape;6613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614" name="Google Shape;6614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15" name="Google Shape;6615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16" name="Google Shape;6616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17" name="Google Shape;6617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618" name="Google Shape;6618;p42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619" name="Google Shape;6619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20" name="Google Shape;6620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21" name="Google Shape;6621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22" name="Google Shape;6622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623" name="Google Shape;6623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24" name="Google Shape;6624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25" name="Google Shape;6625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26" name="Google Shape;6626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627" name="Google Shape;6627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28" name="Google Shape;6628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29" name="Google Shape;6629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30" name="Google Shape;6630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631" name="Google Shape;6631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32" name="Google Shape;6632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33" name="Google Shape;6633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34" name="Google Shape;6634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6635" name="Google Shape;6635;p42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6636" name="Google Shape;6636;p4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637" name="Google Shape;6637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638" name="Google Shape;6638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639" name="Google Shape;6639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6640" name="Google Shape;6640;p4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641" name="Google Shape;6641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642" name="Google Shape;6642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643" name="Google Shape;6643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6644" name="Google Shape;6644;p4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645" name="Google Shape;6645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646" name="Google Shape;6646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647" name="Google Shape;6647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6648" name="Google Shape;6648;p4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649" name="Google Shape;6649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650" name="Google Shape;6650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651" name="Google Shape;6651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6652" name="Google Shape;6652;p42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6653" name="Google Shape;6653;p42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654" name="Google Shape;6654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655" name="Google Shape;6655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656" name="Google Shape;6656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6657" name="Google Shape;6657;p42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658" name="Google Shape;6658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659" name="Google Shape;6659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660" name="Google Shape;6660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6661" name="Google Shape;6661;p42"/>
            <p:cNvGrpSpPr/>
            <p:nvPr/>
          </p:nvGrpSpPr>
          <p:grpSpPr>
            <a:xfrm>
              <a:off x="471460" y="61396"/>
              <a:ext cx="9609875" cy="285829"/>
              <a:chOff x="471460" y="61396"/>
              <a:chExt cx="9609875" cy="285829"/>
            </a:xfrm>
          </p:grpSpPr>
          <p:grpSp>
            <p:nvGrpSpPr>
              <p:cNvPr id="6662" name="Google Shape;6662;p42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6663" name="Google Shape;6663;p42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664" name="Google Shape;6664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665" name="Google Shape;6665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666" name="Google Shape;6666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667" name="Google Shape;6667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668" name="Google Shape;6668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669" name="Google Shape;6669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670" name="Google Shape;6670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671" name="Google Shape;6671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672" name="Google Shape;6672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673" name="Google Shape;6673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674" name="Google Shape;6674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675" name="Google Shape;6675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676" name="Google Shape;6676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677" name="Google Shape;6677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678" name="Google Shape;6678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679" name="Google Shape;6679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6680" name="Google Shape;6680;p42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6681" name="Google Shape;6681;p42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6682" name="Google Shape;6682;p42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683" name="Google Shape;6683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84" name="Google Shape;6684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85" name="Google Shape;6685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86" name="Google Shape;6686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687" name="Google Shape;6687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88" name="Google Shape;6688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89" name="Google Shape;6689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90" name="Google Shape;6690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691" name="Google Shape;6691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92" name="Google Shape;6692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93" name="Google Shape;6693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94" name="Google Shape;6694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695" name="Google Shape;6695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696" name="Google Shape;6696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97" name="Google Shape;6697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698" name="Google Shape;6698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699" name="Google Shape;6699;p42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700" name="Google Shape;6700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01" name="Google Shape;6701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02" name="Google Shape;6702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03" name="Google Shape;6703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704" name="Google Shape;6704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05" name="Google Shape;6705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06" name="Google Shape;6706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07" name="Google Shape;6707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708" name="Google Shape;6708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09" name="Google Shape;6709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10" name="Google Shape;6710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11" name="Google Shape;6711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712" name="Google Shape;6712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13" name="Google Shape;6713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14" name="Google Shape;6714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15" name="Google Shape;6715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6716" name="Google Shape;6716;p42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6717" name="Google Shape;6717;p42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718" name="Google Shape;6718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19" name="Google Shape;6719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20" name="Google Shape;6720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21" name="Google Shape;6721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722" name="Google Shape;6722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23" name="Google Shape;6723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24" name="Google Shape;6724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25" name="Google Shape;6725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726" name="Google Shape;6726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27" name="Google Shape;6727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28" name="Google Shape;6728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29" name="Google Shape;6729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730" name="Google Shape;6730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31" name="Google Shape;6731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32" name="Google Shape;6732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33" name="Google Shape;6733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734" name="Google Shape;6734;p42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6735" name="Google Shape;6735;p42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36" name="Google Shape;6736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37" name="Google Shape;6737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38" name="Google Shape;6738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739" name="Google Shape;6739;p42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40" name="Google Shape;6740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41" name="Google Shape;6741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42" name="Google Shape;6742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743" name="Google Shape;6743;p42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44" name="Google Shape;6744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45" name="Google Shape;6745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46" name="Google Shape;6746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6747" name="Google Shape;6747;p42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6748" name="Google Shape;6748;p42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49" name="Google Shape;6749;p42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750" name="Google Shape;6750;p42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6751" name="Google Shape;6751;p42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6752" name="Google Shape;6752;p42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753" name="Google Shape;6753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754" name="Google Shape;6754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755" name="Google Shape;6755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6756" name="Google Shape;6756;p42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757" name="Google Shape;6757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758" name="Google Shape;6758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759" name="Google Shape;6759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6760" name="Google Shape;6760;p42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761" name="Google Shape;6761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762" name="Google Shape;6762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763" name="Google Shape;6763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6764" name="Google Shape;6764;p42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6765" name="Google Shape;6765;p42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766" name="Google Shape;6766;p42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6767" name="Google Shape;6767;p42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6768" name="Google Shape;6768;p42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6769" name="Google Shape;6769;p42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770" name="Google Shape;6770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771" name="Google Shape;6771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772" name="Google Shape;6772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6773" name="Google Shape;6773;p42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774" name="Google Shape;6774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775" name="Google Shape;6775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776" name="Google Shape;6776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6777" name="Google Shape;6777;p42"/>
            <p:cNvGrpSpPr/>
            <p:nvPr/>
          </p:nvGrpSpPr>
          <p:grpSpPr>
            <a:xfrm>
              <a:off x="73845" y="98713"/>
              <a:ext cx="285829" cy="7341550"/>
              <a:chOff x="73845" y="36500"/>
              <a:chExt cx="285829" cy="7341550"/>
            </a:xfrm>
          </p:grpSpPr>
          <p:grpSp>
            <p:nvGrpSpPr>
              <p:cNvPr id="6778" name="Google Shape;6778;p42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6779" name="Google Shape;6779;p42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780" name="Google Shape;6780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781" name="Google Shape;6781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782" name="Google Shape;6782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783" name="Google Shape;6783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784" name="Google Shape;6784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785" name="Google Shape;6785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786" name="Google Shape;6786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787" name="Google Shape;6787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788" name="Google Shape;6788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789" name="Google Shape;6789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790" name="Google Shape;6790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791" name="Google Shape;6791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792" name="Google Shape;6792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793" name="Google Shape;6793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794" name="Google Shape;6794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795" name="Google Shape;6795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6796" name="Google Shape;6796;p42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797" name="Google Shape;6797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798" name="Google Shape;6798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799" name="Google Shape;6799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00" name="Google Shape;6800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801" name="Google Shape;6801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02" name="Google Shape;6802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03" name="Google Shape;6803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04" name="Google Shape;6804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805" name="Google Shape;6805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06" name="Google Shape;6806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07" name="Google Shape;6807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08" name="Google Shape;6808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809" name="Google Shape;6809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10" name="Google Shape;6810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11" name="Google Shape;6811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12" name="Google Shape;6812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6813" name="Google Shape;6813;p42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6814" name="Google Shape;6814;p42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815" name="Google Shape;6815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16" name="Google Shape;6816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17" name="Google Shape;6817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18" name="Google Shape;6818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819" name="Google Shape;6819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20" name="Google Shape;6820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21" name="Google Shape;6821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22" name="Google Shape;6822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823" name="Google Shape;6823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24" name="Google Shape;6824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25" name="Google Shape;6825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26" name="Google Shape;6826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827" name="Google Shape;6827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28" name="Google Shape;6828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29" name="Google Shape;6829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30" name="Google Shape;6830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6831" name="Google Shape;6831;p42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832" name="Google Shape;6832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33" name="Google Shape;6833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34" name="Google Shape;6834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35" name="Google Shape;6835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836" name="Google Shape;6836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37" name="Google Shape;6837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38" name="Google Shape;6838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39" name="Google Shape;6839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840" name="Google Shape;6840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41" name="Google Shape;6841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42" name="Google Shape;6842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43" name="Google Shape;6843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844" name="Google Shape;6844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45" name="Google Shape;6845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46" name="Google Shape;6846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47" name="Google Shape;6847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6848" name="Google Shape;6848;p42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6849" name="Google Shape;6849;p42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850" name="Google Shape;6850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851" name="Google Shape;6851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852" name="Google Shape;6852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6853" name="Google Shape;6853;p42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854" name="Google Shape;6854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855" name="Google Shape;6855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856" name="Google Shape;6856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6857" name="Google Shape;6857;p42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858" name="Google Shape;6858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859" name="Google Shape;6859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860" name="Google Shape;6860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6861" name="Google Shape;6861;p42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862" name="Google Shape;6862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863" name="Google Shape;6863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864" name="Google Shape;6864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6865" name="Google Shape;6865;p42"/>
            <p:cNvGrpSpPr/>
            <p:nvPr/>
          </p:nvGrpSpPr>
          <p:grpSpPr>
            <a:xfrm>
              <a:off x="10332320" y="145213"/>
              <a:ext cx="285829" cy="7341550"/>
              <a:chOff x="73845" y="36500"/>
              <a:chExt cx="285829" cy="7341550"/>
            </a:xfrm>
          </p:grpSpPr>
          <p:grpSp>
            <p:nvGrpSpPr>
              <p:cNvPr id="6866" name="Google Shape;6866;p42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6867" name="Google Shape;6867;p42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868" name="Google Shape;6868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69" name="Google Shape;6869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70" name="Google Shape;6870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71" name="Google Shape;6871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872" name="Google Shape;6872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73" name="Google Shape;6873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74" name="Google Shape;6874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75" name="Google Shape;6875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876" name="Google Shape;6876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77" name="Google Shape;6877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78" name="Google Shape;6878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79" name="Google Shape;6879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880" name="Google Shape;6880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81" name="Google Shape;6881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82" name="Google Shape;6882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83" name="Google Shape;6883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6884" name="Google Shape;6884;p42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885" name="Google Shape;6885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86" name="Google Shape;6886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87" name="Google Shape;6887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88" name="Google Shape;6888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889" name="Google Shape;6889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90" name="Google Shape;6890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91" name="Google Shape;6891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92" name="Google Shape;6892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893" name="Google Shape;6893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94" name="Google Shape;6894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95" name="Google Shape;6895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96" name="Google Shape;6896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897" name="Google Shape;6897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898" name="Google Shape;6898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899" name="Google Shape;6899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900" name="Google Shape;6900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6901" name="Google Shape;6901;p42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6902" name="Google Shape;6902;p42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903" name="Google Shape;6903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04" name="Google Shape;6904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905" name="Google Shape;6905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906" name="Google Shape;6906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907" name="Google Shape;6907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08" name="Google Shape;6908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909" name="Google Shape;6909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910" name="Google Shape;6910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911" name="Google Shape;6911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12" name="Google Shape;6912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913" name="Google Shape;6913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914" name="Google Shape;6914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915" name="Google Shape;6915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16" name="Google Shape;6916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917" name="Google Shape;6917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918" name="Google Shape;6918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6919" name="Google Shape;6919;p42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6920" name="Google Shape;6920;p42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21" name="Google Shape;6921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922" name="Google Shape;6922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923" name="Google Shape;6923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924" name="Google Shape;6924;p42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25" name="Google Shape;6925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926" name="Google Shape;6926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927" name="Google Shape;6927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928" name="Google Shape;6928;p42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29" name="Google Shape;6929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930" name="Google Shape;6930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931" name="Google Shape;6931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6932" name="Google Shape;6932;p42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6933" name="Google Shape;6933;p42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934" name="Google Shape;6934;p42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6935" name="Google Shape;6935;p42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6936" name="Google Shape;6936;p42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6937" name="Google Shape;6937;p42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938" name="Google Shape;6938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939" name="Google Shape;6939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940" name="Google Shape;6940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6941" name="Google Shape;6941;p42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942" name="Google Shape;6942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943" name="Google Shape;6943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944" name="Google Shape;6944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6945" name="Google Shape;6945;p42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946" name="Google Shape;6946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947" name="Google Shape;6947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948" name="Google Shape;6948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6949" name="Google Shape;6949;p42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6950" name="Google Shape;6950;p42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951" name="Google Shape;6951;p42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6952" name="Google Shape;6952;p42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6953" name="Google Shape;6953;p42"/>
          <p:cNvSpPr txBox="1">
            <a:spLocks noGrp="1"/>
          </p:cNvSpPr>
          <p:nvPr>
            <p:ph type="subTitle" idx="1"/>
          </p:nvPr>
        </p:nvSpPr>
        <p:spPr>
          <a:xfrm>
            <a:off x="960029" y="1616535"/>
            <a:ext cx="7838731" cy="3519657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954" name="Google Shape;6954;p42"/>
          <p:cNvSpPr txBox="1">
            <a:spLocks noGrp="1"/>
          </p:cNvSpPr>
          <p:nvPr>
            <p:ph type="title"/>
          </p:nvPr>
        </p:nvSpPr>
        <p:spPr>
          <a:xfrm>
            <a:off x="960017" y="713097"/>
            <a:ext cx="10272043" cy="763617"/>
          </a:xfrm>
          <a:prstGeom prst="rect">
            <a:avLst/>
          </a:prstGeom>
        </p:spPr>
        <p:txBody>
          <a:bodyPr spcFirstLastPara="1" wrap="square" lIns="114525" tIns="114525" rIns="114525" bIns="1145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928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8" name="Google Shape;7878;p45"/>
          <p:cNvGrpSpPr/>
          <p:nvPr/>
        </p:nvGrpSpPr>
        <p:grpSpPr>
          <a:xfrm>
            <a:off x="-2280" y="-11449"/>
            <a:ext cx="12192215" cy="6882076"/>
            <a:chOff x="-2000" y="-12625"/>
            <a:chExt cx="10692000" cy="7589400"/>
          </a:xfrm>
        </p:grpSpPr>
        <p:sp>
          <p:nvSpPr>
            <p:cNvPr id="7879" name="Google Shape;7879;p45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grpSp>
          <p:nvGrpSpPr>
            <p:cNvPr id="7880" name="Google Shape;7880;p45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7881" name="Google Shape;7881;p45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7882" name="Google Shape;7882;p45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7883" name="Google Shape;7883;p45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7884" name="Google Shape;7884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7885" name="Google Shape;7885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7886" name="Google Shape;7886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7887" name="Google Shape;7887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7888" name="Google Shape;7888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7889" name="Google Shape;7889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7890" name="Google Shape;7890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7891" name="Google Shape;7891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7892" name="Google Shape;7892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7893" name="Google Shape;7893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7894" name="Google Shape;7894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7895" name="Google Shape;7895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7896" name="Google Shape;7896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7897" name="Google Shape;7897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7898" name="Google Shape;7898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7899" name="Google Shape;7899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7900" name="Google Shape;7900;p45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7901" name="Google Shape;7901;p45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7902" name="Google Shape;7902;p45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7903" name="Google Shape;7903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04" name="Google Shape;7904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05" name="Google Shape;7905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06" name="Google Shape;7906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07" name="Google Shape;7907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08" name="Google Shape;7908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09" name="Google Shape;7909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10" name="Google Shape;7910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11" name="Google Shape;7911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12" name="Google Shape;7912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13" name="Google Shape;7913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14" name="Google Shape;7914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15" name="Google Shape;7915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16" name="Google Shape;7916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17" name="Google Shape;7917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18" name="Google Shape;7918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7919" name="Google Shape;7919;p45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7920" name="Google Shape;7920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21" name="Google Shape;7921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22" name="Google Shape;7922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23" name="Google Shape;7923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24" name="Google Shape;7924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25" name="Google Shape;7925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26" name="Google Shape;7926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27" name="Google Shape;7927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28" name="Google Shape;7928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29" name="Google Shape;7929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30" name="Google Shape;7930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31" name="Google Shape;7931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32" name="Google Shape;7932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33" name="Google Shape;7933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34" name="Google Shape;7934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35" name="Google Shape;7935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7936" name="Google Shape;7936;p45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7937" name="Google Shape;7937;p45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7938" name="Google Shape;7938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39" name="Google Shape;7939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40" name="Google Shape;7940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41" name="Google Shape;7941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42" name="Google Shape;7942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43" name="Google Shape;7943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44" name="Google Shape;7944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45" name="Google Shape;7945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46" name="Google Shape;7946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47" name="Google Shape;7947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48" name="Google Shape;7948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49" name="Google Shape;7949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50" name="Google Shape;7950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51" name="Google Shape;7951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52" name="Google Shape;7952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53" name="Google Shape;7953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7954" name="Google Shape;7954;p45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7955" name="Google Shape;7955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56" name="Google Shape;7956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57" name="Google Shape;7957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58" name="Google Shape;7958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59" name="Google Shape;7959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60" name="Google Shape;7960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61" name="Google Shape;7961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62" name="Google Shape;7962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63" name="Google Shape;7963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64" name="Google Shape;7964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65" name="Google Shape;7965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66" name="Google Shape;7966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967" name="Google Shape;7967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7968" name="Google Shape;7968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69" name="Google Shape;7969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970" name="Google Shape;7970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7971" name="Google Shape;7971;p45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7972" name="Google Shape;7972;p45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7973" name="Google Shape;7973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974" name="Google Shape;7974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975" name="Google Shape;7975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7976" name="Google Shape;7976;p45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7977" name="Google Shape;7977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978" name="Google Shape;7978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979" name="Google Shape;7979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7980" name="Google Shape;7980;p45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7981" name="Google Shape;7981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982" name="Google Shape;7982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983" name="Google Shape;7983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7984" name="Google Shape;7984;p45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7985" name="Google Shape;7985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986" name="Google Shape;7986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7987" name="Google Shape;7987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7988" name="Google Shape;7988;p45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7989" name="Google Shape;7989;p45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7990" name="Google Shape;7990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7991" name="Google Shape;7991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7992" name="Google Shape;7992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7993" name="Google Shape;7993;p45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7994" name="Google Shape;7994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7995" name="Google Shape;7995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7996" name="Google Shape;7996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7997" name="Google Shape;7997;p45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7998" name="Google Shape;7998;p45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7999" name="Google Shape;7999;p45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000" name="Google Shape;8000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001" name="Google Shape;8001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002" name="Google Shape;8002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003" name="Google Shape;8003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004" name="Google Shape;8004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005" name="Google Shape;8005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006" name="Google Shape;8006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007" name="Google Shape;8007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008" name="Google Shape;8008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009" name="Google Shape;8009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010" name="Google Shape;8010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011" name="Google Shape;8011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012" name="Google Shape;8012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013" name="Google Shape;8013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014" name="Google Shape;8014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015" name="Google Shape;8015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8016" name="Google Shape;8016;p45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8017" name="Google Shape;8017;p45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8018" name="Google Shape;8018;p45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8019" name="Google Shape;8019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20" name="Google Shape;8020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21" name="Google Shape;8021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22" name="Google Shape;8022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23" name="Google Shape;8023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24" name="Google Shape;8024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25" name="Google Shape;8025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26" name="Google Shape;8026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27" name="Google Shape;8027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28" name="Google Shape;8028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29" name="Google Shape;8029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30" name="Google Shape;8030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31" name="Google Shape;8031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32" name="Google Shape;8032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33" name="Google Shape;8033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34" name="Google Shape;8034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035" name="Google Shape;8035;p45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8036" name="Google Shape;8036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37" name="Google Shape;8037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38" name="Google Shape;8038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39" name="Google Shape;8039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40" name="Google Shape;8040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41" name="Google Shape;8041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42" name="Google Shape;8042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43" name="Google Shape;8043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44" name="Google Shape;8044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45" name="Google Shape;8045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46" name="Google Shape;8046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47" name="Google Shape;8047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48" name="Google Shape;8048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49" name="Google Shape;8049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50" name="Google Shape;8050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51" name="Google Shape;8051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8052" name="Google Shape;8052;p45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8053" name="Google Shape;8053;p45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8054" name="Google Shape;8054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55" name="Google Shape;8055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56" name="Google Shape;8056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57" name="Google Shape;8057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58" name="Google Shape;8058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59" name="Google Shape;8059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60" name="Google Shape;8060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61" name="Google Shape;8061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62" name="Google Shape;8062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63" name="Google Shape;8063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64" name="Google Shape;8064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65" name="Google Shape;8065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66" name="Google Shape;8066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67" name="Google Shape;8067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68" name="Google Shape;8068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69" name="Google Shape;8069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070" name="Google Shape;8070;p45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8071" name="Google Shape;8071;p45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72" name="Google Shape;8072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73" name="Google Shape;8073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74" name="Google Shape;8074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75" name="Google Shape;8075;p45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76" name="Google Shape;8076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77" name="Google Shape;8077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78" name="Google Shape;8078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79" name="Google Shape;8079;p45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80" name="Google Shape;8080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81" name="Google Shape;8081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82" name="Google Shape;8082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083" name="Google Shape;8083;p45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8084" name="Google Shape;8084;p45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85" name="Google Shape;8085;p45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86" name="Google Shape;8086;p45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endParaRPr>
                              <a:solidFill>
                                <a:srgbClr val="4C4C4C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8087" name="Google Shape;8087;p45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088" name="Google Shape;8088;p45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089" name="Google Shape;8089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090" name="Google Shape;8090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091" name="Google Shape;8091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092" name="Google Shape;8092;p45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093" name="Google Shape;8093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094" name="Google Shape;8094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095" name="Google Shape;8095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096" name="Google Shape;8096;p45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097" name="Google Shape;8097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098" name="Google Shape;8098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099" name="Google Shape;8099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100" name="Google Shape;8100;p45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101" name="Google Shape;8101;p45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102" name="Google Shape;8102;p45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103" name="Google Shape;8103;p45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8104" name="Google Shape;8104;p45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8105" name="Google Shape;8105;p45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106" name="Google Shape;8106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107" name="Google Shape;8107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108" name="Google Shape;8108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109" name="Google Shape;8109;p45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110" name="Google Shape;8110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111" name="Google Shape;8111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112" name="Google Shape;8112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8113" name="Google Shape;8113;p45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8114" name="Google Shape;8114;p45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8115" name="Google Shape;8115;p45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116" name="Google Shape;8116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17" name="Google Shape;8117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18" name="Google Shape;8118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19" name="Google Shape;8119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120" name="Google Shape;8120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21" name="Google Shape;8121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22" name="Google Shape;8122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23" name="Google Shape;8123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124" name="Google Shape;8124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25" name="Google Shape;8125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26" name="Google Shape;8126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27" name="Google Shape;8127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128" name="Google Shape;8128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29" name="Google Shape;8129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30" name="Google Shape;8130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31" name="Google Shape;8131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8132" name="Google Shape;8132;p45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133" name="Google Shape;8133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34" name="Google Shape;8134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35" name="Google Shape;8135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36" name="Google Shape;8136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137" name="Google Shape;8137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38" name="Google Shape;8138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39" name="Google Shape;8139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40" name="Google Shape;8140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141" name="Google Shape;8141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42" name="Google Shape;8142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43" name="Google Shape;8143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44" name="Google Shape;8144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145" name="Google Shape;8145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46" name="Google Shape;8146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47" name="Google Shape;8147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48" name="Google Shape;8148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149" name="Google Shape;8149;p45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8150" name="Google Shape;8150;p45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151" name="Google Shape;8151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52" name="Google Shape;8152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53" name="Google Shape;8153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54" name="Google Shape;8154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155" name="Google Shape;8155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56" name="Google Shape;8156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57" name="Google Shape;8157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58" name="Google Shape;8158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159" name="Google Shape;8159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60" name="Google Shape;8160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61" name="Google Shape;8161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62" name="Google Shape;8162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163" name="Google Shape;8163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64" name="Google Shape;8164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65" name="Google Shape;8165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66" name="Google Shape;8166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8167" name="Google Shape;8167;p45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168" name="Google Shape;8168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69" name="Google Shape;8169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70" name="Google Shape;8170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71" name="Google Shape;8171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172" name="Google Shape;8172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73" name="Google Shape;8173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74" name="Google Shape;8174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75" name="Google Shape;8175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176" name="Google Shape;8176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77" name="Google Shape;8177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78" name="Google Shape;8178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79" name="Google Shape;8179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180" name="Google Shape;8180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181" name="Google Shape;8181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82" name="Google Shape;8182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183" name="Google Shape;8183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184" name="Google Shape;8184;p45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185" name="Google Shape;8185;p45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186" name="Google Shape;8186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187" name="Google Shape;8187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188" name="Google Shape;8188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189" name="Google Shape;8189;p45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190" name="Google Shape;8190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191" name="Google Shape;8191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192" name="Google Shape;8192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193" name="Google Shape;8193;p45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194" name="Google Shape;8194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195" name="Google Shape;8195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196" name="Google Shape;8196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197" name="Google Shape;8197;p45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198" name="Google Shape;8198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199" name="Google Shape;8199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200" name="Google Shape;8200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8201" name="Google Shape;8201;p45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8202" name="Google Shape;8202;p45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8203" name="Google Shape;8203;p45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204" name="Google Shape;8204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05" name="Google Shape;8205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06" name="Google Shape;8206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07" name="Google Shape;8207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208" name="Google Shape;8208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09" name="Google Shape;8209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10" name="Google Shape;8210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11" name="Google Shape;8211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212" name="Google Shape;8212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13" name="Google Shape;8213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14" name="Google Shape;8214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15" name="Google Shape;8215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216" name="Google Shape;8216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17" name="Google Shape;8217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18" name="Google Shape;8218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19" name="Google Shape;8219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8220" name="Google Shape;8220;p45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221" name="Google Shape;8221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22" name="Google Shape;8222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23" name="Google Shape;8223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24" name="Google Shape;8224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225" name="Google Shape;8225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26" name="Google Shape;8226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27" name="Google Shape;8227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28" name="Google Shape;8228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229" name="Google Shape;8229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30" name="Google Shape;8230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31" name="Google Shape;8231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32" name="Google Shape;8232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233" name="Google Shape;8233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34" name="Google Shape;8234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35" name="Google Shape;8235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36" name="Google Shape;8236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237" name="Google Shape;8237;p45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8238" name="Google Shape;8238;p45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239" name="Google Shape;8239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40" name="Google Shape;8240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41" name="Google Shape;8241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42" name="Google Shape;8242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243" name="Google Shape;8243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44" name="Google Shape;8244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45" name="Google Shape;8245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46" name="Google Shape;8246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247" name="Google Shape;8247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48" name="Google Shape;8248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49" name="Google Shape;8249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50" name="Google Shape;8250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251" name="Google Shape;8251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52" name="Google Shape;8252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53" name="Google Shape;8253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54" name="Google Shape;8254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8255" name="Google Shape;8255;p45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256" name="Google Shape;8256;p45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57" name="Google Shape;8257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58" name="Google Shape;8258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59" name="Google Shape;8259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260" name="Google Shape;8260;p45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61" name="Google Shape;8261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62" name="Google Shape;8262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63" name="Google Shape;8263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264" name="Google Shape;8264;p45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65" name="Google Shape;8265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66" name="Google Shape;8266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67" name="Google Shape;8267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268" name="Google Shape;8268;p45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269" name="Google Shape;8269;p45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70" name="Google Shape;8270;p45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271" name="Google Shape;8271;p45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272" name="Google Shape;8272;p45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273" name="Google Shape;8273;p45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274" name="Google Shape;8274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275" name="Google Shape;8275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276" name="Google Shape;8276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277" name="Google Shape;8277;p45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278" name="Google Shape;8278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279" name="Google Shape;8279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280" name="Google Shape;8280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281" name="Google Shape;8281;p45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282" name="Google Shape;8282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283" name="Google Shape;8283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284" name="Google Shape;8284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285" name="Google Shape;8285;p45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286" name="Google Shape;8286;p45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287" name="Google Shape;8287;p45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288" name="Google Shape;8288;p45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42739159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0" name="Google Shape;8290;p46"/>
          <p:cNvGrpSpPr/>
          <p:nvPr/>
        </p:nvGrpSpPr>
        <p:grpSpPr>
          <a:xfrm>
            <a:off x="-2280" y="-11449"/>
            <a:ext cx="12192215" cy="6882076"/>
            <a:chOff x="-2000" y="-12625"/>
            <a:chExt cx="10692000" cy="7589400"/>
          </a:xfrm>
        </p:grpSpPr>
        <p:sp>
          <p:nvSpPr>
            <p:cNvPr id="8291" name="Google Shape;8291;p46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grpSp>
          <p:nvGrpSpPr>
            <p:cNvPr id="8292" name="Google Shape;8292;p46"/>
            <p:cNvGrpSpPr/>
            <p:nvPr/>
          </p:nvGrpSpPr>
          <p:grpSpPr>
            <a:xfrm rot="10800000" flipH="1">
              <a:off x="541072" y="7200946"/>
              <a:ext cx="9609875" cy="285829"/>
              <a:chOff x="471460" y="61396"/>
              <a:chExt cx="9609875" cy="285829"/>
            </a:xfrm>
          </p:grpSpPr>
          <p:grpSp>
            <p:nvGrpSpPr>
              <p:cNvPr id="8293" name="Google Shape;8293;p46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8294" name="Google Shape;8294;p46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295" name="Google Shape;8295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296" name="Google Shape;829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297" name="Google Shape;829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298" name="Google Shape;829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299" name="Google Shape;8299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300" name="Google Shape;830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301" name="Google Shape;830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302" name="Google Shape;830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303" name="Google Shape;8303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304" name="Google Shape;830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305" name="Google Shape;830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306" name="Google Shape;830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307" name="Google Shape;8307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308" name="Google Shape;830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309" name="Google Shape;830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310" name="Google Shape;831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8311" name="Google Shape;8311;p46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8312" name="Google Shape;8312;p46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313" name="Google Shape;8313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14" name="Google Shape;8314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15" name="Google Shape;831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16" name="Google Shape;831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17" name="Google Shape;831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318" name="Google Shape;8318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19" name="Google Shape;8319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20" name="Google Shape;8320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21" name="Google Shape;8321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322" name="Google Shape;8322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23" name="Google Shape;8323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24" name="Google Shape;8324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25" name="Google Shape;8325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326" name="Google Shape;8326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27" name="Google Shape;8327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28" name="Google Shape;8328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29" name="Google Shape;8329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330" name="Google Shape;8330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31" name="Google Shape;8331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32" name="Google Shape;8332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33" name="Google Shape;8333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34" name="Google Shape;8334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335" name="Google Shape;8335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36" name="Google Shape;8336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37" name="Google Shape;8337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38" name="Google Shape;8338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339" name="Google Shape;8339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40" name="Google Shape;834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41" name="Google Shape;834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42" name="Google Shape;834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343" name="Google Shape;8343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44" name="Google Shape;8344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45" name="Google Shape;8345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46" name="Google Shape;8346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347" name="Google Shape;8347;p46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348" name="Google Shape;8348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49" name="Google Shape;8349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50" name="Google Shape;835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51" name="Google Shape;835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52" name="Google Shape;835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353" name="Google Shape;8353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54" name="Google Shape;8354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55" name="Google Shape;8355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56" name="Google Shape;8356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357" name="Google Shape;8357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58" name="Google Shape;8358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59" name="Google Shape;8359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60" name="Google Shape;8360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361" name="Google Shape;8361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62" name="Google Shape;8362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63" name="Google Shape;8363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64" name="Google Shape;8364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365" name="Google Shape;8365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366" name="Google Shape;8366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67" name="Google Shape;8367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68" name="Google Shape;8368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69" name="Google Shape;8369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370" name="Google Shape;8370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71" name="Google Shape;8371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72" name="Google Shape;8372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73" name="Google Shape;8373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374" name="Google Shape;8374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75" name="Google Shape;837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76" name="Google Shape;837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77" name="Google Shape;837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378" name="Google Shape;8378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379" name="Google Shape;8379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80" name="Google Shape;8380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381" name="Google Shape;8381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382" name="Google Shape;8382;p46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383" name="Google Shape;8383;p46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84" name="Google Shape;8384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385" name="Google Shape;8385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386" name="Google Shape;8386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387" name="Google Shape;8387;p46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88" name="Google Shape;8388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389" name="Google Shape;8389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390" name="Google Shape;8390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391" name="Google Shape;8391;p46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92" name="Google Shape;8392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393" name="Google Shape;8393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394" name="Google Shape;8394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395" name="Google Shape;8395;p46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396" name="Google Shape;8396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397" name="Google Shape;8397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398" name="Google Shape;8398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8399" name="Google Shape;8399;p46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8400" name="Google Shape;8400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401" name="Google Shape;8401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402" name="Google Shape;8402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403" name="Google Shape;8403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8404" name="Google Shape;8404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405" name="Google Shape;8405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406" name="Google Shape;8406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407" name="Google Shape;8407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8408" name="Google Shape;8408;p46"/>
            <p:cNvGrpSpPr/>
            <p:nvPr/>
          </p:nvGrpSpPr>
          <p:grpSpPr>
            <a:xfrm>
              <a:off x="471460" y="61396"/>
              <a:ext cx="9609875" cy="285829"/>
              <a:chOff x="471460" y="61396"/>
              <a:chExt cx="9609875" cy="285829"/>
            </a:xfrm>
          </p:grpSpPr>
          <p:grpSp>
            <p:nvGrpSpPr>
              <p:cNvPr id="8409" name="Google Shape;8409;p46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8410" name="Google Shape;8410;p46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411" name="Google Shape;8411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12" name="Google Shape;841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413" name="Google Shape;841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414" name="Google Shape;841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415" name="Google Shape;8415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16" name="Google Shape;841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417" name="Google Shape;841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418" name="Google Shape;841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419" name="Google Shape;8419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20" name="Google Shape;842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421" name="Google Shape;842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422" name="Google Shape;842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423" name="Google Shape;8423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424" name="Google Shape;842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425" name="Google Shape;842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426" name="Google Shape;842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8427" name="Google Shape;8427;p46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8428" name="Google Shape;8428;p46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429" name="Google Shape;8429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30" name="Google Shape;8430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31" name="Google Shape;8431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32" name="Google Shape;8432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33" name="Google Shape;8433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434" name="Google Shape;8434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35" name="Google Shape;843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36" name="Google Shape;843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37" name="Google Shape;843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438" name="Google Shape;8438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39" name="Google Shape;8439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40" name="Google Shape;8440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41" name="Google Shape;8441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442" name="Google Shape;8442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43" name="Google Shape;8443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44" name="Google Shape;8444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45" name="Google Shape;8445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446" name="Google Shape;8446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47" name="Google Shape;8447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48" name="Google Shape;8448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49" name="Google Shape;8449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50" name="Google Shape;8450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451" name="Google Shape;8451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52" name="Google Shape;8452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53" name="Google Shape;8453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54" name="Google Shape;8454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455" name="Google Shape;8455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56" name="Google Shape;8456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57" name="Google Shape;8457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58" name="Google Shape;8458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459" name="Google Shape;8459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60" name="Google Shape;846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61" name="Google Shape;846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62" name="Google Shape;846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463" name="Google Shape;8463;p46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464" name="Google Shape;8464;p46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65" name="Google Shape;8465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66" name="Google Shape;8466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67" name="Google Shape;8467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68" name="Google Shape;8468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469" name="Google Shape;8469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70" name="Google Shape;8470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71" name="Google Shape;8471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72" name="Google Shape;8472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473" name="Google Shape;8473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74" name="Google Shape;8474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75" name="Google Shape;8475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76" name="Google Shape;8476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477" name="Google Shape;8477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78" name="Google Shape;8478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79" name="Google Shape;8479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80" name="Google Shape;8480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481" name="Google Shape;8481;p46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482" name="Google Shape;8482;p46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83" name="Google Shape;8483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84" name="Google Shape;8484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85" name="Google Shape;8485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486" name="Google Shape;8486;p46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87" name="Google Shape;8487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88" name="Google Shape;8488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89" name="Google Shape;8489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490" name="Google Shape;8490;p46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91" name="Google Shape;8491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92" name="Google Shape;8492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93" name="Google Shape;8493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494" name="Google Shape;8494;p46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495" name="Google Shape;8495;p46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96" name="Google Shape;8496;p46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97" name="Google Shape;8497;p46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498" name="Google Shape;8498;p46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499" name="Google Shape;8499;p46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00" name="Google Shape;8500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501" name="Google Shape;8501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502" name="Google Shape;8502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503" name="Google Shape;8503;p46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04" name="Google Shape;8504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505" name="Google Shape;8505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506" name="Google Shape;8506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507" name="Google Shape;8507;p46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08" name="Google Shape;8508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509" name="Google Shape;8509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510" name="Google Shape;8510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511" name="Google Shape;8511;p46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512" name="Google Shape;8512;p46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513" name="Google Shape;8513;p46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514" name="Google Shape;8514;p46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8515" name="Google Shape;8515;p46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8516" name="Google Shape;8516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517" name="Google Shape;8517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518" name="Google Shape;8518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519" name="Google Shape;8519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8520" name="Google Shape;8520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521" name="Google Shape;8521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522" name="Google Shape;8522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523" name="Google Shape;8523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8524" name="Google Shape;8524;p46"/>
            <p:cNvGrpSpPr/>
            <p:nvPr/>
          </p:nvGrpSpPr>
          <p:grpSpPr>
            <a:xfrm>
              <a:off x="73845" y="98713"/>
              <a:ext cx="285829" cy="7341550"/>
              <a:chOff x="73845" y="36500"/>
              <a:chExt cx="285829" cy="7341550"/>
            </a:xfrm>
          </p:grpSpPr>
          <p:grpSp>
            <p:nvGrpSpPr>
              <p:cNvPr id="8525" name="Google Shape;8525;p46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526" name="Google Shape;8526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27" name="Google Shape;8527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28" name="Google Shape;852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29" name="Google Shape;852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30" name="Google Shape;853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531" name="Google Shape;8531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32" name="Google Shape;853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33" name="Google Shape;853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34" name="Google Shape;853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535" name="Google Shape;8535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36" name="Google Shape;853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37" name="Google Shape;853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38" name="Google Shape;853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539" name="Google Shape;8539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40" name="Google Shape;854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41" name="Google Shape;854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42" name="Google Shape;854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8543" name="Google Shape;8543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44" name="Google Shape;8544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45" name="Google Shape;854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46" name="Google Shape;854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47" name="Google Shape;854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548" name="Google Shape;8548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49" name="Google Shape;8549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50" name="Google Shape;8550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51" name="Google Shape;8551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552" name="Google Shape;8552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53" name="Google Shape;855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54" name="Google Shape;855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55" name="Google Shape;855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556" name="Google Shape;8556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57" name="Google Shape;8557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58" name="Google Shape;8558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59" name="Google Shape;8559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8560" name="Google Shape;8560;p46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561" name="Google Shape;8561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62" name="Google Shape;8562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63" name="Google Shape;856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64" name="Google Shape;856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65" name="Google Shape;856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566" name="Google Shape;8566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67" name="Google Shape;8567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68" name="Google Shape;8568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69" name="Google Shape;8569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570" name="Google Shape;8570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71" name="Google Shape;8571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72" name="Google Shape;8572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73" name="Google Shape;8573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574" name="Google Shape;8574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75" name="Google Shape;857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76" name="Google Shape;857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77" name="Google Shape;857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8578" name="Google Shape;8578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579" name="Google Shape;8579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80" name="Google Shape;858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81" name="Google Shape;858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82" name="Google Shape;858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583" name="Google Shape;8583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84" name="Google Shape;858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85" name="Google Shape;858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86" name="Google Shape;858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587" name="Google Shape;8587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88" name="Google Shape;858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89" name="Google Shape;858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90" name="Google Shape;859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591" name="Google Shape;8591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592" name="Google Shape;859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93" name="Google Shape;859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594" name="Google Shape;859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8595" name="Google Shape;8595;p46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8596" name="Google Shape;8596;p46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597" name="Google Shape;8597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598" name="Google Shape;8598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599" name="Google Shape;8599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8600" name="Google Shape;8600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01" name="Google Shape;8601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602" name="Google Shape;8602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603" name="Google Shape;8603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8604" name="Google Shape;8604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05" name="Google Shape;8605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606" name="Google Shape;8606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607" name="Google Shape;8607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8608" name="Google Shape;8608;p46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09" name="Google Shape;8609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610" name="Google Shape;8610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611" name="Google Shape;8611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8612" name="Google Shape;8612;p46"/>
            <p:cNvGrpSpPr/>
            <p:nvPr/>
          </p:nvGrpSpPr>
          <p:grpSpPr>
            <a:xfrm>
              <a:off x="10332320" y="145213"/>
              <a:ext cx="285829" cy="7341550"/>
              <a:chOff x="73845" y="36500"/>
              <a:chExt cx="285829" cy="7341550"/>
            </a:xfrm>
          </p:grpSpPr>
          <p:grpSp>
            <p:nvGrpSpPr>
              <p:cNvPr id="8613" name="Google Shape;8613;p46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614" name="Google Shape;8614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15" name="Google Shape;8615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16" name="Google Shape;861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17" name="Google Shape;861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18" name="Google Shape;861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619" name="Google Shape;8619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20" name="Google Shape;862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21" name="Google Shape;862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22" name="Google Shape;862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623" name="Google Shape;8623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24" name="Google Shape;8624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25" name="Google Shape;8625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26" name="Google Shape;8626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627" name="Google Shape;8627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28" name="Google Shape;862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29" name="Google Shape;862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30" name="Google Shape;863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8631" name="Google Shape;8631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32" name="Google Shape;8632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33" name="Google Shape;863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34" name="Google Shape;863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35" name="Google Shape;863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636" name="Google Shape;8636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37" name="Google Shape;8637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38" name="Google Shape;8638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39" name="Google Shape;8639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640" name="Google Shape;8640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41" name="Google Shape;8641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42" name="Google Shape;8642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43" name="Google Shape;8643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644" name="Google Shape;8644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45" name="Google Shape;864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46" name="Google Shape;864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47" name="Google Shape;864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8648" name="Google Shape;8648;p46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649" name="Google Shape;8649;p46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50" name="Google Shape;8650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51" name="Google Shape;8651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52" name="Google Shape;8652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53" name="Google Shape;8653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654" name="Google Shape;8654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55" name="Google Shape;8655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56" name="Google Shape;8656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57" name="Google Shape;8657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658" name="Google Shape;8658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59" name="Google Shape;8659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60" name="Google Shape;8660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61" name="Google Shape;8661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662" name="Google Shape;8662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63" name="Google Shape;8663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64" name="Google Shape;8664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65" name="Google Shape;8665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8666" name="Google Shape;8666;p46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667" name="Google Shape;8667;p46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68" name="Google Shape;8668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69" name="Google Shape;8669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70" name="Google Shape;8670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671" name="Google Shape;8671;p46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72" name="Google Shape;8672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73" name="Google Shape;8673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74" name="Google Shape;8674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675" name="Google Shape;8675;p46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76" name="Google Shape;8676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77" name="Google Shape;8677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78" name="Google Shape;8678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679" name="Google Shape;8679;p46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680" name="Google Shape;8680;p46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81" name="Google Shape;8681;p46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682" name="Google Shape;8682;p46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8683" name="Google Shape;8683;p46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8684" name="Google Shape;8684;p46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85" name="Google Shape;8685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686" name="Google Shape;8686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687" name="Google Shape;8687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8688" name="Google Shape;8688;p46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89" name="Google Shape;8689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690" name="Google Shape;8690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691" name="Google Shape;8691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8692" name="Google Shape;8692;p46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93" name="Google Shape;8693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694" name="Google Shape;8694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695" name="Google Shape;8695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8696" name="Google Shape;8696;p46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697" name="Google Shape;8697;p46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698" name="Google Shape;8698;p46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699" name="Google Shape;8699;p46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8258188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1" name="Google Shape;8701;p47"/>
          <p:cNvGrpSpPr/>
          <p:nvPr/>
        </p:nvGrpSpPr>
        <p:grpSpPr>
          <a:xfrm>
            <a:off x="-2280" y="-11449"/>
            <a:ext cx="12192215" cy="6882076"/>
            <a:chOff x="-2000" y="-12625"/>
            <a:chExt cx="10692000" cy="7589400"/>
          </a:xfrm>
        </p:grpSpPr>
        <p:sp>
          <p:nvSpPr>
            <p:cNvPr id="8702" name="Google Shape;8702;p47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C4C4C"/>
                </a:solidFill>
              </a:endParaRPr>
            </a:p>
          </p:txBody>
        </p:sp>
        <p:grpSp>
          <p:nvGrpSpPr>
            <p:cNvPr id="8703" name="Google Shape;8703;p47"/>
            <p:cNvGrpSpPr/>
            <p:nvPr/>
          </p:nvGrpSpPr>
          <p:grpSpPr>
            <a:xfrm rot="10800000" flipH="1">
              <a:off x="541072" y="7200946"/>
              <a:ext cx="9609875" cy="285829"/>
              <a:chOff x="471460" y="61396"/>
              <a:chExt cx="9609875" cy="285829"/>
            </a:xfrm>
          </p:grpSpPr>
          <p:grpSp>
            <p:nvGrpSpPr>
              <p:cNvPr id="8704" name="Google Shape;8704;p47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8705" name="Google Shape;8705;p47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706" name="Google Shape;8706;p4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707" name="Google Shape;8707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708" name="Google Shape;8708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709" name="Google Shape;8709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710" name="Google Shape;8710;p4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711" name="Google Shape;8711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712" name="Google Shape;8712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713" name="Google Shape;8713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714" name="Google Shape;8714;p4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715" name="Google Shape;8715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716" name="Google Shape;8716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717" name="Google Shape;8717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718" name="Google Shape;8718;p4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719" name="Google Shape;8719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720" name="Google Shape;8720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721" name="Google Shape;8721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8722" name="Google Shape;8722;p47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8723" name="Google Shape;8723;p47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724" name="Google Shape;8724;p47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725" name="Google Shape;8725;p4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26" name="Google Shape;8726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27" name="Google Shape;8727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28" name="Google Shape;8728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729" name="Google Shape;8729;p4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30" name="Google Shape;8730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31" name="Google Shape;8731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32" name="Google Shape;8732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733" name="Google Shape;8733;p4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34" name="Google Shape;8734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35" name="Google Shape;8735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36" name="Google Shape;8736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737" name="Google Shape;8737;p4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38" name="Google Shape;8738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39" name="Google Shape;8739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40" name="Google Shape;8740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741" name="Google Shape;8741;p47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742" name="Google Shape;8742;p4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43" name="Google Shape;8743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44" name="Google Shape;8744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45" name="Google Shape;8745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746" name="Google Shape;8746;p4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47" name="Google Shape;8747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48" name="Google Shape;8748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49" name="Google Shape;8749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750" name="Google Shape;8750;p4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51" name="Google Shape;8751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52" name="Google Shape;8752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53" name="Google Shape;8753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754" name="Google Shape;8754;p4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55" name="Google Shape;8755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56" name="Google Shape;8756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57" name="Google Shape;8757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758" name="Google Shape;8758;p47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759" name="Google Shape;8759;p47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760" name="Google Shape;8760;p4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61" name="Google Shape;8761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62" name="Google Shape;8762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63" name="Google Shape;8763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764" name="Google Shape;8764;p4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65" name="Google Shape;8765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66" name="Google Shape;8766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67" name="Google Shape;8767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768" name="Google Shape;8768;p4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69" name="Google Shape;8769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70" name="Google Shape;8770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71" name="Google Shape;8771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772" name="Google Shape;8772;p4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73" name="Google Shape;8773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74" name="Google Shape;8774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75" name="Google Shape;8775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776" name="Google Shape;8776;p47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777" name="Google Shape;8777;p4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78" name="Google Shape;8778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79" name="Google Shape;8779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80" name="Google Shape;8780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781" name="Google Shape;8781;p4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82" name="Google Shape;8782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83" name="Google Shape;8783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84" name="Google Shape;8784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785" name="Google Shape;8785;p4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86" name="Google Shape;8786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87" name="Google Shape;8787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88" name="Google Shape;8788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789" name="Google Shape;8789;p4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790" name="Google Shape;8790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91" name="Google Shape;8791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792" name="Google Shape;8792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793" name="Google Shape;8793;p47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794" name="Google Shape;8794;p47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795" name="Google Shape;8795;p4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796" name="Google Shape;8796;p4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797" name="Google Shape;8797;p4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798" name="Google Shape;8798;p47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799" name="Google Shape;8799;p4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800" name="Google Shape;8800;p4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801" name="Google Shape;8801;p4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802" name="Google Shape;8802;p47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803" name="Google Shape;8803;p4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804" name="Google Shape;8804;p4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805" name="Google Shape;8805;p4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806" name="Google Shape;8806;p47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807" name="Google Shape;8807;p4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808" name="Google Shape;8808;p4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809" name="Google Shape;8809;p4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8810" name="Google Shape;8810;p47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8811" name="Google Shape;8811;p47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812" name="Google Shape;8812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813" name="Google Shape;8813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814" name="Google Shape;8814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8815" name="Google Shape;8815;p47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816" name="Google Shape;8816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817" name="Google Shape;8817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818" name="Google Shape;8818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8819" name="Google Shape;8819;p47"/>
            <p:cNvGrpSpPr/>
            <p:nvPr/>
          </p:nvGrpSpPr>
          <p:grpSpPr>
            <a:xfrm>
              <a:off x="471460" y="61396"/>
              <a:ext cx="9609875" cy="285829"/>
              <a:chOff x="471460" y="61396"/>
              <a:chExt cx="9609875" cy="285829"/>
            </a:xfrm>
          </p:grpSpPr>
          <p:grpSp>
            <p:nvGrpSpPr>
              <p:cNvPr id="8820" name="Google Shape;8820;p47"/>
              <p:cNvGrpSpPr/>
              <p:nvPr/>
            </p:nvGrpSpPr>
            <p:grpSpPr>
              <a:xfrm>
                <a:off x="471460" y="61396"/>
                <a:ext cx="8862425" cy="285829"/>
                <a:chOff x="395260" y="61396"/>
                <a:chExt cx="8862425" cy="285829"/>
              </a:xfrm>
            </p:grpSpPr>
            <p:grpSp>
              <p:nvGrpSpPr>
                <p:cNvPr id="8821" name="Google Shape;8821;p47"/>
                <p:cNvGrpSpPr/>
                <p:nvPr/>
              </p:nvGrpSpPr>
              <p:grpSpPr>
                <a:xfrm rot="5400000">
                  <a:off x="8465008" y="-445452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822" name="Google Shape;8822;p4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823" name="Google Shape;8823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824" name="Google Shape;8824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825" name="Google Shape;8825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826" name="Google Shape;8826;p4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827" name="Google Shape;8827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828" name="Google Shape;8828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829" name="Google Shape;8829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830" name="Google Shape;8830;p4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831" name="Google Shape;8831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832" name="Google Shape;8832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833" name="Google Shape;8833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834" name="Google Shape;8834;p4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835" name="Google Shape;8835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836" name="Google Shape;8836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837" name="Google Shape;8837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8838" name="Google Shape;8838;p47"/>
                <p:cNvGrpSpPr/>
                <p:nvPr/>
              </p:nvGrpSpPr>
              <p:grpSpPr>
                <a:xfrm rot="5400000">
                  <a:off x="3923120" y="-3466465"/>
                  <a:ext cx="285829" cy="7341550"/>
                  <a:chOff x="73845" y="36500"/>
                  <a:chExt cx="285829" cy="7341550"/>
                </a:xfrm>
              </p:grpSpPr>
              <p:grpSp>
                <p:nvGrpSpPr>
                  <p:cNvPr id="8839" name="Google Shape;8839;p47"/>
                  <p:cNvGrpSpPr/>
                  <p:nvPr/>
                </p:nvGrpSpPr>
                <p:grpSpPr>
                  <a:xfrm>
                    <a:off x="73845" y="4538300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840" name="Google Shape;8840;p47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841" name="Google Shape;8841;p4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42" name="Google Shape;8842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43" name="Google Shape;8843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44" name="Google Shape;8844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845" name="Google Shape;8845;p4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46" name="Google Shape;8846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47" name="Google Shape;8847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48" name="Google Shape;8848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849" name="Google Shape;8849;p4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50" name="Google Shape;8850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51" name="Google Shape;8851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52" name="Google Shape;8852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853" name="Google Shape;8853;p4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54" name="Google Shape;8854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55" name="Google Shape;8855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56" name="Google Shape;8856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857" name="Google Shape;8857;p47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858" name="Google Shape;8858;p4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59" name="Google Shape;8859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60" name="Google Shape;8860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61" name="Google Shape;8861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862" name="Google Shape;8862;p4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63" name="Google Shape;8863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64" name="Google Shape;8864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65" name="Google Shape;8865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866" name="Google Shape;8866;p4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67" name="Google Shape;8867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68" name="Google Shape;8868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69" name="Google Shape;8869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870" name="Google Shape;8870;p4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71" name="Google Shape;8871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72" name="Google Shape;8872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73" name="Google Shape;8873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874" name="Google Shape;8874;p47"/>
                  <p:cNvGrpSpPr/>
                  <p:nvPr/>
                </p:nvGrpSpPr>
                <p:grpSpPr>
                  <a:xfrm>
                    <a:off x="73845" y="1524775"/>
                    <a:ext cx="285829" cy="2839750"/>
                    <a:chOff x="73845" y="3561500"/>
                    <a:chExt cx="285829" cy="2839750"/>
                  </a:xfrm>
                </p:grpSpPr>
                <p:grpSp>
                  <p:nvGrpSpPr>
                    <p:cNvPr id="8875" name="Google Shape;8875;p47"/>
                    <p:cNvGrpSpPr/>
                    <p:nvPr/>
                  </p:nvGrpSpPr>
                  <p:grpSpPr>
                    <a:xfrm>
                      <a:off x="73845" y="3561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876" name="Google Shape;8876;p4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77" name="Google Shape;8877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78" name="Google Shape;8878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79" name="Google Shape;8879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880" name="Google Shape;8880;p4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81" name="Google Shape;8881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82" name="Google Shape;8882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83" name="Google Shape;8883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884" name="Google Shape;8884;p4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85" name="Google Shape;8885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86" name="Google Shape;8886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87" name="Google Shape;8887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888" name="Google Shape;8888;p4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89" name="Google Shape;8889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90" name="Google Shape;8890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91" name="Google Shape;8891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892" name="Google Shape;8892;p47"/>
                    <p:cNvGrpSpPr/>
                    <p:nvPr/>
                  </p:nvGrpSpPr>
                  <p:grpSpPr>
                    <a:xfrm>
                      <a:off x="81020" y="509455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8893" name="Google Shape;8893;p47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94" name="Google Shape;8894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95" name="Google Shape;8895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96" name="Google Shape;8896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897" name="Google Shape;8897;p47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898" name="Google Shape;8898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899" name="Google Shape;8899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900" name="Google Shape;8900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901" name="Google Shape;8901;p47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902" name="Google Shape;8902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903" name="Google Shape;8903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904" name="Google Shape;8904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8905" name="Google Shape;8905;p47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8906" name="Google Shape;8906;p47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907" name="Google Shape;8907;p47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908" name="Google Shape;8908;p47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endParaRPr>
                            <a:solidFill>
                              <a:srgbClr val="4C4C4C"/>
                            </a:solidFill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909" name="Google Shape;8909;p47"/>
                  <p:cNvGrpSpPr/>
                  <p:nvPr/>
                </p:nvGrpSpPr>
                <p:grpSpPr>
                  <a:xfrm>
                    <a:off x="81020" y="36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8910" name="Google Shape;8910;p47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911" name="Google Shape;8911;p4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912" name="Google Shape;8912;p4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913" name="Google Shape;8913;p4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914" name="Google Shape;8914;p47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915" name="Google Shape;8915;p4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916" name="Google Shape;8916;p4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917" name="Google Shape;8917;p4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918" name="Google Shape;8918;p47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919" name="Google Shape;8919;p4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920" name="Google Shape;8920;p4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921" name="Google Shape;8921;p4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8922" name="Google Shape;8922;p47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8923" name="Google Shape;8923;p47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924" name="Google Shape;8924;p47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  <p:sp>
                    <p:nvSpPr>
                      <p:cNvPr id="8925" name="Google Shape;8925;p47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endParaRPr>
                          <a:solidFill>
                            <a:srgbClr val="4C4C4C"/>
                          </a:solidFill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8926" name="Google Shape;8926;p47"/>
              <p:cNvGrpSpPr/>
              <p:nvPr/>
            </p:nvGrpSpPr>
            <p:grpSpPr>
              <a:xfrm rot="5400000">
                <a:off x="9702783" y="-38502"/>
                <a:ext cx="236004" cy="521100"/>
                <a:chOff x="116495" y="4347100"/>
                <a:chExt cx="236004" cy="521100"/>
              </a:xfrm>
            </p:grpSpPr>
            <p:grpSp>
              <p:nvGrpSpPr>
                <p:cNvPr id="8927" name="Google Shape;8927;p47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928" name="Google Shape;8928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929" name="Google Shape;8929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930" name="Google Shape;8930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8931" name="Google Shape;8931;p47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8932" name="Google Shape;8932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933" name="Google Shape;8933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8934" name="Google Shape;8934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8935" name="Google Shape;8935;p47"/>
            <p:cNvGrpSpPr/>
            <p:nvPr/>
          </p:nvGrpSpPr>
          <p:grpSpPr>
            <a:xfrm>
              <a:off x="73845" y="98713"/>
              <a:ext cx="285829" cy="7341550"/>
              <a:chOff x="73845" y="36500"/>
              <a:chExt cx="285829" cy="7341550"/>
            </a:xfrm>
          </p:grpSpPr>
          <p:grpSp>
            <p:nvGrpSpPr>
              <p:cNvPr id="8936" name="Google Shape;8936;p47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937" name="Google Shape;8937;p47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938" name="Google Shape;8938;p4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39" name="Google Shape;8939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40" name="Google Shape;8940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41" name="Google Shape;8941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942" name="Google Shape;8942;p4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43" name="Google Shape;8943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44" name="Google Shape;8944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45" name="Google Shape;8945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946" name="Google Shape;8946;p4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47" name="Google Shape;8947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48" name="Google Shape;8948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49" name="Google Shape;8949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950" name="Google Shape;8950;p4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51" name="Google Shape;8951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52" name="Google Shape;8952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53" name="Google Shape;8953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8954" name="Google Shape;8954;p47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955" name="Google Shape;8955;p4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56" name="Google Shape;8956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57" name="Google Shape;8957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58" name="Google Shape;8958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959" name="Google Shape;8959;p4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60" name="Google Shape;8960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61" name="Google Shape;8961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62" name="Google Shape;8962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963" name="Google Shape;8963;p4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64" name="Google Shape;8964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65" name="Google Shape;8965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66" name="Google Shape;8966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967" name="Google Shape;8967;p4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68" name="Google Shape;8968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69" name="Google Shape;8969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70" name="Google Shape;8970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8971" name="Google Shape;8971;p47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8972" name="Google Shape;8972;p47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973" name="Google Shape;8973;p4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74" name="Google Shape;8974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75" name="Google Shape;8975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76" name="Google Shape;8976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977" name="Google Shape;8977;p4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78" name="Google Shape;8978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79" name="Google Shape;8979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80" name="Google Shape;8980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981" name="Google Shape;8981;p4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82" name="Google Shape;8982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83" name="Google Shape;8983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84" name="Google Shape;8984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985" name="Google Shape;8985;p4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86" name="Google Shape;8986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87" name="Google Shape;8987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88" name="Google Shape;8988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8989" name="Google Shape;8989;p47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8990" name="Google Shape;8990;p4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91" name="Google Shape;8991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92" name="Google Shape;8992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93" name="Google Shape;8993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994" name="Google Shape;8994;p4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95" name="Google Shape;8995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96" name="Google Shape;8996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8997" name="Google Shape;8997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8998" name="Google Shape;8998;p4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8999" name="Google Shape;8999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00" name="Google Shape;9000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01" name="Google Shape;9001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9002" name="Google Shape;9002;p4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03" name="Google Shape;9003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04" name="Google Shape;9004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05" name="Google Shape;9005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9006" name="Google Shape;9006;p47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9007" name="Google Shape;9007;p47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9008" name="Google Shape;9008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9009" name="Google Shape;9009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9010" name="Google Shape;9010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9011" name="Google Shape;9011;p47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9012" name="Google Shape;9012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9013" name="Google Shape;9013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9014" name="Google Shape;9014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9015" name="Google Shape;9015;p47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9016" name="Google Shape;9016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9017" name="Google Shape;9017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9018" name="Google Shape;9018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9019" name="Google Shape;9019;p47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9020" name="Google Shape;9020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9021" name="Google Shape;9021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9022" name="Google Shape;9022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9023" name="Google Shape;9023;p47"/>
            <p:cNvGrpSpPr/>
            <p:nvPr/>
          </p:nvGrpSpPr>
          <p:grpSpPr>
            <a:xfrm>
              <a:off x="10332320" y="145213"/>
              <a:ext cx="285829" cy="7341550"/>
              <a:chOff x="73845" y="36500"/>
              <a:chExt cx="285829" cy="7341550"/>
            </a:xfrm>
          </p:grpSpPr>
          <p:grpSp>
            <p:nvGrpSpPr>
              <p:cNvPr id="9024" name="Google Shape;9024;p47"/>
              <p:cNvGrpSpPr/>
              <p:nvPr/>
            </p:nvGrpSpPr>
            <p:grpSpPr>
              <a:xfrm>
                <a:off x="73845" y="4538300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9025" name="Google Shape;9025;p47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9026" name="Google Shape;9026;p4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27" name="Google Shape;9027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28" name="Google Shape;9028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29" name="Google Shape;9029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9030" name="Google Shape;9030;p4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31" name="Google Shape;9031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32" name="Google Shape;9032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33" name="Google Shape;9033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9034" name="Google Shape;9034;p4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35" name="Google Shape;9035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36" name="Google Shape;9036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37" name="Google Shape;9037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9038" name="Google Shape;9038;p4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39" name="Google Shape;9039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40" name="Google Shape;9040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41" name="Google Shape;9041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9042" name="Google Shape;9042;p47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9043" name="Google Shape;9043;p4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44" name="Google Shape;9044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45" name="Google Shape;9045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46" name="Google Shape;9046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9047" name="Google Shape;9047;p4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48" name="Google Shape;9048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49" name="Google Shape;9049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50" name="Google Shape;9050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9051" name="Google Shape;9051;p4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52" name="Google Shape;9052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53" name="Google Shape;9053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54" name="Google Shape;9054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9055" name="Google Shape;9055;p4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56" name="Google Shape;9056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57" name="Google Shape;9057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58" name="Google Shape;9058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9059" name="Google Shape;9059;p47"/>
              <p:cNvGrpSpPr/>
              <p:nvPr/>
            </p:nvGrpSpPr>
            <p:grpSpPr>
              <a:xfrm>
                <a:off x="73845" y="1524775"/>
                <a:ext cx="285829" cy="2839750"/>
                <a:chOff x="73845" y="3561500"/>
                <a:chExt cx="285829" cy="2839750"/>
              </a:xfrm>
            </p:grpSpPr>
            <p:grpSp>
              <p:nvGrpSpPr>
                <p:cNvPr id="9060" name="Google Shape;9060;p47"/>
                <p:cNvGrpSpPr/>
                <p:nvPr/>
              </p:nvGrpSpPr>
              <p:grpSpPr>
                <a:xfrm>
                  <a:off x="73845" y="3561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9061" name="Google Shape;9061;p4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62" name="Google Shape;9062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63" name="Google Shape;9063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64" name="Google Shape;9064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9065" name="Google Shape;9065;p4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66" name="Google Shape;9066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67" name="Google Shape;9067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68" name="Google Shape;9068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9069" name="Google Shape;9069;p4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70" name="Google Shape;9070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71" name="Google Shape;9071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72" name="Google Shape;9072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9073" name="Google Shape;9073;p4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74" name="Google Shape;9074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75" name="Google Shape;9075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76" name="Google Shape;9076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9077" name="Google Shape;9077;p47"/>
                <p:cNvGrpSpPr/>
                <p:nvPr/>
              </p:nvGrpSpPr>
              <p:grpSpPr>
                <a:xfrm>
                  <a:off x="81020" y="509455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9078" name="Google Shape;9078;p47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79" name="Google Shape;9079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80" name="Google Shape;9080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81" name="Google Shape;9081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9082" name="Google Shape;9082;p47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83" name="Google Shape;9083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84" name="Google Shape;9084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85" name="Google Shape;9085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9086" name="Google Shape;9086;p47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87" name="Google Shape;9087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88" name="Google Shape;9088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89" name="Google Shape;9089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  <p:grpSp>
                <p:nvGrpSpPr>
                  <p:cNvPr id="9090" name="Google Shape;9090;p47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9091" name="Google Shape;9091;p47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92" name="Google Shape;9092;p47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  <p:sp>
                  <p:nvSpPr>
                    <p:cNvPr id="9093" name="Google Shape;9093;p47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>
                        <a:solidFill>
                          <a:srgbClr val="4C4C4C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9094" name="Google Shape;9094;p47"/>
              <p:cNvGrpSpPr/>
              <p:nvPr/>
            </p:nvGrpSpPr>
            <p:grpSpPr>
              <a:xfrm>
                <a:off x="81020" y="36500"/>
                <a:ext cx="278654" cy="1306700"/>
                <a:chOff x="73845" y="3561500"/>
                <a:chExt cx="278654" cy="1306700"/>
              </a:xfrm>
            </p:grpSpPr>
            <p:grpSp>
              <p:nvGrpSpPr>
                <p:cNvPr id="9095" name="Google Shape;9095;p47"/>
                <p:cNvGrpSpPr/>
                <p:nvPr/>
              </p:nvGrpSpPr>
              <p:grpSpPr>
                <a:xfrm>
                  <a:off x="179620" y="39543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9096" name="Google Shape;9096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9097" name="Google Shape;9097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9098" name="Google Shape;9098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9099" name="Google Shape;9099;p47"/>
                <p:cNvGrpSpPr/>
                <p:nvPr/>
              </p:nvGrpSpPr>
              <p:grpSpPr>
                <a:xfrm>
                  <a:off x="116495" y="43471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9100" name="Google Shape;9100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9101" name="Google Shape;9101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9102" name="Google Shape;9102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9103" name="Google Shape;9103;p47"/>
                <p:cNvGrpSpPr/>
                <p:nvPr/>
              </p:nvGrpSpPr>
              <p:grpSpPr>
                <a:xfrm>
                  <a:off x="213170" y="47399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9104" name="Google Shape;9104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9105" name="Google Shape;9105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9106" name="Google Shape;9106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  <p:grpSp>
              <p:nvGrpSpPr>
                <p:cNvPr id="9107" name="Google Shape;9107;p47"/>
                <p:cNvGrpSpPr/>
                <p:nvPr/>
              </p:nvGrpSpPr>
              <p:grpSpPr>
                <a:xfrm>
                  <a:off x="73845" y="3561500"/>
                  <a:ext cx="139329" cy="128300"/>
                  <a:chOff x="732600" y="1890325"/>
                  <a:chExt cx="138100" cy="128300"/>
                </a:xfrm>
              </p:grpSpPr>
              <p:sp>
                <p:nvSpPr>
                  <p:cNvPr id="9108" name="Google Shape;9108;p47"/>
                  <p:cNvSpPr/>
                  <p:nvPr/>
                </p:nvSpPr>
                <p:spPr>
                  <a:xfrm>
                    <a:off x="732600" y="1890325"/>
                    <a:ext cx="138100" cy="127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24" h="5101" extrusionOk="0">
                        <a:moveTo>
                          <a:pt x="1431" y="1"/>
                        </a:moveTo>
                        <a:cubicBezTo>
                          <a:pt x="1188" y="1"/>
                          <a:pt x="1025" y="229"/>
                          <a:pt x="1105" y="548"/>
                        </a:cubicBezTo>
                        <a:lnTo>
                          <a:pt x="1368" y="1916"/>
                        </a:lnTo>
                        <a:lnTo>
                          <a:pt x="263" y="2758"/>
                        </a:lnTo>
                        <a:cubicBezTo>
                          <a:pt x="0" y="2968"/>
                          <a:pt x="158" y="3389"/>
                          <a:pt x="474" y="3442"/>
                        </a:cubicBezTo>
                        <a:lnTo>
                          <a:pt x="1842" y="3547"/>
                        </a:lnTo>
                        <a:lnTo>
                          <a:pt x="2315" y="4862"/>
                        </a:lnTo>
                        <a:cubicBezTo>
                          <a:pt x="2372" y="5004"/>
                          <a:pt x="2537" y="5100"/>
                          <a:pt x="2701" y="5100"/>
                        </a:cubicBezTo>
                        <a:cubicBezTo>
                          <a:pt x="2840" y="5100"/>
                          <a:pt x="2979" y="5031"/>
                          <a:pt x="3052" y="4862"/>
                        </a:cubicBezTo>
                        <a:lnTo>
                          <a:pt x="3630" y="3652"/>
                        </a:lnTo>
                        <a:lnTo>
                          <a:pt x="4998" y="3547"/>
                        </a:lnTo>
                        <a:cubicBezTo>
                          <a:pt x="5314" y="3547"/>
                          <a:pt x="5524" y="3126"/>
                          <a:pt x="5261" y="2916"/>
                        </a:cubicBezTo>
                        <a:lnTo>
                          <a:pt x="4209" y="1969"/>
                        </a:lnTo>
                        <a:lnTo>
                          <a:pt x="4630" y="601"/>
                        </a:lnTo>
                        <a:cubicBezTo>
                          <a:pt x="4716" y="343"/>
                          <a:pt x="4486" y="86"/>
                          <a:pt x="4255" y="86"/>
                        </a:cubicBezTo>
                        <a:cubicBezTo>
                          <a:pt x="4204" y="86"/>
                          <a:pt x="4152" y="99"/>
                          <a:pt x="4104" y="128"/>
                        </a:cubicBezTo>
                        <a:lnTo>
                          <a:pt x="2841" y="864"/>
                        </a:lnTo>
                        <a:lnTo>
                          <a:pt x="1684" y="75"/>
                        </a:lnTo>
                        <a:cubicBezTo>
                          <a:pt x="1595" y="24"/>
                          <a:pt x="1509" y="1"/>
                          <a:pt x="14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9109" name="Google Shape;9109;p47"/>
                  <p:cNvSpPr/>
                  <p:nvPr/>
                </p:nvSpPr>
                <p:spPr>
                  <a:xfrm>
                    <a:off x="802300" y="1893750"/>
                    <a:ext cx="42100" cy="2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938" extrusionOk="0">
                        <a:moveTo>
                          <a:pt x="1447" y="1"/>
                        </a:moveTo>
                        <a:cubicBezTo>
                          <a:pt x="1377" y="1"/>
                          <a:pt x="1299" y="30"/>
                          <a:pt x="1210" y="96"/>
                        </a:cubicBezTo>
                        <a:lnTo>
                          <a:pt x="1" y="780"/>
                        </a:lnTo>
                        <a:lnTo>
                          <a:pt x="316" y="938"/>
                        </a:lnTo>
                        <a:lnTo>
                          <a:pt x="1684" y="148"/>
                        </a:lnTo>
                        <a:cubicBezTo>
                          <a:pt x="1623" y="57"/>
                          <a:pt x="1544" y="1"/>
                          <a:pt x="144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  <p:sp>
                <p:nvSpPr>
                  <p:cNvPr id="9110" name="Google Shape;9110;p47"/>
                  <p:cNvSpPr/>
                  <p:nvPr/>
                </p:nvSpPr>
                <p:spPr>
                  <a:xfrm>
                    <a:off x="732600" y="1892325"/>
                    <a:ext cx="74975" cy="12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9" h="5052" extrusionOk="0">
                        <a:moveTo>
                          <a:pt x="1559" y="0"/>
                        </a:moveTo>
                        <a:cubicBezTo>
                          <a:pt x="1320" y="0"/>
                          <a:pt x="1063" y="218"/>
                          <a:pt x="1105" y="468"/>
                        </a:cubicBezTo>
                        <a:lnTo>
                          <a:pt x="1368" y="1836"/>
                        </a:lnTo>
                        <a:lnTo>
                          <a:pt x="263" y="2678"/>
                        </a:lnTo>
                        <a:cubicBezTo>
                          <a:pt x="0" y="2888"/>
                          <a:pt x="158" y="3362"/>
                          <a:pt x="474" y="3362"/>
                        </a:cubicBezTo>
                        <a:lnTo>
                          <a:pt x="1842" y="3467"/>
                        </a:lnTo>
                        <a:lnTo>
                          <a:pt x="2315" y="4782"/>
                        </a:lnTo>
                        <a:cubicBezTo>
                          <a:pt x="2415" y="4949"/>
                          <a:pt x="2578" y="5052"/>
                          <a:pt x="2738" y="5052"/>
                        </a:cubicBezTo>
                        <a:cubicBezTo>
                          <a:pt x="2830" y="5052"/>
                          <a:pt x="2922" y="5017"/>
                          <a:pt x="2999" y="4940"/>
                        </a:cubicBezTo>
                        <a:cubicBezTo>
                          <a:pt x="2894" y="4887"/>
                          <a:pt x="2841" y="4887"/>
                          <a:pt x="2841" y="4782"/>
                        </a:cubicBezTo>
                        <a:lnTo>
                          <a:pt x="2368" y="3467"/>
                        </a:lnTo>
                        <a:lnTo>
                          <a:pt x="1000" y="3362"/>
                        </a:lnTo>
                        <a:cubicBezTo>
                          <a:pt x="684" y="3309"/>
                          <a:pt x="527" y="2888"/>
                          <a:pt x="790" y="2678"/>
                        </a:cubicBezTo>
                        <a:lnTo>
                          <a:pt x="1894" y="1836"/>
                        </a:lnTo>
                        <a:lnTo>
                          <a:pt x="1631" y="468"/>
                        </a:lnTo>
                        <a:cubicBezTo>
                          <a:pt x="1631" y="311"/>
                          <a:pt x="1631" y="205"/>
                          <a:pt x="1789" y="153"/>
                        </a:cubicBezTo>
                        <a:lnTo>
                          <a:pt x="1736" y="48"/>
                        </a:lnTo>
                        <a:cubicBezTo>
                          <a:pt x="1682" y="15"/>
                          <a:pt x="1621" y="0"/>
                          <a:pt x="155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97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>
                      <a:solidFill>
                        <a:srgbClr val="4C4C4C"/>
                      </a:solidFill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245157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23507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0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2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5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0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1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1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2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4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6235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48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184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876"/>
            <a:ext cx="1530877" cy="2827735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27314"/>
            <a:ext cx="1152935" cy="18057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7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2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0" y="2"/>
            <a:ext cx="1512787" cy="130492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5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10461211" y="228895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9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10535048" y="4810938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9138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119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29" y="1296000"/>
            <a:ext cx="5283243" cy="50400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3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3" y="432000"/>
            <a:ext cx="10852237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3139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1" y="952508"/>
            <a:ext cx="10852237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4359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3" y="2588283"/>
            <a:ext cx="10852237" cy="899167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898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1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0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6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1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1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5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4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22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8393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3349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0363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29" y="1296000"/>
            <a:ext cx="5283243" cy="50400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3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3" y="432000"/>
            <a:ext cx="10852237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6821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1" y="952508"/>
            <a:ext cx="10852237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299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3" y="2588283"/>
            <a:ext cx="10852237" cy="899167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89604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3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1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10495"/>
            <a:ext cx="1183487" cy="218605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5"/>
            <a:ext cx="12192000" cy="113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9482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1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9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1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1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4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3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18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6288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9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1525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2375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29" y="1296000"/>
            <a:ext cx="5283243" cy="50400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3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3" y="432000"/>
            <a:ext cx="10852237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580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=""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9" y="2675213"/>
            <a:ext cx="4514056" cy="135421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=""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3" y="2063308"/>
            <a:ext cx="2257028" cy="60939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9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53294"/>
            <a:ext cx="1680824" cy="31047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77538" y="3104709"/>
            <a:ext cx="2114463" cy="39056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400" y="1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8"/>
            <a:ext cx="1512787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3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7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8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1" y="952508"/>
            <a:ext cx="10852237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8977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3" y="2588283"/>
            <a:ext cx="10852237" cy="899167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1048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876"/>
            <a:ext cx="1530877" cy="2827735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8137CA-D131-4EF6-9B14-D9F7E276C745}" type="datetimeFigureOut">
              <a:rPr lang="zh-CN" altLang="en-US" sz="1200" smtClean="0">
                <a:solidFill>
                  <a:srgbClr val="757070">
                    <a:tint val="75000"/>
                  </a:srgbClr>
                </a:solidFill>
              </a:rPr>
              <a:pPr>
                <a:defRPr/>
              </a:pPr>
              <a:t>2025/11/27</a:t>
            </a:fld>
            <a:endParaRPr lang="zh-CN" altLang="en-US" sz="1200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1200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F7755A1B-FC52-483B-B683-58CCB7978464}" type="slidenum">
              <a:rPr lang="zh-CN" altLang="en-US" sz="1200" smtClean="0">
                <a:solidFill>
                  <a:srgbClr val="757070">
                    <a:tint val="75000"/>
                  </a:srgbClr>
                </a:solidFill>
              </a:rPr>
              <a:pPr algn="r">
                <a:defRPr/>
              </a:pPr>
              <a:t>‹#›</a:t>
            </a:fld>
            <a:endParaRPr lang="zh-CN" altLang="en-US" sz="1200">
              <a:solidFill>
                <a:srgbClr val="757070">
                  <a:tint val="75000"/>
                </a:srgbClr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27314"/>
            <a:ext cx="1152935" cy="18057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7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2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0" y="2"/>
            <a:ext cx="1512787" cy="130492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5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10461211" y="228895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9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10535048" y="4810938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8886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8137CA-D131-4EF6-9B14-D9F7E276C745}" type="datetimeFigureOut">
              <a:rPr lang="zh-CN" altLang="en-US" sz="1200" smtClean="0">
                <a:solidFill>
                  <a:srgbClr val="757070">
                    <a:tint val="75000"/>
                  </a:srgbClr>
                </a:solidFill>
              </a:rPr>
              <a:pPr>
                <a:defRPr/>
              </a:pPr>
              <a:t>2025/11/27</a:t>
            </a:fld>
            <a:endParaRPr lang="zh-CN" altLang="en-US" sz="1200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1200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F7755A1B-FC52-483B-B683-58CCB7978464}" type="slidenum">
              <a:rPr lang="zh-CN" altLang="en-US" sz="1200" smtClean="0">
                <a:solidFill>
                  <a:srgbClr val="757070">
                    <a:tint val="75000"/>
                  </a:srgbClr>
                </a:solidFill>
              </a:rPr>
              <a:pPr algn="r">
                <a:defRPr/>
              </a:pPr>
              <a:t>‹#›</a:t>
            </a:fld>
            <a:endParaRPr lang="zh-CN" altLang="en-US" sz="1200">
              <a:solidFill>
                <a:srgbClr val="757070">
                  <a:tint val="75000"/>
                </a:srgbClr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5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1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10495"/>
            <a:ext cx="1183487" cy="218605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8137CA-D131-4EF6-9B14-D9F7E276C745}" type="datetimeFigureOut">
              <a:rPr lang="zh-CN" altLang="en-US" sz="1200" smtClean="0">
                <a:solidFill>
                  <a:srgbClr val="757070">
                    <a:tint val="75000"/>
                  </a:srgbClr>
                </a:solidFill>
              </a:rPr>
              <a:pPr>
                <a:defRPr/>
              </a:pPr>
              <a:t>2025/11/27</a:t>
            </a:fld>
            <a:endParaRPr lang="zh-CN" altLang="en-US" sz="1200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zh-CN" altLang="en-US" sz="1200">
              <a:solidFill>
                <a:srgbClr val="75707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F7755A1B-FC52-483B-B683-58CCB7978464}" type="slidenum">
              <a:rPr lang="zh-CN" altLang="en-US" sz="1200" smtClean="0">
                <a:solidFill>
                  <a:srgbClr val="757070">
                    <a:tint val="75000"/>
                  </a:srgbClr>
                </a:solidFill>
              </a:rPr>
              <a:pPr algn="r">
                <a:defRPr/>
              </a:pPr>
              <a:t>‹#›</a:t>
            </a:fld>
            <a:endParaRPr lang="zh-CN" altLang="en-US" sz="1200">
              <a:solidFill>
                <a:srgbClr val="757070">
                  <a:tint val="75000"/>
                </a:srgbClr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5"/>
            <a:ext cx="12192000" cy="113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8522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=""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9" y="2675213"/>
            <a:ext cx="4514056" cy="135421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=""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3" y="2063308"/>
            <a:ext cx="2257028" cy="60939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9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53294"/>
            <a:ext cx="1680824" cy="31047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77538" y="3104709"/>
            <a:ext cx="2114463" cy="39056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400" y="1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8"/>
            <a:ext cx="1512787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3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7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9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8" y="50479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75088" y="4088988"/>
            <a:ext cx="1516912" cy="280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2421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8" y="50479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5" y="1562102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1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3211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8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53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8" y="50479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75088" y="4088988"/>
            <a:ext cx="1516912" cy="280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6978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2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4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1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1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78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4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5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8287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4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7872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0296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29" y="1296000"/>
            <a:ext cx="5283243" cy="50400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3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3" y="432000"/>
            <a:ext cx="10852237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890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8" y="50479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5" y="1562102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1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97880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1" y="952508"/>
            <a:ext cx="10852237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4956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pPr/>
              <a:t>2025/11/27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3" y="2588283"/>
            <a:ext cx="10852237" cy="899167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4567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8F45F-1905-4AF1-9B88-1C10C8AC02A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F62C8-9212-45D2-88BC-4A51CD8114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6310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46AB6-0910-4AD9-888A-E17AC54F4E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D2B33-195D-42E3-9847-93A7D234BC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84358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4C056-449A-4E82-BA96-AF8FB7118B7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4E81E-56AA-4406-8905-28BE6C8678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5284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E6CF1-C398-4D2D-A0E6-E4D2425EFF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628B6-5717-4CD6-A809-C468674082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793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ABC72-611A-45D0-BCB1-6205E5B788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5A09D-BB53-433E-BA01-F48EE4131A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0599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5F161-9074-48CB-89C0-2A6FB5108F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BB0A7-5BC3-4066-BDCD-0357E99273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652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D68EF-394F-4923-B35E-8A626BCA72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814D0-2ADA-4418-85AE-2DB0E69A99A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4227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429FF-2717-439E-93B0-5914AE8A05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E8409-1F54-4E09-896C-11A632B4CD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353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40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88384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3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2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27314"/>
            <a:ext cx="1152935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5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7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2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1" y="476252"/>
            <a:ext cx="1512787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9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5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9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60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5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CDBA3-77AC-4A49-B869-DC9C82ED2C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DF35B-6B07-48D8-9529-41C94B7F70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64506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0DD69-A750-499E-99EA-3456E9EB49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321CD-D6AE-4A41-BB29-653892E57F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0331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CB6FF-91E2-4E60-9A5A-3B4517B1D0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7795F-BC4D-4BAB-BB6E-0213E90B19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5381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77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6669F-6748-46DF-8EF1-87614E1331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4976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842844"/>
      </p:ext>
    </p:extLst>
  </p:cSld>
  <p:clrMapOvr>
    <a:masterClrMapping/>
  </p:clrMapOvr>
  <p:transition advTm="1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5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3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20325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5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5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87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=""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9" y="2675213"/>
            <a:ext cx="4514056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=""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3" y="2063308"/>
            <a:ext cx="2257028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9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1" y="606204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400" y="1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8"/>
            <a:ext cx="1512787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3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7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0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8" y="50479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5" y="1562102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1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372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8" y="50479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5" y="1562102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1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147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2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3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664036" y="-304799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738467" y="4576969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4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4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5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3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8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4" y="1235169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2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4" y="2702057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8" y="748269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4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819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1" y="4343277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7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8" y="5810041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9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2" y="2274477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9" y="5699701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4" y="4428576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5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10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90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20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5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8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646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2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9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7" y="5335849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1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5" y="8383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7" y="2387843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734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3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5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5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7" y="5549580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7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6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3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0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6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2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1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567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4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6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92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7693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7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7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3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57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20"/>
          <p:cNvSpPr/>
          <p:nvPr/>
        </p:nvSpPr>
        <p:spPr>
          <a:xfrm>
            <a:off x="-1048400" y="-359116"/>
            <a:ext cx="2846085" cy="2538967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5" name="Google Shape;1375;p20"/>
          <p:cNvSpPr txBox="1">
            <a:spLocks noGrp="1"/>
          </p:cNvSpPr>
          <p:nvPr>
            <p:ph type="title"/>
          </p:nvPr>
        </p:nvSpPr>
        <p:spPr>
          <a:xfrm>
            <a:off x="5812467" y="719333"/>
            <a:ext cx="542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76" name="Google Shape;1376;p20"/>
          <p:cNvSpPr/>
          <p:nvPr/>
        </p:nvSpPr>
        <p:spPr>
          <a:xfrm>
            <a:off x="8459600" y="5051767"/>
            <a:ext cx="4153128" cy="2380180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77" name="Google Shape;1377;p20"/>
          <p:cNvGrpSpPr/>
          <p:nvPr/>
        </p:nvGrpSpPr>
        <p:grpSpPr>
          <a:xfrm rot="10800000" flipH="1">
            <a:off x="10303092" y="5684917"/>
            <a:ext cx="2705893" cy="1173085"/>
            <a:chOff x="2915775" y="2073500"/>
            <a:chExt cx="874750" cy="394925"/>
          </a:xfrm>
        </p:grpSpPr>
        <p:sp>
          <p:nvSpPr>
            <p:cNvPr id="1378" name="Google Shape;1378;p20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20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20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20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20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20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20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20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20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20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20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20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20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20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20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20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20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20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8" name="Google Shape;1398;p20"/>
          <p:cNvGrpSpPr/>
          <p:nvPr/>
        </p:nvGrpSpPr>
        <p:grpSpPr>
          <a:xfrm rot="10800000" flipH="1">
            <a:off x="-312429" y="99250"/>
            <a:ext cx="2705944" cy="1622267"/>
            <a:chOff x="3095850" y="2740875"/>
            <a:chExt cx="1972838" cy="1216700"/>
          </a:xfrm>
        </p:grpSpPr>
        <p:sp>
          <p:nvSpPr>
            <p:cNvPr id="1399" name="Google Shape;1399;p20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20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20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20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3263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7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1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3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7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132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9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2" y="5165780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9" y="5741287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81703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C32A32-80E4-F5E1-8E4C-7A2927FA3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E5E4E5-19BC-A449-8B41-36D3E72C1B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E5AFD6-04D3-BB36-E8CA-4031210DF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924EAB-4BCB-C1C5-403B-FF6C1AD1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54C9E19-701F-2DC0-BEF0-349E5B753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175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F67BCB-B01F-8777-721E-24760756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B1DE76-64AA-E09F-525B-037563E3C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CE34B5-0210-EEB2-B30A-E8EFB9B9F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27E024-BA24-1649-9B33-E4B0802AF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640543-A3D9-2ABE-5213-38AD24CD3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2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933D19-BBD6-B6E9-94B1-AE7C2A6F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E78308F-B185-511C-B845-896284451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DFC073-088C-D328-6B68-E8630E512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4B2C0D-366F-BBE1-E1D7-B845E76F9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317125-1954-4F22-2600-A71C40A0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684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83E3D5-A5F5-9AF5-15BA-E09E7B0A8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80BBA4-3047-24CD-2B67-F899774A1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29A1664-6BF4-9B27-CC27-DA4EC5779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442F0A3-2682-9884-082F-1DB1D1FC5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9122E0B-8DB7-C010-561A-00B253AE9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3C3DA59-27E9-9C24-C27C-C1E624761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550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D859B0-0F71-1CDB-1F39-FE44D8BE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28B8720-76E7-BEA3-F144-7870C8923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9584D4F-2216-D47B-1333-8453016C1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A8FAAC0-5FFE-DCED-3A63-D7F686CD60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B030478-09F5-70AF-7872-EE49987C62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768FED8-ADDE-1E4F-CDBB-8A458878D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399FF29-6D96-B98A-22B0-E51027821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7DD2159-D4B8-0F30-FBB6-6D6E8092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04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4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4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4112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1C2ABA-9462-D49C-FEF7-E00520645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0D892A9-6ACA-BCD3-3D24-A6656D0D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CCE560E-5A5E-3C78-93C2-2F141AA3B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1E8F300-86D0-D47F-F8D2-A8FA21F3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82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7720593-7E53-A144-0DDB-E61F69C52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3E2AF3F-0501-B236-F6E1-B6F2C2A0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E05DF75-4C40-5BC9-D931-1770CEC8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44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21A1C7-539E-7268-A8BF-ED87B2EC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083566-6FCF-8791-CE8F-91A26B34B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A5E6E34-B578-FBA1-4C63-0C2400495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1C2CCB1-D6DA-1100-8D65-1668F1D4B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86608C9-80D1-8BB6-E906-EEDDBE9C7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9849A73-C9AB-7C30-C03F-5E3E31C18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199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007754-F7FB-A5B0-D10B-A97B7E141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1597FEB-E99D-2163-E36C-DC70A82FD4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45048AC-EF06-437D-CD66-1C3D856B7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B3ED27B-ED81-D0FA-4621-94B6B1DB0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15170CE-CB89-9678-D54B-2D12F7632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96DD8C6-973C-1014-BCD7-361F13AA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51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12C93C-3939-16FB-1D77-065887FDF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FFD79F-47CA-52FA-72F0-6FC02B54D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7AFE46-993F-48D9-5BCF-A9EAF19D7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613097-E20D-FF20-BFC0-B7F09503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32AC0E-D94B-9922-0253-5A05B8038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432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783CA01-15A1-C044-4D38-A01361F36C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85CAB81-9AA9-31B9-B15C-3FE4C268E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EBB501-BD63-27E2-6E13-42FF9EBE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07A95E-44C1-8444-51D4-A0B80D0D3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10F539-3207-EB8C-96A7-99887875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986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791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816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B485475-3380-4872-B979-DB9C288BE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08761B8-BA59-44A9-9F13-C6F744D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E35DE68-44DE-44ED-8D70-24CAF32C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2B0DDB4-5249-4440-8DB2-7019B238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398370E-82D5-44DB-8CEF-6C2BB190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1351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31B36EC-C0AA-4058-B718-22C80517A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E65C7C3-1CF1-4635-97BD-B11600AF9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A34100B-72BB-4186-B292-33636A99CB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819F744-C7B1-483E-9889-A1A77D21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AB38B97-6660-4AE4-85A6-2C146520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84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6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59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E128621-1E96-4E63-855F-CBFDFAA7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2FB60B8-16E0-4293-BDAA-EA62AC685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7229481-5C24-44E3-A980-EB387285E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241D3D7-3229-484B-85BE-4B9D589C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190C302-4A9A-4EBF-9E5D-F4CCA253C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AF6FBEE-911C-48C6-9BE8-C0380F4E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420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08917AB-DCAB-46DF-A441-895685EC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C7995B1-58D1-40F2-97A2-1D159D515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8008F7C-255A-4A59-9B5B-9A73CD6EE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EFFBF5D-D3B3-497E-A5C7-20DFF2B4E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5DCD1A90-C63C-4BF0-A6C8-CECD3E821E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AFE4F6DF-4F6A-4FD7-BD6F-4392C74A8F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5595458-E820-41CC-95E6-E0B8FF79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B6496B55-5A97-48D0-A602-241CCF60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4235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="" xmlns:a16="http://schemas.microsoft.com/office/drawing/2014/main" id="{8A812661-6FEE-4006-ADC4-BB84C0D6BBB9}"/>
              </a:ext>
            </a:extLst>
          </p:cNvPr>
          <p:cNvSpPr/>
          <p:nvPr userDrawn="1"/>
        </p:nvSpPr>
        <p:spPr>
          <a:xfrm>
            <a:off x="366958" y="368500"/>
            <a:ext cx="11458087" cy="612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169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9497A43-D2A0-48C2-A1B8-3EE38F52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4984A11-359E-4328-9679-B9230F2D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114D187A-5B5B-42FA-9230-BCBCA6A8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51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9339C0-3F2A-4261-A05C-8C8115DD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3ACA19F-4182-473C-9BF6-2FCA74C8D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C0570A1-5C3E-459F-854A-9B74312CC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3E723A6-A945-42A7-A8B9-A78A79DB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E7153F-7B42-4DC2-B01C-1DB90F8A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1689D19-BD5D-42C7-A9D1-13509096F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523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16B84EF-70C0-4713-B64E-1EC2FF20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34B94292-3E3E-4BF4-AB05-C63D357EA8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12C757F-3DF8-4873-983A-B7B839AEE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2507619-C085-4E96-987C-D57192F46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72E3D8C-C0FD-4710-A5E0-560D2BD4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DE10772-9624-469F-8855-CD37F39E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773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1889719-9A5A-40CF-AC26-002EEF307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888574C-540D-4496-8C0A-5F732766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4CF500B-2F34-4903-BBBE-C5AF841DF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C79A9F5-C8EB-4AC5-A1D1-542622AA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7207D2F-9B9E-4909-ADA5-DECBD496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5129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4E05B69-6035-45E6-BC61-8464B4549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E997995-9FDB-4962-A33B-91C367EB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239446E-5452-4E44-909A-A17D17F02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99097F0-B053-4EC5-AF1C-AE7BEB4C501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B524801-F4A7-47A3-985D-C5869988F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5BC1F8D-32F3-4776-B0E8-7EAF557F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324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646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31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794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57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44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1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1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52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6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82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2025/11/27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142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71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6998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2104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29" y="1296000"/>
            <a:ext cx="5283243" cy="50400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3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2025/11/27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3" y="432000"/>
            <a:ext cx="10852237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6289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5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9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518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1" y="952508"/>
            <a:ext cx="10852237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8998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3" y="2588283"/>
            <a:ext cx="10852237" cy="899167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81325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229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29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67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70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1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1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66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1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69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2025/11/27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66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8687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52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682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3026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29" y="1296000"/>
            <a:ext cx="5283243" cy="50400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3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2025/11/27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3" y="432000"/>
            <a:ext cx="10852237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87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1" y="952508"/>
            <a:ext cx="10852237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9203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49833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3" y="2588283"/>
            <a:ext cx="10852237" cy="899167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75378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70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9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2154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70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9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8" y="39058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87673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70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9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1650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6840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7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53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7953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270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498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04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109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232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595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160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810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92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6" Type="http://schemas.openxmlformats.org/officeDocument/2006/relationships/tags" Target="../tags/tag14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6" Type="http://schemas.openxmlformats.org/officeDocument/2006/relationships/tags" Target="../tags/tag219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6" Type="http://schemas.openxmlformats.org/officeDocument/2006/relationships/tags" Target="../tags/tag290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6" Type="http://schemas.openxmlformats.org/officeDocument/2006/relationships/tags" Target="../tags/tag361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74.xml"/><Relationship Id="rId7" Type="http://schemas.openxmlformats.org/officeDocument/2006/relationships/theme" Target="../theme/theme16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6" Type="http://schemas.openxmlformats.org/officeDocument/2006/relationships/tags" Target="../tags/tag432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theme" Target="../theme/theme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tags" Target="../tags/tag72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88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11/27/2025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840DE5D-C5E6-7E38-FDDF-F494762CF6F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3">
            <a:extLst>
              <a:ext uri="{FF2B5EF4-FFF2-40B4-BE49-F238E27FC236}">
                <a16:creationId xmlns="" xmlns:a16="http://schemas.microsoft.com/office/drawing/2014/main" id="{346ECA2B-7E3C-8416-0B9B-ADAE646D8B1A}"/>
              </a:ext>
            </a:extLst>
          </p:cNvPr>
          <p:cNvSpPr/>
          <p:nvPr userDrawn="1"/>
        </p:nvSpPr>
        <p:spPr>
          <a:xfrm>
            <a:off x="212653" y="425303"/>
            <a:ext cx="11748977" cy="6145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55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8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6"/>
    </p:custDataLst>
    <p:extLst>
      <p:ext uri="{BB962C8B-B14F-4D97-AF65-F5344CB8AC3E}">
        <p14:creationId xmlns:p14="http://schemas.microsoft.com/office/powerpoint/2010/main" val="121556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72" y="731497"/>
            <a:ext cx="10285384" cy="763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525" tIns="114525" rIns="114525" bIns="1145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Amatic SC"/>
              <a:buNone/>
              <a:defRPr sz="4800" b="1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72" y="1536477"/>
            <a:ext cx="10285384" cy="4554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525" tIns="114525" rIns="114525" bIns="1145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 Medium"/>
              <a:buChar char="●"/>
              <a:defRPr sz="18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 Medium"/>
              <a:buChar char="○"/>
              <a:defRPr sz="18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 Medium"/>
              <a:buChar char="■"/>
              <a:defRPr sz="18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 Medium"/>
              <a:buChar char="●"/>
              <a:defRPr sz="18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 Medium"/>
              <a:buChar char="○"/>
              <a:defRPr sz="18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 Medium"/>
              <a:buChar char="■"/>
              <a:defRPr sz="18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 Medium"/>
              <a:buChar char="●"/>
              <a:defRPr sz="18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 Medium"/>
              <a:buChar char="○"/>
              <a:defRPr sz="18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4290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1800"/>
              <a:buFont typeface="Quicksand Medium"/>
              <a:buChar char="■"/>
              <a:defRPr sz="18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85416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6"/>
    </p:custDataLst>
    <p:extLst>
      <p:ext uri="{BB962C8B-B14F-4D97-AF65-F5344CB8AC3E}">
        <p14:creationId xmlns:p14="http://schemas.microsoft.com/office/powerpoint/2010/main" val="8983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6"/>
    </p:custDataLst>
    <p:extLst>
      <p:ext uri="{BB962C8B-B14F-4D97-AF65-F5344CB8AC3E}">
        <p14:creationId xmlns:p14="http://schemas.microsoft.com/office/powerpoint/2010/main" val="200793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6"/>
    </p:custDataLst>
    <p:extLst>
      <p:ext uri="{BB962C8B-B14F-4D97-AF65-F5344CB8AC3E}">
        <p14:creationId xmlns:p14="http://schemas.microsoft.com/office/powerpoint/2010/main" val="78145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89BFAAA-35FA-8F17-ADD5-46848C53D7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矩形 3">
            <a:extLst>
              <a:ext uri="{FF2B5EF4-FFF2-40B4-BE49-F238E27FC236}">
                <a16:creationId xmlns="" xmlns:a16="http://schemas.microsoft.com/office/drawing/2014/main" id="{3D6B0C3A-6D26-2E56-F37D-6F50FE783FB6}"/>
              </a:ext>
            </a:extLst>
          </p:cNvPr>
          <p:cNvSpPr/>
          <p:nvPr userDrawn="1"/>
        </p:nvSpPr>
        <p:spPr>
          <a:xfrm>
            <a:off x="212653" y="425303"/>
            <a:ext cx="11748977" cy="6145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6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6"/>
    </p:custDataLst>
    <p:extLst>
      <p:ext uri="{BB962C8B-B14F-4D97-AF65-F5344CB8AC3E}">
        <p14:creationId xmlns:p14="http://schemas.microsoft.com/office/powerpoint/2010/main" val="135306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B2B0AA-43D7-46DD-B5FE-77615BCC09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68F37C-CEBA-4DD0-9536-710BAA66E6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07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  <p:sldLayoutId id="214748399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89BFAAA-35FA-8F17-ADD5-46848C53D7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矩形 3">
            <a:extLst>
              <a:ext uri="{FF2B5EF4-FFF2-40B4-BE49-F238E27FC236}">
                <a16:creationId xmlns="" xmlns:a16="http://schemas.microsoft.com/office/drawing/2014/main" id="{3D6B0C3A-6D26-2E56-F37D-6F50FE783FB6}"/>
              </a:ext>
            </a:extLst>
          </p:cNvPr>
          <p:cNvSpPr/>
          <p:nvPr userDrawn="1"/>
        </p:nvSpPr>
        <p:spPr>
          <a:xfrm>
            <a:off x="212653" y="425303"/>
            <a:ext cx="11748977" cy="6145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92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FF83558-7338-D10F-3792-2EA33D7A9DF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3">
            <a:extLst>
              <a:ext uri="{FF2B5EF4-FFF2-40B4-BE49-F238E27FC236}">
                <a16:creationId xmlns="" xmlns:a16="http://schemas.microsoft.com/office/drawing/2014/main" id="{84453089-919F-0BB1-F0FB-9962628FEF8E}"/>
              </a:ext>
            </a:extLst>
          </p:cNvPr>
          <p:cNvSpPr/>
          <p:nvPr userDrawn="1"/>
        </p:nvSpPr>
        <p:spPr>
          <a:xfrm>
            <a:off x="212653" y="425303"/>
            <a:ext cx="11748977" cy="6145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9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6760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="" xmlns:a16="http://schemas.microsoft.com/office/drawing/2014/main" id="{38E069E5-3189-821E-76E2-3F27C59FB2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37CA46-9637-4EC0-348E-886A96CBF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1451243-A69D-5016-0542-65F71A8F1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6894F4-F20B-E68D-29A5-E07A39C27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EBB57E-363F-464F-8576-7C04926EDDF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E2B525-46BA-F77C-0DAB-D635B6600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FDD930-1765-3831-49A8-DD88F0413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0C0DD77-6C56-47CE-A196-C6FFE587C9C6}"/>
              </a:ext>
            </a:extLst>
          </p:cNvPr>
          <p:cNvSpPr/>
          <p:nvPr userDrawn="1"/>
        </p:nvSpPr>
        <p:spPr>
          <a:xfrm>
            <a:off x="-530" y="-297"/>
            <a:ext cx="12193059" cy="6858594"/>
          </a:xfrm>
          <a:prstGeom prst="rect">
            <a:avLst/>
          </a:prstGeom>
          <a:solidFill>
            <a:srgbClr val="FFF67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4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6"/>
    </p:custDataLst>
    <p:extLst>
      <p:ext uri="{BB962C8B-B14F-4D97-AF65-F5344CB8AC3E}">
        <p14:creationId xmlns:p14="http://schemas.microsoft.com/office/powerpoint/2010/main" val="76716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6"/>
    </p:custDataLst>
    <p:extLst>
      <p:ext uri="{BB962C8B-B14F-4D97-AF65-F5344CB8AC3E}">
        <p14:creationId xmlns:p14="http://schemas.microsoft.com/office/powerpoint/2010/main" val="249093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ouch in a room&#10;&#10;Description automatically generated">
            <a:extLst>
              <a:ext uri="{FF2B5EF4-FFF2-40B4-BE49-F238E27FC236}">
                <a16:creationId xmlns="" xmlns:a16="http://schemas.microsoft.com/office/drawing/2014/main" id="{FAECC380-52EB-3C8C-88F2-3FF9B1AC344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4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941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45.xml"/><Relationship Id="rId1" Type="http://schemas.openxmlformats.org/officeDocument/2006/relationships/tags" Target="../tags/tag50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58.xml"/><Relationship Id="rId1" Type="http://schemas.openxmlformats.org/officeDocument/2006/relationships/tags" Target="../tags/tag508.xml"/><Relationship Id="rId6" Type="http://schemas.openxmlformats.org/officeDocument/2006/relationships/image" Target="../media/image54.png"/><Relationship Id="rId11" Type="http://schemas.microsoft.com/office/2007/relationships/hdphoto" Target="../media/hdphoto4.wdp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59.gif"/><Relationship Id="rId12" Type="http://schemas.openxmlformats.org/officeDocument/2006/relationships/image" Target="../media/image43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5.wdp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slide" Target="slide13.xml"/><Relationship Id="rId4" Type="http://schemas.openxmlformats.org/officeDocument/2006/relationships/image" Target="../media/image57.jpg"/><Relationship Id="rId9" Type="http://schemas.openxmlformats.org/officeDocument/2006/relationships/image" Target="../media/image60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5" Type="http://schemas.microsoft.com/office/2007/relationships/hdphoto" Target="../media/hdphoto7.wdp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5.png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179.xml"/><Relationship Id="rId7" Type="http://schemas.openxmlformats.org/officeDocument/2006/relationships/image" Target="../media/image37.png"/><Relationship Id="rId2" Type="http://schemas.openxmlformats.org/officeDocument/2006/relationships/tags" Target="../tags/tag50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3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59.gif"/><Relationship Id="rId12" Type="http://schemas.openxmlformats.org/officeDocument/2006/relationships/image" Target="../media/image43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5.wdp"/><Relationship Id="rId11" Type="http://schemas.openxmlformats.org/officeDocument/2006/relationships/image" Target="../media/image66.png"/><Relationship Id="rId5" Type="http://schemas.openxmlformats.org/officeDocument/2006/relationships/image" Target="../media/image58.png"/><Relationship Id="rId10" Type="http://schemas.openxmlformats.org/officeDocument/2006/relationships/image" Target="../media/image65.png"/><Relationship Id="rId4" Type="http://schemas.openxmlformats.org/officeDocument/2006/relationships/image" Target="../media/image57.jpg"/><Relationship Id="rId9" Type="http://schemas.openxmlformats.org/officeDocument/2006/relationships/slide" Target="slide13.xml"/><Relationship Id="rId1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59.gif"/><Relationship Id="rId12" Type="http://schemas.openxmlformats.org/officeDocument/2006/relationships/image" Target="../media/image6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5.wdp"/><Relationship Id="rId11" Type="http://schemas.openxmlformats.org/officeDocument/2006/relationships/image" Target="../media/image43.gif"/><Relationship Id="rId5" Type="http://schemas.openxmlformats.org/officeDocument/2006/relationships/image" Target="../media/image58.png"/><Relationship Id="rId10" Type="http://schemas.openxmlformats.org/officeDocument/2006/relationships/image" Target="../media/image70.png"/><Relationship Id="rId4" Type="http://schemas.openxmlformats.org/officeDocument/2006/relationships/image" Target="../media/image57.jpg"/><Relationship Id="rId9" Type="http://schemas.openxmlformats.org/officeDocument/2006/relationships/slide" Target="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509.xml"/><Relationship Id="rId6" Type="http://schemas.openxmlformats.org/officeDocument/2006/relationships/image" Target="../media/image51.png"/><Relationship Id="rId5" Type="http://schemas.openxmlformats.org/officeDocument/2006/relationships/image" Target="../media/image72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6.png"/><Relationship Id="rId4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79.png"/><Relationship Id="rId12" Type="http://schemas.openxmlformats.org/officeDocument/2006/relationships/image" Target="../media/image82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8.jpeg"/><Relationship Id="rId11" Type="http://schemas.openxmlformats.org/officeDocument/2006/relationships/image" Target="../media/image76.png"/><Relationship Id="rId5" Type="http://schemas.openxmlformats.org/officeDocument/2006/relationships/image" Target="../media/image77.jpg"/><Relationship Id="rId10" Type="http://schemas.openxmlformats.org/officeDocument/2006/relationships/image" Target="../media/image81.png"/><Relationship Id="rId4" Type="http://schemas.openxmlformats.org/officeDocument/2006/relationships/image" Target="../media/image74.jp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504.xml"/><Relationship Id="rId4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microsoft.com/office/2007/relationships/media" Target="../media/media9.mp3"/><Relationship Id="rId7" Type="http://schemas.openxmlformats.org/officeDocument/2006/relationships/image" Target="../media/image83.jp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57.jpg"/><Relationship Id="rId11" Type="http://schemas.openxmlformats.org/officeDocument/2006/relationships/image" Target="../media/image43.gif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85.png"/><Relationship Id="rId4" Type="http://schemas.openxmlformats.org/officeDocument/2006/relationships/audio" Target="../media/media9.mp3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103.xml"/><Relationship Id="rId1" Type="http://schemas.openxmlformats.org/officeDocument/2006/relationships/tags" Target="../tags/tag510.xml"/><Relationship Id="rId6" Type="http://schemas.openxmlformats.org/officeDocument/2006/relationships/image" Target="../media/image51.png"/><Relationship Id="rId5" Type="http://schemas.openxmlformats.org/officeDocument/2006/relationships/image" Target="../media/image72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31.xml"/><Relationship Id="rId1" Type="http://schemas.openxmlformats.org/officeDocument/2006/relationships/tags" Target="../tags/tag50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4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30.jp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4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44.gif"/><Relationship Id="rId4" Type="http://schemas.openxmlformats.org/officeDocument/2006/relationships/image" Target="../media/image30.jpg"/><Relationship Id="rId9" Type="http://schemas.openxmlformats.org/officeDocument/2006/relationships/image" Target="../media/image43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50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121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184" y="63706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3" descr="ml00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0" y="-41275"/>
            <a:ext cx="12192000" cy="68580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9"/>
          <p:cNvSpPr>
            <a:spLocks noChangeArrowheads="1" noChangeShapeType="1" noTextEdit="1"/>
          </p:cNvSpPr>
          <p:nvPr/>
        </p:nvSpPr>
        <p:spPr bwMode="auto">
          <a:xfrm>
            <a:off x="304800" y="304800"/>
            <a:ext cx="11887200" cy="6511925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0"/>
                <a:gd name="adj2" fmla="val 77241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7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27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27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27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27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27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27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27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endParaRPr lang="en-US" sz="2700" kern="10" dirty="0" smtClean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3" name="WordArt 6"/>
          <p:cNvSpPr>
            <a:spLocks noChangeArrowheads="1" noChangeShapeType="1" noTextEdit="1"/>
          </p:cNvSpPr>
          <p:nvPr/>
        </p:nvSpPr>
        <p:spPr bwMode="auto">
          <a:xfrm>
            <a:off x="2438400" y="2362200"/>
            <a:ext cx="7620000" cy="1087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kern="10" dirty="0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 DỰ GIỜ</a:t>
            </a:r>
          </a:p>
        </p:txBody>
      </p:sp>
      <p:sp>
        <p:nvSpPr>
          <p:cNvPr id="2054" name="WordArt 7"/>
          <p:cNvSpPr>
            <a:spLocks noTextEdit="1"/>
          </p:cNvSpPr>
          <p:nvPr/>
        </p:nvSpPr>
        <p:spPr bwMode="auto">
          <a:xfrm>
            <a:off x="1320800" y="3733800"/>
            <a:ext cx="97536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7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Lớp:</a:t>
            </a:r>
            <a:r>
              <a:rPr lang="en-US" sz="27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2B</a:t>
            </a:r>
            <a:endParaRPr lang="vi-VN" sz="2700" kern="10" dirty="0" smtClean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7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Môn:</a:t>
            </a:r>
            <a:r>
              <a:rPr lang="en-US" sz="27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</a:t>
            </a:r>
            <a:r>
              <a:rPr lang="en-US" sz="27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Việt</a:t>
            </a:r>
            <a:endParaRPr lang="vi-VN" sz="2700" kern="10" dirty="0" smtClean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7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Viên:</a:t>
            </a:r>
            <a:r>
              <a:rPr lang="en-US" sz="27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sz="27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27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Huyền</a:t>
            </a:r>
            <a:endParaRPr lang="vi-VN" sz="2700" kern="10" dirty="0" smtClean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7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</a:t>
            </a:r>
            <a:r>
              <a:rPr lang="en-US" sz="27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27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Tiểu</a:t>
            </a:r>
            <a:r>
              <a:rPr lang="en-US" sz="27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27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Mạc</a:t>
            </a:r>
            <a:r>
              <a:rPr lang="en-US" sz="27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27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Bưởi</a:t>
            </a:r>
            <a:endParaRPr lang="en-US" sz="2700" kern="10" dirty="0" smtClean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3191" name="Rectangle 9"/>
          <p:cNvSpPr>
            <a:spLocks noChangeArrowheads="1"/>
          </p:cNvSpPr>
          <p:nvPr/>
        </p:nvSpPr>
        <p:spPr bwMode="auto">
          <a:xfrm>
            <a:off x="-177800" y="20638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06607"/>
      </p:ext>
    </p:extLst>
  </p:cSld>
  <p:clrMapOvr>
    <a:masterClrMapping/>
  </p:clrMapOvr>
  <p:transition advTm="211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052" grpId="0" animBg="1"/>
      <p:bldP spid="2053" grpId="0" animBg="1"/>
      <p:bldP spid="20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2543" y="5890439"/>
            <a:ext cx="12192635" cy="967563"/>
          </a:xfrm>
          <a:prstGeom prst="rect">
            <a:avLst/>
          </a:prstGeom>
          <a:solidFill>
            <a:srgbClr val="FFA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Google Shape;5427;p53">
            <a:extLst>
              <a:ext uri="{FF2B5EF4-FFF2-40B4-BE49-F238E27FC236}">
                <a16:creationId xmlns="" xmlns:a16="http://schemas.microsoft.com/office/drawing/2014/main" id="{7E1D27FB-F4FE-AF64-4DCF-52518D00C2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6968" y="463457"/>
            <a:ext cx="10627264" cy="5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400" b="1" spc="0" dirty="0">
                <a:solidFill>
                  <a:schemeClr val="accent6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lang="vi-VN" sz="4400" b="1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ngữ gọi tên các đồ chơi có trong bức tranh </a:t>
            </a:r>
            <a:r>
              <a:rPr lang="vi-VN" sz="4400" b="1" spc="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4400" b="1" spc="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4400" b="1" spc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9BD2CE8-E240-4531-B028-47BB053AD4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597" t="19260" r="17778" b="19753"/>
          <a:stretch/>
        </p:blipFill>
        <p:spPr>
          <a:xfrm>
            <a:off x="1679944" y="1379967"/>
            <a:ext cx="9202963" cy="4470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488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B7312671-DB75-3B33-703F-B4B2D0C2C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597" t="19260" r="17778" b="19753"/>
          <a:stretch/>
        </p:blipFill>
        <p:spPr>
          <a:xfrm>
            <a:off x="938345" y="660724"/>
            <a:ext cx="10350500" cy="54004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A285522-D3A4-4A76-CA94-C1CD8037B754}"/>
              </a:ext>
            </a:extLst>
          </p:cNvPr>
          <p:cNvSpPr txBox="1"/>
          <p:nvPr/>
        </p:nvSpPr>
        <p:spPr>
          <a:xfrm>
            <a:off x="107575" y="260693"/>
            <a:ext cx="1661540" cy="1055608"/>
          </a:xfrm>
          <a:prstGeom prst="wedgeRoundRectCallout">
            <a:avLst>
              <a:gd name="adj1" fmla="val 75556"/>
              <a:gd name="adj2" fmla="val 621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B7E4CB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Gấu bông</a:t>
            </a:r>
            <a:endParaRPr lang="en-US" sz="2800" b="1" kern="0" dirty="0">
              <a:solidFill>
                <a:srgbClr val="B7E4CB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334FA83-5BF7-78CF-710D-1A3E7321B791}"/>
              </a:ext>
            </a:extLst>
          </p:cNvPr>
          <p:cNvSpPr txBox="1"/>
          <p:nvPr/>
        </p:nvSpPr>
        <p:spPr>
          <a:xfrm>
            <a:off x="3219075" y="487741"/>
            <a:ext cx="1661540" cy="578882"/>
          </a:xfrm>
          <a:prstGeom prst="wedgeRoundRectCallout">
            <a:avLst>
              <a:gd name="adj1" fmla="val 6000"/>
              <a:gd name="adj2" fmla="val 17563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Máy bay</a:t>
            </a:r>
            <a:endParaRPr lang="en-US" sz="28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0E83261-7DDF-176B-ADE2-6EF529A77178}"/>
              </a:ext>
            </a:extLst>
          </p:cNvPr>
          <p:cNvSpPr txBox="1"/>
          <p:nvPr/>
        </p:nvSpPr>
        <p:spPr>
          <a:xfrm>
            <a:off x="5403475" y="371281"/>
            <a:ext cx="1661540" cy="578882"/>
          </a:xfrm>
          <a:prstGeom prst="wedgeRoundRectCallout">
            <a:avLst>
              <a:gd name="adj1" fmla="val 2943"/>
              <a:gd name="adj2" fmla="val 11234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Rô-bốt</a:t>
            </a:r>
            <a:endParaRPr lang="en-US" sz="28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67DB65B-B347-6A83-7C06-A215C17F16DE}"/>
              </a:ext>
            </a:extLst>
          </p:cNvPr>
          <p:cNvSpPr txBox="1"/>
          <p:nvPr/>
        </p:nvSpPr>
        <p:spPr>
          <a:xfrm>
            <a:off x="7515390" y="397460"/>
            <a:ext cx="1661540" cy="578882"/>
          </a:xfrm>
          <a:prstGeom prst="wedgeRoundRectCallout">
            <a:avLst>
              <a:gd name="adj1" fmla="val 3707"/>
              <a:gd name="adj2" fmla="val 14548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 tải</a:t>
            </a:r>
            <a:endParaRPr lang="en-US" sz="28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70C77C6-5DF5-5308-053C-ACE8C37E53BC}"/>
              </a:ext>
            </a:extLst>
          </p:cNvPr>
          <p:cNvSpPr txBox="1"/>
          <p:nvPr/>
        </p:nvSpPr>
        <p:spPr>
          <a:xfrm>
            <a:off x="10113922" y="260693"/>
            <a:ext cx="1661540" cy="1055608"/>
          </a:xfrm>
          <a:prstGeom prst="wedgeRoundRectCallout">
            <a:avLst>
              <a:gd name="adj1" fmla="val -61263"/>
              <a:gd name="adj2" fmla="val 777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B7E4CB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Quả bóng</a:t>
            </a:r>
            <a:endParaRPr lang="en-US" sz="2800" b="1" kern="0" dirty="0">
              <a:solidFill>
                <a:srgbClr val="B7E4CB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128F564-9717-0C3A-8EC6-DC6508F398EF}"/>
              </a:ext>
            </a:extLst>
          </p:cNvPr>
          <p:cNvSpPr txBox="1"/>
          <p:nvPr/>
        </p:nvSpPr>
        <p:spPr>
          <a:xfrm>
            <a:off x="10381083" y="1941669"/>
            <a:ext cx="1661540" cy="578882"/>
          </a:xfrm>
          <a:prstGeom prst="wedgeRoundRectCallout">
            <a:avLst>
              <a:gd name="adj1" fmla="val -59734"/>
              <a:gd name="adj2" fmla="val 1213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B7E4CB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 ngựa</a:t>
            </a:r>
            <a:endParaRPr lang="en-US" sz="2800" b="1" kern="0" dirty="0">
              <a:solidFill>
                <a:srgbClr val="B7E4CB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AA5C905-F0F3-367A-D7B2-4B4DFDC61CB3}"/>
              </a:ext>
            </a:extLst>
          </p:cNvPr>
          <p:cNvSpPr txBox="1"/>
          <p:nvPr/>
        </p:nvSpPr>
        <p:spPr>
          <a:xfrm>
            <a:off x="10113922" y="3274440"/>
            <a:ext cx="1661540" cy="1055608"/>
          </a:xfrm>
          <a:prstGeom prst="wedgeRoundRectCallout">
            <a:avLst>
              <a:gd name="adj1" fmla="val -126997"/>
              <a:gd name="adj2" fmla="val -5338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Siêu nhân</a:t>
            </a:r>
            <a:endParaRPr lang="en-US" sz="28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9B14653-9A21-0BEA-5E08-47404EE964EF}"/>
              </a:ext>
            </a:extLst>
          </p:cNvPr>
          <p:cNvSpPr txBox="1"/>
          <p:nvPr/>
        </p:nvSpPr>
        <p:spPr>
          <a:xfrm>
            <a:off x="8883275" y="5073225"/>
            <a:ext cx="1661540" cy="578882"/>
          </a:xfrm>
          <a:prstGeom prst="wedgeRoundRectCallout">
            <a:avLst>
              <a:gd name="adj1" fmla="val -84958"/>
              <a:gd name="adj2" fmla="val -6951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B7E4CB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Lê-gô</a:t>
            </a:r>
            <a:endParaRPr lang="en-US" sz="2800" b="1" kern="0" dirty="0">
              <a:solidFill>
                <a:srgbClr val="B7E4CB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0446E9CB-FC0B-8139-FDC6-5E1F0C8DB229}"/>
              </a:ext>
            </a:extLst>
          </p:cNvPr>
          <p:cNvSpPr txBox="1"/>
          <p:nvPr/>
        </p:nvSpPr>
        <p:spPr>
          <a:xfrm>
            <a:off x="5403475" y="5005532"/>
            <a:ext cx="1661540" cy="1055608"/>
          </a:xfrm>
          <a:prstGeom prst="wedgeRoundRectCallout">
            <a:avLst>
              <a:gd name="adj1" fmla="val 7529"/>
              <a:gd name="adj2" fmla="val -7383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Xếp hình</a:t>
            </a:r>
            <a:endParaRPr lang="en-US" sz="28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BF1FF03-5D33-21EC-BA83-B8D18F436534}"/>
              </a:ext>
            </a:extLst>
          </p:cNvPr>
          <p:cNvSpPr txBox="1"/>
          <p:nvPr/>
        </p:nvSpPr>
        <p:spPr>
          <a:xfrm>
            <a:off x="2495779" y="5232580"/>
            <a:ext cx="1661540" cy="1055608"/>
          </a:xfrm>
          <a:prstGeom prst="wedgeRoundRectCallout">
            <a:avLst>
              <a:gd name="adj1" fmla="val -7758"/>
              <a:gd name="adj2" fmla="val -7383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B7E4CB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Dây nhảy</a:t>
            </a:r>
            <a:endParaRPr lang="en-US" sz="2800" b="1" kern="0" dirty="0">
              <a:solidFill>
                <a:srgbClr val="B7E4CB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21B6535-1275-566B-B343-6900FF5E7E94}"/>
              </a:ext>
            </a:extLst>
          </p:cNvPr>
          <p:cNvSpPr txBox="1"/>
          <p:nvPr/>
        </p:nvSpPr>
        <p:spPr>
          <a:xfrm>
            <a:off x="161334" y="2649307"/>
            <a:ext cx="1661540" cy="1532334"/>
          </a:xfrm>
          <a:prstGeom prst="wedgeRoundRectCallout">
            <a:avLst>
              <a:gd name="adj1" fmla="val 76320"/>
              <a:gd name="adj2" fmla="val -1993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2800" b="1" kern="0" dirty="0">
                <a:solidFill>
                  <a:srgbClr val="B7E4CB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Búp bê nhồi bông</a:t>
            </a:r>
            <a:endParaRPr lang="en-US" sz="2800" b="1" kern="0" dirty="0">
              <a:solidFill>
                <a:srgbClr val="B7E4CB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7392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9B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7">
            <a:extLst>
              <a:ext uri="{FF2B5EF4-FFF2-40B4-BE49-F238E27FC236}">
                <a16:creationId xmlns=""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353" y="-810222"/>
            <a:ext cx="11425455" cy="9362756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0" y="0"/>
            <a:ext cx="3901440" cy="7069455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3326135" cy="6858000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97E1D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 descr="17f3e3f26f31f389a60d5a48cc81fef0"/>
          <p:cNvPicPr>
            <a:picLocks noChangeAspect="1"/>
          </p:cNvPicPr>
          <p:nvPr/>
        </p:nvPicPr>
        <p:blipFill>
          <a:blip r:embed="rId5"/>
          <a:srcRect l="14457" t="21086" r="13864" b="23170"/>
          <a:stretch>
            <a:fillRect/>
          </a:stretch>
        </p:blipFill>
        <p:spPr>
          <a:xfrm>
            <a:off x="9912351" y="5004437"/>
            <a:ext cx="2383155" cy="1853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6D4A277-5624-6B24-5A23-DC859A64C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481" y="2170723"/>
            <a:ext cx="5017443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D3AD9FA-9F8E-0DC4-B9E2-7C36F244C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3924" y="3655643"/>
            <a:ext cx="8537085" cy="1724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7B474D0-0FD9-B1F3-2C91-D15AE002B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63" y="3817174"/>
            <a:ext cx="3331208" cy="3316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6B1A7A3-04DA-DB42-56BB-1371B7C290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69" y="5797418"/>
            <a:ext cx="1159240" cy="1060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54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400" y="525780"/>
            <a:ext cx="10969200" cy="572382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BD2CE8-E240-4531-B028-47BB053AD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597" t="19260" r="17778" b="19753"/>
          <a:stretch/>
        </p:blipFill>
        <p:spPr>
          <a:xfrm>
            <a:off x="400049" y="445770"/>
            <a:ext cx="11372851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=""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="" xmlns:a16="http://schemas.microsoft.com/office/drawing/2014/main" id="{08A433B1-EBBB-C46E-9712-C49205FC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5"/>
            <a:ext cx="2449008" cy="2853213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0FDBB2A9-1AA2-6D18-3475-1B2E8A7A3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>
            <a:extLst>
              <a:ext uri="{FF2B5EF4-FFF2-40B4-BE49-F238E27FC236}">
                <a16:creationId xmlns="" xmlns:a16="http://schemas.microsoft.com/office/drawing/2014/main" id="{C94341A7-C34F-6CAD-B639-E27B783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7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>
            <a:hlinkClick r:id="rId10" action="ppaction://hlinksldjump"/>
            <a:extLst>
              <a:ext uri="{FF2B5EF4-FFF2-40B4-BE49-F238E27FC236}">
                <a16:creationId xmlns="" xmlns:a16="http://schemas.microsoft.com/office/drawing/2014/main" id="{832B468B-0E6D-F68D-1E63-E7B53FBEC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281" y="5476183"/>
            <a:ext cx="1075400" cy="118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0373F34-B382-9CAA-5081-3529A114D3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48" y="2604095"/>
            <a:ext cx="4253907" cy="4253907"/>
          </a:xfrm>
          <a:prstGeom prst="rect">
            <a:avLst/>
          </a:prstGeom>
        </p:spPr>
      </p:pic>
      <p:pic>
        <p:nvPicPr>
          <p:cNvPr id="3" name="Picture 26">
            <a:extLst>
              <a:ext uri="{FF2B5EF4-FFF2-40B4-BE49-F238E27FC236}">
                <a16:creationId xmlns="" xmlns:a16="http://schemas.microsoft.com/office/drawing/2014/main" id="{FCB19B19-4844-F795-7525-43DCF69D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5738">
            <a:off x="7062000" y="5492615"/>
            <a:ext cx="1641989" cy="109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phic 38">
            <a:extLst>
              <a:ext uri="{FF2B5EF4-FFF2-40B4-BE49-F238E27FC236}">
                <a16:creationId xmlns="" xmlns:a16="http://schemas.microsoft.com/office/drawing/2014/main" id="{BA665370-FE4A-9355-3ED2-549D95B6FAE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4626" y="5791201"/>
            <a:ext cx="879812" cy="88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90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22942 -0.124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057401" y="863497"/>
            <a:ext cx="9572625" cy="5451578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sz="3200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9B0C8A6-153E-47FD-BEC9-4EBB29745AD7}"/>
              </a:ext>
            </a:extLst>
          </p:cNvPr>
          <p:cNvSpPr txBox="1"/>
          <p:nvPr/>
        </p:nvSpPr>
        <p:spPr>
          <a:xfrm>
            <a:off x="2833882" y="1738179"/>
            <a:ext cx="8476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cs typeface="Arial"/>
                <a:sym typeface="Arial"/>
              </a:rPr>
              <a:t>a) </a:t>
            </a:r>
            <a:r>
              <a:rPr lang="vi-VN" sz="3600" kern="0" dirty="0">
                <a:solidFill>
                  <a:srgbClr val="000000"/>
                </a:solidFill>
                <a:cs typeface="Arial"/>
                <a:sym typeface="Arial"/>
              </a:rPr>
              <a:t>rất, mềm mại, chú gấu bông.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E4C4B6E-AE62-4321-9885-D631153464CA}"/>
              </a:ext>
            </a:extLst>
          </p:cNvPr>
          <p:cNvSpPr txBox="1"/>
          <p:nvPr/>
        </p:nvSpPr>
        <p:spPr>
          <a:xfrm>
            <a:off x="2720397" y="3179879"/>
            <a:ext cx="8703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cs typeface="Arial"/>
                <a:sym typeface="Wingdings" panose="05000000000000000000" pitchFamily="2" charset="2"/>
              </a:rPr>
              <a:t> Chú gấu bông rất mềm mại.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095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17333" y="217716"/>
            <a:ext cx="10885715" cy="1068161"/>
            <a:chOff x="2191657" y="410584"/>
            <a:chExt cx="10885714" cy="1306286"/>
          </a:xfrm>
        </p:grpSpPr>
        <p:sp>
          <p:nvSpPr>
            <p:cNvPr id="15" name="Google Shape;1352;p29"/>
            <p:cNvSpPr/>
            <p:nvPr/>
          </p:nvSpPr>
          <p:spPr>
            <a:xfrm>
              <a:off x="2191657" y="410584"/>
              <a:ext cx="10885714" cy="13062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697;p24"/>
            <p:cNvSpPr txBox="1">
              <a:spLocks/>
            </p:cNvSpPr>
            <p:nvPr/>
          </p:nvSpPr>
          <p:spPr>
            <a:xfrm>
              <a:off x="3135012" y="474307"/>
              <a:ext cx="9298514" cy="87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algn="just"/>
              <a:r>
                <a:rPr lang="en-US" sz="4000" b="1" dirty="0">
                  <a:solidFill>
                    <a:srgbClr val="45455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en-US" sz="4000" b="1" dirty="0" err="1">
                  <a:solidFill>
                    <a:srgbClr val="45455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Sắp</a:t>
              </a:r>
              <a:r>
                <a:rPr lang="en-US" sz="4000" b="1" dirty="0">
                  <a:solidFill>
                    <a:srgbClr val="45455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45455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xếp</a:t>
              </a:r>
              <a:r>
                <a:rPr lang="en-US" sz="4000" b="1" dirty="0">
                  <a:solidFill>
                    <a:srgbClr val="45455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45455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4000" b="1" dirty="0">
                  <a:solidFill>
                    <a:srgbClr val="45455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45455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lang="en-US" sz="4000" b="1" dirty="0">
                  <a:solidFill>
                    <a:srgbClr val="45455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45455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4000" b="1" dirty="0">
                  <a:solidFill>
                    <a:srgbClr val="45455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45455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4000" b="1" dirty="0">
                  <a:solidFill>
                    <a:srgbClr val="45455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45455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solidFill>
                    <a:srgbClr val="45455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45455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4000" b="1" dirty="0">
                  <a:solidFill>
                    <a:srgbClr val="45455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45455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4000" b="1" dirty="0">
                  <a:solidFill>
                    <a:srgbClr val="45455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454551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endParaRPr lang="en-US" sz="4000" kern="0" dirty="0">
                <a:solidFill>
                  <a:srgbClr val="45455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100000" l="6000" r="100000">
                        <a14:foregroundMark x1="66000" y1="74545" x2="54000" y2="872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77" y="386709"/>
            <a:ext cx="741724" cy="81589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588769" y="1607914"/>
            <a:ext cx="10414179" cy="4238093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sz="3200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7502947-1C93-4992-B862-451954597015}"/>
              </a:ext>
            </a:extLst>
          </p:cNvPr>
          <p:cNvSpPr txBox="1"/>
          <p:nvPr/>
        </p:nvSpPr>
        <p:spPr>
          <a:xfrm>
            <a:off x="2369513" y="2807405"/>
            <a:ext cx="9322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cs typeface="Arial"/>
                <a:sym typeface="Arial"/>
              </a:rPr>
              <a:t>b) </a:t>
            </a:r>
            <a:r>
              <a:rPr lang="vi-VN" sz="3600" kern="0" dirty="0">
                <a:solidFill>
                  <a:srgbClr val="000000"/>
                </a:solidFill>
                <a:cs typeface="Arial"/>
                <a:sym typeface="Arial"/>
              </a:rPr>
              <a:t>sặc sỡ, có nhiều màu sắc, đồ chơi lê-gô.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142930B-1B89-4F2B-910A-9D0E35DC3E97}"/>
              </a:ext>
            </a:extLst>
          </p:cNvPr>
          <p:cNvSpPr txBox="1"/>
          <p:nvPr/>
        </p:nvSpPr>
        <p:spPr>
          <a:xfrm>
            <a:off x="2369515" y="4131244"/>
            <a:ext cx="9417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cs typeface="Arial"/>
                <a:sym typeface="Arial"/>
              </a:rPr>
              <a:t>c) </a:t>
            </a:r>
            <a:r>
              <a:rPr lang="vi-VN" sz="3600" kern="0" dirty="0">
                <a:solidFill>
                  <a:srgbClr val="000000"/>
                </a:solidFill>
                <a:cs typeface="Arial"/>
                <a:sym typeface="Arial"/>
              </a:rPr>
              <a:t>xinh xắn, bạn búp bê, và dễ thương.</a:t>
            </a:r>
          </a:p>
        </p:txBody>
      </p:sp>
    </p:spTree>
    <p:extLst>
      <p:ext uri="{BB962C8B-B14F-4D97-AF65-F5344CB8AC3E}">
        <p14:creationId xmlns:p14="http://schemas.microsoft.com/office/powerpoint/2010/main" val="350763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100000" l="6000" r="100000">
                        <a14:foregroundMark x1="66000" y1="74545" x2="54000" y2="872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77" y="386709"/>
            <a:ext cx="741724" cy="815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556" y1="15475" x2="89259" y2="16255"/>
                        <a14:foregroundMark x1="94074" y1="20416" x2="86296" y2="57867"/>
                        <a14:foregroundMark x1="93333" y1="12354" x2="88333" y2="24317"/>
                        <a14:foregroundMark x1="89815" y1="21977" x2="79259" y2="54226"/>
                        <a14:foregroundMark x1="93704" y1="55527" x2="77963" y2="83355"/>
                        <a14:foregroundMark x1="92963" y1="71131" x2="83889" y2="86996"/>
                        <a14:foregroundMark x1="3333" y1="15475" x2="4259" y2="75033"/>
                        <a14:foregroundMark x1="5926" y1="78934" x2="17222" y2="83355"/>
                        <a14:foregroundMark x1="4074" y1="78934" x2="3889" y2="84655"/>
                        <a14:foregroundMark x1="5185" y1="86996" x2="5185" y2="86996"/>
                        <a14:foregroundMark x1="4815" y1="88296" x2="8519" y2="89337"/>
                        <a14:foregroundMark x1="7778" y1="70091" x2="28333" y2="79454"/>
                        <a14:foregroundMark x1="13704" y1="25098" x2="15741" y2="65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4900" y="4319853"/>
            <a:ext cx="3143251" cy="22381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51" y="386711"/>
            <a:ext cx="8549452" cy="35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6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057401" y="863497"/>
            <a:ext cx="9572625" cy="5451578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9B0C8A6-153E-47FD-BEC9-4EBB29745AD7}"/>
              </a:ext>
            </a:extLst>
          </p:cNvPr>
          <p:cNvSpPr txBox="1"/>
          <p:nvPr/>
        </p:nvSpPr>
        <p:spPr>
          <a:xfrm>
            <a:off x="2381865" y="910660"/>
            <a:ext cx="8476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a)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rất, mềm mại, chú gấu bông.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7502947-1C93-4992-B862-451954597015}"/>
              </a:ext>
            </a:extLst>
          </p:cNvPr>
          <p:cNvSpPr txBox="1"/>
          <p:nvPr/>
        </p:nvSpPr>
        <p:spPr>
          <a:xfrm>
            <a:off x="2381864" y="2665956"/>
            <a:ext cx="9042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b)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sặc sỡ, có nhiều màu sắc, đồ chơi lê-gô.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142930B-1B89-4F2B-910A-9D0E35DC3E97}"/>
              </a:ext>
            </a:extLst>
          </p:cNvPr>
          <p:cNvSpPr txBox="1"/>
          <p:nvPr/>
        </p:nvSpPr>
        <p:spPr>
          <a:xfrm>
            <a:off x="2381865" y="4469613"/>
            <a:ext cx="8476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c)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xinh xắn, bạn búp bê, và dễ thương.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E4C4B6E-AE62-4321-9885-D631153464CA}"/>
              </a:ext>
            </a:extLst>
          </p:cNvPr>
          <p:cNvSpPr txBox="1"/>
          <p:nvPr/>
        </p:nvSpPr>
        <p:spPr>
          <a:xfrm>
            <a:off x="2720397" y="1725251"/>
            <a:ext cx="8703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Chú gấu bông rất mềm mại.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A9F8CBD-76E6-4223-93F1-704CA8C91F33}"/>
              </a:ext>
            </a:extLst>
          </p:cNvPr>
          <p:cNvSpPr txBox="1"/>
          <p:nvPr/>
        </p:nvSpPr>
        <p:spPr>
          <a:xfrm>
            <a:off x="2154897" y="3537028"/>
            <a:ext cx="9570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Đồ chơi lê- gô có nhiều màu sắc sặc sỡ.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3FE76D1-E799-49B9-AD82-F7BCC393263E}"/>
              </a:ext>
            </a:extLst>
          </p:cNvPr>
          <p:cNvSpPr txBox="1"/>
          <p:nvPr/>
        </p:nvSpPr>
        <p:spPr>
          <a:xfrm>
            <a:off x="2588283" y="5332027"/>
            <a:ext cx="8703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Bạn búp bê xinh xắn và dễ thương.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63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1467294" y="1099459"/>
            <a:ext cx="7793159" cy="2231571"/>
          </a:xfrm>
          <a:prstGeom prst="wedgeRoundRectCallout">
            <a:avLst>
              <a:gd name="adj1" fmla="val 44718"/>
              <a:gd name="adj2" fmla="val 66539"/>
              <a:gd name="adj3" fmla="val 16667"/>
            </a:avLst>
          </a:prstGeom>
          <a:solidFill>
            <a:schemeClr val="accent6">
              <a:lumMod val="20000"/>
              <a:lumOff val="80000"/>
              <a:alpha val="65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 nêu từ ngữ chỉ đặc điểm của chú gấu bông/đồ chơi lê-gô/bạn búp bê trong các câu trên?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3502502-C665-C547-389D-D275DD29E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11" y="2380811"/>
            <a:ext cx="4253907" cy="4253907"/>
          </a:xfrm>
          <a:prstGeom prst="rect">
            <a:avLst/>
          </a:prstGeom>
        </p:spPr>
      </p:pic>
      <p:pic>
        <p:nvPicPr>
          <p:cNvPr id="3" name="J2TEAM-TTS-1732333856943">
            <a:hlinkClick r:id="" action="ppaction://media"/>
            <a:extLst>
              <a:ext uri="{FF2B5EF4-FFF2-40B4-BE49-F238E27FC236}">
                <a16:creationId xmlns="" xmlns:a16="http://schemas.microsoft.com/office/drawing/2014/main" id="{68EF407C-8BC1-B2D0-A72F-4CB9768EF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50240" y="238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1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6" y="2192021"/>
            <a:ext cx="12191365" cy="292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 descr="千库网_复活节快乐可爱粉色兔子_元素编号133015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211" y="1078865"/>
            <a:ext cx="4862195" cy="4862195"/>
          </a:xfrm>
          <a:prstGeom prst="rect">
            <a:avLst/>
          </a:prstGeom>
        </p:spPr>
      </p:pic>
      <p:pic>
        <p:nvPicPr>
          <p:cNvPr id="11" name="图片 10" descr="千库网_复活节彩蛋兔子装饰_元素编号13030490"/>
          <p:cNvPicPr>
            <a:picLocks noChangeAspect="1"/>
          </p:cNvPicPr>
          <p:nvPr/>
        </p:nvPicPr>
        <p:blipFill>
          <a:blip r:embed="rId5"/>
          <a:srcRect b="75194"/>
          <a:stretch>
            <a:fillRect/>
          </a:stretch>
        </p:blipFill>
        <p:spPr>
          <a:xfrm>
            <a:off x="635" y="0"/>
            <a:ext cx="4919980" cy="1220470"/>
          </a:xfrm>
          <a:prstGeom prst="rect">
            <a:avLst/>
          </a:prstGeom>
        </p:spPr>
      </p:pic>
      <p:pic>
        <p:nvPicPr>
          <p:cNvPr id="14" name="图片 13" descr="千库网_复活节彩蛋3d元素_元素编号12861064"/>
          <p:cNvPicPr>
            <a:picLocks noChangeAspect="1"/>
          </p:cNvPicPr>
          <p:nvPr/>
        </p:nvPicPr>
        <p:blipFill>
          <a:blip r:embed="rId6"/>
          <a:srcRect l="6716" t="25865" r="-680" b="1700"/>
          <a:stretch>
            <a:fillRect/>
          </a:stretch>
        </p:blipFill>
        <p:spPr>
          <a:xfrm>
            <a:off x="2586991" y="4652645"/>
            <a:ext cx="2105660" cy="14884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9844B71-0945-7826-BB3E-8B61593C26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764" y="2544844"/>
            <a:ext cx="6797629" cy="1792379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048749"/>
              </p:ext>
            </p:extLst>
          </p:nvPr>
        </p:nvGraphicFramePr>
        <p:xfrm>
          <a:off x="5797443" y="256858"/>
          <a:ext cx="201295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Packager Shell Object" showAsIcon="1" r:id="rId8" imgW="2012760" imgH="488520" progId="Package">
                  <p:embed/>
                </p:oleObj>
              </mc:Choice>
              <mc:Fallback>
                <p:oleObj name="Packager Shell Object" showAsIcon="1" r:id="rId8" imgW="201276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97443" y="256858"/>
                        <a:ext cx="2012950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25675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057401" y="863497"/>
            <a:ext cx="9572625" cy="5451578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9B0C8A6-153E-47FD-BEC9-4EBB29745AD7}"/>
              </a:ext>
            </a:extLst>
          </p:cNvPr>
          <p:cNvSpPr txBox="1"/>
          <p:nvPr/>
        </p:nvSpPr>
        <p:spPr>
          <a:xfrm>
            <a:off x="2381865" y="910660"/>
            <a:ext cx="8476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a)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rất, mềm mại, chú gấu bông.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7502947-1C93-4992-B862-451954597015}"/>
              </a:ext>
            </a:extLst>
          </p:cNvPr>
          <p:cNvSpPr txBox="1"/>
          <p:nvPr/>
        </p:nvSpPr>
        <p:spPr>
          <a:xfrm>
            <a:off x="2381864" y="2665956"/>
            <a:ext cx="9042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b)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sặc sỡ, có nhiều màu sắc, đồ chơi lê-gô.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142930B-1B89-4F2B-910A-9D0E35DC3E97}"/>
              </a:ext>
            </a:extLst>
          </p:cNvPr>
          <p:cNvSpPr txBox="1"/>
          <p:nvPr/>
        </p:nvSpPr>
        <p:spPr>
          <a:xfrm>
            <a:off x="2381865" y="4469613"/>
            <a:ext cx="8476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c)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xinh xắn, bạn búp bê, và dễ thương.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E4C4B6E-AE62-4321-9885-D631153464CA}"/>
              </a:ext>
            </a:extLst>
          </p:cNvPr>
          <p:cNvSpPr txBox="1"/>
          <p:nvPr/>
        </p:nvSpPr>
        <p:spPr>
          <a:xfrm>
            <a:off x="2720397" y="1725251"/>
            <a:ext cx="8703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Wingdings" panose="05000000000000000000" pitchFamily="2" charset="2"/>
              </a:rPr>
              <a:t> Chú gấu bông rất mềm mại.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思源黑体 Medium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A9F8CBD-76E6-4223-93F1-704CA8C91F33}"/>
              </a:ext>
            </a:extLst>
          </p:cNvPr>
          <p:cNvSpPr txBox="1"/>
          <p:nvPr/>
        </p:nvSpPr>
        <p:spPr>
          <a:xfrm>
            <a:off x="2154897" y="3537028"/>
            <a:ext cx="9570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Wingdings" panose="05000000000000000000" pitchFamily="2" charset="2"/>
              </a:rPr>
              <a:t> Đồ chơi lê- gô có nhiều màu sắc sặc sỡ.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思源黑体 Medium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3FE76D1-E799-49B9-AD82-F7BCC393263E}"/>
              </a:ext>
            </a:extLst>
          </p:cNvPr>
          <p:cNvSpPr txBox="1"/>
          <p:nvPr/>
        </p:nvSpPr>
        <p:spPr>
          <a:xfrm>
            <a:off x="2588283" y="5332027"/>
            <a:ext cx="8703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Wingdings" panose="05000000000000000000" pitchFamily="2" charset="2"/>
              </a:rPr>
              <a:t> Bạn búp bê xinh xắn và dễ thương.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思源黑体 Medium"/>
              <a:cs typeface="Arial"/>
              <a:sym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7E2C2F80-C6A0-633D-A8CB-FC0A953E5329}"/>
              </a:ext>
            </a:extLst>
          </p:cNvPr>
          <p:cNvCxnSpPr>
            <a:cxnSpLocks/>
          </p:cNvCxnSpPr>
          <p:nvPr/>
        </p:nvCxnSpPr>
        <p:spPr>
          <a:xfrm>
            <a:off x="7072199" y="2544065"/>
            <a:ext cx="1796903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54602010-9119-A37C-BFDE-DDF0A2B72DF2}"/>
              </a:ext>
            </a:extLst>
          </p:cNvPr>
          <p:cNvCxnSpPr>
            <a:cxnSpLocks/>
          </p:cNvCxnSpPr>
          <p:nvPr/>
        </p:nvCxnSpPr>
        <p:spPr>
          <a:xfrm>
            <a:off x="9578340" y="4354830"/>
            <a:ext cx="128016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96E8BE7-03DE-B298-DD37-67762A4343E8}"/>
              </a:ext>
            </a:extLst>
          </p:cNvPr>
          <p:cNvCxnSpPr>
            <a:cxnSpLocks/>
          </p:cNvCxnSpPr>
          <p:nvPr/>
        </p:nvCxnSpPr>
        <p:spPr>
          <a:xfrm>
            <a:off x="5783580" y="6092456"/>
            <a:ext cx="155448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4D03901-5434-2AAD-8FF0-DFC12019CEBB}"/>
              </a:ext>
            </a:extLst>
          </p:cNvPr>
          <p:cNvCxnSpPr>
            <a:cxnSpLocks/>
          </p:cNvCxnSpPr>
          <p:nvPr/>
        </p:nvCxnSpPr>
        <p:spPr>
          <a:xfrm>
            <a:off x="8161020" y="6150841"/>
            <a:ext cx="20574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00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=""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443" y="386841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="" xmlns:a16="http://schemas.microsoft.com/office/drawing/2014/main" id="{08A433B1-EBBB-C46E-9712-C49205FC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5"/>
            <a:ext cx="2449008" cy="2853213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0FDBB2A9-1AA2-6D18-3475-1B2E8A7A3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5" name="Picture 26">
            <a:hlinkClick r:id="rId9" action="ppaction://hlinksldjump"/>
            <a:extLst>
              <a:ext uri="{FF2B5EF4-FFF2-40B4-BE49-F238E27FC236}">
                <a16:creationId xmlns="" xmlns:a16="http://schemas.microsoft.com/office/drawing/2014/main" id="{BD0F5052-1F35-02F6-A66A-FA719652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668522">
            <a:off x="6404366" y="5771950"/>
            <a:ext cx="931394" cy="93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DF395FA1-C701-6C1B-E4D5-EB904FE5C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467924" y="3117047"/>
            <a:ext cx="1129205" cy="11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941B5D6-8335-FFBD-86A5-21611FF02F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457" y="2604095"/>
            <a:ext cx="4253907" cy="4253907"/>
          </a:xfrm>
          <a:prstGeom prst="rect">
            <a:avLst/>
          </a:prstGeom>
        </p:spPr>
      </p:pic>
      <p:pic>
        <p:nvPicPr>
          <p:cNvPr id="4" name="Picture 26">
            <a:extLst>
              <a:ext uri="{FF2B5EF4-FFF2-40B4-BE49-F238E27FC236}">
                <a16:creationId xmlns="" xmlns:a16="http://schemas.microsoft.com/office/drawing/2014/main" id="{B8A43D2F-9F28-1023-2599-5AC2BB186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5738">
            <a:off x="7773200" y="5157335"/>
            <a:ext cx="1641989" cy="109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CE90ED9-7DE3-6CDB-6CE8-57A84AAB96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00938" y="5677115"/>
            <a:ext cx="722423" cy="79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8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0.21094 -0.0965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-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418;p36"/>
          <p:cNvSpPr/>
          <p:nvPr/>
        </p:nvSpPr>
        <p:spPr>
          <a:xfrm>
            <a:off x="788501" y="1097248"/>
            <a:ext cx="726460" cy="731520"/>
          </a:xfrm>
          <a:prstGeom prst="ellipse">
            <a:avLst/>
          </a:prstGeom>
          <a:solidFill>
            <a:srgbClr val="FFFFA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just">
              <a:buClr>
                <a:srgbClr val="000000"/>
              </a:buClr>
            </a:pPr>
            <a:endParaRPr kern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70" y="1234408"/>
            <a:ext cx="10304463" cy="466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93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723;p49">
            <a:extLst>
              <a:ext uri="{FF2B5EF4-FFF2-40B4-BE49-F238E27FC236}">
                <a16:creationId xmlns="" xmlns:a16="http://schemas.microsoft.com/office/drawing/2014/main" id="{59769E8A-9CBC-B70F-E6E9-0D5EF9BBF9F9}"/>
              </a:ext>
            </a:extLst>
          </p:cNvPr>
          <p:cNvGrpSpPr/>
          <p:nvPr/>
        </p:nvGrpSpPr>
        <p:grpSpPr>
          <a:xfrm>
            <a:off x="0" y="147772"/>
            <a:ext cx="1538317" cy="1322423"/>
            <a:chOff x="944481" y="417832"/>
            <a:chExt cx="1541859" cy="1320700"/>
          </a:xfrm>
        </p:grpSpPr>
        <p:grpSp>
          <p:nvGrpSpPr>
            <p:cNvPr id="3" name="Google Shape;4724;p49">
              <a:extLst>
                <a:ext uri="{FF2B5EF4-FFF2-40B4-BE49-F238E27FC236}">
                  <a16:creationId xmlns="" xmlns:a16="http://schemas.microsoft.com/office/drawing/2014/main" id="{C58FC602-FE42-22E7-6832-66BF8F08658D}"/>
                </a:ext>
              </a:extLst>
            </p:cNvPr>
            <p:cNvGrpSpPr/>
            <p:nvPr/>
          </p:nvGrpSpPr>
          <p:grpSpPr>
            <a:xfrm>
              <a:off x="1002898" y="456330"/>
              <a:ext cx="1483443" cy="1282202"/>
              <a:chOff x="1862912" y="3609757"/>
              <a:chExt cx="1141724" cy="986841"/>
            </a:xfrm>
          </p:grpSpPr>
          <p:sp>
            <p:nvSpPr>
              <p:cNvPr id="22" name="Google Shape;4725;p49">
                <a:extLst>
                  <a:ext uri="{FF2B5EF4-FFF2-40B4-BE49-F238E27FC236}">
                    <a16:creationId xmlns="" xmlns:a16="http://schemas.microsoft.com/office/drawing/2014/main" id="{58B46CB4-9B14-074D-6EC9-F3DF0F45622C}"/>
                  </a:ext>
                </a:extLst>
              </p:cNvPr>
              <p:cNvSpPr/>
              <p:nvPr/>
            </p:nvSpPr>
            <p:spPr>
              <a:xfrm>
                <a:off x="2362353" y="3609757"/>
                <a:ext cx="642283" cy="790142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2362" extrusionOk="0">
                    <a:moveTo>
                      <a:pt x="1044" y="1"/>
                    </a:moveTo>
                    <a:cubicBezTo>
                      <a:pt x="1030" y="1"/>
                      <a:pt x="1017" y="6"/>
                      <a:pt x="1005" y="16"/>
                    </a:cubicBezTo>
                    <a:lnTo>
                      <a:pt x="38" y="890"/>
                    </a:lnTo>
                    <a:cubicBezTo>
                      <a:pt x="7" y="919"/>
                      <a:pt x="0" y="976"/>
                      <a:pt x="26" y="1016"/>
                    </a:cubicBezTo>
                    <a:lnTo>
                      <a:pt x="812" y="2321"/>
                    </a:lnTo>
                    <a:cubicBezTo>
                      <a:pt x="828" y="2348"/>
                      <a:pt x="852" y="2361"/>
                      <a:pt x="874" y="2361"/>
                    </a:cubicBezTo>
                    <a:cubicBezTo>
                      <a:pt x="889" y="2361"/>
                      <a:pt x="903" y="2356"/>
                      <a:pt x="914" y="2345"/>
                    </a:cubicBezTo>
                    <a:lnTo>
                      <a:pt x="1881" y="1471"/>
                    </a:lnTo>
                    <a:cubicBezTo>
                      <a:pt x="1912" y="1443"/>
                      <a:pt x="1919" y="1385"/>
                      <a:pt x="1893" y="1345"/>
                    </a:cubicBezTo>
                    <a:lnTo>
                      <a:pt x="1107" y="40"/>
                    </a:lnTo>
                    <a:cubicBezTo>
                      <a:pt x="1091" y="15"/>
                      <a:pt x="1067" y="1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4726;p49">
                <a:extLst>
                  <a:ext uri="{FF2B5EF4-FFF2-40B4-BE49-F238E27FC236}">
                    <a16:creationId xmlns="" xmlns:a16="http://schemas.microsoft.com/office/drawing/2014/main" id="{6DC030B9-750A-753E-6E17-2526DB7E125B}"/>
                  </a:ext>
                </a:extLst>
              </p:cNvPr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4727;p49">
                <a:extLst>
                  <a:ext uri="{FF2B5EF4-FFF2-40B4-BE49-F238E27FC236}">
                    <a16:creationId xmlns="" xmlns:a16="http://schemas.microsoft.com/office/drawing/2014/main" id="{44A59ED3-0E5E-CF4E-F78F-22A1F1D91D80}"/>
                  </a:ext>
                </a:extLst>
              </p:cNvPr>
              <p:cNvSpPr/>
              <p:nvPr/>
            </p:nvSpPr>
            <p:spPr>
              <a:xfrm>
                <a:off x="1862912" y="3956990"/>
                <a:ext cx="737957" cy="639607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912" extrusionOk="0">
                    <a:moveTo>
                      <a:pt x="1304" y="0"/>
                    </a:moveTo>
                    <a:cubicBezTo>
                      <a:pt x="1295" y="0"/>
                      <a:pt x="1287" y="2"/>
                      <a:pt x="1279" y="5"/>
                    </a:cubicBezTo>
                    <a:lnTo>
                      <a:pt x="52" y="452"/>
                    </a:lnTo>
                    <a:cubicBezTo>
                      <a:pt x="12" y="467"/>
                      <a:pt x="0" y="512"/>
                      <a:pt x="26" y="555"/>
                    </a:cubicBezTo>
                    <a:lnTo>
                      <a:pt x="812" y="1860"/>
                    </a:lnTo>
                    <a:cubicBezTo>
                      <a:pt x="831" y="1891"/>
                      <a:pt x="868" y="1912"/>
                      <a:pt x="902" y="1912"/>
                    </a:cubicBezTo>
                    <a:cubicBezTo>
                      <a:pt x="911" y="1912"/>
                      <a:pt x="920" y="1910"/>
                      <a:pt x="929" y="1907"/>
                    </a:cubicBezTo>
                    <a:lnTo>
                      <a:pt x="2155" y="1459"/>
                    </a:lnTo>
                    <a:cubicBezTo>
                      <a:pt x="2193" y="1445"/>
                      <a:pt x="2205" y="1400"/>
                      <a:pt x="2181" y="1359"/>
                    </a:cubicBezTo>
                    <a:lnTo>
                      <a:pt x="1393" y="55"/>
                    </a:lnTo>
                    <a:cubicBezTo>
                      <a:pt x="1374" y="21"/>
                      <a:pt x="1338" y="0"/>
                      <a:pt x="1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4728;p49">
                <a:extLst>
                  <a:ext uri="{FF2B5EF4-FFF2-40B4-BE49-F238E27FC236}">
                    <a16:creationId xmlns="" xmlns:a16="http://schemas.microsoft.com/office/drawing/2014/main" id="{FCEC3DD7-7331-B97F-9C7E-50841582FA71}"/>
                  </a:ext>
                </a:extLst>
              </p:cNvPr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729;p49">
                <a:extLst>
                  <a:ext uri="{FF2B5EF4-FFF2-40B4-BE49-F238E27FC236}">
                    <a16:creationId xmlns="" xmlns:a16="http://schemas.microsoft.com/office/drawing/2014/main" id="{3AC23145-D3AD-1B99-F030-F37B945373C8}"/>
                  </a:ext>
                </a:extLst>
              </p:cNvPr>
              <p:cNvSpPr/>
              <p:nvPr/>
            </p:nvSpPr>
            <p:spPr>
              <a:xfrm>
                <a:off x="2297791" y="3919858"/>
                <a:ext cx="364964" cy="523862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566" extrusionOk="0">
                    <a:moveTo>
                      <a:pt x="209" y="0"/>
                    </a:moveTo>
                    <a:cubicBezTo>
                      <a:pt x="202" y="0"/>
                      <a:pt x="195" y="2"/>
                      <a:pt x="188" y="6"/>
                    </a:cubicBezTo>
                    <a:lnTo>
                      <a:pt x="26" y="104"/>
                    </a:lnTo>
                    <a:cubicBezTo>
                      <a:pt x="5" y="116"/>
                      <a:pt x="0" y="142"/>
                      <a:pt x="12" y="161"/>
                    </a:cubicBezTo>
                    <a:lnTo>
                      <a:pt x="846" y="1547"/>
                    </a:lnTo>
                    <a:cubicBezTo>
                      <a:pt x="853" y="1559"/>
                      <a:pt x="868" y="1566"/>
                      <a:pt x="882" y="1566"/>
                    </a:cubicBezTo>
                    <a:cubicBezTo>
                      <a:pt x="889" y="1566"/>
                      <a:pt x="896" y="1564"/>
                      <a:pt x="903" y="1561"/>
                    </a:cubicBezTo>
                    <a:lnTo>
                      <a:pt x="1067" y="1461"/>
                    </a:lnTo>
                    <a:cubicBezTo>
                      <a:pt x="1086" y="1449"/>
                      <a:pt x="1091" y="1425"/>
                      <a:pt x="1079" y="1404"/>
                    </a:cubicBezTo>
                    <a:lnTo>
                      <a:pt x="245" y="20"/>
                    </a:lnTo>
                    <a:cubicBezTo>
                      <a:pt x="238" y="8"/>
                      <a:pt x="223" y="0"/>
                      <a:pt x="2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4730;p49">
                <a:extLst>
                  <a:ext uri="{FF2B5EF4-FFF2-40B4-BE49-F238E27FC236}">
                    <a16:creationId xmlns="" xmlns:a16="http://schemas.microsoft.com/office/drawing/2014/main" id="{8550693F-8436-80E0-72DA-57747A8F4E99}"/>
                  </a:ext>
                </a:extLst>
              </p:cNvPr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4731;p49">
                <a:extLst>
                  <a:ext uri="{FF2B5EF4-FFF2-40B4-BE49-F238E27FC236}">
                    <a16:creationId xmlns="" xmlns:a16="http://schemas.microsoft.com/office/drawing/2014/main" id="{17616B05-F9E9-8561-88A9-319C803ED9AB}"/>
                  </a:ext>
                </a:extLst>
              </p:cNvPr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4732;p49">
                <a:extLst>
                  <a:ext uri="{FF2B5EF4-FFF2-40B4-BE49-F238E27FC236}">
                    <a16:creationId xmlns="" xmlns:a16="http://schemas.microsoft.com/office/drawing/2014/main" id="{72B228A0-7FCD-371D-D830-D2CC4A627AB9}"/>
                  </a:ext>
                </a:extLst>
              </p:cNvPr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4733;p49">
                <a:extLst>
                  <a:ext uri="{FF2B5EF4-FFF2-40B4-BE49-F238E27FC236}">
                    <a16:creationId xmlns="" xmlns:a16="http://schemas.microsoft.com/office/drawing/2014/main" id="{EBEF8DE4-15AE-DB47-0692-97DDE040F43F}"/>
                  </a:ext>
                </a:extLst>
              </p:cNvPr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4734;p49">
                <a:extLst>
                  <a:ext uri="{FF2B5EF4-FFF2-40B4-BE49-F238E27FC236}">
                    <a16:creationId xmlns="" xmlns:a16="http://schemas.microsoft.com/office/drawing/2014/main" id="{6B4021AC-718A-51B7-8AB7-DC6874FAEB3C}"/>
                  </a:ext>
                </a:extLst>
              </p:cNvPr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4735;p49">
                <a:extLst>
                  <a:ext uri="{FF2B5EF4-FFF2-40B4-BE49-F238E27FC236}">
                    <a16:creationId xmlns="" xmlns:a16="http://schemas.microsoft.com/office/drawing/2014/main" id="{CF48F693-752E-B8EF-5F6D-FFEFAAA184CD}"/>
                  </a:ext>
                </a:extLst>
              </p:cNvPr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4736;p49">
                <a:extLst>
                  <a:ext uri="{FF2B5EF4-FFF2-40B4-BE49-F238E27FC236}">
                    <a16:creationId xmlns="" xmlns:a16="http://schemas.microsoft.com/office/drawing/2014/main" id="{9B3EE85D-A935-B445-D5E1-6B58A472C341}"/>
                  </a:ext>
                </a:extLst>
              </p:cNvPr>
              <p:cNvSpPr/>
              <p:nvPr/>
            </p:nvSpPr>
            <p:spPr>
              <a:xfrm>
                <a:off x="2347969" y="3635849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4737;p49">
                <a:extLst>
                  <a:ext uri="{FF2B5EF4-FFF2-40B4-BE49-F238E27FC236}">
                    <a16:creationId xmlns="" xmlns:a16="http://schemas.microsoft.com/office/drawing/2014/main" id="{F7168C79-F46C-6782-6FFF-18D630635CD0}"/>
                  </a:ext>
                </a:extLst>
              </p:cNvPr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4738;p49">
                <a:extLst>
                  <a:ext uri="{FF2B5EF4-FFF2-40B4-BE49-F238E27FC236}">
                    <a16:creationId xmlns="" xmlns:a16="http://schemas.microsoft.com/office/drawing/2014/main" id="{EF77F1D5-67AC-35A3-18ED-77387ACA3E60}"/>
                  </a:ext>
                </a:extLst>
              </p:cNvPr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4739;p49">
                <a:extLst>
                  <a:ext uri="{FF2B5EF4-FFF2-40B4-BE49-F238E27FC236}">
                    <a16:creationId xmlns="" xmlns:a16="http://schemas.microsoft.com/office/drawing/2014/main" id="{9C11E76F-E6EF-CB4B-78F2-36196FAC730F}"/>
                  </a:ext>
                </a:extLst>
              </p:cNvPr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4740;p49">
                <a:extLst>
                  <a:ext uri="{FF2B5EF4-FFF2-40B4-BE49-F238E27FC236}">
                    <a16:creationId xmlns="" xmlns:a16="http://schemas.microsoft.com/office/drawing/2014/main" id="{80A7C9BA-CB4A-845B-BDD2-BA50AF644404}"/>
                  </a:ext>
                </a:extLst>
              </p:cNvPr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4741;p49">
                <a:extLst>
                  <a:ext uri="{FF2B5EF4-FFF2-40B4-BE49-F238E27FC236}">
                    <a16:creationId xmlns="" xmlns:a16="http://schemas.microsoft.com/office/drawing/2014/main" id="{A9016511-B201-F1AE-B6CC-89DC2D369FE0}"/>
                  </a:ext>
                </a:extLst>
              </p:cNvPr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742;p49">
                <a:extLst>
                  <a:ext uri="{FF2B5EF4-FFF2-40B4-BE49-F238E27FC236}">
                    <a16:creationId xmlns="" xmlns:a16="http://schemas.microsoft.com/office/drawing/2014/main" id="{2841AA38-29AF-3F45-8D52-D14374D6D7F9}"/>
                  </a:ext>
                </a:extLst>
              </p:cNvPr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743;p49">
                <a:extLst>
                  <a:ext uri="{FF2B5EF4-FFF2-40B4-BE49-F238E27FC236}">
                    <a16:creationId xmlns="" xmlns:a16="http://schemas.microsoft.com/office/drawing/2014/main" id="{08E88285-B047-A7F6-657C-E93845BC5A91}"/>
                  </a:ext>
                </a:extLst>
              </p:cNvPr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744;p49">
                <a:extLst>
                  <a:ext uri="{FF2B5EF4-FFF2-40B4-BE49-F238E27FC236}">
                    <a16:creationId xmlns="" xmlns:a16="http://schemas.microsoft.com/office/drawing/2014/main" id="{64B43919-B86D-86FF-7CFF-8919D3C5AE7A}"/>
                  </a:ext>
                </a:extLst>
              </p:cNvPr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" name="Google Shape;4745;p49">
              <a:extLst>
                <a:ext uri="{FF2B5EF4-FFF2-40B4-BE49-F238E27FC236}">
                  <a16:creationId xmlns="" xmlns:a16="http://schemas.microsoft.com/office/drawing/2014/main" id="{ECCAA3DC-C5CA-357E-2A7E-43796327FD24}"/>
                </a:ext>
              </a:extLst>
            </p:cNvPr>
            <p:cNvGrpSpPr/>
            <p:nvPr/>
          </p:nvGrpSpPr>
          <p:grpSpPr>
            <a:xfrm>
              <a:off x="944481" y="417832"/>
              <a:ext cx="1470838" cy="1270901"/>
              <a:chOff x="1869268" y="3616782"/>
              <a:chExt cx="1132023" cy="978143"/>
            </a:xfrm>
          </p:grpSpPr>
          <p:sp>
            <p:nvSpPr>
              <p:cNvPr id="5" name="Google Shape;4746;p49">
                <a:extLst>
                  <a:ext uri="{FF2B5EF4-FFF2-40B4-BE49-F238E27FC236}">
                    <a16:creationId xmlns="" xmlns:a16="http://schemas.microsoft.com/office/drawing/2014/main" id="{060EE51D-E1D0-0ADF-B84A-38C2231D6591}"/>
                  </a:ext>
                </a:extLst>
              </p:cNvPr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" name="Google Shape;4747;p49">
                <a:extLst>
                  <a:ext uri="{FF2B5EF4-FFF2-40B4-BE49-F238E27FC236}">
                    <a16:creationId xmlns="" xmlns:a16="http://schemas.microsoft.com/office/drawing/2014/main" id="{569DD75B-4CA6-B690-9388-57499CCD8FDD}"/>
                  </a:ext>
                </a:extLst>
              </p:cNvPr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4748;p49">
                <a:extLst>
                  <a:ext uri="{FF2B5EF4-FFF2-40B4-BE49-F238E27FC236}">
                    <a16:creationId xmlns="" xmlns:a16="http://schemas.microsoft.com/office/drawing/2014/main" id="{2A87AA68-6006-6BCE-5AC2-845944FDAC5E}"/>
                  </a:ext>
                </a:extLst>
              </p:cNvPr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4749;p49">
                <a:extLst>
                  <a:ext uri="{FF2B5EF4-FFF2-40B4-BE49-F238E27FC236}">
                    <a16:creationId xmlns="" xmlns:a16="http://schemas.microsoft.com/office/drawing/2014/main" id="{277D5909-B105-B469-1F36-D8A47F0ED954}"/>
                  </a:ext>
                </a:extLst>
              </p:cNvPr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4750;p49">
                <a:extLst>
                  <a:ext uri="{FF2B5EF4-FFF2-40B4-BE49-F238E27FC236}">
                    <a16:creationId xmlns="" xmlns:a16="http://schemas.microsoft.com/office/drawing/2014/main" id="{EA899F75-56F6-885A-F10D-FD9AFAEB7533}"/>
                  </a:ext>
                </a:extLst>
              </p:cNvPr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4751;p49">
                <a:extLst>
                  <a:ext uri="{FF2B5EF4-FFF2-40B4-BE49-F238E27FC236}">
                    <a16:creationId xmlns="" xmlns:a16="http://schemas.microsoft.com/office/drawing/2014/main" id="{98A716B6-A7EE-ACCB-B3C8-96BBDB1F9BC9}"/>
                  </a:ext>
                </a:extLst>
              </p:cNvPr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4752;p49">
                <a:extLst>
                  <a:ext uri="{FF2B5EF4-FFF2-40B4-BE49-F238E27FC236}">
                    <a16:creationId xmlns="" xmlns:a16="http://schemas.microsoft.com/office/drawing/2014/main" id="{4FE9544A-0858-6CD8-0A6D-123E9EE7A9C2}"/>
                  </a:ext>
                </a:extLst>
              </p:cNvPr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4753;p49">
                <a:extLst>
                  <a:ext uri="{FF2B5EF4-FFF2-40B4-BE49-F238E27FC236}">
                    <a16:creationId xmlns="" xmlns:a16="http://schemas.microsoft.com/office/drawing/2014/main" id="{5BB46FDA-EDE6-40BF-F078-E1EE0D0DFDA7}"/>
                  </a:ext>
                </a:extLst>
              </p:cNvPr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4754;p49">
                <a:extLst>
                  <a:ext uri="{FF2B5EF4-FFF2-40B4-BE49-F238E27FC236}">
                    <a16:creationId xmlns="" xmlns:a16="http://schemas.microsoft.com/office/drawing/2014/main" id="{516B98E3-92B4-D986-72A5-30C0F05CC8B1}"/>
                  </a:ext>
                </a:extLst>
              </p:cNvPr>
              <p:cNvSpPr/>
              <p:nvPr/>
            </p:nvSpPr>
            <p:spPr>
              <a:xfrm>
                <a:off x="2346413" y="3637405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4755;p49">
                <a:extLst>
                  <a:ext uri="{FF2B5EF4-FFF2-40B4-BE49-F238E27FC236}">
                    <a16:creationId xmlns="" xmlns:a16="http://schemas.microsoft.com/office/drawing/2014/main" id="{8A6D2B4B-B906-322B-F253-958094F821F8}"/>
                  </a:ext>
                </a:extLst>
              </p:cNvPr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4756;p49">
                <a:extLst>
                  <a:ext uri="{FF2B5EF4-FFF2-40B4-BE49-F238E27FC236}">
                    <a16:creationId xmlns="" xmlns:a16="http://schemas.microsoft.com/office/drawing/2014/main" id="{F288CBCA-A901-EFEF-DA0C-CF754321FFBB}"/>
                  </a:ext>
                </a:extLst>
              </p:cNvPr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4757;p49">
                <a:extLst>
                  <a:ext uri="{FF2B5EF4-FFF2-40B4-BE49-F238E27FC236}">
                    <a16:creationId xmlns="" xmlns:a16="http://schemas.microsoft.com/office/drawing/2014/main" id="{417C2F2A-2213-6756-500A-E387419F491B}"/>
                  </a:ext>
                </a:extLst>
              </p:cNvPr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4758;p49">
                <a:extLst>
                  <a:ext uri="{FF2B5EF4-FFF2-40B4-BE49-F238E27FC236}">
                    <a16:creationId xmlns="" xmlns:a16="http://schemas.microsoft.com/office/drawing/2014/main" id="{CCAD11D8-FC72-E3E9-143E-2ADCF2B15225}"/>
                  </a:ext>
                </a:extLst>
              </p:cNvPr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4759;p49">
                <a:extLst>
                  <a:ext uri="{FF2B5EF4-FFF2-40B4-BE49-F238E27FC236}">
                    <a16:creationId xmlns="" xmlns:a16="http://schemas.microsoft.com/office/drawing/2014/main" id="{6AE60E6C-EBA2-A6BE-9095-30FE851FD1D5}"/>
                  </a:ext>
                </a:extLst>
              </p:cNvPr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4760;p49">
                <a:extLst>
                  <a:ext uri="{FF2B5EF4-FFF2-40B4-BE49-F238E27FC236}">
                    <a16:creationId xmlns="" xmlns:a16="http://schemas.microsoft.com/office/drawing/2014/main" id="{63BA303B-DB62-7FA2-E781-FB141463213A}"/>
                  </a:ext>
                </a:extLst>
              </p:cNvPr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4761;p49">
                <a:extLst>
                  <a:ext uri="{FF2B5EF4-FFF2-40B4-BE49-F238E27FC236}">
                    <a16:creationId xmlns="" xmlns:a16="http://schemas.microsoft.com/office/drawing/2014/main" id="{21D7BA2E-379A-F603-8065-72ED3249C7C8}"/>
                  </a:ext>
                </a:extLst>
              </p:cNvPr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4762;p49">
                <a:extLst>
                  <a:ext uri="{FF2B5EF4-FFF2-40B4-BE49-F238E27FC236}">
                    <a16:creationId xmlns="" xmlns:a16="http://schemas.microsoft.com/office/drawing/2014/main" id="{2B7BAC90-8F6B-CDC8-B5BA-5E7639D5323A}"/>
                  </a:ext>
                </a:extLst>
              </p:cNvPr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" name="Google Shape;4763;p49">
            <a:extLst>
              <a:ext uri="{FF2B5EF4-FFF2-40B4-BE49-F238E27FC236}">
                <a16:creationId xmlns="" xmlns:a16="http://schemas.microsoft.com/office/drawing/2014/main" id="{C3A101F4-67CB-F003-5E36-56104256B024}"/>
              </a:ext>
            </a:extLst>
          </p:cNvPr>
          <p:cNvGrpSpPr/>
          <p:nvPr/>
        </p:nvGrpSpPr>
        <p:grpSpPr>
          <a:xfrm>
            <a:off x="10806789" y="166106"/>
            <a:ext cx="1279723" cy="1470337"/>
            <a:chOff x="639751" y="3490892"/>
            <a:chExt cx="1221887" cy="1404065"/>
          </a:xfrm>
        </p:grpSpPr>
        <p:grpSp>
          <p:nvGrpSpPr>
            <p:cNvPr id="43" name="Google Shape;4764;p49">
              <a:extLst>
                <a:ext uri="{FF2B5EF4-FFF2-40B4-BE49-F238E27FC236}">
                  <a16:creationId xmlns="" xmlns:a16="http://schemas.microsoft.com/office/drawing/2014/main" id="{E477CBA7-1D6C-F244-3BA6-DAE543853938}"/>
                </a:ext>
              </a:extLst>
            </p:cNvPr>
            <p:cNvGrpSpPr/>
            <p:nvPr/>
          </p:nvGrpSpPr>
          <p:grpSpPr>
            <a:xfrm>
              <a:off x="651308" y="3578108"/>
              <a:ext cx="1210330" cy="1316849"/>
              <a:chOff x="1059725" y="3520774"/>
              <a:chExt cx="786797" cy="856042"/>
            </a:xfrm>
          </p:grpSpPr>
          <p:sp>
            <p:nvSpPr>
              <p:cNvPr id="64" name="Google Shape;4765;p49">
                <a:extLst>
                  <a:ext uri="{FF2B5EF4-FFF2-40B4-BE49-F238E27FC236}">
                    <a16:creationId xmlns="" xmlns:a16="http://schemas.microsoft.com/office/drawing/2014/main" id="{33BD6BF6-42FF-6C20-DB07-2B4B069B7BA4}"/>
                  </a:ext>
                </a:extLst>
              </p:cNvPr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65" name="Google Shape;4766;p49">
                <a:extLst>
                  <a:ext uri="{FF2B5EF4-FFF2-40B4-BE49-F238E27FC236}">
                    <a16:creationId xmlns="" xmlns:a16="http://schemas.microsoft.com/office/drawing/2014/main" id="{06F2F3C8-9238-824F-1348-24ACF71ABB36}"/>
                  </a:ext>
                </a:extLst>
              </p:cNvPr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76" name="Google Shape;4767;p49">
                  <a:extLst>
                    <a:ext uri="{FF2B5EF4-FFF2-40B4-BE49-F238E27FC236}">
                      <a16:creationId xmlns="" xmlns:a16="http://schemas.microsoft.com/office/drawing/2014/main" id="{085F48E7-D177-7DC7-B698-13B67C295C4B}"/>
                    </a:ext>
                  </a:extLst>
                </p:cNvPr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4768;p49">
                  <a:extLst>
                    <a:ext uri="{FF2B5EF4-FFF2-40B4-BE49-F238E27FC236}">
                      <a16:creationId xmlns="" xmlns:a16="http://schemas.microsoft.com/office/drawing/2014/main" id="{DAE426F3-E2D5-0542-E303-35FC4D348525}"/>
                    </a:ext>
                  </a:extLst>
                </p:cNvPr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4769;p49">
                  <a:extLst>
                    <a:ext uri="{FF2B5EF4-FFF2-40B4-BE49-F238E27FC236}">
                      <a16:creationId xmlns="" xmlns:a16="http://schemas.microsoft.com/office/drawing/2014/main" id="{9DA9FA86-CA0F-E1E4-CDAC-554DED2E20AE}"/>
                    </a:ext>
                  </a:extLst>
                </p:cNvPr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4770;p49">
                  <a:extLst>
                    <a:ext uri="{FF2B5EF4-FFF2-40B4-BE49-F238E27FC236}">
                      <a16:creationId xmlns="" xmlns:a16="http://schemas.microsoft.com/office/drawing/2014/main" id="{785D7929-807B-0C63-212A-0A2C36ED0F1B}"/>
                    </a:ext>
                  </a:extLst>
                </p:cNvPr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4771;p49">
                  <a:extLst>
                    <a:ext uri="{FF2B5EF4-FFF2-40B4-BE49-F238E27FC236}">
                      <a16:creationId xmlns="" xmlns:a16="http://schemas.microsoft.com/office/drawing/2014/main" id="{865DE21D-B213-3140-D616-1FAC51BC1052}"/>
                    </a:ext>
                  </a:extLst>
                </p:cNvPr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4772;p49">
                  <a:extLst>
                    <a:ext uri="{FF2B5EF4-FFF2-40B4-BE49-F238E27FC236}">
                      <a16:creationId xmlns="" xmlns:a16="http://schemas.microsoft.com/office/drawing/2014/main" id="{4779C544-1A57-B67C-797B-27F9C4B30511}"/>
                    </a:ext>
                  </a:extLst>
                </p:cNvPr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4773;p49">
                  <a:extLst>
                    <a:ext uri="{FF2B5EF4-FFF2-40B4-BE49-F238E27FC236}">
                      <a16:creationId xmlns="" xmlns:a16="http://schemas.microsoft.com/office/drawing/2014/main" id="{3436685F-8CA5-6FAA-232D-304D74C9334B}"/>
                    </a:ext>
                  </a:extLst>
                </p:cNvPr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6" name="Google Shape;4774;p49">
                <a:extLst>
                  <a:ext uri="{FF2B5EF4-FFF2-40B4-BE49-F238E27FC236}">
                    <a16:creationId xmlns="" xmlns:a16="http://schemas.microsoft.com/office/drawing/2014/main" id="{5341D937-5D2D-7E07-88D1-E6D25492944C}"/>
                  </a:ext>
                </a:extLst>
              </p:cNvPr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75;p49">
                <a:extLst>
                  <a:ext uri="{FF2B5EF4-FFF2-40B4-BE49-F238E27FC236}">
                    <a16:creationId xmlns="" xmlns:a16="http://schemas.microsoft.com/office/drawing/2014/main" id="{975E071B-2FE0-7196-70ED-FAFE37E8AE7E}"/>
                  </a:ext>
                </a:extLst>
              </p:cNvPr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76;p49">
                <a:extLst>
                  <a:ext uri="{FF2B5EF4-FFF2-40B4-BE49-F238E27FC236}">
                    <a16:creationId xmlns="" xmlns:a16="http://schemas.microsoft.com/office/drawing/2014/main" id="{33DC50ED-1FBA-EEF3-B8BD-70371C1CA2E0}"/>
                  </a:ext>
                </a:extLst>
              </p:cNvPr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77;p49">
                <a:extLst>
                  <a:ext uri="{FF2B5EF4-FFF2-40B4-BE49-F238E27FC236}">
                    <a16:creationId xmlns="" xmlns:a16="http://schemas.microsoft.com/office/drawing/2014/main" id="{9DFE7247-9B3A-535C-6CC5-D72B38CDD232}"/>
                  </a:ext>
                </a:extLst>
              </p:cNvPr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78;p49">
                <a:extLst>
                  <a:ext uri="{FF2B5EF4-FFF2-40B4-BE49-F238E27FC236}">
                    <a16:creationId xmlns="" xmlns:a16="http://schemas.microsoft.com/office/drawing/2014/main" id="{174D5513-526E-8C8F-ADEE-30A6091CD115}"/>
                  </a:ext>
                </a:extLst>
              </p:cNvPr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79;p49">
                <a:extLst>
                  <a:ext uri="{FF2B5EF4-FFF2-40B4-BE49-F238E27FC236}">
                    <a16:creationId xmlns="" xmlns:a16="http://schemas.microsoft.com/office/drawing/2014/main" id="{A60279D6-5C57-3272-F1D7-C0511D00190C}"/>
                  </a:ext>
                </a:extLst>
              </p:cNvPr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0;p49">
                <a:extLst>
                  <a:ext uri="{FF2B5EF4-FFF2-40B4-BE49-F238E27FC236}">
                    <a16:creationId xmlns="" xmlns:a16="http://schemas.microsoft.com/office/drawing/2014/main" id="{D8300AF6-3BE6-7992-3185-8E94C9414000}"/>
                  </a:ext>
                </a:extLst>
              </p:cNvPr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4781;p49">
                <a:extLst>
                  <a:ext uri="{FF2B5EF4-FFF2-40B4-BE49-F238E27FC236}">
                    <a16:creationId xmlns="" xmlns:a16="http://schemas.microsoft.com/office/drawing/2014/main" id="{1F88A535-CB0C-F479-1204-E98DA8C22FA5}"/>
                  </a:ext>
                </a:extLst>
              </p:cNvPr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782;p49">
                <a:extLst>
                  <a:ext uri="{FF2B5EF4-FFF2-40B4-BE49-F238E27FC236}">
                    <a16:creationId xmlns="" xmlns:a16="http://schemas.microsoft.com/office/drawing/2014/main" id="{A4312C14-7F8B-8683-F9E5-EDB0240608F3}"/>
                  </a:ext>
                </a:extLst>
              </p:cNvPr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783;p49">
                <a:extLst>
                  <a:ext uri="{FF2B5EF4-FFF2-40B4-BE49-F238E27FC236}">
                    <a16:creationId xmlns="" xmlns:a16="http://schemas.microsoft.com/office/drawing/2014/main" id="{DC20D7CF-CBA5-E31A-D470-0A25A57AF62B}"/>
                  </a:ext>
                </a:extLst>
              </p:cNvPr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784;p49">
              <a:extLst>
                <a:ext uri="{FF2B5EF4-FFF2-40B4-BE49-F238E27FC236}">
                  <a16:creationId xmlns="" xmlns:a16="http://schemas.microsoft.com/office/drawing/2014/main" id="{647E4A6C-F1FE-8B7D-0ABB-A304EB861598}"/>
                </a:ext>
              </a:extLst>
            </p:cNvPr>
            <p:cNvGrpSpPr/>
            <p:nvPr/>
          </p:nvGrpSpPr>
          <p:grpSpPr>
            <a:xfrm>
              <a:off x="639751" y="3490892"/>
              <a:ext cx="1210330" cy="1316849"/>
              <a:chOff x="1059725" y="3520774"/>
              <a:chExt cx="786797" cy="856042"/>
            </a:xfrm>
          </p:grpSpPr>
          <p:sp>
            <p:nvSpPr>
              <p:cNvPr id="45" name="Google Shape;4785;p49">
                <a:extLst>
                  <a:ext uri="{FF2B5EF4-FFF2-40B4-BE49-F238E27FC236}">
                    <a16:creationId xmlns="" xmlns:a16="http://schemas.microsoft.com/office/drawing/2014/main" id="{B0D49061-8510-9238-A33E-92BCAE7ABE9B}"/>
                  </a:ext>
                </a:extLst>
              </p:cNvPr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6" name="Google Shape;4786;p49">
                <a:extLst>
                  <a:ext uri="{FF2B5EF4-FFF2-40B4-BE49-F238E27FC236}">
                    <a16:creationId xmlns="" xmlns:a16="http://schemas.microsoft.com/office/drawing/2014/main" id="{8428F66E-E816-BEB8-283E-CBF90100F088}"/>
                  </a:ext>
                </a:extLst>
              </p:cNvPr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57" name="Google Shape;4787;p49">
                  <a:extLst>
                    <a:ext uri="{FF2B5EF4-FFF2-40B4-BE49-F238E27FC236}">
                      <a16:creationId xmlns="" xmlns:a16="http://schemas.microsoft.com/office/drawing/2014/main" id="{154C776B-D168-6F43-5FF6-5A49B1310BB9}"/>
                    </a:ext>
                  </a:extLst>
                </p:cNvPr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4788;p49">
                  <a:extLst>
                    <a:ext uri="{FF2B5EF4-FFF2-40B4-BE49-F238E27FC236}">
                      <a16:creationId xmlns="" xmlns:a16="http://schemas.microsoft.com/office/drawing/2014/main" id="{9DA73759-892F-FB21-F53F-0EB66B0D3BBD}"/>
                    </a:ext>
                  </a:extLst>
                </p:cNvPr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4789;p49">
                  <a:extLst>
                    <a:ext uri="{FF2B5EF4-FFF2-40B4-BE49-F238E27FC236}">
                      <a16:creationId xmlns="" xmlns:a16="http://schemas.microsoft.com/office/drawing/2014/main" id="{96EB3E62-9C25-7B7B-4800-7C7C17D519D3}"/>
                    </a:ext>
                  </a:extLst>
                </p:cNvPr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4790;p49">
                  <a:extLst>
                    <a:ext uri="{FF2B5EF4-FFF2-40B4-BE49-F238E27FC236}">
                      <a16:creationId xmlns="" xmlns:a16="http://schemas.microsoft.com/office/drawing/2014/main" id="{F2394E31-9873-2650-5281-0B64A089349B}"/>
                    </a:ext>
                  </a:extLst>
                </p:cNvPr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4791;p49">
                  <a:extLst>
                    <a:ext uri="{FF2B5EF4-FFF2-40B4-BE49-F238E27FC236}">
                      <a16:creationId xmlns="" xmlns:a16="http://schemas.microsoft.com/office/drawing/2014/main" id="{48D4FE95-0F80-72CB-845F-51AECD297D62}"/>
                    </a:ext>
                  </a:extLst>
                </p:cNvPr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4792;p49">
                  <a:extLst>
                    <a:ext uri="{FF2B5EF4-FFF2-40B4-BE49-F238E27FC236}">
                      <a16:creationId xmlns="" xmlns:a16="http://schemas.microsoft.com/office/drawing/2014/main" id="{CA1B71AF-7134-74FC-ABC8-B72A2C6407E1}"/>
                    </a:ext>
                  </a:extLst>
                </p:cNvPr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4793;p49">
                  <a:extLst>
                    <a:ext uri="{FF2B5EF4-FFF2-40B4-BE49-F238E27FC236}">
                      <a16:creationId xmlns="" xmlns:a16="http://schemas.microsoft.com/office/drawing/2014/main" id="{981B795F-4B3E-4471-30CE-B004FC440380}"/>
                    </a:ext>
                  </a:extLst>
                </p:cNvPr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7" name="Google Shape;4794;p49">
                <a:extLst>
                  <a:ext uri="{FF2B5EF4-FFF2-40B4-BE49-F238E27FC236}">
                    <a16:creationId xmlns="" xmlns:a16="http://schemas.microsoft.com/office/drawing/2014/main" id="{0B29DD6E-AE5B-4D4B-E1AB-CE8F1865422C}"/>
                  </a:ext>
                </a:extLst>
              </p:cNvPr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5;p49">
                <a:extLst>
                  <a:ext uri="{FF2B5EF4-FFF2-40B4-BE49-F238E27FC236}">
                    <a16:creationId xmlns="" xmlns:a16="http://schemas.microsoft.com/office/drawing/2014/main" id="{145E037C-DE79-B41C-80BA-B49DC5FB396A}"/>
                  </a:ext>
                </a:extLst>
              </p:cNvPr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796;p49">
                <a:extLst>
                  <a:ext uri="{FF2B5EF4-FFF2-40B4-BE49-F238E27FC236}">
                    <a16:creationId xmlns="" xmlns:a16="http://schemas.microsoft.com/office/drawing/2014/main" id="{3B054998-1F5B-A2D0-EE84-95168E86AF73}"/>
                  </a:ext>
                </a:extLst>
              </p:cNvPr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97;p49">
                <a:extLst>
                  <a:ext uri="{FF2B5EF4-FFF2-40B4-BE49-F238E27FC236}">
                    <a16:creationId xmlns="" xmlns:a16="http://schemas.microsoft.com/office/drawing/2014/main" id="{A417B48A-1D30-DA56-210E-55722D5AC113}"/>
                  </a:ext>
                </a:extLst>
              </p:cNvPr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98;p49">
                <a:extLst>
                  <a:ext uri="{FF2B5EF4-FFF2-40B4-BE49-F238E27FC236}">
                    <a16:creationId xmlns="" xmlns:a16="http://schemas.microsoft.com/office/drawing/2014/main" id="{E57ADC06-E60B-4956-1FC3-2D70795A25D9}"/>
                  </a:ext>
                </a:extLst>
              </p:cNvPr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99;p49">
                <a:extLst>
                  <a:ext uri="{FF2B5EF4-FFF2-40B4-BE49-F238E27FC236}">
                    <a16:creationId xmlns="" xmlns:a16="http://schemas.microsoft.com/office/drawing/2014/main" id="{DE71EC34-23B6-E5F1-AC84-5FB571855A5F}"/>
                  </a:ext>
                </a:extLst>
              </p:cNvPr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800;p49">
                <a:extLst>
                  <a:ext uri="{FF2B5EF4-FFF2-40B4-BE49-F238E27FC236}">
                    <a16:creationId xmlns="" xmlns:a16="http://schemas.microsoft.com/office/drawing/2014/main" id="{73F44FFA-E6A5-7697-E145-EC4C59BDAA93}"/>
                  </a:ext>
                </a:extLst>
              </p:cNvPr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801;p49">
                <a:extLst>
                  <a:ext uri="{FF2B5EF4-FFF2-40B4-BE49-F238E27FC236}">
                    <a16:creationId xmlns="" xmlns:a16="http://schemas.microsoft.com/office/drawing/2014/main" id="{D8D8A16F-1BD6-C5A5-CC31-334FBC854610}"/>
                  </a:ext>
                </a:extLst>
              </p:cNvPr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802;p49">
                <a:extLst>
                  <a:ext uri="{FF2B5EF4-FFF2-40B4-BE49-F238E27FC236}">
                    <a16:creationId xmlns="" xmlns:a16="http://schemas.microsoft.com/office/drawing/2014/main" id="{A0F35E5D-53B9-46AE-23AD-08CCB06517B9}"/>
                  </a:ext>
                </a:extLst>
              </p:cNvPr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803;p49">
                <a:extLst>
                  <a:ext uri="{FF2B5EF4-FFF2-40B4-BE49-F238E27FC236}">
                    <a16:creationId xmlns="" xmlns:a16="http://schemas.microsoft.com/office/drawing/2014/main" id="{BDCA3E39-ACA3-7003-E41A-77496EECE139}"/>
                  </a:ext>
                </a:extLst>
              </p:cNvPr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3" name="Picture 2" descr="Cartoon robot png images | PNGEgg">
            <a:extLst>
              <a:ext uri="{FF2B5EF4-FFF2-40B4-BE49-F238E27FC236}">
                <a16:creationId xmlns="" xmlns:a16="http://schemas.microsoft.com/office/drawing/2014/main" id="{47539B39-341F-CDF2-B32A-F0EB46DF8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75" l="10000" r="90000">
                        <a14:foregroundMark x1="42778" y1="22375" x2="42778" y2="22375"/>
                        <a14:foregroundMark x1="58444" y1="22875" x2="58444" y2="2287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95" y="1053641"/>
            <a:ext cx="6289532" cy="559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2">
            <a:extLst>
              <a:ext uri="{FF2B5EF4-FFF2-40B4-BE49-F238E27FC236}">
                <a16:creationId xmlns="" xmlns:a16="http://schemas.microsoft.com/office/drawing/2014/main" id="{2213B374-4DEA-919A-D27E-69A093009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049" y="2551815"/>
            <a:ext cx="6490699" cy="163741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189" marR="0" lvl="0" indent="-457189" algn="ctr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alt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6000" b="1" kern="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</a:t>
            </a:r>
            <a:r>
              <a:rPr kumimoji="0" lang="en-US" alt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: </a:t>
            </a:r>
            <a:r>
              <a:rPr kumimoji="0" lang="vi-VN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Chú rô bốt thật ngộ</a:t>
            </a:r>
            <a:r>
              <a:rPr kumimoji="0" lang="en-US" alt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nghĩnh.</a:t>
            </a:r>
            <a:endParaRPr kumimoji="0" lang="en-US" alt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515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278845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2165" y="540076"/>
            <a:ext cx="10112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45455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vi-VN" sz="4000" dirty="0">
                <a:solidFill>
                  <a:srgbClr val="45455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 một câu nêu đặc điểm của một đồ chơi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334548" y="2638064"/>
            <a:ext cx="4789797" cy="870858"/>
          </a:xfrm>
          <a:prstGeom prst="roundRect">
            <a:avLst/>
          </a:prstGeom>
          <a:solidFill>
            <a:srgbClr val="FEF143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 đồ chơi đó là gì?</a:t>
            </a:r>
            <a:endParaRPr lang="en-US" sz="3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35623" y="2385950"/>
            <a:ext cx="5471884" cy="1168178"/>
          </a:xfrm>
          <a:prstGeom prst="roundRect">
            <a:avLst/>
          </a:prstGeom>
          <a:solidFill>
            <a:srgbClr val="FEF143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 chơi đó có đặc điểm như thế nào?</a:t>
            </a:r>
            <a:endParaRPr lang="en-US" sz="3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06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418;p36"/>
          <p:cNvSpPr/>
          <p:nvPr/>
        </p:nvSpPr>
        <p:spPr>
          <a:xfrm>
            <a:off x="788501" y="1097248"/>
            <a:ext cx="726460" cy="731520"/>
          </a:xfrm>
          <a:prstGeom prst="ellipse">
            <a:avLst/>
          </a:prstGeom>
          <a:solidFill>
            <a:srgbClr val="FFFFA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just">
              <a:buClr>
                <a:srgbClr val="000000"/>
              </a:buClr>
            </a:pPr>
            <a:endParaRPr kern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70" y="1234408"/>
            <a:ext cx="10304463" cy="466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62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=""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>
            <a:extLst>
              <a:ext uri="{FF2B5EF4-FFF2-40B4-BE49-F238E27FC236}">
                <a16:creationId xmlns="" xmlns:a16="http://schemas.microsoft.com/office/drawing/2014/main" id="{42A6AEE9-F2CD-EB84-13FD-2FE061E47D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5"/>
            <a:ext cx="2449008" cy="2853213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9417719B-2EA6-351C-A336-2183B6C08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7" name="Picture 3">
            <a:hlinkClick r:id="rId9" action="ppaction://hlinksldjump"/>
            <a:extLst>
              <a:ext uri="{FF2B5EF4-FFF2-40B4-BE49-F238E27FC236}">
                <a16:creationId xmlns="" xmlns:a16="http://schemas.microsoft.com/office/drawing/2014/main" id="{6C163D76-FE61-9367-8C22-B72733B9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70177">
            <a:off x="7033374" y="5411545"/>
            <a:ext cx="1511559" cy="100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86D9BD6-F5FB-26DF-5D0F-EFCC13927F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17" y="2604095"/>
            <a:ext cx="4253907" cy="42539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FCA0A2E-E557-052F-CDCB-BE06391EF5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68858" y="5666955"/>
            <a:ext cx="722423" cy="7918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4FEA3F7-00FC-FA3C-F268-46CA4A9E26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8234" y="5878525"/>
            <a:ext cx="984303" cy="97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49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3138 -0.100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0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9B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752" y="-567897"/>
            <a:ext cx="9604285" cy="7870371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0" y="0"/>
            <a:ext cx="3901440" cy="7069455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3326135" cy="6858000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97E1D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图片 5" descr="fb067d26d400ba333c4a36cc6555822d"/>
          <p:cNvPicPr>
            <a:picLocks noChangeAspect="1"/>
          </p:cNvPicPr>
          <p:nvPr/>
        </p:nvPicPr>
        <p:blipFill>
          <a:blip r:embed="rId5"/>
          <a:srcRect l="12914" t="10288" r="12927" b="8618"/>
          <a:stretch>
            <a:fillRect/>
          </a:stretch>
        </p:blipFill>
        <p:spPr>
          <a:xfrm>
            <a:off x="602615" y="1384935"/>
            <a:ext cx="3931920" cy="4299585"/>
          </a:xfrm>
          <a:prstGeom prst="rect">
            <a:avLst/>
          </a:prstGeom>
        </p:spPr>
      </p:pic>
      <p:pic>
        <p:nvPicPr>
          <p:cNvPr id="8" name="图片 7" descr="17f3e3f26f31f389a60d5a48cc81fef0"/>
          <p:cNvPicPr>
            <a:picLocks noChangeAspect="1"/>
          </p:cNvPicPr>
          <p:nvPr/>
        </p:nvPicPr>
        <p:blipFill>
          <a:blip r:embed="rId6"/>
          <a:srcRect l="14457" t="21086" r="13864" b="23170"/>
          <a:stretch>
            <a:fillRect/>
          </a:stretch>
        </p:blipFill>
        <p:spPr>
          <a:xfrm>
            <a:off x="9912351" y="5004437"/>
            <a:ext cx="2383155" cy="1853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76238E4-7FA7-8AF9-E31C-0467A2177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9565" y="2687471"/>
            <a:ext cx="6712279" cy="19508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083240" y="3046147"/>
            <a:ext cx="7951715" cy="2957925"/>
          </a:xfrm>
          <a:prstGeom prst="roundRect">
            <a:avLst>
              <a:gd name="adj" fmla="val 12152"/>
            </a:avLst>
          </a:prstGeom>
          <a:solidFill>
            <a:srgbClr val="EFF7CD">
              <a:alpha val="83000"/>
            </a:srgbClr>
          </a:solidFill>
          <a:ln>
            <a:solidFill>
              <a:srgbClr val="A7C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12201" y="3512408"/>
            <a:ext cx="63530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Mỗi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lùn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mang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ngữ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0005" y="4365823"/>
            <a:ext cx="77649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- Em hãy xếp mỗi chú lùn vào ngôi nhà tương ứng với nhóm từ phù hợp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2050" name="Picture 2" descr="Cartoon happy dwarf sitting on tree stump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519" l="0" r="100000">
                        <a14:foregroundMark x1="36383" y1="14537" x2="41851" y2="13611"/>
                        <a14:foregroundMark x1="49211" y1="14537" x2="53207" y2="12963"/>
                        <a14:foregroundMark x1="35647" y1="13889" x2="38801" y2="14630"/>
                        <a14:foregroundMark x1="36172" y1="14630" x2="37960" y2="12037"/>
                        <a14:foregroundMark x1="48055" y1="15741" x2="50578" y2="13519"/>
                        <a14:foregroundMark x1="49001" y1="14352" x2="51630" y2="14815"/>
                        <a14:foregroundMark x1="49001" y1="15556" x2="51630" y2="13241"/>
                        <a14:foregroundMark x1="52156" y1="16944" x2="51104" y2="13519"/>
                        <a14:foregroundMark x1="48475" y1="15556" x2="49842" y2="12130"/>
                        <a14:foregroundMark x1="47950" y1="16944" x2="49317" y2="12778"/>
                        <a14:foregroundMark x1="51735" y1="17407" x2="50894" y2="13704"/>
                        <a14:foregroundMark x1="34805" y1="16019" x2="35857" y2="12593"/>
                        <a14:foregroundMark x1="38801" y1="16296" x2="37434" y2="1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/>
        </p:blipFill>
        <p:spPr bwMode="auto">
          <a:xfrm>
            <a:off x="1" y="4525108"/>
            <a:ext cx="2314671" cy="243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493" y="-442870"/>
            <a:ext cx="7955971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7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4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769965" y="4289303"/>
            <a:ext cx="2974283" cy="1940502"/>
            <a:chOff x="3723778" y="4308602"/>
            <a:chExt cx="2974282" cy="194050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50" t="4954" r="5300" b="56804"/>
            <a:stretch/>
          </p:blipFill>
          <p:spPr>
            <a:xfrm>
              <a:off x="4430685" y="4308602"/>
              <a:ext cx="1431776" cy="1458122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3723778" y="5670222"/>
              <a:ext cx="2974282" cy="578882"/>
            </a:xfrm>
            <a:prstGeom prst="roundRect">
              <a:avLst/>
            </a:prstGeom>
            <a:solidFill>
              <a:srgbClr val="DBF3F9"/>
            </a:solidFill>
            <a:ln w="57150">
              <a:solidFill>
                <a:srgbClr val="21ADC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Từ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chỉ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đồ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chơi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730069" y="4254806"/>
            <a:ext cx="2974283" cy="2483310"/>
            <a:chOff x="7197510" y="4233437"/>
            <a:chExt cx="2974282" cy="248331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00" t="54058" r="5950" b="12775"/>
            <a:stretch/>
          </p:blipFill>
          <p:spPr>
            <a:xfrm>
              <a:off x="8068161" y="4233437"/>
              <a:ext cx="1343024" cy="1590287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>
              <a:off x="7197510" y="5661139"/>
              <a:ext cx="2974282" cy="1055608"/>
            </a:xfrm>
            <a:prstGeom prst="roundRect">
              <a:avLst/>
            </a:prstGeom>
            <a:solidFill>
              <a:schemeClr val="accent6"/>
            </a:solidFill>
            <a:ln w="5715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Từ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chỉ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đặc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điểm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đồ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chơi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4300" y="1355251"/>
            <a:ext cx="1254414" cy="1713857"/>
            <a:chOff x="5568363" y="1250509"/>
            <a:chExt cx="940811" cy="1285393"/>
          </a:xfrm>
        </p:grpSpPr>
        <p:pic>
          <p:nvPicPr>
            <p:cNvPr id="13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65026" r="37657" b="3863"/>
            <a:stretch/>
          </p:blipFill>
          <p:spPr bwMode="auto">
            <a:xfrm>
              <a:off x="5568363" y="1250509"/>
              <a:ext cx="940811" cy="1285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5678998" y="2099754"/>
              <a:ext cx="775391" cy="4341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89EC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bóng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833231" y="1469721"/>
            <a:ext cx="2024864" cy="1622778"/>
            <a:chOff x="906132" y="1404459"/>
            <a:chExt cx="2024864" cy="1622778"/>
          </a:xfrm>
        </p:grpSpPr>
        <p:pic>
          <p:nvPicPr>
            <p:cNvPr id="16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4167" b="95167" l="61667" r="83667">
                          <a14:foregroundMark x1="71333" y1="82167" x2="74000" y2="82167"/>
                          <a14:foregroundMark x1="71000" y1="82500" x2="73833" y2="82167"/>
                          <a14:foregroundMark x1="71000" y1="82000" x2="74833" y2="82000"/>
                          <a14:foregroundMark x1="70667" y1="81833" x2="74500" y2="81833"/>
                          <a14:foregroundMark x1="70667" y1="83333" x2="74667" y2="8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72" t="64855" r="16432" b="4034"/>
            <a:stretch/>
          </p:blipFill>
          <p:spPr bwMode="auto">
            <a:xfrm>
              <a:off x="1338925" y="1404459"/>
              <a:ext cx="1145625" cy="159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ounded Rectangle 16"/>
            <p:cNvSpPr/>
            <p:nvPr/>
          </p:nvSpPr>
          <p:spPr>
            <a:xfrm>
              <a:off x="906132" y="2448355"/>
              <a:ext cx="2024864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ngộ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nghĩnh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453844" y="1114766"/>
            <a:ext cx="1335675" cy="1958749"/>
            <a:chOff x="8814054" y="2254543"/>
            <a:chExt cx="1001756" cy="1469062"/>
          </a:xfrm>
        </p:grpSpPr>
        <p:pic>
          <p:nvPicPr>
            <p:cNvPr id="22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00" b="35500" l="39000" r="60833">
                          <a14:foregroundMark x1="48333" y1="22500" x2="50667" y2="22667"/>
                          <a14:foregroundMark x1="44333" y1="23833" x2="51833" y2="31500"/>
                          <a14:foregroundMark x1="47833" y1="26000" x2="53333" y2="2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1" t="-1025" r="39349" b="64630"/>
            <a:stretch/>
          </p:blipFill>
          <p:spPr bwMode="auto">
            <a:xfrm>
              <a:off x="8882446" y="2254543"/>
              <a:ext cx="845180" cy="1436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ounded Rectangle 22"/>
            <p:cNvSpPr/>
            <p:nvPr/>
          </p:nvSpPr>
          <p:spPr>
            <a:xfrm>
              <a:off x="8814054" y="3289443"/>
              <a:ext cx="1001756" cy="4341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188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úp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bê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666704" y="1285792"/>
            <a:ext cx="1569016" cy="1787723"/>
            <a:chOff x="6743754" y="1878994"/>
            <a:chExt cx="1176762" cy="1340792"/>
          </a:xfrm>
        </p:grpSpPr>
        <p:pic>
          <p:nvPicPr>
            <p:cNvPr id="25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8" t="63957" r="60351" b="4932"/>
            <a:stretch/>
          </p:blipFill>
          <p:spPr bwMode="auto">
            <a:xfrm>
              <a:off x="6842389" y="1878994"/>
              <a:ext cx="981359" cy="1340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6743754" y="2768269"/>
              <a:ext cx="1176762" cy="4341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B45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x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inh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xắn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393489" y="1118812"/>
            <a:ext cx="1100518" cy="1947647"/>
            <a:chOff x="9384151" y="1223385"/>
            <a:chExt cx="1100517" cy="1947647"/>
          </a:xfrm>
        </p:grpSpPr>
        <p:pic>
          <p:nvPicPr>
            <p:cNvPr id="28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7" r="60964" b="63605"/>
            <a:stretch/>
          </p:blipFill>
          <p:spPr bwMode="auto">
            <a:xfrm>
              <a:off x="9384151" y="1223385"/>
              <a:ext cx="110051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ounded Rectangle 28"/>
            <p:cNvSpPr/>
            <p:nvPr/>
          </p:nvSpPr>
          <p:spPr>
            <a:xfrm>
              <a:off x="9515773" y="2592150"/>
              <a:ext cx="837276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ô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tô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68653" y="1126129"/>
            <a:ext cx="1097915" cy="1944187"/>
            <a:chOff x="93966" y="1489123"/>
            <a:chExt cx="1097914" cy="1944187"/>
          </a:xfrm>
        </p:grpSpPr>
        <p:pic>
          <p:nvPicPr>
            <p:cNvPr id="31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00" b="35667" l="60500" r="80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55" t="-410" r="19260" b="64015"/>
            <a:stretch/>
          </p:blipFill>
          <p:spPr bwMode="auto">
            <a:xfrm>
              <a:off x="93966" y="1489123"/>
              <a:ext cx="107293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ounded Rectangle 31"/>
            <p:cNvSpPr/>
            <p:nvPr/>
          </p:nvSpPr>
          <p:spPr>
            <a:xfrm>
              <a:off x="179873" y="2854428"/>
              <a:ext cx="1012007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ê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gô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627149" y="1144144"/>
            <a:ext cx="1126907" cy="1948357"/>
            <a:chOff x="10841527" y="1619907"/>
            <a:chExt cx="1126907" cy="1948357"/>
          </a:xfrm>
        </p:grpSpPr>
        <p:pic>
          <p:nvPicPr>
            <p:cNvPr id="34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1" t="-1025" r="39349" b="64630"/>
            <a:stretch/>
          </p:blipFill>
          <p:spPr bwMode="auto">
            <a:xfrm>
              <a:off x="10841527" y="1619907"/>
              <a:ext cx="112690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34"/>
            <p:cNvSpPr/>
            <p:nvPr/>
          </p:nvSpPr>
          <p:spPr>
            <a:xfrm>
              <a:off x="10911104" y="2989382"/>
              <a:ext cx="1032174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188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m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ềm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1876" y="-144217"/>
            <a:ext cx="3808251" cy="1316108"/>
          </a:xfrm>
          <a:prstGeom prst="rect">
            <a:avLst/>
          </a:prstGeom>
        </p:spPr>
      </p:pic>
      <p:pic>
        <p:nvPicPr>
          <p:cNvPr id="43" name="01 NK PowerSkills" descr="Káº¿t quáº£ hÃ¬nh áº£nh cho win text gif">
            <a:extLst>
              <a:ext uri="{FF2B5EF4-FFF2-40B4-BE49-F238E27FC236}">
                <a16:creationId xmlns="" xmlns:a16="http://schemas.microsoft.com/office/drawing/2014/main" id="{EEB41A19-31F2-4F0D-849A-C04760C9A8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211" y="165780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10372" y="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6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1082 0.3717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52618 0.224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2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0293 0.4946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47162 0.4699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0.2388 0.5344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45859 0.3615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30" y="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32748 0.5141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57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3229611" cy="7068820"/>
            <a:chOff x="0" y="0"/>
            <a:chExt cx="6144" cy="11132"/>
          </a:xfrm>
        </p:grpSpPr>
        <p:sp>
          <p:nvSpPr>
            <p:cNvPr id="5" name="任意多边形 4"/>
            <p:cNvSpPr/>
            <p:nvPr/>
          </p:nvSpPr>
          <p:spPr>
            <a:xfrm>
              <a:off x="0" y="0"/>
              <a:ext cx="6144" cy="11133"/>
            </a:xfrm>
            <a:custGeom>
              <a:avLst/>
              <a:gdLst>
                <a:gd name="connsiteX0" fmla="*/ 0 w 5238"/>
                <a:gd name="connsiteY0" fmla="*/ 0 h 10800"/>
                <a:gd name="connsiteX1" fmla="*/ 2613 w 5238"/>
                <a:gd name="connsiteY1" fmla="*/ 1881 h 10800"/>
                <a:gd name="connsiteX2" fmla="*/ 4121 w 5238"/>
                <a:gd name="connsiteY2" fmla="*/ 2919 h 10800"/>
                <a:gd name="connsiteX3" fmla="*/ 3551 w 5238"/>
                <a:gd name="connsiteY3" fmla="*/ 4243 h 10800"/>
                <a:gd name="connsiteX4" fmla="*/ 5176 w 5238"/>
                <a:gd name="connsiteY4" fmla="*/ 5315 h 10800"/>
                <a:gd name="connsiteX5" fmla="*/ 4087 w 5238"/>
                <a:gd name="connsiteY5" fmla="*/ 5935 h 10800"/>
                <a:gd name="connsiteX6" fmla="*/ 3568 w 5238"/>
                <a:gd name="connsiteY6" fmla="*/ 7510 h 10800"/>
                <a:gd name="connsiteX7" fmla="*/ 4690 w 5238"/>
                <a:gd name="connsiteY7" fmla="*/ 8817 h 10800"/>
                <a:gd name="connsiteX8" fmla="*/ 3048 w 5238"/>
                <a:gd name="connsiteY8" fmla="*/ 9604 h 10800"/>
                <a:gd name="connsiteX9" fmla="*/ 0 w 5238"/>
                <a:gd name="connsiteY9" fmla="*/ 10800 h 10800"/>
                <a:gd name="connsiteX10" fmla="*/ 0 w 5238"/>
                <a:gd name="connsiteY10" fmla="*/ 0 h 1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8" h="10800">
                  <a:moveTo>
                    <a:pt x="0" y="0"/>
                  </a:moveTo>
                  <a:cubicBezTo>
                    <a:pt x="1200" y="331"/>
                    <a:pt x="3651" y="574"/>
                    <a:pt x="2613" y="1881"/>
                  </a:cubicBezTo>
                  <a:cubicBezTo>
                    <a:pt x="3853" y="2970"/>
                    <a:pt x="3272" y="2640"/>
                    <a:pt x="4121" y="2919"/>
                  </a:cubicBezTo>
                  <a:cubicBezTo>
                    <a:pt x="4774" y="3288"/>
                    <a:pt x="3411" y="3813"/>
                    <a:pt x="3551" y="4243"/>
                  </a:cubicBezTo>
                  <a:cubicBezTo>
                    <a:pt x="4070" y="5567"/>
                    <a:pt x="5483" y="4684"/>
                    <a:pt x="5176" y="5315"/>
                  </a:cubicBezTo>
                  <a:cubicBezTo>
                    <a:pt x="5478" y="6353"/>
                    <a:pt x="4606" y="5628"/>
                    <a:pt x="4087" y="5935"/>
                  </a:cubicBezTo>
                  <a:cubicBezTo>
                    <a:pt x="5310" y="6622"/>
                    <a:pt x="3333" y="6940"/>
                    <a:pt x="3568" y="7510"/>
                  </a:cubicBezTo>
                  <a:cubicBezTo>
                    <a:pt x="4673" y="7091"/>
                    <a:pt x="4495" y="8677"/>
                    <a:pt x="4690" y="8817"/>
                  </a:cubicBezTo>
                  <a:cubicBezTo>
                    <a:pt x="4143" y="9079"/>
                    <a:pt x="3836" y="10191"/>
                    <a:pt x="3048" y="9604"/>
                  </a:cubicBezTo>
                  <a:cubicBezTo>
                    <a:pt x="2177" y="10827"/>
                    <a:pt x="1016" y="10401"/>
                    <a:pt x="0" y="108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0" y="0"/>
              <a:ext cx="5238" cy="10800"/>
            </a:xfrm>
            <a:custGeom>
              <a:avLst/>
              <a:gdLst>
                <a:gd name="connsiteX0" fmla="*/ 0 w 5238"/>
                <a:gd name="connsiteY0" fmla="*/ 0 h 10800"/>
                <a:gd name="connsiteX1" fmla="*/ 2613 w 5238"/>
                <a:gd name="connsiteY1" fmla="*/ 1881 h 10800"/>
                <a:gd name="connsiteX2" fmla="*/ 4121 w 5238"/>
                <a:gd name="connsiteY2" fmla="*/ 2919 h 10800"/>
                <a:gd name="connsiteX3" fmla="*/ 3551 w 5238"/>
                <a:gd name="connsiteY3" fmla="*/ 4243 h 10800"/>
                <a:gd name="connsiteX4" fmla="*/ 5176 w 5238"/>
                <a:gd name="connsiteY4" fmla="*/ 5315 h 10800"/>
                <a:gd name="connsiteX5" fmla="*/ 4087 w 5238"/>
                <a:gd name="connsiteY5" fmla="*/ 5935 h 10800"/>
                <a:gd name="connsiteX6" fmla="*/ 3568 w 5238"/>
                <a:gd name="connsiteY6" fmla="*/ 7510 h 10800"/>
                <a:gd name="connsiteX7" fmla="*/ 4690 w 5238"/>
                <a:gd name="connsiteY7" fmla="*/ 8817 h 10800"/>
                <a:gd name="connsiteX8" fmla="*/ 3048 w 5238"/>
                <a:gd name="connsiteY8" fmla="*/ 9604 h 10800"/>
                <a:gd name="connsiteX9" fmla="*/ 0 w 5238"/>
                <a:gd name="connsiteY9" fmla="*/ 10800 h 10800"/>
                <a:gd name="connsiteX10" fmla="*/ 0 w 5238"/>
                <a:gd name="connsiteY10" fmla="*/ 0 h 1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8" h="10800">
                  <a:moveTo>
                    <a:pt x="0" y="0"/>
                  </a:moveTo>
                  <a:cubicBezTo>
                    <a:pt x="1200" y="331"/>
                    <a:pt x="3651" y="574"/>
                    <a:pt x="2613" y="1881"/>
                  </a:cubicBezTo>
                  <a:cubicBezTo>
                    <a:pt x="3853" y="2970"/>
                    <a:pt x="3272" y="2640"/>
                    <a:pt x="4121" y="2919"/>
                  </a:cubicBezTo>
                  <a:cubicBezTo>
                    <a:pt x="4774" y="3288"/>
                    <a:pt x="3411" y="3813"/>
                    <a:pt x="3551" y="4243"/>
                  </a:cubicBezTo>
                  <a:cubicBezTo>
                    <a:pt x="4070" y="5567"/>
                    <a:pt x="5483" y="4684"/>
                    <a:pt x="5176" y="5315"/>
                  </a:cubicBezTo>
                  <a:cubicBezTo>
                    <a:pt x="5478" y="6353"/>
                    <a:pt x="4606" y="5628"/>
                    <a:pt x="4087" y="5935"/>
                  </a:cubicBezTo>
                  <a:cubicBezTo>
                    <a:pt x="5310" y="6622"/>
                    <a:pt x="3333" y="6940"/>
                    <a:pt x="3568" y="7510"/>
                  </a:cubicBezTo>
                  <a:cubicBezTo>
                    <a:pt x="4673" y="7091"/>
                    <a:pt x="4495" y="8677"/>
                    <a:pt x="4690" y="8817"/>
                  </a:cubicBezTo>
                  <a:cubicBezTo>
                    <a:pt x="4143" y="9079"/>
                    <a:pt x="3836" y="10191"/>
                    <a:pt x="3048" y="9604"/>
                  </a:cubicBezTo>
                  <a:cubicBezTo>
                    <a:pt x="2177" y="10827"/>
                    <a:pt x="1016" y="10401"/>
                    <a:pt x="0" y="108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7E1DA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9" name="图片 8" descr="千库网_复活节节日装饰兔子彩蛋_元素编号13032552"/>
          <p:cNvPicPr>
            <a:picLocks noChangeAspect="1"/>
          </p:cNvPicPr>
          <p:nvPr/>
        </p:nvPicPr>
        <p:blipFill>
          <a:blip r:embed="rId3"/>
          <a:srcRect l="20164" t="8111" r="18165" b="5407"/>
          <a:stretch>
            <a:fillRect/>
          </a:stretch>
        </p:blipFill>
        <p:spPr>
          <a:xfrm flipH="1">
            <a:off x="292101" y="743585"/>
            <a:ext cx="4070985" cy="570865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969222" y="1174602"/>
            <a:ext cx="6472555" cy="1583833"/>
          </a:xfrm>
          <a:prstGeom prst="rect">
            <a:avLst/>
          </a:prstGeom>
          <a:solidFill>
            <a:schemeClr val="bg1"/>
          </a:solidFill>
          <a:ln w="63500" cmpd="dbl">
            <a:solidFill>
              <a:srgbClr val="FEA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618539" y="1519204"/>
            <a:ext cx="742315" cy="742315"/>
          </a:xfrm>
          <a:prstGeom prst="ellipse">
            <a:avLst/>
          </a:prstGeom>
          <a:solidFill>
            <a:srgbClr val="FEA7A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93285" y="3146645"/>
            <a:ext cx="6821171" cy="1480600"/>
          </a:xfrm>
          <a:prstGeom prst="rect">
            <a:avLst/>
          </a:prstGeom>
          <a:solidFill>
            <a:schemeClr val="bg1"/>
          </a:solidFill>
          <a:ln w="63500" cmpd="dbl">
            <a:solidFill>
              <a:srgbClr val="97E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508501" y="3464165"/>
            <a:ext cx="742315" cy="742315"/>
          </a:xfrm>
          <a:prstGeom prst="ellipse">
            <a:avLst/>
          </a:prstGeom>
          <a:solidFill>
            <a:srgbClr val="97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435601" y="1246737"/>
            <a:ext cx="581499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0000"/>
              </a:lnSpc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bài hát nhắc đến tên những đồ chơi nào? 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233391" y="3465341"/>
            <a:ext cx="6078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2" name="图片 21" descr="千库网_复活节可爱小白兔_元素编号12023966"/>
          <p:cNvPicPr>
            <a:picLocks noChangeAspect="1"/>
          </p:cNvPicPr>
          <p:nvPr/>
        </p:nvPicPr>
        <p:blipFill>
          <a:blip r:embed="rId4"/>
          <a:srcRect l="12483" t="14582" r="33729" b="19169"/>
          <a:stretch>
            <a:fillRect/>
          </a:stretch>
        </p:blipFill>
        <p:spPr>
          <a:xfrm>
            <a:off x="10380981" y="4627247"/>
            <a:ext cx="1811020" cy="223075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4655185" y="1699969"/>
            <a:ext cx="628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9号-天真儿风体" panose="00000500000000000000" charset="-122"/>
                <a:ea typeface="字魂119号-天真儿风体" panose="00000500000000000000" charset="-122"/>
                <a:cs typeface="+mn-cs"/>
                <a:sym typeface="+mn-ea"/>
              </a:rPr>
              <a:t>01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4492625" y="3636538"/>
            <a:ext cx="628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9号-天真儿风体" panose="00000500000000000000" charset="-122"/>
                <a:ea typeface="字魂119号-天真儿风体" panose="00000500000000000000" charset="-122"/>
                <a:cs typeface="+mn-cs"/>
                <a:sym typeface="+mn-ea"/>
              </a:rPr>
              <a:t>02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8" grpId="0"/>
      <p:bldP spid="19" grpId="0"/>
      <p:bldP spid="23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2DFBE4EA-930C-18FA-698C-BF3DF4ECED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8F4EA3C-DD37-4E2D-2DBA-9059FF7FAB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76" y="457200"/>
            <a:ext cx="6400800" cy="6400800"/>
          </a:xfrm>
          <a:prstGeom prst="rect">
            <a:avLst/>
          </a:prstGeom>
        </p:spPr>
      </p:pic>
      <p:pic>
        <p:nvPicPr>
          <p:cNvPr id="9" name="nhạc game dễ thương">
            <a:hlinkClick r:id="" action="ppaction://media"/>
            <a:extLst>
              <a:ext uri="{FF2B5EF4-FFF2-40B4-BE49-F238E27FC236}">
                <a16:creationId xmlns="" xmlns:a16="http://schemas.microsoft.com/office/drawing/2014/main" id="{042A4D7F-AB6E-F7F3-95E2-780F23E91D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8A9FFE61-7FAC-CA09-35F2-3844448FBDCF}"/>
              </a:ext>
            </a:extLst>
          </p:cNvPr>
          <p:cNvGrpSpPr/>
          <p:nvPr/>
        </p:nvGrpSpPr>
        <p:grpSpPr>
          <a:xfrm>
            <a:off x="2707689" y="-937951"/>
            <a:ext cx="5026611" cy="4643176"/>
            <a:chOff x="1171837" y="713684"/>
            <a:chExt cx="5029200" cy="5029200"/>
          </a:xfrm>
        </p:grpSpPr>
        <p:pic>
          <p:nvPicPr>
            <p:cNvPr id="16" name="Picture 15" descr="Shape, circle&#10;&#10;Description automatically generated">
              <a:extLst>
                <a:ext uri="{FF2B5EF4-FFF2-40B4-BE49-F238E27FC236}">
                  <a16:creationId xmlns="" xmlns:a16="http://schemas.microsoft.com/office/drawing/2014/main" id="{37E16F83-635C-7795-93AF-2A74CCC8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3D6B9EC-69DA-B0EF-69ED-1836BD155A39}"/>
                </a:ext>
              </a:extLst>
            </p:cNvPr>
            <p:cNvSpPr txBox="1"/>
            <p:nvPr/>
          </p:nvSpPr>
          <p:spPr>
            <a:xfrm>
              <a:off x="2154966" y="2199906"/>
              <a:ext cx="3045931" cy="2766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Cảm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ơn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giúp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mình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dọn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nhà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E43DB0A-8C08-C56D-27EF-A81EDE040B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54" y="2392327"/>
            <a:ext cx="4465675" cy="4465674"/>
          </a:xfrm>
          <a:prstGeom prst="rect">
            <a:avLst/>
          </a:prstGeom>
        </p:spPr>
      </p:pic>
      <p:pic>
        <p:nvPicPr>
          <p:cNvPr id="6" name="J2TEAM-TTS-1732270785492">
            <a:hlinkClick r:id="" action="ppaction://media"/>
            <a:extLst>
              <a:ext uri="{FF2B5EF4-FFF2-40B4-BE49-F238E27FC236}">
                <a16:creationId xmlns="" xmlns:a16="http://schemas.microsoft.com/office/drawing/2014/main" id="{7E74E554-90ED-CBC0-ACFF-FDE55B0746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7488" y="2061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9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2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9B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716" y="-335804"/>
            <a:ext cx="9604285" cy="7870371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0" y="0"/>
            <a:ext cx="3901440" cy="7069455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3326135" cy="6858000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97E1D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图片 5" descr="fb067d26d400ba333c4a36cc6555822d"/>
          <p:cNvPicPr>
            <a:picLocks noChangeAspect="1"/>
          </p:cNvPicPr>
          <p:nvPr/>
        </p:nvPicPr>
        <p:blipFill>
          <a:blip r:embed="rId5"/>
          <a:srcRect l="12914" t="10288" r="12927" b="8618"/>
          <a:stretch>
            <a:fillRect/>
          </a:stretch>
        </p:blipFill>
        <p:spPr>
          <a:xfrm>
            <a:off x="-139269" y="2521529"/>
            <a:ext cx="3821640" cy="4178993"/>
          </a:xfrm>
          <a:prstGeom prst="rect">
            <a:avLst/>
          </a:prstGeom>
        </p:spPr>
      </p:pic>
      <p:pic>
        <p:nvPicPr>
          <p:cNvPr id="8" name="图片 7" descr="17f3e3f26f31f389a60d5a48cc81fef0"/>
          <p:cNvPicPr>
            <a:picLocks noChangeAspect="1"/>
          </p:cNvPicPr>
          <p:nvPr/>
        </p:nvPicPr>
        <p:blipFill>
          <a:blip r:embed="rId6"/>
          <a:srcRect l="14457" t="21086" r="13864" b="23170"/>
          <a:stretch>
            <a:fillRect/>
          </a:stretch>
        </p:blipFill>
        <p:spPr>
          <a:xfrm>
            <a:off x="9912351" y="5004437"/>
            <a:ext cx="2383155" cy="18535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740F8F-256F-2D1B-9097-ED3DDB55A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658" y="2473365"/>
            <a:ext cx="7358511" cy="2804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632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2543" y="5890439"/>
            <a:ext cx="12192635" cy="967563"/>
          </a:xfrm>
          <a:prstGeom prst="rect">
            <a:avLst/>
          </a:prstGeom>
          <a:solidFill>
            <a:srgbClr val="FFA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9BD2CE8-E240-4531-B028-47BB053AD4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597" t="19260" r="17778" b="19753"/>
          <a:stretch/>
        </p:blipFill>
        <p:spPr>
          <a:xfrm>
            <a:off x="411480" y="491492"/>
            <a:ext cx="11007091" cy="5358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058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ream flowing through the forest scene with mountain background Free Vector">
            <a:extLst>
              <a:ext uri="{FF2B5EF4-FFF2-40B4-BE49-F238E27FC236}">
                <a16:creationId xmlns="" xmlns:a16="http://schemas.microsoft.com/office/drawing/2014/main" id="{4D57C662-34FC-4D01-9431-0870B8139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1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room with a chalkboard and a clock&#10;&#10;Description automatically generated">
            <a:extLst>
              <a:ext uri="{FF2B5EF4-FFF2-40B4-BE49-F238E27FC236}">
                <a16:creationId xmlns="" xmlns:a16="http://schemas.microsoft.com/office/drawing/2014/main" id="{399E922A-D753-E753-47EB-D889974AEB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-1" y="-1282"/>
            <a:ext cx="12192001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BA57DC8-455A-9FF1-626B-FA0BF0AA17E9}"/>
              </a:ext>
            </a:extLst>
          </p:cNvPr>
          <p:cNvGrpSpPr/>
          <p:nvPr/>
        </p:nvGrpSpPr>
        <p:grpSpPr>
          <a:xfrm>
            <a:off x="399808" y="1504709"/>
            <a:ext cx="5353291" cy="5353291"/>
            <a:chOff x="399807" y="1504709"/>
            <a:chExt cx="5353291" cy="5353291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22C098A7-121D-048B-2661-C9D27710F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07" y="1504709"/>
              <a:ext cx="5353291" cy="535329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42D5AC69-EBA6-9CD4-998D-092218A81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431" y="4284376"/>
              <a:ext cx="927420" cy="355202"/>
            </a:xfrm>
            <a:prstGeom prst="rect">
              <a:avLst/>
            </a:prstGeom>
          </p:spPr>
        </p:pic>
      </p:grpSp>
      <p:pic>
        <p:nvPicPr>
          <p:cNvPr id="12" name="J2TEAM-TTS-1732269873052">
            <a:hlinkClick r:id="" action="ppaction://media"/>
            <a:extLst>
              <a:ext uri="{FF2B5EF4-FFF2-40B4-BE49-F238E27FC236}">
                <a16:creationId xmlns="" xmlns:a16="http://schemas.microsoft.com/office/drawing/2014/main" id="{9E8DBC8D-0606-03CC-D982-BCE31249C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3815" y="2912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68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D388247-A304-D08C-B65B-F4E4A6312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97" y="461879"/>
            <a:ext cx="10095851" cy="3377477"/>
          </a:xfrm>
          <a:prstGeom prst="rect">
            <a:avLst/>
          </a:prstGeom>
        </p:spPr>
      </p:pic>
      <p:pic>
        <p:nvPicPr>
          <p:cNvPr id="8" name="fun-happy-50s-pop-113298">
            <a:hlinkClick r:id="" action="ppaction://media"/>
            <a:extLst>
              <a:ext uri="{FF2B5EF4-FFF2-40B4-BE49-F238E27FC236}">
                <a16:creationId xmlns="" xmlns:a16="http://schemas.microsoft.com/office/drawing/2014/main" id="{53F1BEE1-9DE1-17D8-2F0F-48C5DF56A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066" y="313880"/>
            <a:ext cx="649817" cy="649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7D14A44-8CF3-DEB3-A9D3-2FD5388276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93" y="2348913"/>
            <a:ext cx="4253907" cy="4253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655E433-1C89-69E1-E01F-279881392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9666" y="5542620"/>
            <a:ext cx="821055" cy="90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6">
            <a:extLst>
              <a:ext uri="{FF2B5EF4-FFF2-40B4-BE49-F238E27FC236}">
                <a16:creationId xmlns="" xmlns:a16="http://schemas.microsoft.com/office/drawing/2014/main" id="{ACA61798-2D93-7D4A-B48F-79AFFC882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5738">
            <a:off x="9134640" y="5370695"/>
            <a:ext cx="1641989" cy="109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phic 38">
            <a:extLst>
              <a:ext uri="{FF2B5EF4-FFF2-40B4-BE49-F238E27FC236}">
                <a16:creationId xmlns="" xmlns:a16="http://schemas.microsoft.com/office/drawing/2014/main" id="{22FAECEE-C473-1BB0-E3D2-1F1119D9D0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146" y="5445761"/>
            <a:ext cx="879812" cy="88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93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3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3">
            <a:extLst>
              <a:ext uri="{FF2B5EF4-FFF2-40B4-BE49-F238E27FC236}">
                <a16:creationId xmlns="" xmlns:a16="http://schemas.microsoft.com/office/drawing/2014/main" id="{BB306ED1-5D07-48A9-8104-DC11C1A186D6}"/>
              </a:ext>
            </a:extLst>
          </p:cNvPr>
          <p:cNvSpPr/>
          <p:nvPr/>
        </p:nvSpPr>
        <p:spPr>
          <a:xfrm>
            <a:off x="2722242" y="1047566"/>
            <a:ext cx="8587911" cy="237921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Ôi! Nhà cửa bừa bãi 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Các bạn hãy cùng tớ vượt qua các thử thách để dọn dẹp nhà sạch sẽ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A0C3EF1-DDF6-648F-13CD-8CC26A9B5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8706" y="5573100"/>
            <a:ext cx="821055" cy="90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6">
            <a:extLst>
              <a:ext uri="{FF2B5EF4-FFF2-40B4-BE49-F238E27FC236}">
                <a16:creationId xmlns="" xmlns:a16="http://schemas.microsoft.com/office/drawing/2014/main" id="{D049D293-5930-BD2B-186B-CD55075E2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5738">
            <a:off x="7062000" y="5492615"/>
            <a:ext cx="1641989" cy="109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raphic 38">
            <a:extLst>
              <a:ext uri="{FF2B5EF4-FFF2-40B4-BE49-F238E27FC236}">
                <a16:creationId xmlns="" xmlns:a16="http://schemas.microsoft.com/office/drawing/2014/main" id="{3BC50712-B7E1-2C8A-93F5-D68CC2427C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4626" y="5791201"/>
            <a:ext cx="879812" cy="884578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="" xmlns:a16="http://schemas.microsoft.com/office/drawing/2014/main" id="{5F297E42-397D-794F-E710-6F3E35D7A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8194" y="624310"/>
            <a:ext cx="761724" cy="7617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397C0CB-95A0-F2DD-19C3-FA8E0D2861AD}"/>
              </a:ext>
            </a:extLst>
          </p:cNvPr>
          <p:cNvGrpSpPr/>
          <p:nvPr/>
        </p:nvGrpSpPr>
        <p:grpSpPr>
          <a:xfrm>
            <a:off x="176524" y="2519916"/>
            <a:ext cx="4033971" cy="4338084"/>
            <a:chOff x="399807" y="1504709"/>
            <a:chExt cx="5353291" cy="5353291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4E640162-21A5-354A-2777-B8F3F9617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07" y="1504709"/>
              <a:ext cx="5353291" cy="535329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CA29C28-B42D-CCF7-CDAB-0689BF4CC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431" y="4284376"/>
              <a:ext cx="927420" cy="355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5884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=""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752" y="-567897"/>
            <a:ext cx="9604285" cy="7870371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0" y="0"/>
            <a:ext cx="3901440" cy="7069455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1" y="0"/>
            <a:ext cx="3326135" cy="6858000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97E1D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 descr="17f3e3f26f31f389a60d5a48cc81fef0"/>
          <p:cNvPicPr>
            <a:picLocks noChangeAspect="1"/>
          </p:cNvPicPr>
          <p:nvPr/>
        </p:nvPicPr>
        <p:blipFill>
          <a:blip r:embed="rId5"/>
          <a:srcRect l="14457" t="21086" r="13864" b="23170"/>
          <a:stretch>
            <a:fillRect/>
          </a:stretch>
        </p:blipFill>
        <p:spPr>
          <a:xfrm>
            <a:off x="9912351" y="5004437"/>
            <a:ext cx="2383155" cy="1853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2544FF1-3570-7CF8-CA3A-C8F13070B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855" y="2864728"/>
            <a:ext cx="5718544" cy="1633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6F7718C-CEE3-4B1B-85BF-4E63C62E32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93" y="3753378"/>
            <a:ext cx="3331208" cy="33164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46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B7312671-DB75-3B33-703F-B4B2D0C2C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597" t="19260" r="17778" b="19753"/>
          <a:stretch/>
        </p:blipFill>
        <p:spPr>
          <a:xfrm>
            <a:off x="938345" y="660724"/>
            <a:ext cx="10350500" cy="54004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A285522-D3A4-4A76-CA94-C1CD8037B754}"/>
              </a:ext>
            </a:extLst>
          </p:cNvPr>
          <p:cNvSpPr txBox="1"/>
          <p:nvPr/>
        </p:nvSpPr>
        <p:spPr>
          <a:xfrm>
            <a:off x="107575" y="260693"/>
            <a:ext cx="1661540" cy="1055608"/>
          </a:xfrm>
          <a:prstGeom prst="wedgeRoundRectCallout">
            <a:avLst>
              <a:gd name="adj1" fmla="val 75556"/>
              <a:gd name="adj2" fmla="val 621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Gấu bông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334FA83-5BF7-78CF-710D-1A3E7321B791}"/>
              </a:ext>
            </a:extLst>
          </p:cNvPr>
          <p:cNvSpPr txBox="1"/>
          <p:nvPr/>
        </p:nvSpPr>
        <p:spPr>
          <a:xfrm>
            <a:off x="3219075" y="487741"/>
            <a:ext cx="1661540" cy="578882"/>
          </a:xfrm>
          <a:prstGeom prst="wedgeRoundRectCallout">
            <a:avLst>
              <a:gd name="adj1" fmla="val 6000"/>
              <a:gd name="adj2" fmla="val 17563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Máy bay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0E83261-7DDF-176B-ADE2-6EF529A77178}"/>
              </a:ext>
            </a:extLst>
          </p:cNvPr>
          <p:cNvSpPr txBox="1"/>
          <p:nvPr/>
        </p:nvSpPr>
        <p:spPr>
          <a:xfrm>
            <a:off x="5403475" y="371281"/>
            <a:ext cx="1661540" cy="578882"/>
          </a:xfrm>
          <a:prstGeom prst="wedgeRoundRectCallout">
            <a:avLst>
              <a:gd name="adj1" fmla="val 2943"/>
              <a:gd name="adj2" fmla="val 11234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Rô-bốt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67DB65B-B347-6A83-7C06-A215C17F16DE}"/>
              </a:ext>
            </a:extLst>
          </p:cNvPr>
          <p:cNvSpPr txBox="1"/>
          <p:nvPr/>
        </p:nvSpPr>
        <p:spPr>
          <a:xfrm>
            <a:off x="7515390" y="397460"/>
            <a:ext cx="1661540" cy="578882"/>
          </a:xfrm>
          <a:prstGeom prst="wedgeRoundRectCallout">
            <a:avLst>
              <a:gd name="adj1" fmla="val 3707"/>
              <a:gd name="adj2" fmla="val 14548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Xe tải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70C77C6-5DF5-5308-053C-ACE8C37E53BC}"/>
              </a:ext>
            </a:extLst>
          </p:cNvPr>
          <p:cNvSpPr txBox="1"/>
          <p:nvPr/>
        </p:nvSpPr>
        <p:spPr>
          <a:xfrm>
            <a:off x="10113922" y="260693"/>
            <a:ext cx="1661540" cy="1055608"/>
          </a:xfrm>
          <a:prstGeom prst="wedgeRoundRectCallout">
            <a:avLst>
              <a:gd name="adj1" fmla="val -61263"/>
              <a:gd name="adj2" fmla="val 777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Quả bóng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128F564-9717-0C3A-8EC6-DC6508F398EF}"/>
              </a:ext>
            </a:extLst>
          </p:cNvPr>
          <p:cNvSpPr txBox="1"/>
          <p:nvPr/>
        </p:nvSpPr>
        <p:spPr>
          <a:xfrm>
            <a:off x="10381083" y="1941669"/>
            <a:ext cx="1661540" cy="578882"/>
          </a:xfrm>
          <a:prstGeom prst="wedgeRoundRectCallout">
            <a:avLst>
              <a:gd name="adj1" fmla="val -59734"/>
              <a:gd name="adj2" fmla="val 1213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 ngựa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AA5C905-F0F3-367A-D7B2-4B4DFDC61CB3}"/>
              </a:ext>
            </a:extLst>
          </p:cNvPr>
          <p:cNvSpPr txBox="1"/>
          <p:nvPr/>
        </p:nvSpPr>
        <p:spPr>
          <a:xfrm>
            <a:off x="10113922" y="3274440"/>
            <a:ext cx="1661540" cy="1055608"/>
          </a:xfrm>
          <a:prstGeom prst="wedgeRoundRectCallout">
            <a:avLst>
              <a:gd name="adj1" fmla="val -126997"/>
              <a:gd name="adj2" fmla="val -5338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Siêu nhân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9B14653-9A21-0BEA-5E08-47404EE964EF}"/>
              </a:ext>
            </a:extLst>
          </p:cNvPr>
          <p:cNvSpPr txBox="1"/>
          <p:nvPr/>
        </p:nvSpPr>
        <p:spPr>
          <a:xfrm>
            <a:off x="8883275" y="5073225"/>
            <a:ext cx="1661540" cy="578882"/>
          </a:xfrm>
          <a:prstGeom prst="wedgeRoundRectCallout">
            <a:avLst>
              <a:gd name="adj1" fmla="val -84958"/>
              <a:gd name="adj2" fmla="val -6951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Lê-gô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0446E9CB-FC0B-8139-FDC6-5E1F0C8DB229}"/>
              </a:ext>
            </a:extLst>
          </p:cNvPr>
          <p:cNvSpPr txBox="1"/>
          <p:nvPr/>
        </p:nvSpPr>
        <p:spPr>
          <a:xfrm>
            <a:off x="5403475" y="5005532"/>
            <a:ext cx="1661540" cy="1055608"/>
          </a:xfrm>
          <a:prstGeom prst="wedgeRoundRectCallout">
            <a:avLst>
              <a:gd name="adj1" fmla="val 7529"/>
              <a:gd name="adj2" fmla="val -7383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Xếp hình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BF1FF03-5D33-21EC-BA83-B8D18F436534}"/>
              </a:ext>
            </a:extLst>
          </p:cNvPr>
          <p:cNvSpPr txBox="1"/>
          <p:nvPr/>
        </p:nvSpPr>
        <p:spPr>
          <a:xfrm>
            <a:off x="2495779" y="5232580"/>
            <a:ext cx="1661540" cy="1055608"/>
          </a:xfrm>
          <a:prstGeom prst="wedgeRoundRectCallout">
            <a:avLst>
              <a:gd name="adj1" fmla="val -7758"/>
              <a:gd name="adj2" fmla="val -7383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Dây nhảy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21B6535-1275-566B-B343-6900FF5E7E94}"/>
              </a:ext>
            </a:extLst>
          </p:cNvPr>
          <p:cNvSpPr txBox="1"/>
          <p:nvPr/>
        </p:nvSpPr>
        <p:spPr>
          <a:xfrm>
            <a:off x="161334" y="2649307"/>
            <a:ext cx="1661540" cy="1532334"/>
          </a:xfrm>
          <a:prstGeom prst="wedgeRoundRectCallout">
            <a:avLst>
              <a:gd name="adj1" fmla="val 76320"/>
              <a:gd name="adj2" fmla="val -1993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Búp bê nhồi bông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0357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All About Me Sheets for Pre-K by Slidesgo">
  <a:themeElements>
    <a:clrScheme name="Simple Light">
      <a:dk1>
        <a:srgbClr val="4C4C4C"/>
      </a:dk1>
      <a:lt1>
        <a:srgbClr val="FFFFFF"/>
      </a:lt1>
      <a:dk2>
        <a:srgbClr val="FFFFFF"/>
      </a:dk2>
      <a:lt2>
        <a:srgbClr val="FFC71F"/>
      </a:lt2>
      <a:accent1>
        <a:srgbClr val="FBE6A5"/>
      </a:accent1>
      <a:accent2>
        <a:srgbClr val="70DB87"/>
      </a:accent2>
      <a:accent3>
        <a:srgbClr val="7BB8EF"/>
      </a:accent3>
      <a:accent4>
        <a:srgbClr val="FDB1CD"/>
      </a:accent4>
      <a:accent5>
        <a:srgbClr val="A75CD4"/>
      </a:accent5>
      <a:accent6>
        <a:srgbClr val="FFFFFF"/>
      </a:accent6>
      <a:hlink>
        <a:srgbClr val="4C4C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9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4_Office 主题​​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0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511</Words>
  <Application>Microsoft Office PowerPoint</Application>
  <PresentationFormat>Custom</PresentationFormat>
  <Paragraphs>76</Paragraphs>
  <Slides>31</Slides>
  <Notes>7</Notes>
  <HiddenSlides>0</HiddenSlides>
  <MMClips>11</MMClips>
  <ScaleCrop>false</ScaleCrop>
  <HeadingPairs>
    <vt:vector size="6" baseType="variant">
      <vt:variant>
        <vt:lpstr>Theme</vt:lpstr>
      </vt:variant>
      <vt:variant>
        <vt:i4>18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Office Theme</vt:lpstr>
      <vt:lpstr>1_Office 主题​​</vt:lpstr>
      <vt:lpstr>2_Office 主题​​</vt:lpstr>
      <vt:lpstr>Simple Light</vt:lpstr>
      <vt:lpstr>Custom Design</vt:lpstr>
      <vt:lpstr>3_Office 主题​​</vt:lpstr>
      <vt:lpstr>Office 主题​​</vt:lpstr>
      <vt:lpstr>5_Office 主题​​</vt:lpstr>
      <vt:lpstr>1_Irish Inspired Lucky Clover Stickers Personal Organizers for Students by Slidesgo</vt:lpstr>
      <vt:lpstr>1_Custom Design</vt:lpstr>
      <vt:lpstr>6_Office 主题​​</vt:lpstr>
      <vt:lpstr>All About Me Sheets for Pre-K by Slidesgo</vt:lpstr>
      <vt:lpstr>7_Office 主题​​</vt:lpstr>
      <vt:lpstr>8_Office 主题​​</vt:lpstr>
      <vt:lpstr>9_Office 主题​​</vt:lpstr>
      <vt:lpstr>4_Office 主题​​</vt:lpstr>
      <vt:lpstr>10_Office 主题​​</vt:lpstr>
      <vt:lpstr>1_Office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Tìm từ ngữ gọi tên các đồ chơi có trong bức tranh bên.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ACER</cp:lastModifiedBy>
  <cp:revision>134</cp:revision>
  <dcterms:created xsi:type="dcterms:W3CDTF">2021-11-04T14:09:07Z</dcterms:created>
  <dcterms:modified xsi:type="dcterms:W3CDTF">2025-11-26T19:54:13Z</dcterms:modified>
</cp:coreProperties>
</file>