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76" r:id="rId2"/>
    <p:sldId id="279" r:id="rId3"/>
    <p:sldId id="257" r:id="rId4"/>
    <p:sldId id="258" r:id="rId5"/>
    <p:sldId id="276" r:id="rId6"/>
    <p:sldId id="260" r:id="rId7"/>
    <p:sldId id="266" r:id="rId8"/>
    <p:sldId id="267" r:id="rId9"/>
    <p:sldId id="261" r:id="rId10"/>
    <p:sldId id="262" r:id="rId11"/>
    <p:sldId id="277" r:id="rId12"/>
    <p:sldId id="264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29D0-6435-44F6-BCB3-068C532A1E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95D5E-E839-440E-82C5-7235C09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0452-C068-4EF2-A2F0-C20981180CB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1FE9-3D16-445F-9435-0EF573A4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41EF-9156-40AD-A3A3-48FCE8CC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842F9-96FB-4643-8B21-D6B7720F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E363-E82B-46F3-AF52-C2E23E8D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9A8F-3739-4DCE-93B9-7DB21D1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F1E0-7A19-4F30-9399-A06DC20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openxmlformats.org/officeDocument/2006/relationships/audio" Target="NULL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slideLayout" Target="../slideLayouts/slideLayout2.xml"/><Relationship Id="rId15" Type="http://schemas.openxmlformats.org/officeDocument/2006/relationships/audio" Target="../media/audio10.wav"/><Relationship Id="rId10" Type="http://schemas.openxmlformats.org/officeDocument/2006/relationships/audio" Target="../media/audio5.wav"/><Relationship Id="rId19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audio" Target="../media/audio9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11313"/>
            <a:ext cx="9144000" cy="50068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2713075" y="-386464"/>
            <a:ext cx="6084998" cy="307886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935" tIns="32467" rIns="64935" bIns="32467" numCol="1" anchor="t" anchorCtr="0" compatLnSpc="1"/>
          <a:lstStyle/>
          <a:p>
            <a:pPr defTabSz="649342">
              <a:defRPr/>
            </a:pPr>
            <a:endParaRPr lang="zh-CN" altLang="en-US" sz="1279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489258" y="2"/>
            <a:ext cx="7757252" cy="1785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8007658" y="125388"/>
            <a:ext cx="1034511" cy="9362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411647" y="2987369"/>
            <a:ext cx="1280703" cy="1231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7936528" y="3875432"/>
            <a:ext cx="811303" cy="822035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99" y="2867263"/>
            <a:ext cx="3298080" cy="2333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1112325" y="1117495"/>
            <a:ext cx="65111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6857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823" y="1"/>
            <a:ext cx="8835346" cy="165038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743"/>
              </a:avLst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THẦY CÔ ĐẾN THĂM LỚP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533BE-B7E1-45AE-9A75-B1E26CE7BE13}"/>
              </a:ext>
            </a:extLst>
          </p:cNvPr>
          <p:cNvSpPr txBox="1"/>
          <p:nvPr/>
        </p:nvSpPr>
        <p:spPr>
          <a:xfrm>
            <a:off x="-332599" y="1690513"/>
            <a:ext cx="95815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</a:t>
            </a:r>
          </a:p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TRONG PHẠM VI 10(TIẾT 1)</a:t>
            </a: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9" t="9947" r="9164" b="61455"/>
          <a:stretch/>
        </p:blipFill>
        <p:spPr>
          <a:xfrm>
            <a:off x="7924800" y="438149"/>
            <a:ext cx="762000" cy="40386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9253" y="5905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3855" y="5905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3855" y="10477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3855" y="15049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98706" y="411075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98706" y="365355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98706" y="320754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6" t="9947" r="18885" b="64152"/>
          <a:stretch/>
        </p:blipFill>
        <p:spPr>
          <a:xfrm>
            <a:off x="6995114" y="361948"/>
            <a:ext cx="685800" cy="3657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6" t="9947" r="28605" b="67390"/>
          <a:stretch/>
        </p:blipFill>
        <p:spPr>
          <a:xfrm>
            <a:off x="6019800" y="438149"/>
            <a:ext cx="685800" cy="3200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4" t="9947" r="38325" b="70627"/>
          <a:stretch/>
        </p:blipFill>
        <p:spPr>
          <a:xfrm>
            <a:off x="5105400" y="438149"/>
            <a:ext cx="609600" cy="274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4" t="9947" r="47297" b="73865"/>
          <a:stretch/>
        </p:blipFill>
        <p:spPr>
          <a:xfrm>
            <a:off x="4114800" y="438149"/>
            <a:ext cx="685800" cy="2286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1" t="9947" r="57017" b="76563"/>
          <a:stretch/>
        </p:blipFill>
        <p:spPr>
          <a:xfrm>
            <a:off x="2936081" y="361948"/>
            <a:ext cx="609600" cy="1905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9947" r="66738" b="79801"/>
          <a:stretch/>
        </p:blipFill>
        <p:spPr>
          <a:xfrm>
            <a:off x="1981874" y="385760"/>
            <a:ext cx="609600" cy="1447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9947" r="75710" b="83038"/>
          <a:stretch/>
        </p:blipFill>
        <p:spPr>
          <a:xfrm>
            <a:off x="985163" y="433384"/>
            <a:ext cx="685800" cy="990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85430" b="85736"/>
          <a:stretch/>
        </p:blipFill>
        <p:spPr>
          <a:xfrm>
            <a:off x="-76200" y="440529"/>
            <a:ext cx="762000" cy="6096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53935" y="5905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53935" y="10477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19119" y="327298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19119" y="281578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47617" y="234089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77150" y="370337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77150" y="324617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77150" y="280016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16348" y="240815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16348" y="195095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16348" y="150494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40931" y="192207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40931" y="146487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40931" y="101886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727588" y="285011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736806" y="240410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736806" y="192207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736806" y="150090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736806" y="104370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736806" y="59769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09412" y="242083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18630" y="1974824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718630" y="149279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18630" y="107161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718630" y="61441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04870" y="195218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14088" y="150617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4088" y="102414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4088" y="60297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821532" y="108077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830750" y="63477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759898" y="60957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727501" y="154594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736719" y="109993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634495" y="63477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32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457200" y="24765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143000" y="14423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66722" y="34561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029200" y="235974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324600" y="1333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612099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75895" y="1730303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375895" y="35160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63776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630386" y="21157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047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3)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582" r="32279" b="59365"/>
          <a:stretch/>
        </p:blipFill>
        <p:spPr>
          <a:xfrm>
            <a:off x="121809" y="361950"/>
            <a:ext cx="5974191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1055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29228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0" y="3562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9885" y="1556146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+ 3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183604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+1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1316" y="2864823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– 3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9891" y="3562350"/>
            <a:ext cx="19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– 4 = </a:t>
            </a:r>
          </a:p>
        </p:txBody>
      </p:sp>
    </p:spTree>
    <p:extLst>
      <p:ext uri="{BB962C8B-B14F-4D97-AF65-F5344CB8AC3E}">
        <p14:creationId xmlns:p14="http://schemas.microsoft.com/office/powerpoint/2010/main" val="1944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41693" r="4860" b="32275"/>
          <a:stretch/>
        </p:blipFill>
        <p:spPr>
          <a:xfrm>
            <a:off x="228599" y="514350"/>
            <a:ext cx="8665735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200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1191986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40486" y="19322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70211" r="23411" b="8201"/>
          <a:stretch/>
        </p:blipFill>
        <p:spPr>
          <a:xfrm>
            <a:off x="542368" y="666750"/>
            <a:ext cx="8068232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38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963" r="10360" b="68253"/>
          <a:stretch/>
        </p:blipFill>
        <p:spPr>
          <a:xfrm>
            <a:off x="152400" y="285750"/>
            <a:ext cx="87226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32169" r="7616" b="43492"/>
          <a:stretch/>
        </p:blipFill>
        <p:spPr>
          <a:xfrm>
            <a:off x="228600" y="615042"/>
            <a:ext cx="8756042" cy="3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45" y="52310"/>
            <a:ext cx="6858000" cy="4900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9477" y="3216035"/>
            <a:ext cx="2262795" cy="19437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46177" y="972859"/>
            <a:ext cx="875630" cy="809408"/>
            <a:chOff x="2341807" y="722423"/>
            <a:chExt cx="1167507" cy="10792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4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1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7544" y="2358252"/>
            <a:ext cx="875630" cy="809408"/>
            <a:chOff x="5632842" y="2105111"/>
            <a:chExt cx="1167507" cy="1079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2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7810" y="2129397"/>
            <a:ext cx="875630" cy="809408"/>
            <a:chOff x="1559230" y="2459387"/>
            <a:chExt cx="1167507" cy="10792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3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96373" y="1077481"/>
            <a:ext cx="875630" cy="809408"/>
            <a:chOff x="1559230" y="2459387"/>
            <a:chExt cx="1167507" cy="10792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4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7552" y="1785681"/>
            <a:ext cx="875630" cy="809408"/>
            <a:chOff x="1559230" y="2459387"/>
            <a:chExt cx="1167507" cy="10792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5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36749" y="1785681"/>
            <a:ext cx="875630" cy="809408"/>
            <a:chOff x="1559230" y="2459387"/>
            <a:chExt cx="1167507" cy="1079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>
                <a:defRPr/>
              </a:pPr>
              <a:r>
                <a:rPr lang="es-ES_tradnl" sz="33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6</a:t>
              </a:r>
              <a:endParaRPr lang="es-ES" sz="2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331660" y="998696"/>
            <a:ext cx="860148" cy="77022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 defTabSz="685732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0355" y="142296"/>
            <a:ext cx="2346846" cy="623241"/>
          </a:xfrm>
          <a:prstGeom prst="rect">
            <a:avLst/>
          </a:prstGeom>
          <a:solidFill>
            <a:srgbClr val="FFC000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732"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algn="ctr" defTabSz="685732"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HÁI TÁO</a:t>
            </a: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89422" y="373873"/>
            <a:ext cx="365522" cy="365522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89423" y="894720"/>
            <a:ext cx="365522" cy="365522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89424" y="1287883"/>
            <a:ext cx="365522" cy="365522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57768" y="1640578"/>
            <a:ext cx="365522" cy="365522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80510" y="2006100"/>
            <a:ext cx="365522" cy="365522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80510" y="2375293"/>
            <a:ext cx="365522" cy="365522"/>
          </a:xfrm>
          <a:prstGeom prst="rect">
            <a:avLst/>
          </a:prstGeom>
        </p:spPr>
      </p:pic>
      <p:pic>
        <p:nvPicPr>
          <p:cNvPr id="3" name="Tieng-vo-tay-www_yeualo_com">
            <a:hlinkClick r:id="" action="ppaction://media"/>
            <a:extLst>
              <a:ext uri="{FF2B5EF4-FFF2-40B4-BE49-F238E27FC236}">
                <a16:creationId xmlns:a16="http://schemas.microsoft.com/office/drawing/2014/main" id="{B2AE6410-2C71-404B-AEFE-756673F4C9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59198" y="4481602"/>
            <a:ext cx="365522" cy="365522"/>
          </a:xfrm>
          <a:prstGeom prst="rect">
            <a:avLst/>
          </a:prstGeom>
        </p:spPr>
      </p:pic>
      <p:sp>
        <p:nvSpPr>
          <p:cNvPr id="38" name="Hình Bầu dục 37">
            <a:extLst>
              <a:ext uri="{FF2B5EF4-FFF2-40B4-BE49-F238E27FC236}">
                <a16:creationId xmlns:a16="http://schemas.microsoft.com/office/drawing/2014/main" id="{5B92FC29-8A82-4737-B019-7569DC80F3C5}"/>
              </a:ext>
            </a:extLst>
          </p:cNvPr>
          <p:cNvSpPr/>
          <p:nvPr/>
        </p:nvSpPr>
        <p:spPr>
          <a:xfrm>
            <a:off x="5589558" y="3212306"/>
            <a:ext cx="1974312" cy="8868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…+2=9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AC67A75-D499-4E6C-8991-C95C10FC6934}"/>
              </a:ext>
            </a:extLst>
          </p:cNvPr>
          <p:cNvSpPr txBox="1"/>
          <p:nvPr/>
        </p:nvSpPr>
        <p:spPr>
          <a:xfrm>
            <a:off x="6043612" y="3376546"/>
            <a:ext cx="328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47" name="Hình Bầu dục 46">
            <a:extLst>
              <a:ext uri="{FF2B5EF4-FFF2-40B4-BE49-F238E27FC236}">
                <a16:creationId xmlns:a16="http://schemas.microsoft.com/office/drawing/2014/main" id="{F160A2DA-1C35-44E2-BF3A-BDBA363F42CA}"/>
              </a:ext>
            </a:extLst>
          </p:cNvPr>
          <p:cNvSpPr/>
          <p:nvPr/>
        </p:nvSpPr>
        <p:spPr>
          <a:xfrm>
            <a:off x="5464986" y="3170392"/>
            <a:ext cx="2161235" cy="9535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6+…=9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ACAE1D2B-964D-4BA6-BFA6-D397A8CEBB35}"/>
              </a:ext>
            </a:extLst>
          </p:cNvPr>
          <p:cNvSpPr txBox="1"/>
          <p:nvPr/>
        </p:nvSpPr>
        <p:spPr>
          <a:xfrm>
            <a:off x="6380939" y="3352053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B30626DF-B6ED-4E7A-BC08-32BC98E2F1F1}"/>
              </a:ext>
            </a:extLst>
          </p:cNvPr>
          <p:cNvSpPr/>
          <p:nvPr/>
        </p:nvSpPr>
        <p:spPr>
          <a:xfrm>
            <a:off x="5437446" y="3167660"/>
            <a:ext cx="2114495" cy="931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9-…=7 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793B05C3-5CF1-4F2C-9348-08CA10258736}"/>
              </a:ext>
            </a:extLst>
          </p:cNvPr>
          <p:cNvSpPr txBox="1"/>
          <p:nvPr/>
        </p:nvSpPr>
        <p:spPr>
          <a:xfrm>
            <a:off x="6302253" y="329690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51" name="Hình Bầu dục 50">
            <a:extLst>
              <a:ext uri="{FF2B5EF4-FFF2-40B4-BE49-F238E27FC236}">
                <a16:creationId xmlns:a16="http://schemas.microsoft.com/office/drawing/2014/main" id="{162A524A-D10E-48EE-8CDC-066B58DD3362}"/>
              </a:ext>
            </a:extLst>
          </p:cNvPr>
          <p:cNvSpPr/>
          <p:nvPr/>
        </p:nvSpPr>
        <p:spPr>
          <a:xfrm>
            <a:off x="5426376" y="3157299"/>
            <a:ext cx="2171643" cy="943229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…-4=6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A1F6330-E4F5-416D-9B7B-15B98A76C4E6}"/>
              </a:ext>
            </a:extLst>
          </p:cNvPr>
          <p:cNvSpPr txBox="1"/>
          <p:nvPr/>
        </p:nvSpPr>
        <p:spPr>
          <a:xfrm>
            <a:off x="5767545" y="3333132"/>
            <a:ext cx="6078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FF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83BAAE41-BD2A-4928-8B13-40CB5696F6AA}"/>
              </a:ext>
            </a:extLst>
          </p:cNvPr>
          <p:cNvSpPr/>
          <p:nvPr/>
        </p:nvSpPr>
        <p:spPr>
          <a:xfrm>
            <a:off x="5426376" y="3167990"/>
            <a:ext cx="2398344" cy="95675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?+?=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67C573A-166B-499A-A686-209531450136}"/>
              </a:ext>
            </a:extLst>
          </p:cNvPr>
          <p:cNvSpPr txBox="1"/>
          <p:nvPr/>
        </p:nvSpPr>
        <p:spPr>
          <a:xfrm flipH="1">
            <a:off x="7090698" y="3343844"/>
            <a:ext cx="481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C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55" name="Hình Bầu dục 54">
            <a:extLst>
              <a:ext uri="{FF2B5EF4-FFF2-40B4-BE49-F238E27FC236}">
                <a16:creationId xmlns:a16="http://schemas.microsoft.com/office/drawing/2014/main" id="{40A655C8-C649-4A7E-B91E-58C0C0D43400}"/>
              </a:ext>
            </a:extLst>
          </p:cNvPr>
          <p:cNvSpPr/>
          <p:nvPr/>
        </p:nvSpPr>
        <p:spPr>
          <a:xfrm>
            <a:off x="5467920" y="3148542"/>
            <a:ext cx="2305394" cy="9753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?-?=</a:t>
            </a: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C3366942-8F95-42FD-A184-347FBA8DE703}"/>
              </a:ext>
            </a:extLst>
          </p:cNvPr>
          <p:cNvSpPr txBox="1"/>
          <p:nvPr/>
        </p:nvSpPr>
        <p:spPr>
          <a:xfrm>
            <a:off x="7150349" y="3356282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3300" b="1" dirty="0">
              <a:solidFill>
                <a:srgbClr val="FF0066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7384 L 0.00382 0.07384 C 0.00347 0.08518 0.00278 0.09653 0.00278 0.10787 C 0.00278 0.11574 0.0033 0.12361 0.00382 0.13148 C 0.00677 0.17893 0.00521 0.14143 0.00712 0.17893 C 0.00764 0.18727 0.00764 0.19583 0.00833 0.20417 C 0.01042 0.23079 0.01198 0.23542 0.01493 0.26042 C 0.01615 0.27083 0.01632 0.28125 0.01823 0.29143 C 0.02083 0.30555 0.02535 0.31898 0.0283 0.3331 C 0.04167 0.39583 0.0349 0.37222 0.04496 0.40555 C 0.04583 0.41968 0.04549 0.41875 0.04722 0.4294 C 0.04826 0.43565 0.04878 0.44236 0.05052 0.44861 C 0.05295 0.45671 0.05937 0.47222 0.05937 0.47222 C 0.05972 0.47616 0.0599 0.48009 0.06059 0.48403 C 0.06163 0.49167 0.06233 0.49421 0.06389 0.50046 C 0.06632 0.52268 0.06441 0.51458 0.06719 0.52569 C 0.07309 0.52407 0.07274 0.52662 0.07274 0.52268 L 0.07396 0.51968 " pathEditMode="relative" ptsTypes="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5162 L -0.01129 0.05162 C -0.01285 0.05741 -0.01389 0.06366 -0.0158 0.06922 C -0.01649 0.07153 -0.01823 0.07315 -0.0191 0.07524 C -0.02153 0.08102 -0.02309 0.0875 -0.02587 0.09306 C -0.03038 0.10232 -0.03177 0.10417 -0.03576 0.11528 C -0.04445 0.1382 -0.03594 0.11621 -0.04028 0.13149 C -0.04184 0.13704 -0.04323 0.13866 -0.04583 0.14329 C -0.04618 0.14584 -0.04635 0.14838 -0.04688 0.1507 C -0.0474 0.15324 -0.04861 0.15556 -0.04913 0.15811 C -0.04983 0.16204 -0.04983 0.16621 -0.05017 0.17014 C -0.05052 0.17246 -0.05087 0.175 -0.05139 0.17755 C -0.05243 0.18334 -0.05399 0.18912 -0.05469 0.19514 C -0.05538 0.20209 -0.05486 0.20949 -0.05695 0.21598 L -0.0625 0.2338 C -0.06302 0.23797 -0.06372 0.24283 -0.06476 0.24699 C -0.06528 0.25 -0.06545 0.25348 -0.06684 0.25602 L -0.07014 0.26204 L -0.06806 0.2544 " pathEditMode="relative" ptsTypes="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6528 L 0.00278 0.06528 C 0.01267 0.0706 0.02274 0.07569 0.03264 0.08148 C 0.03646 0.08356 0.04028 0.08588 0.04375 0.08889 C 0.04601 0.09074 0.04774 0.09352 0.04931 0.09629 C 0.05365 0.10416 0.05781 0.12014 0.06042 0.12731 C 0.06476 0.14028 0.06927 0.14907 0.07257 0.16296 C 0.07535 0.17453 0.07656 0.1868 0.07934 0.19861 C 0.08038 0.20347 0.0809 0.20879 0.08264 0.21342 C 0.08351 0.21597 0.08594 0.2169 0.08698 0.21921 C 0.09028 0.22592 0.09583 0.24004 0.09583 0.24004 C 0.09635 0.24768 0.0974 0.27569 0.10035 0.28148 L 0.1026 0.28588 C 0.10382 0.29259 0.1026 0.29051 0.10486 0.29352 L 0.10486 0.29352 " pathEditMode="relative" ptsTypes="AAA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5926 L 0.00504 0.05926 C 0.00243 0.06806 -0.00069 0.07662 -0.00278 0.08588 C -0.00434 0.09213 -0.00521 0.09861 -0.00625 0.10509 C -0.00851 0.1213 -0.01076 0.1375 -0.01285 0.15393 C -0.01406 0.16273 -0.01493 0.17176 -0.01614 0.18056 C -0.02969 0.275 -0.01024 0.13472 -0.02726 0.24143 C -0.04253 0.33681 -0.02187 0.22847 -0.03733 0.30648 C -0.03767 0.31343 -0.03802 0.32037 -0.03854 0.32731 C -0.03906 0.33472 -0.04062 0.3419 -0.04062 0.34954 C -0.04097 0.37917 -0.04114 0.4088 -0.03958 0.43843 C -0.03923 0.44468 -0.03715 0.45046 -0.03507 0.45625 C -0.0342 0.45903 -0.03212 0.46111 -0.03073 0.46366 C -0.02986 0.46505 -0.02917 0.46643 -0.02847 0.46806 C -0.02812 0.47153 -0.0283 0.47523 -0.02726 0.47847 C -0.02448 0.48704 -0.02292 0.48773 -0.0184 0.49167 C -0.01771 0.49329 -0.01667 0.49444 -0.01614 0.49606 C -0.01406 0.50393 -0.01719 0.50347 -0.01406 0.50347 L -0.02951 0.5081 " pathEditMode="relative" ptsTypes="AAAAAAAAAAAAAAA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831 L 0.01267 0.0831 C 0.01233 0.09838 0.01198 0.11366 0.01146 0.12894 C 0.01111 0.14352 0.01007 0.16296 0.00938 0.17778 C 0.01007 0.19352 0.0099 0.20949 0.01146 0.22523 C 0.01181 0.22801 0.01389 0.23009 0.01493 0.23264 C 0.01563 0.23449 0.01632 0.23658 0.01719 0.23843 C 0.01823 0.24097 0.01945 0.24329 0.02049 0.24583 C 0.02517 0.25833 0.02066 0.24815 0.02379 0.26065 C 0.02431 0.26273 0.02535 0.26458 0.02604 0.26667 C 0.02639 0.27107 0.02656 0.27546 0.02708 0.27986 C 0.02743 0.28195 0.02813 0.2838 0.0283 0.28588 C 0.02847 0.29028 0.0283 0.29468 0.0283 0.29931 L 0.0283 0.29931 " pathEditMode="relative" ptsTypes="AAAAAAAAAAAA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5787 L 0.00278 0.05787 C -0.02292 0.10741 -0.00382 0.07153 -0.05278 0.15255 C -0.05885 0.1625 -0.06458 0.17245 -0.07066 0.18218 C -0.07535 0.19028 -0.08142 0.19699 -0.08507 0.20602 C -0.08802 0.21343 -0.09045 0.2213 -0.09392 0.22824 C -0.10451 0.24884 -0.11771 0.26736 -0.12726 0.28889 C -0.15052 0.3419 -0.12778 0.28658 -0.14496 0.33935 C -0.14601 0.34259 -0.14809 0.34514 -0.14948 0.34815 C -0.15035 0.35023 -0.15087 0.35208 -0.15156 0.35417 C -0.15017 0.35463 -0.14878 0.35579 -0.14722 0.35556 C -0.14549 0.35533 -0.14427 0.35347 -0.14271 0.35278 C -0.14097 0.35162 -0.13906 0.35046 -0.13715 0.34977 C -0.12552 0.34537 -0.13472 0.35046 -0.12726 0.34676 C -0.12535 0.34583 -0.12361 0.34445 -0.1217 0.34375 C -0.11979 0.34306 -0.11424 0.34236 -0.11615 0.34236 C -0.1191 0.34236 -0.12205 0.34329 -0.125 0.34375 C -0.1375 0.34977 -0.13576 0.35509 -0.13941 0.34375 C -0.13993 0.34236 -0.1401 0.34074 -0.14062 0.33935 C -0.13976 0.33542 -0.13976 0.33102 -0.13837 0.32755 C -0.13715 0.32431 -0.13455 0.32269 -0.13281 0.32014 C -0.12187 0.30347 -0.14062 0.32894 -0.12726 0.31111 C -0.12691 0.30972 -0.12674 0.3081 -0.12604 0.30671 C -0.12483 0.30394 -0.12309 0.30185 -0.1217 0.29931 C -0.12083 0.29792 -0.12014 0.2963 -0.11944 0.29491 L -0.11944 0.29491 " pathEditMode="relative" ptsTypes="AAAAAAAAAAAAAAAAAAAAAAAAAA"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7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9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45104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8774" b="63810"/>
          <a:stretch/>
        </p:blipFill>
        <p:spPr>
          <a:xfrm>
            <a:off x="5780314" y="788447"/>
            <a:ext cx="1306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0" t="36711" r="18072" b="59166"/>
          <a:stretch/>
        </p:blipFill>
        <p:spPr>
          <a:xfrm>
            <a:off x="5486400" y="1504950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7450" b="53228"/>
          <a:stretch/>
        </p:blipFill>
        <p:spPr>
          <a:xfrm>
            <a:off x="5943600" y="2208259"/>
            <a:ext cx="12192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3" t="49563" r="18234" b="47142"/>
          <a:stretch/>
        </p:blipFill>
        <p:spPr>
          <a:xfrm>
            <a:off x="5486400" y="2876550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4" t="54572" r="17689" b="41015"/>
          <a:stretch/>
        </p:blipFill>
        <p:spPr>
          <a:xfrm>
            <a:off x="5638800" y="340995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61113" r="18254" b="34979"/>
          <a:stretch/>
        </p:blipFill>
        <p:spPr>
          <a:xfrm>
            <a:off x="5943600" y="4094367"/>
            <a:ext cx="1066800" cy="47744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135433" y="105389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35433" y="1725593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13816" y="230677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36780" y="356012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7550" y="295318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91350" y="4142995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759" r="83089" b="60020"/>
          <a:stretch/>
        </p:blipFill>
        <p:spPr>
          <a:xfrm>
            <a:off x="-207708" y="617084"/>
            <a:ext cx="900552" cy="45529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5724" y="88691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2393" y="135908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149" y="1811183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9061" y="328891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061" y="375802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9061" y="232230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1918" y="278885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7149" y="4295847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8486" r="72843" b="62293"/>
          <a:stretch/>
        </p:blipFill>
        <p:spPr>
          <a:xfrm>
            <a:off x="1018640" y="729091"/>
            <a:ext cx="838200" cy="4552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3" t="8486" r="64019" b="62293"/>
          <a:stretch/>
        </p:blipFill>
        <p:spPr>
          <a:xfrm>
            <a:off x="2172243" y="735083"/>
            <a:ext cx="685800" cy="4552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2" t="8486" r="54461" b="62293"/>
          <a:stretch/>
        </p:blipFill>
        <p:spPr>
          <a:xfrm>
            <a:off x="3188535" y="769484"/>
            <a:ext cx="685800" cy="4552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8486" r="44902" b="62293"/>
          <a:stretch/>
        </p:blipFill>
        <p:spPr>
          <a:xfrm>
            <a:off x="4217022" y="817181"/>
            <a:ext cx="685800" cy="4552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9" t="8486" r="35344" b="62293"/>
          <a:stretch/>
        </p:blipFill>
        <p:spPr>
          <a:xfrm>
            <a:off x="5188960" y="785501"/>
            <a:ext cx="685800" cy="4552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7" t="8486" r="25051" b="62293"/>
          <a:stretch/>
        </p:blipFill>
        <p:spPr>
          <a:xfrm>
            <a:off x="6178962" y="775944"/>
            <a:ext cx="762000" cy="4552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2" t="8486" r="16314" b="81244"/>
          <a:stretch/>
        </p:blipFill>
        <p:spPr>
          <a:xfrm>
            <a:off x="7173240" y="734543"/>
            <a:ext cx="685800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4" t="8486" r="6669" b="87112"/>
          <a:stretch/>
        </p:blipFill>
        <p:spPr>
          <a:xfrm>
            <a:off x="8105274" y="696418"/>
            <a:ext cx="685800" cy="6858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874342" y="86252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91011" y="133469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845767" y="1786794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07679" y="326453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07679" y="37336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07679" y="229791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900536" y="2764467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845767" y="4271458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08001" y="89572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62757" y="1347826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24669" y="282556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24669" y="329466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24669" y="185894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917526" y="232549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49916" y="3724171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906943" y="238230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906943" y="285141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06943" y="141568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899800" y="18822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945409" y="3327184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919783" y="191665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19783" y="238575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919783" y="95003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12640" y="141658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76736" y="283239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901341" y="1395792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901341" y="1864898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894198" y="895729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963256" y="2342285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906540" y="950035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906540" y="141914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749674" y="879133"/>
            <a:ext cx="40907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8685" y="1909059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849066" y="919591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00818" y="1395792"/>
            <a:ext cx="48118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926978" y="921606"/>
            <a:ext cx="29527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168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858000" y="0"/>
            <a:ext cx="22098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50162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277498"/>
            <a:ext cx="4524256" cy="419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4931" b="78149"/>
          <a:stretch/>
        </p:blipFill>
        <p:spPr>
          <a:xfrm>
            <a:off x="5334001" y="532048"/>
            <a:ext cx="1066800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3713" b="71653"/>
          <a:stretch/>
        </p:blipFill>
        <p:spPr>
          <a:xfrm>
            <a:off x="5334001" y="1164579"/>
            <a:ext cx="1219200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14337" b="66153"/>
          <a:stretch/>
        </p:blipFill>
        <p:spPr>
          <a:xfrm>
            <a:off x="5334001" y="1767164"/>
            <a:ext cx="1143000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4100" b="59477"/>
          <a:stretch/>
        </p:blipFill>
        <p:spPr>
          <a:xfrm>
            <a:off x="5334000" y="2454279"/>
            <a:ext cx="1219200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4035" b="54285"/>
          <a:stretch/>
        </p:blipFill>
        <p:spPr>
          <a:xfrm>
            <a:off x="5341244" y="3124134"/>
            <a:ext cx="1288156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3671" b="47513"/>
          <a:stretch/>
        </p:blipFill>
        <p:spPr>
          <a:xfrm>
            <a:off x="5334000" y="3734421"/>
            <a:ext cx="1295400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3929" b="41085"/>
          <a:stretch/>
        </p:blipFill>
        <p:spPr>
          <a:xfrm>
            <a:off x="5341244" y="4239371"/>
            <a:ext cx="1295400" cy="53564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586998" y="36129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91300" y="30123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505269" y="242623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29850" y="18478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505269" y="121887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05269" y="589255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619568" y="42000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259</Words>
  <Application>Microsoft Office PowerPoint</Application>
  <PresentationFormat>On-screen Show (16:9)</PresentationFormat>
  <Paragraphs>179</Paragraphs>
  <Slides>20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Administrator</cp:lastModifiedBy>
  <cp:revision>40</cp:revision>
  <dcterms:created xsi:type="dcterms:W3CDTF">2020-08-19T11:09:33Z</dcterms:created>
  <dcterms:modified xsi:type="dcterms:W3CDTF">2024-04-18T01:34:43Z</dcterms:modified>
</cp:coreProperties>
</file>