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7" r:id="rId3"/>
    <p:sldId id="268" r:id="rId4"/>
    <p:sldId id="265" r:id="rId5"/>
    <p:sldId id="257" r:id="rId6"/>
    <p:sldId id="258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CD6EC-CA50-4896-84A3-587D268CE66B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AE163-7931-4F41-B670-41809ED38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9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C249AC-E059-4C4D-B7BB-7CF50B926BF8}" type="slidenum">
              <a:rPr lang="en-US" altLang="en-US" smtClean="0">
                <a:cs typeface="Arial" pitchFamily="34" charset="0"/>
              </a:rPr>
              <a:pPr/>
              <a:t>2</a:t>
            </a:fld>
            <a:endParaRPr lang="en-US" altLang="en-US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AE163-7931-4F41-B670-41809ED38D2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70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6B57-7658-4CC4-9911-0C6E0C495BD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84C54-A8CA-404D-B4DB-9EE155EE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59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6B57-7658-4CC4-9911-0C6E0C495BD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84C54-A8CA-404D-B4DB-9EE155EE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4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6B57-7658-4CC4-9911-0C6E0C495BD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84C54-A8CA-404D-B4DB-9EE155EE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8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6B57-7658-4CC4-9911-0C6E0C495BD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84C54-A8CA-404D-B4DB-9EE155EE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9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6B57-7658-4CC4-9911-0C6E0C495BD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84C54-A8CA-404D-B4DB-9EE155EE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9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6B57-7658-4CC4-9911-0C6E0C495BD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84C54-A8CA-404D-B4DB-9EE155EE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2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6B57-7658-4CC4-9911-0C6E0C495BD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84C54-A8CA-404D-B4DB-9EE155EE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1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6B57-7658-4CC4-9911-0C6E0C495BD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84C54-A8CA-404D-B4DB-9EE155EE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59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6B57-7658-4CC4-9911-0C6E0C495BD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84C54-A8CA-404D-B4DB-9EE155EE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00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6B57-7658-4CC4-9911-0C6E0C495BD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84C54-A8CA-404D-B4DB-9EE155EE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76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6B57-7658-4CC4-9911-0C6E0C495BD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84C54-A8CA-404D-B4DB-9EE155EE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8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36B57-7658-4CC4-9911-0C6E0C495BD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84C54-A8CA-404D-B4DB-9EE155EE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8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>
            <a:spLocks noGrp="1"/>
          </p:cNvSpPr>
          <p:nvPr>
            <p:ph type="ctrTitle"/>
          </p:nvPr>
        </p:nvSpPr>
        <p:spPr>
          <a:xfrm>
            <a:off x="699616" y="2276872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20: </a:t>
            </a:r>
          </a:p>
          <a:p>
            <a:pPr algn="ctr"/>
            <a:r>
              <a:rPr lang="en-US" altLang="zh-CN" sz="4000" b="1" dirty="0">
                <a:ln w="952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CHUNG</a:t>
            </a:r>
            <a:endParaRPr lang="zh-CN" altLang="en-US" sz="4000" b="1" dirty="0">
              <a:ln w="9525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83360"/>
            <a:ext cx="8991600" cy="28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6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609600"/>
            <a:ext cx="14874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304800" y="1921933"/>
            <a:ext cx="8432800" cy="2438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Times New Roman"/>
                <a:cs typeface="Times New Roman"/>
              </a:rPr>
              <a:t>Khởi động </a:t>
            </a:r>
            <a:endParaRPr lang="en-US" kern="10" dirty="0">
              <a:ln w="9525">
                <a:solidFill>
                  <a:srgbClr val="CC0000"/>
                </a:solidFill>
                <a:round/>
                <a:headEnd/>
                <a:tailEnd/>
              </a:ln>
              <a:solidFill>
                <a:schemeClr val="accent1"/>
              </a:solidFill>
              <a:latin typeface="Times New Roman"/>
              <a:cs typeface="Times New Roman"/>
            </a:endParaRPr>
          </a:p>
        </p:txBody>
      </p:sp>
    </p:spTree>
    <p:custDataLst>
      <p:tags r:id="rId1"/>
    </p:custDataLst>
  </p:cSld>
  <p:clrMapOvr>
    <a:masterClrMapping/>
  </p:clrMapOvr>
  <p:transition advTm="111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 Bảo Ngọc - Skids Nhạc Thiếu Nhi Vui Nhộn Hay Nhất 2017 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51928A6-AF38-1A78-27EF-1E8432AD3D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9" y="304800"/>
            <a:ext cx="8360568" cy="628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8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t="16364" r="5597" b="39394"/>
          <a:stretch/>
        </p:blipFill>
        <p:spPr>
          <a:xfrm>
            <a:off x="323528" y="332656"/>
            <a:ext cx="8424936" cy="604867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707904" y="3573016"/>
            <a:ext cx="792088" cy="792089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" name="Oval 5"/>
          <p:cNvSpPr/>
          <p:nvPr/>
        </p:nvSpPr>
        <p:spPr>
          <a:xfrm>
            <a:off x="7812360" y="3593531"/>
            <a:ext cx="792088" cy="771573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7" name="Oval 6"/>
          <p:cNvSpPr/>
          <p:nvPr/>
        </p:nvSpPr>
        <p:spPr>
          <a:xfrm>
            <a:off x="3707904" y="5229200"/>
            <a:ext cx="864096" cy="779957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8" name="Oval 7"/>
          <p:cNvSpPr/>
          <p:nvPr/>
        </p:nvSpPr>
        <p:spPr>
          <a:xfrm>
            <a:off x="7812360" y="5301208"/>
            <a:ext cx="1142140" cy="846642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2281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" t="59992" b="21818"/>
          <a:stretch/>
        </p:blipFill>
        <p:spPr>
          <a:xfrm>
            <a:off x="642361" y="1484784"/>
            <a:ext cx="7704856" cy="41764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6565" r="54010" b="72122"/>
          <a:stretch/>
        </p:blipFill>
        <p:spPr>
          <a:xfrm>
            <a:off x="323528" y="116632"/>
            <a:ext cx="3672408" cy="15019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1" t="64848" r="7316" b="21617"/>
          <a:stretch/>
        </p:blipFill>
        <p:spPr>
          <a:xfrm>
            <a:off x="6146809" y="2492896"/>
            <a:ext cx="1672240" cy="30199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4" t="65859" r="27655" b="21212"/>
          <a:stretch/>
        </p:blipFill>
        <p:spPr>
          <a:xfrm>
            <a:off x="4494789" y="2710230"/>
            <a:ext cx="1712135" cy="30243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66869" r="71485" b="22222"/>
          <a:stretch/>
        </p:blipFill>
        <p:spPr>
          <a:xfrm>
            <a:off x="1012897" y="3120802"/>
            <a:ext cx="1548172" cy="25360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9" t="64444" r="50000" b="23435"/>
          <a:stretch/>
        </p:blipFill>
        <p:spPr>
          <a:xfrm>
            <a:off x="2592823" y="2492896"/>
            <a:ext cx="172307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405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4444E-6 L -0.575 0.04213 " pathEditMode="relative" rAng="0" ptsTypes="AA">
                                      <p:cBhvr>
                                        <p:cTn id="23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50" y="210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-0.21892 -0.05255 " pathEditMode="relative" rAng="0" ptsTypes="AA">
                                      <p:cBhvr>
                                        <p:cTn id="25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5" y="-263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1413 L 0.36875 -0.02801 " pathEditMode="relative" rAng="0" ptsTypes="AA">
                                      <p:cBhvr>
                                        <p:cTn id="27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7" y="-69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-0.00509 L 0.38628 0.02129 " pathEditMode="relative" rAng="0" ptsTypes="AA">
                                      <p:cBhvr>
                                        <p:cTn id="29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" t="79192" b="5454"/>
          <a:stretch/>
        </p:blipFill>
        <p:spPr>
          <a:xfrm>
            <a:off x="467544" y="1340768"/>
            <a:ext cx="8424936" cy="4680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6565" r="54010" b="72122"/>
          <a:stretch/>
        </p:blipFill>
        <p:spPr>
          <a:xfrm>
            <a:off x="323528" y="188639"/>
            <a:ext cx="3672408" cy="15019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893828" y="2564904"/>
            <a:ext cx="864096" cy="108012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965836" y="3753036"/>
            <a:ext cx="936104" cy="1044116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982199" y="4782750"/>
            <a:ext cx="902390" cy="102251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80512" y="5085184"/>
            <a:ext cx="936104" cy="100811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180512" y="2924944"/>
            <a:ext cx="720080" cy="108012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80512" y="3861048"/>
            <a:ext cx="720080" cy="93610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011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36994E-6 L 0.40938 0.07329 " pathEditMode="relative" rAng="0" ptsTypes="AA">
                                      <p:cBhvr>
                                        <p:cTn id="13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365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04046E-6 L 0.66944 -0.09179 " pathEditMode="relative" rAng="0" ptsTypes="AA">
                                      <p:cBhvr>
                                        <p:cTn id="15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2" y="-460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04624E-6 L -0.18906 0.03677 " pathEditMode="relative" rAng="0" ptsTypes="AA">
                                      <p:cBhvr>
                                        <p:cTn id="17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182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7341E-6 L 0.41632 -0.06197 " pathEditMode="relative" rAng="0" ptsTypes="AA">
                                      <p:cBhvr>
                                        <p:cTn id="19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16" y="-309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83237E-6 L -0.43715 -0.10474 " pathEditMode="relative" rAng="0" ptsTypes="AA">
                                      <p:cBhvr>
                                        <p:cTn id="21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58" y="-524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1214E-7 L -0.19688 0.08925 " pathEditMode="relative" rAng="0" ptsTypes="AA">
                                      <p:cBhvr>
                                        <p:cTn id="23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4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6565" r="54010" b="72122"/>
          <a:stretch/>
        </p:blipFill>
        <p:spPr>
          <a:xfrm>
            <a:off x="323528" y="188639"/>
            <a:ext cx="3672408" cy="1501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4445" r="6664" b="61818"/>
          <a:stretch/>
        </p:blipFill>
        <p:spPr>
          <a:xfrm>
            <a:off x="683568" y="1484784"/>
            <a:ext cx="8064896" cy="46085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55776" y="6885384"/>
            <a:ext cx="3744416" cy="720080"/>
            <a:chOff x="2843808" y="5445224"/>
            <a:chExt cx="3744416" cy="720080"/>
          </a:xfrm>
        </p:grpSpPr>
        <p:sp>
          <p:nvSpPr>
            <p:cNvPr id="3" name="Rounded Rectangle 2"/>
            <p:cNvSpPr/>
            <p:nvPr/>
          </p:nvSpPr>
          <p:spPr>
            <a:xfrm>
              <a:off x="2843808" y="5445224"/>
              <a:ext cx="720080" cy="72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563888" y="5445224"/>
              <a:ext cx="720080" cy="72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283968" y="5445224"/>
              <a:ext cx="720080" cy="72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004048" y="5445224"/>
              <a:ext cx="720080" cy="72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=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724128" y="5445224"/>
              <a:ext cx="864096" cy="72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902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8148E-6 L -1.38889E-6 -0.1995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6565" r="54010" b="72122"/>
          <a:stretch/>
        </p:blipFill>
        <p:spPr>
          <a:xfrm>
            <a:off x="179512" y="54821"/>
            <a:ext cx="3672408" cy="1501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41489" r="5508" b="31919"/>
          <a:stretch/>
        </p:blipFill>
        <p:spPr>
          <a:xfrm>
            <a:off x="611560" y="2132856"/>
            <a:ext cx="7776864" cy="4464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t="4445" r="80046" b="91111"/>
          <a:stretch/>
        </p:blipFill>
        <p:spPr>
          <a:xfrm>
            <a:off x="335360" y="1340767"/>
            <a:ext cx="1756971" cy="86409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99792" y="6858000"/>
            <a:ext cx="3744416" cy="720080"/>
            <a:chOff x="2699792" y="6858000"/>
            <a:chExt cx="3744416" cy="720080"/>
          </a:xfrm>
        </p:grpSpPr>
        <p:sp>
          <p:nvSpPr>
            <p:cNvPr id="18" name="Rounded Rectangle 17"/>
            <p:cNvSpPr/>
            <p:nvPr/>
          </p:nvSpPr>
          <p:spPr>
            <a:xfrm>
              <a:off x="2699792" y="6858000"/>
              <a:ext cx="864096" cy="72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563888" y="6858000"/>
              <a:ext cx="720080" cy="72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283968" y="6858000"/>
              <a:ext cx="720080" cy="72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004048" y="6858000"/>
              <a:ext cx="720080" cy="72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=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724128" y="6858000"/>
              <a:ext cx="720080" cy="72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08060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-0.1641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6565" r="54010" b="72122"/>
          <a:stretch/>
        </p:blipFill>
        <p:spPr>
          <a:xfrm>
            <a:off x="179512" y="54821"/>
            <a:ext cx="3672408" cy="1501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69899" r="6664" b="10909"/>
          <a:stretch/>
        </p:blipFill>
        <p:spPr>
          <a:xfrm>
            <a:off x="395536" y="1340769"/>
            <a:ext cx="8064896" cy="453650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7" name="Oval 6"/>
          <p:cNvSpPr/>
          <p:nvPr/>
        </p:nvSpPr>
        <p:spPr>
          <a:xfrm>
            <a:off x="4572000" y="5229200"/>
            <a:ext cx="504056" cy="6480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/>
          <p:cNvSpPr/>
          <p:nvPr/>
        </p:nvSpPr>
        <p:spPr>
          <a:xfrm>
            <a:off x="6876256" y="3140968"/>
            <a:ext cx="648072" cy="79208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9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oạt động 2 : Các bộ phận bên ngoài của cá"/>
  <p:tag name="ISPRING_SLIDE_INDENT_LEVEL" val="0"/>
  <p:tag name="ISPRING_SLIDE_ID" val="{E09FA7D2-86C4-4CAB-94AB-C1F58D84A066}"/>
  <p:tag name="ISPRING_PRESENTER_ID" val="{4A020885-47A2-4064-81AD-97FE7D0EC7B7}"/>
  <p:tag name="GENSWF_ADVANCE_TIME" val="11.199"/>
  <p:tag name="ISPRING_SLIDE_ID_2" val="{903D2A4D-4F92-48BA-B5F8-E171A56EE75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30</Words>
  <Application>Microsoft Office PowerPoint</Application>
  <PresentationFormat>On-screen Show (4:3)</PresentationFormat>
  <Paragraphs>25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Bài 20:  ÔN TẬP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24</cp:revision>
  <dcterms:created xsi:type="dcterms:W3CDTF">2020-08-16T14:42:24Z</dcterms:created>
  <dcterms:modified xsi:type="dcterms:W3CDTF">2024-04-18T14:20:58Z</dcterms:modified>
</cp:coreProperties>
</file>