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34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62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6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65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683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935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88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710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568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11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87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484F-84E2-4F40-95FA-2F240F1C931E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D009-AD89-4931-A7AD-14AF5EBF05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02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2859" y="316523"/>
            <a:ext cx="9943179" cy="2060925"/>
          </a:xfrm>
          <a:prstGeom prst="rect">
            <a:avLst/>
          </a:prstGeom>
        </p:spPr>
      </p:pic>
      <p:pic>
        <p:nvPicPr>
          <p:cNvPr id="1026" name="Picture 2" descr="Bé Tập Nói Tiếng Việt và Nhận Biết Các Hình Khối Cơ Bản | Dạy Bé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2505382"/>
            <a:ext cx="7377725" cy="4149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103" y="1312606"/>
            <a:ext cx="9676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Hướng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Slide 6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7:</a:t>
            </a:r>
          </a:p>
          <a:p>
            <a:pPr algn="just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click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33351" y="625477"/>
            <a:ext cx="8382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altLang="en-US" sz="3200" b="1" kern="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3200" b="1" kern="0" dirty="0" err="1" smtClean="0">
                <a:solidFill>
                  <a:srgbClr val="000000"/>
                </a:solidFill>
              </a:rPr>
              <a:t>Kể</a:t>
            </a:r>
            <a:r>
              <a:rPr lang="en-US" altLang="en-US" sz="3200" b="1" kern="0" dirty="0" smtClean="0">
                <a:solidFill>
                  <a:srgbClr val="000000"/>
                </a:solidFill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</a:rPr>
              <a:t>tên</a:t>
            </a:r>
            <a:r>
              <a:rPr lang="en-US" altLang="en-US" sz="3200" b="1" kern="0" dirty="0">
                <a:solidFill>
                  <a:srgbClr val="000000"/>
                </a:solidFill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</a:rPr>
              <a:t>các</a:t>
            </a:r>
            <a:r>
              <a:rPr lang="en-US" altLang="en-US" sz="3200" b="1" kern="0" dirty="0">
                <a:solidFill>
                  <a:srgbClr val="000000"/>
                </a:solidFill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</a:rPr>
              <a:t>đồ</a:t>
            </a:r>
            <a:r>
              <a:rPr lang="en-US" altLang="en-US" sz="3200" b="1" kern="0" dirty="0">
                <a:solidFill>
                  <a:srgbClr val="000000"/>
                </a:solidFill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</a:rPr>
              <a:t>vật</a:t>
            </a:r>
            <a:r>
              <a:rPr lang="en-US" altLang="en-US" sz="3200" b="1" kern="0" dirty="0">
                <a:solidFill>
                  <a:srgbClr val="000000"/>
                </a:solidFill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</a:rPr>
              <a:t>trong</a:t>
            </a:r>
            <a:r>
              <a:rPr lang="en-US" altLang="en-US" sz="3200" b="1" kern="0" dirty="0">
                <a:solidFill>
                  <a:srgbClr val="000000"/>
                </a:solidFill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</a:rPr>
              <a:t>thực</a:t>
            </a:r>
            <a:r>
              <a:rPr lang="en-US" altLang="en-US" sz="3200" b="1" kern="0" dirty="0">
                <a:solidFill>
                  <a:srgbClr val="000000"/>
                </a:solidFill>
              </a:rPr>
              <a:t> </a:t>
            </a:r>
            <a:r>
              <a:rPr lang="en-US" altLang="en-US" sz="3200" b="1" kern="0" dirty="0" err="1">
                <a:solidFill>
                  <a:srgbClr val="000000"/>
                </a:solidFill>
              </a:rPr>
              <a:t>tế</a:t>
            </a:r>
            <a:r>
              <a:rPr lang="en-US" altLang="en-US" sz="3200" b="1" kern="0" dirty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949" y="1190628"/>
            <a:ext cx="4921251" cy="562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1" y="2114550"/>
            <a:ext cx="55753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185552" y="0"/>
            <a:ext cx="60960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SG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C3092DDA-9A5D-42E5-902A-9D7F75B36325}"/>
              </a:ext>
            </a:extLst>
          </p:cNvPr>
          <p:cNvSpPr/>
          <p:nvPr/>
        </p:nvSpPr>
        <p:spPr>
          <a:xfrm>
            <a:off x="374651" y="5324475"/>
            <a:ext cx="6007100" cy="933450"/>
          </a:xfrm>
          <a:prstGeom prst="roundRect">
            <a:avLst/>
          </a:prstGeom>
          <a:solidFill>
            <a:schemeClr val="accent6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SG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SG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35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60561" y="887105"/>
            <a:ext cx="7383439" cy="28660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4EE7233-888F-4738-B049-2C8C9FC02397}"/>
              </a:ext>
            </a:extLst>
          </p:cNvPr>
          <p:cNvSpPr/>
          <p:nvPr/>
        </p:nvSpPr>
        <p:spPr>
          <a:xfrm>
            <a:off x="2268942" y="409433"/>
            <a:ext cx="6896100" cy="95415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 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 HON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2" name="16-Point Star 1"/>
          <p:cNvSpPr/>
          <p:nvPr/>
        </p:nvSpPr>
        <p:spPr>
          <a:xfrm>
            <a:off x="914402" y="1610075"/>
            <a:ext cx="9953625" cy="3865419"/>
          </a:xfrm>
          <a:prstGeom prst="star16">
            <a:avLst/>
          </a:prstGeom>
          <a:solidFill>
            <a:srgbClr val="F0A2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22623" y="2567285"/>
            <a:ext cx="77700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Giới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thiệu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hình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dạng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đồ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vật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em</a:t>
            </a:r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mang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07" y="3733457"/>
            <a:ext cx="4988866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eriod"/>
            </a:pP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36" y="4105385"/>
            <a:ext cx="845690" cy="12172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94091" y="3721734"/>
            <a:ext cx="5140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1603" y="4105385"/>
            <a:ext cx="1107726" cy="121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5874" y="4140940"/>
            <a:ext cx="1002891" cy="1120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1454" y="5660726"/>
            <a:ext cx="1574238" cy="1170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9400766" y="5904024"/>
            <a:ext cx="1136904" cy="5323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5381" y="6430297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7595" y="298418"/>
            <a:ext cx="8429625" cy="33623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589874" y="4106134"/>
            <a:ext cx="851985" cy="1245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9236" y="5601573"/>
            <a:ext cx="1459783" cy="12064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53856" y="5677494"/>
            <a:ext cx="1047475" cy="1137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68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20" y="1527010"/>
            <a:ext cx="10239372" cy="5055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2894230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477803" y="421656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5628676" y="592610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2893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523" y="1695143"/>
            <a:ext cx="11020425" cy="4086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7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5776604" y="501704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Isosceles Triangle 3"/>
          <p:cNvSpPr/>
          <p:nvPr/>
        </p:nvSpPr>
        <p:spPr>
          <a:xfrm>
            <a:off x="9485643" y="2934387"/>
            <a:ext cx="944545" cy="78377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82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640" y="1359923"/>
            <a:ext cx="8030005" cy="2993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7657" y="4352925"/>
            <a:ext cx="2800350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953" y="4352925"/>
            <a:ext cx="366712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9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5338915" y="3473246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4771103" y="4697362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flipH="1">
            <a:off x="4262284" y="3473246"/>
            <a:ext cx="1076631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3" y="1445343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968183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815586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2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10117 0.4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1" animBg="1"/>
      <p:bldP spid="9" grpId="2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07" y="0"/>
            <a:ext cx="3279058" cy="1537058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>
            <a:off x="1622325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618271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692877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7860890" y="1430594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8100000">
            <a:off x="3937695" y="5179147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8030690">
            <a:off x="4780962" y="431849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8845291">
            <a:off x="4797922" y="4318779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8100000">
            <a:off x="5658428" y="5179148"/>
            <a:ext cx="1209368" cy="1224116"/>
          </a:xfrm>
          <a:prstGeom prst="triangle">
            <a:avLst>
              <a:gd name="adj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75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119</Words>
  <Application>Microsoft Office PowerPoint</Application>
  <PresentationFormat>Custom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2020-08-15T12:55:23Z</dcterms:created>
  <dcterms:modified xsi:type="dcterms:W3CDTF">2024-04-18T08:37:48Z</dcterms:modified>
</cp:coreProperties>
</file>