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90" r:id="rId3"/>
    <p:sldId id="291" r:id="rId4"/>
    <p:sldId id="292" r:id="rId5"/>
    <p:sldId id="293" r:id="rId6"/>
    <p:sldId id="294" r:id="rId7"/>
    <p:sldId id="281" r:id="rId8"/>
    <p:sldId id="289" r:id="rId9"/>
    <p:sldId id="284" r:id="rId10"/>
    <p:sldId id="285" r:id="rId11"/>
    <p:sldId id="286" r:id="rId12"/>
    <p:sldId id="297" r:id="rId13"/>
    <p:sldId id="295" r:id="rId14"/>
    <p:sldId id="296" r:id="rId15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  <p14:sldId id="290"/>
            <p14:sldId id="291"/>
            <p14:sldId id="292"/>
            <p14:sldId id="293"/>
            <p14:sldId id="294"/>
          </p14:sldIdLst>
        </p14:section>
        <p14:section name="Tiết 1" id="{29C178FB-5098-4551-BE1B-302196ADB65A}">
          <p14:sldIdLst>
            <p14:sldId id="281"/>
            <p14:sldId id="289"/>
            <p14:sldId id="284"/>
          </p14:sldIdLst>
        </p14:section>
        <p14:section name="Tiết 2" id="{9F60823D-ED45-406B-A127-289E07A3A261}">
          <p14:sldIdLst>
            <p14:sldId id="285"/>
            <p14:sldId id="286"/>
            <p14:sldId id="297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80" d="100"/>
          <a:sy n="80" d="100"/>
        </p:scale>
        <p:origin x="45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18/04/2024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461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71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2E86D-1D1E-4A5C-950D-047A5119B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6286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BC8760E-C2F8-4FA6-8D0D-D13C9EA5B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89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3052" y="514351"/>
            <a:ext cx="6086475" cy="2284671"/>
          </a:xfrm>
        </p:spPr>
        <p:txBody>
          <a:bodyPr anchor="b">
            <a:normAutofit/>
          </a:bodyPr>
          <a:lstStyle>
            <a:lvl1pPr algn="ctr">
              <a:defRPr sz="2700" cap="all" spc="22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3052" y="3086100"/>
            <a:ext cx="6086475" cy="1543050"/>
          </a:xfrm>
        </p:spPr>
        <p:txBody>
          <a:bodyPr/>
          <a:lstStyle>
            <a:lvl1pPr marL="0" indent="0" algn="ctr">
              <a:buNone/>
              <a:defRPr sz="1800" i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heelofnames.com/vi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83205" y="1583377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16: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899" y="27377"/>
            <a:ext cx="2364442" cy="98563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E5E4AEE-856F-42A9-A9D6-922AC646CDD4}"/>
              </a:ext>
            </a:extLst>
          </p:cNvPr>
          <p:cNvSpPr txBox="1"/>
          <p:nvPr/>
        </p:nvSpPr>
        <p:spPr>
          <a:xfrm>
            <a:off x="3788359" y="4606660"/>
            <a:ext cx="29210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71680-541C-45F9-BC61-8E94555E0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16" y="896470"/>
            <a:ext cx="6237995" cy="380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271182" y="0"/>
            <a:ext cx="3022600" cy="686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584487-A289-40BD-991B-8DA08701B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0886"/>
            <a:ext cx="5351929" cy="4361420"/>
          </a:xfrm>
          <a:prstGeom prst="rect">
            <a:avLst/>
          </a:prstGeom>
        </p:spPr>
      </p:pic>
      <p:pic>
        <p:nvPicPr>
          <p:cNvPr id="8" name="Hình ảnh 3">
            <a:extLst>
              <a:ext uri="{FF2B5EF4-FFF2-40B4-BE49-F238E27FC236}">
                <a16:creationId xmlns:a16="http://schemas.microsoft.com/office/drawing/2014/main" id="{85727D35-1EFE-4361-B6EA-B131CBD2E6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3" t="9574" r="9925" b="76747"/>
          <a:stretch/>
        </p:blipFill>
        <p:spPr>
          <a:xfrm>
            <a:off x="6347011" y="1679761"/>
            <a:ext cx="2886636" cy="255158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EF89C57A-AACE-47F9-AF9D-4354F1DCE2CA}"/>
              </a:ext>
            </a:extLst>
          </p:cNvPr>
          <p:cNvSpPr/>
          <p:nvPr/>
        </p:nvSpPr>
        <p:spPr>
          <a:xfrm>
            <a:off x="5522259" y="3173506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00013" y="469108"/>
            <a:ext cx="6286500" cy="84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en-US" altLang="en-US" sz="2400" b="1" kern="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400" b="1" kern="0" dirty="0">
                <a:solidFill>
                  <a:srgbClr val="000000"/>
                </a:solidFill>
              </a:rPr>
              <a:t> </a:t>
            </a:r>
            <a:r>
              <a:rPr lang="en-US" altLang="en-US" sz="2400" b="1" kern="0" dirty="0" err="1">
                <a:solidFill>
                  <a:srgbClr val="000000"/>
                </a:solidFill>
              </a:rPr>
              <a:t>Kể</a:t>
            </a:r>
            <a:r>
              <a:rPr lang="en-US" altLang="en-US" sz="2400" b="1" kern="0" dirty="0">
                <a:solidFill>
                  <a:srgbClr val="000000"/>
                </a:solidFill>
              </a:rPr>
              <a:t> </a:t>
            </a:r>
            <a:r>
              <a:rPr lang="en-US" altLang="en-US" sz="2400" b="1" kern="0" dirty="0" err="1">
                <a:solidFill>
                  <a:srgbClr val="000000"/>
                </a:solidFill>
              </a:rPr>
              <a:t>tên</a:t>
            </a:r>
            <a:r>
              <a:rPr lang="en-US" altLang="en-US" sz="2400" b="1" kern="0" dirty="0">
                <a:solidFill>
                  <a:srgbClr val="000000"/>
                </a:solidFill>
              </a:rPr>
              <a:t> </a:t>
            </a:r>
            <a:r>
              <a:rPr lang="en-US" altLang="en-US" sz="2400" b="1" kern="0" dirty="0" err="1">
                <a:solidFill>
                  <a:srgbClr val="000000"/>
                </a:solidFill>
              </a:rPr>
              <a:t>các</a:t>
            </a:r>
            <a:r>
              <a:rPr lang="en-US" altLang="en-US" sz="2400" b="1" kern="0" dirty="0">
                <a:solidFill>
                  <a:srgbClr val="000000"/>
                </a:solidFill>
              </a:rPr>
              <a:t> </a:t>
            </a:r>
            <a:r>
              <a:rPr lang="en-US" altLang="en-US" sz="2400" b="1" kern="0" dirty="0" err="1">
                <a:solidFill>
                  <a:srgbClr val="000000"/>
                </a:solidFill>
              </a:rPr>
              <a:t>đồ</a:t>
            </a:r>
            <a:r>
              <a:rPr lang="en-US" altLang="en-US" sz="2400" b="1" kern="0" dirty="0">
                <a:solidFill>
                  <a:srgbClr val="000000"/>
                </a:solidFill>
              </a:rPr>
              <a:t> </a:t>
            </a:r>
            <a:r>
              <a:rPr lang="en-US" altLang="en-US" sz="2400" b="1" kern="0" dirty="0" err="1">
                <a:solidFill>
                  <a:srgbClr val="000000"/>
                </a:solidFill>
              </a:rPr>
              <a:t>vật</a:t>
            </a:r>
            <a:r>
              <a:rPr lang="en-US" altLang="en-US" sz="2400" b="1" kern="0" dirty="0">
                <a:solidFill>
                  <a:srgbClr val="000000"/>
                </a:solidFill>
              </a:rPr>
              <a:t> </a:t>
            </a:r>
            <a:r>
              <a:rPr lang="en-US" altLang="en-US" sz="2400" b="1" kern="0" dirty="0" err="1">
                <a:solidFill>
                  <a:srgbClr val="000000"/>
                </a:solidFill>
              </a:rPr>
              <a:t>trong</a:t>
            </a:r>
            <a:r>
              <a:rPr lang="en-US" altLang="en-US" sz="2400" b="1" kern="0" dirty="0">
                <a:solidFill>
                  <a:srgbClr val="000000"/>
                </a:solidFill>
              </a:rPr>
              <a:t> </a:t>
            </a:r>
            <a:r>
              <a:rPr lang="en-US" altLang="en-US" sz="2400" b="1" kern="0" dirty="0" err="1">
                <a:solidFill>
                  <a:srgbClr val="000000"/>
                </a:solidFill>
              </a:rPr>
              <a:t>thực</a:t>
            </a:r>
            <a:r>
              <a:rPr lang="en-US" altLang="en-US" sz="2400" b="1" kern="0" dirty="0">
                <a:solidFill>
                  <a:srgbClr val="000000"/>
                </a:solidFill>
              </a:rPr>
              <a:t> </a:t>
            </a:r>
            <a:r>
              <a:rPr lang="en-US" altLang="en-US" sz="2400" b="1" kern="0" dirty="0" err="1">
                <a:solidFill>
                  <a:srgbClr val="000000"/>
                </a:solidFill>
              </a:rPr>
              <a:t>tế</a:t>
            </a:r>
            <a:r>
              <a:rPr lang="en-US" altLang="en-US" sz="2400" b="1" kern="0" dirty="0">
                <a:solidFill>
                  <a:srgbClr val="000000"/>
                </a:solidFill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2" y="892972"/>
            <a:ext cx="3690938" cy="421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585913"/>
            <a:ext cx="41814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139164" y="1"/>
            <a:ext cx="4572000" cy="71561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SG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  <a:endParaRPr lang="en-SG" sz="28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C3092DDA-9A5D-42E5-902A-9D7F75B36325}"/>
              </a:ext>
            </a:extLst>
          </p:cNvPr>
          <p:cNvSpPr/>
          <p:nvPr/>
        </p:nvSpPr>
        <p:spPr>
          <a:xfrm>
            <a:off x="280988" y="3993356"/>
            <a:ext cx="4505325" cy="700088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SG" sz="21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SG" sz="21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SG" sz="21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1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SG" sz="21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1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1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1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sz="21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1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21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1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21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2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35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4" y="0"/>
            <a:ext cx="914399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0748" y="1238358"/>
            <a:ext cx="5562600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10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4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9" y="1993587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9" y="427201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6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300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56572" y="682515"/>
            <a:ext cx="5131850" cy="19159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6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 so mo lua 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0" y="1173954"/>
            <a:ext cx="1933580" cy="1450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u so mo lu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433" y="1178715"/>
            <a:ext cx="1933580" cy="1450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u so mo lua 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0" y="2784870"/>
            <a:ext cx="1933580" cy="1450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u so mo lua 1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242" y="2800350"/>
            <a:ext cx="1933580" cy="1450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352800" y="1652592"/>
            <a:ext cx="457200" cy="36909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0" name="Rectangl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505450" y="1714504"/>
            <a:ext cx="457200" cy="36909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33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1" name="Rectangle 2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386138" y="3278985"/>
            <a:ext cx="457200" cy="36909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33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2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529263" y="3325420"/>
            <a:ext cx="457200" cy="36909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33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 rot="-1365787">
            <a:off x="180975" y="370288"/>
            <a:ext cx="2552700" cy="71556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7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27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3352800" y="171450"/>
            <a:ext cx="4724400" cy="74295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 CỬA BÍ MẬT</a:t>
            </a:r>
          </a:p>
        </p:txBody>
      </p:sp>
      <p:pic>
        <p:nvPicPr>
          <p:cNvPr id="62476" name="Picture 40" descr="1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71850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7" name="Picture 52" descr="em09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4114804"/>
            <a:ext cx="1092200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09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9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45444" y="550072"/>
            <a:ext cx="5334002" cy="58936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25528" y="1393036"/>
            <a:ext cx="5603875" cy="375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36677" y="1900833"/>
            <a:ext cx="4724400" cy="375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2195513" y="1859756"/>
            <a:ext cx="6096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9" name="Sun 8">
            <a:hlinkClick r:id="rId4" action="ppaction://hlinksldjump"/>
          </p:cNvPr>
          <p:cNvSpPr/>
          <p:nvPr/>
        </p:nvSpPr>
        <p:spPr>
          <a:xfrm>
            <a:off x="7924800" y="4286250"/>
            <a:ext cx="838200" cy="5715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14300"/>
            <a:ext cx="8839200" cy="4914900"/>
          </a:xfrm>
          <a:prstGeom prst="rect">
            <a:avLst/>
          </a:prstGeom>
          <a:noFill/>
          <a:ln w="3175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11" name="Picture 5"/>
          <p:cNvPicPr>
            <a:picLocks noGrp="1" noChangeAspect="1" noChangeArrowheads="1"/>
          </p:cNvPicPr>
          <p:nvPr>
            <p:ph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8066" y="1371600"/>
            <a:ext cx="2293937" cy="21074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3104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hlinkClick r:id="rId3" action="ppaction://hlinksldjump"/>
          </p:cNvPr>
          <p:cNvSpPr/>
          <p:nvPr/>
        </p:nvSpPr>
        <p:spPr>
          <a:xfrm>
            <a:off x="7924800" y="4286250"/>
            <a:ext cx="838200" cy="5715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14300"/>
            <a:ext cx="8839200" cy="4914900"/>
          </a:xfrm>
          <a:prstGeom prst="rect">
            <a:avLst/>
          </a:prstGeom>
          <a:noFill/>
          <a:ln w="3175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561975" y="1148953"/>
            <a:ext cx="7315200" cy="375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381000" y="1682353"/>
            <a:ext cx="6629400" cy="375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16856" y="1143000"/>
            <a:ext cx="6096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16857" y="344091"/>
            <a:ext cx="6055519" cy="58935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3" name="Picture 3"/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078707"/>
            <a:ext cx="3733800" cy="23741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4563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1" name="Sun 10">
            <a:hlinkClick r:id="rId2" action="ppaction://hlinksldjump"/>
          </p:cNvPr>
          <p:cNvSpPr/>
          <p:nvPr/>
        </p:nvSpPr>
        <p:spPr>
          <a:xfrm>
            <a:off x="8034338" y="4286250"/>
            <a:ext cx="838200" cy="5715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14300"/>
            <a:ext cx="8839200" cy="4914900"/>
          </a:xfrm>
          <a:prstGeom prst="rect">
            <a:avLst/>
          </a:prstGeom>
          <a:noFill/>
          <a:ln w="3175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42963" y="785815"/>
            <a:ext cx="7610476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 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itchFamily="18" charset="0"/>
              </a:rPr>
              <a:t>hãy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itchFamily="18" charset="0"/>
              </a:rPr>
              <a:t>kể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itchFamily="18" charset="0"/>
              </a:rPr>
              <a:t>tên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itchFamily="18" charset="0"/>
              </a:rPr>
              <a:t>đồ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itchFamily="18" charset="0"/>
              </a:rPr>
              <a:t>dạng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itchFamily="18" charset="0"/>
              </a:rPr>
              <a:t>khối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itchFamily="18" charset="0"/>
              </a:rPr>
              <a:t>lập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itchFamily="18" charset="0"/>
              </a:rPr>
              <a:t>phương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FF"/>
                </a:solidFill>
                <a:cs typeface="Times New Roman" pitchFamily="18" charset="0"/>
              </a:rPr>
              <a:t>mà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itchFamily="18" charset="0"/>
              </a:rPr>
              <a:t>biết</a:t>
            </a:r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altLang="en-US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181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hlinkClick r:id="rId3" action="ppaction://hlinksldjump"/>
          </p:cNvPr>
          <p:cNvSpPr/>
          <p:nvPr/>
        </p:nvSpPr>
        <p:spPr>
          <a:xfrm>
            <a:off x="7924800" y="4286250"/>
            <a:ext cx="838200" cy="5715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14300"/>
            <a:ext cx="8839200" cy="4914900"/>
          </a:xfrm>
          <a:prstGeom prst="rect">
            <a:avLst/>
          </a:prstGeom>
          <a:noFill/>
          <a:ln w="3175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334962" y="1428754"/>
            <a:ext cx="6353175" cy="375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5014" y="1927622"/>
            <a:ext cx="4421187" cy="375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29531" y="1912144"/>
            <a:ext cx="6096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49338" y="651272"/>
            <a:ext cx="5140325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CC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itchFamily="18" charset="0"/>
              </a:rPr>
              <a:t>hộp</a:t>
            </a:r>
            <a:r>
              <a:rPr lang="en-US" altLang="en-US" sz="2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itchFamily="18" charset="0"/>
              </a:rPr>
              <a:t>quà</a:t>
            </a:r>
            <a:r>
              <a:rPr lang="en-US" altLang="en-US" sz="2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itchFamily="18" charset="0"/>
              </a:rPr>
              <a:t>bên</a:t>
            </a:r>
            <a:r>
              <a:rPr lang="en-US" altLang="en-US" sz="2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0000CC"/>
                </a:solidFill>
                <a:cs typeface="Times New Roman" pitchFamily="18" charset="0"/>
              </a:rPr>
              <a:t>:</a:t>
            </a:r>
          </a:p>
          <a:p>
            <a:pPr lvl="1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3" name="Picture 1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6201" y="342899"/>
            <a:ext cx="3606799" cy="33218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5446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64CFD4A-D1FB-4209-B671-1076E8769E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CC54ED-6702-4493-8A3C-E0F1D2478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74" y="1270450"/>
            <a:ext cx="6781126" cy="38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64CFD4A-D1FB-4209-B671-1076E8769E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9868" y="65964"/>
            <a:ext cx="3022600" cy="1315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CC54ED-6702-4493-8A3C-E0F1D2478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19" y="723918"/>
            <a:ext cx="5211271" cy="40753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33942F-6792-46F3-8A00-2B303F3F4DB4}"/>
              </a:ext>
            </a:extLst>
          </p:cNvPr>
          <p:cNvSpPr/>
          <p:nvPr/>
        </p:nvSpPr>
        <p:spPr>
          <a:xfrm>
            <a:off x="-638557" y="1511693"/>
            <a:ext cx="5421663" cy="1383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A, C, 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9F254B-6D10-4AF7-AFFD-22D8D4AB8929}"/>
              </a:ext>
            </a:extLst>
          </p:cNvPr>
          <p:cNvSpPr/>
          <p:nvPr/>
        </p:nvSpPr>
        <p:spPr>
          <a:xfrm>
            <a:off x="-849663" y="2463612"/>
            <a:ext cx="5421663" cy="1383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B, G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1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D3688-8873-4932-B8F9-AEFCCD302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10" y="1"/>
            <a:ext cx="7897906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086ACC-DB03-4C8C-B46D-B7F943E70C1A}"/>
              </a:ext>
            </a:extLst>
          </p:cNvPr>
          <p:cNvSpPr/>
          <p:nvPr/>
        </p:nvSpPr>
        <p:spPr>
          <a:xfrm>
            <a:off x="6983506" y="2047315"/>
            <a:ext cx="1604682" cy="763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AA400-6C81-43FF-98DA-5438C9F74C05}"/>
              </a:ext>
            </a:extLst>
          </p:cNvPr>
          <p:cNvSpPr/>
          <p:nvPr/>
        </p:nvSpPr>
        <p:spPr>
          <a:xfrm>
            <a:off x="7023848" y="2638424"/>
            <a:ext cx="1604682" cy="763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FB8B6-C358-48B4-8878-0AD4113D6317}"/>
              </a:ext>
            </a:extLst>
          </p:cNvPr>
          <p:cNvSpPr/>
          <p:nvPr/>
        </p:nvSpPr>
        <p:spPr>
          <a:xfrm>
            <a:off x="7077633" y="3296770"/>
            <a:ext cx="1604682" cy="763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2">
            <a:extLst>
              <a:ext uri="{FF2B5EF4-FFF2-40B4-BE49-F238E27FC236}">
                <a16:creationId xmlns:a16="http://schemas.microsoft.com/office/drawing/2014/main" id="{389D5227-A858-4755-99BD-053F0B1C40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00853" y="0"/>
            <a:ext cx="3022600" cy="7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163</Words>
  <Application>Microsoft Office PowerPoint</Application>
  <PresentationFormat>On-screen Show (16:9)</PresentationFormat>
  <Paragraphs>41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Administrator</cp:lastModifiedBy>
  <cp:revision>36</cp:revision>
  <dcterms:created xsi:type="dcterms:W3CDTF">2017-01-10T13:46:13Z</dcterms:created>
  <dcterms:modified xsi:type="dcterms:W3CDTF">2024-04-18T14:55:08Z</dcterms:modified>
</cp:coreProperties>
</file>