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243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FED0-EEB5-41E2-B054-6A3B0CCDE80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A73-59BB-447E-9AEA-718E056D8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FED0-EEB5-41E2-B054-6A3B0CCDE80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A73-59BB-447E-9AEA-718E056D8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FED0-EEB5-41E2-B054-6A3B0CCDE80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A73-59BB-447E-9AEA-718E056D8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FED0-EEB5-41E2-B054-6A3B0CCDE80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A73-59BB-447E-9AEA-718E056D8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FED0-EEB5-41E2-B054-6A3B0CCDE80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A73-59BB-447E-9AEA-718E056D8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FED0-EEB5-41E2-B054-6A3B0CCDE80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A73-59BB-447E-9AEA-718E056D8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FED0-EEB5-41E2-B054-6A3B0CCDE80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A73-59BB-447E-9AEA-718E056D8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FED0-EEB5-41E2-B054-6A3B0CCDE80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A73-59BB-447E-9AEA-718E056D8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FED0-EEB5-41E2-B054-6A3B0CCDE80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A73-59BB-447E-9AEA-718E056D8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FED0-EEB5-41E2-B054-6A3B0CCDE80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A73-59BB-447E-9AEA-718E056D8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FED0-EEB5-41E2-B054-6A3B0CCDE80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AA73-59BB-447E-9AEA-718E056D8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FED0-EEB5-41E2-B054-6A3B0CCDE80F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3AA73-59BB-447E-9AEA-718E056D8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2391" y="5867400"/>
            <a:ext cx="7876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cs typeface="Times New Roman" panose="02020603050405020304" pitchFamily="18" charset="0"/>
              </a:rPr>
              <a:t>Cún</a:t>
            </a:r>
            <a:r>
              <a:rPr lang="en-US" sz="4000" dirty="0" smtClean="0"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cs typeface="Times New Roman" panose="02020603050405020304" pitchFamily="18" charset="0"/>
              </a:rPr>
              <a:t>nhìn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dế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mèn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tàu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lá</a:t>
            </a:r>
            <a:endParaRPr lang="en-US" sz="4000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391" y="5867400"/>
            <a:ext cx="7876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cs typeface="Times New Roman" panose="02020603050405020304" pitchFamily="18" charset="0"/>
              </a:rPr>
              <a:t>C</a:t>
            </a:r>
            <a:r>
              <a:rPr lang="en-US" sz="40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ún</a:t>
            </a:r>
            <a:r>
              <a:rPr lang="en-US" sz="4000" dirty="0" smtClean="0"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cs typeface="Times New Roman" panose="02020603050405020304" pitchFamily="18" charset="0"/>
              </a:rPr>
              <a:t>nh</a:t>
            </a:r>
            <a:r>
              <a:rPr lang="en-US" sz="40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ìn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dế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m</a:t>
            </a:r>
            <a:r>
              <a:rPr lang="en-US" sz="40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èn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tr</a:t>
            </a:r>
            <a:r>
              <a:rPr lang="en-US" sz="40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ên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tàu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lá</a:t>
            </a:r>
            <a:endParaRPr lang="en-US" sz="4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372599" cy="5486400"/>
            <a:chOff x="0" y="0"/>
            <a:chExt cx="9372599" cy="4267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16" b="70372"/>
            <a:stretch>
              <a:fillRect/>
            </a:stretch>
          </p:blipFill>
          <p:spPr bwMode="auto">
            <a:xfrm>
              <a:off x="0" y="0"/>
              <a:ext cx="9372599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333" r="65750" b="95106"/>
            <a:stretch>
              <a:fillRect/>
            </a:stretch>
          </p:blipFill>
          <p:spPr bwMode="auto">
            <a:xfrm>
              <a:off x="2321718" y="533400"/>
              <a:ext cx="1528763" cy="70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333" r="65750" b="95106"/>
            <a:stretch>
              <a:fillRect/>
            </a:stretch>
          </p:blipFill>
          <p:spPr bwMode="auto">
            <a:xfrm>
              <a:off x="3807617" y="733425"/>
              <a:ext cx="1528763" cy="70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333" r="65750" b="95106"/>
            <a:stretch>
              <a:fillRect/>
            </a:stretch>
          </p:blipFill>
          <p:spPr bwMode="auto">
            <a:xfrm>
              <a:off x="4953001" y="828675"/>
              <a:ext cx="1066800" cy="491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333" r="65750" b="95106"/>
            <a:stretch>
              <a:fillRect/>
            </a:stretch>
          </p:blipFill>
          <p:spPr bwMode="auto">
            <a:xfrm>
              <a:off x="5791200" y="839921"/>
              <a:ext cx="1066800" cy="491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333" r="65750" b="95106"/>
            <a:stretch>
              <a:fillRect/>
            </a:stretch>
          </p:blipFill>
          <p:spPr bwMode="auto">
            <a:xfrm>
              <a:off x="107155" y="241567"/>
              <a:ext cx="1066800" cy="491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333" r="65750" b="95106"/>
            <a:stretch>
              <a:fillRect/>
            </a:stretch>
          </p:blipFill>
          <p:spPr bwMode="auto">
            <a:xfrm>
              <a:off x="640555" y="574942"/>
              <a:ext cx="1066800" cy="491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333" r="65750" b="95106"/>
            <a:stretch>
              <a:fillRect/>
            </a:stretch>
          </p:blipFill>
          <p:spPr bwMode="auto">
            <a:xfrm>
              <a:off x="107155" y="593992"/>
              <a:ext cx="1066800" cy="491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333" r="65750" b="95106"/>
            <a:stretch>
              <a:fillRect/>
            </a:stretch>
          </p:blipFill>
          <p:spPr bwMode="auto">
            <a:xfrm>
              <a:off x="408850" y="765442"/>
              <a:ext cx="1066800" cy="491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 bwMode="auto">
          <a:xfrm>
            <a:off x="82551" y="137584"/>
            <a:ext cx="1401763" cy="666749"/>
            <a:chOff x="613008" y="343405"/>
            <a:chExt cx="1778696" cy="584415"/>
          </a:xfrm>
        </p:grpSpPr>
        <p:sp>
          <p:nvSpPr>
            <p:cNvPr id="63493" name="Rectangle: Rounded Corners 3"/>
            <p:cNvSpPr>
              <a:spLocks noChangeArrowheads="1"/>
            </p:cNvSpPr>
            <p:nvPr/>
          </p:nvSpPr>
          <p:spPr bwMode="auto">
            <a:xfrm>
              <a:off x="963641" y="343405"/>
              <a:ext cx="1428063" cy="584415"/>
            </a:xfrm>
            <a:prstGeom prst="roundRect">
              <a:avLst>
                <a:gd name="adj" fmla="val 16667"/>
              </a:avLst>
            </a:prstGeom>
            <a:solidFill>
              <a:srgbClr val="80C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31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31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31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31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31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+mn-ea"/>
                  <a:cs typeface="Arial" panose="020B0604020202020204" pitchFamily="34" charset="0"/>
                </a:rPr>
                <a:t>Nói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13008" y="382365"/>
              <a:ext cx="551939" cy="495362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24200" y="286036"/>
            <a:ext cx="5484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Môi</a:t>
            </a:r>
            <a:r>
              <a:rPr kumimoji="0" lang="en-US" altLang="vi-VN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altLang="vi-VN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trường</a:t>
            </a:r>
            <a:r>
              <a:rPr kumimoji="0" lang="en-US" altLang="vi-VN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altLang="vi-VN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sống</a:t>
            </a:r>
            <a:r>
              <a:rPr kumimoji="0" lang="en-US" altLang="vi-VN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altLang="vi-VN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của</a:t>
            </a:r>
            <a:r>
              <a:rPr kumimoji="0" lang="en-US" altLang="vi-VN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altLang="vi-VN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loài</a:t>
            </a:r>
            <a:r>
              <a:rPr kumimoji="0" lang="en-US" altLang="vi-VN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altLang="vi-VN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vật</a:t>
            </a:r>
            <a:endParaRPr kumimoji="0" lang="en-US" altLang="vi-V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6" t="56217" r="3433" b="3214"/>
          <a:stretch>
            <a:fillRect/>
          </a:stretch>
        </p:blipFill>
        <p:spPr bwMode="auto">
          <a:xfrm>
            <a:off x="-19050" y="1143000"/>
            <a:ext cx="9163050" cy="58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323850"/>
            <a:ext cx="7696200" cy="60769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304800"/>
            <a:ext cx="1828800" cy="685800"/>
            <a:chOff x="1371600" y="1905000"/>
            <a:chExt cx="1828800" cy="685800"/>
          </a:xfrm>
        </p:grpSpPr>
        <p:sp>
          <p:nvSpPr>
            <p:cNvPr id="20" name="Rounded Rectangle 19"/>
            <p:cNvSpPr/>
            <p:nvPr/>
          </p:nvSpPr>
          <p:spPr>
            <a:xfrm>
              <a:off x="1752600" y="19050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371600" y="19240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05200" y="1778000"/>
          <a:ext cx="22098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26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èn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457200" y="3036160"/>
            <a:ext cx="1524000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khèn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90600" y="5448300"/>
            <a:ext cx="2093686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429000" y="5444473"/>
            <a:ext cx="2476500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19800" y="5444473"/>
            <a:ext cx="1961165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236561" y="704850"/>
            <a:ext cx="1192439" cy="723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68036" y="704850"/>
            <a:ext cx="1192439" cy="723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72286" y="733425"/>
            <a:ext cx="1192439" cy="723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503761" y="733425"/>
            <a:ext cx="1192439" cy="723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71600" y="3036160"/>
            <a:ext cx="1524000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286000" y="3036160"/>
            <a:ext cx="1524000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352800" y="3000375"/>
            <a:ext cx="1524000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nghển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419600" y="3000375"/>
            <a:ext cx="1524000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410200" y="3000375"/>
            <a:ext cx="1524000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324600" y="2971800"/>
            <a:ext cx="1524000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162800" y="2971800"/>
            <a:ext cx="1524000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96" t="54587" r="63998" b="37204"/>
          <a:stretch>
            <a:fillRect/>
          </a:stretch>
        </p:blipFill>
        <p:spPr bwMode="auto">
          <a:xfrm>
            <a:off x="1037208" y="3767317"/>
            <a:ext cx="2000469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60" t="54997" r="40138" b="36794"/>
          <a:stretch>
            <a:fillRect/>
          </a:stretch>
        </p:blipFill>
        <p:spPr bwMode="auto">
          <a:xfrm>
            <a:off x="3352801" y="3790540"/>
            <a:ext cx="2314684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13" t="54894" r="20706" b="36897"/>
          <a:stretch>
            <a:fillRect/>
          </a:stretch>
        </p:blipFill>
        <p:spPr bwMode="auto">
          <a:xfrm>
            <a:off x="6324600" y="3790540"/>
            <a:ext cx="1524000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5499" y="5867400"/>
            <a:ext cx="8630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cs typeface="Times New Roman" panose="02020603050405020304" pitchFamily="18" charset="0"/>
              </a:rPr>
              <a:t>Nhện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ngắm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nghía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tấm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lưới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vừa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xong</a:t>
            </a:r>
            <a:endParaRPr lang="en-US" sz="4000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499" y="5867400"/>
            <a:ext cx="8630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cs typeface="Times New Roman" panose="02020603050405020304" pitchFamily="18" charset="0"/>
              </a:rPr>
              <a:t>Nhện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ng</a:t>
            </a:r>
            <a:r>
              <a:rPr lang="en-US" sz="40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ắm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nghía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ấm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lưới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vừa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l</a:t>
            </a:r>
            <a:r>
              <a:rPr lang="en-US" sz="40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àm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xong</a:t>
            </a:r>
            <a:endParaRPr lang="en-US" sz="4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61" b="70487"/>
          <a:stretch>
            <a:fillRect/>
          </a:stretch>
        </p:blipFill>
        <p:spPr bwMode="auto">
          <a:xfrm>
            <a:off x="-762001" y="30092"/>
            <a:ext cx="10518515" cy="54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2275" y="2438400"/>
            <a:ext cx="3992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ln w="18000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ln w="18000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34:</a:t>
            </a:r>
          </a:p>
          <a:p>
            <a:pPr algn="ctr"/>
            <a:r>
              <a:rPr lang="en-US" sz="6000" b="1" dirty="0" smtClean="0">
                <a:ln w="18000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  </a:t>
            </a:r>
            <a:r>
              <a:rPr lang="en-US" sz="6000" b="1" dirty="0" err="1" smtClean="0">
                <a:ln w="18000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6000" b="1" dirty="0" smtClean="0">
                <a:ln w="18000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 smtClean="0">
                <a:ln w="18000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6000" dirty="0">
              <a:ln w="18000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5300" y="647700"/>
            <a:ext cx="7696200" cy="60769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304800"/>
            <a:ext cx="1828800" cy="685800"/>
            <a:chOff x="1371600" y="1905000"/>
            <a:chExt cx="1828800" cy="685800"/>
          </a:xfrm>
        </p:grpSpPr>
        <p:sp>
          <p:nvSpPr>
            <p:cNvPr id="20" name="Rounded Rectangle 19"/>
            <p:cNvSpPr/>
            <p:nvPr/>
          </p:nvSpPr>
          <p:spPr>
            <a:xfrm>
              <a:off x="1752600" y="19050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371600" y="19240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05200" y="1778000"/>
          <a:ext cx="22098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26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àm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457200" y="3036160"/>
            <a:ext cx="1524000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90600" y="5448300"/>
            <a:ext cx="2093686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429000" y="5444473"/>
            <a:ext cx="2476500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19800" y="5444473"/>
            <a:ext cx="1961165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29836" y="704850"/>
            <a:ext cx="1192439" cy="723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261311" y="704850"/>
            <a:ext cx="1192439" cy="723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65561" y="733425"/>
            <a:ext cx="1192439" cy="723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24000" y="3036160"/>
            <a:ext cx="1524000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667000" y="3036160"/>
            <a:ext cx="1524000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ẵm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886200" y="3000375"/>
            <a:ext cx="1524000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181600" y="3000375"/>
            <a:ext cx="1524000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400800" y="3000375"/>
            <a:ext cx="1524000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32" t="56004" r="62640" b="35607"/>
          <a:stretch>
            <a:fillRect/>
          </a:stretch>
        </p:blipFill>
        <p:spPr bwMode="auto">
          <a:xfrm>
            <a:off x="1237343" y="3843558"/>
            <a:ext cx="1600200" cy="161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16" t="56103" r="40256" b="35508"/>
          <a:stretch>
            <a:fillRect/>
          </a:stretch>
        </p:blipFill>
        <p:spPr bwMode="auto">
          <a:xfrm>
            <a:off x="3886200" y="3843558"/>
            <a:ext cx="1600200" cy="161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982" t="54742" r="18179" b="35310"/>
          <a:stretch>
            <a:fillRect/>
          </a:stretch>
        </p:blipFill>
        <p:spPr bwMode="auto">
          <a:xfrm>
            <a:off x="6019800" y="3686175"/>
            <a:ext cx="1991218" cy="191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 animBg="1"/>
      <p:bldP spid="30" grpId="0" animBg="1"/>
      <p:bldP spid="31" grpId="0" animBg="1"/>
      <p:bldP spid="32" grpId="0" animBg="1"/>
      <p:bldP spid="23" grpId="0" animBg="1"/>
      <p:bldP spid="24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1828800"/>
            <a:ext cx="3048000" cy="685800"/>
            <a:chOff x="1600200" y="2743200"/>
            <a:chExt cx="3048000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1981200" y="2743200"/>
              <a:ext cx="26670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00200" y="27622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35" t="76572" r="8539" b="10647"/>
          <a:stretch>
            <a:fillRect/>
          </a:stretch>
        </p:blipFill>
        <p:spPr bwMode="auto">
          <a:xfrm>
            <a:off x="1" y="3048000"/>
            <a:ext cx="9144000" cy="233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35" t="76572" r="72310" b="19266"/>
          <a:stretch>
            <a:fillRect/>
          </a:stretch>
        </p:blipFill>
        <p:spPr bwMode="auto">
          <a:xfrm>
            <a:off x="-266700" y="990600"/>
            <a:ext cx="44958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92" t="76750" r="58553" b="19088"/>
          <a:stretch>
            <a:fillRect/>
          </a:stretch>
        </p:blipFill>
        <p:spPr bwMode="auto">
          <a:xfrm>
            <a:off x="4686300" y="1028700"/>
            <a:ext cx="44958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74" t="76962" r="46771" b="18876"/>
          <a:stretch>
            <a:fillRect/>
          </a:stretch>
        </p:blipFill>
        <p:spPr bwMode="auto">
          <a:xfrm>
            <a:off x="1981200" y="4019550"/>
            <a:ext cx="44958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35" t="82963" r="61788" b="10647"/>
          <a:stretch>
            <a:fillRect/>
          </a:stretch>
        </p:blipFill>
        <p:spPr bwMode="auto">
          <a:xfrm>
            <a:off x="1143000" y="244389"/>
            <a:ext cx="7027286" cy="295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62" t="82798" r="38362" b="10812"/>
          <a:stretch>
            <a:fillRect/>
          </a:stretch>
        </p:blipFill>
        <p:spPr bwMode="auto">
          <a:xfrm>
            <a:off x="1143000" y="3581400"/>
            <a:ext cx="7027286" cy="295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878"/>
          <a:stretch>
            <a:fillRect/>
          </a:stretch>
        </p:blipFill>
        <p:spPr bwMode="auto">
          <a:xfrm>
            <a:off x="-461757" y="-228600"/>
            <a:ext cx="998675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5749" y="5486400"/>
            <a:ext cx="7349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cs typeface="Times New Roman" panose="02020603050405020304" pitchFamily="18" charset="0"/>
              </a:rPr>
              <a:t>Mùa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hè</a:t>
            </a:r>
            <a:r>
              <a:rPr lang="en-US" sz="4000" dirty="0" smtClean="0"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cs typeface="Times New Roman" panose="02020603050405020304" pitchFamily="18" charset="0"/>
              </a:rPr>
              <a:t>ve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râm</a:t>
            </a:r>
            <a:r>
              <a:rPr lang="en-US" sz="4000" dirty="0" smtClean="0">
                <a:cs typeface="Times New Roman" panose="02020603050405020304" pitchFamily="18" charset="0"/>
              </a:rPr>
              <a:t> ran, </a:t>
            </a:r>
            <a:r>
              <a:rPr lang="en-US" sz="4000" dirty="0" err="1" smtClean="0">
                <a:cs typeface="Times New Roman" panose="02020603050405020304" pitchFamily="18" charset="0"/>
              </a:rPr>
              <a:t>sen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nở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thắm</a:t>
            </a:r>
            <a:r>
              <a:rPr lang="en-US" sz="4000" dirty="0" smtClean="0"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000" dirty="0" err="1" smtClean="0">
                <a:cs typeface="Times New Roman" panose="02020603050405020304" pitchFamily="18" charset="0"/>
              </a:rPr>
              <a:t>Lũ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nô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đùa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thảm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cỏ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ven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hồ</a:t>
            </a:r>
            <a:endParaRPr lang="en-US" sz="4000" dirty="0"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5749" y="5486400"/>
            <a:ext cx="7349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cs typeface="Times New Roman" panose="02020603050405020304" pitchFamily="18" charset="0"/>
              </a:rPr>
              <a:t>Mùa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hè</a:t>
            </a:r>
            <a:r>
              <a:rPr lang="en-US" sz="4000" dirty="0" smtClean="0"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cs typeface="Times New Roman" panose="02020603050405020304" pitchFamily="18" charset="0"/>
              </a:rPr>
              <a:t>ve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r</a:t>
            </a:r>
            <a:r>
              <a:rPr lang="en-US" sz="40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âm</a:t>
            </a:r>
            <a:r>
              <a:rPr lang="en-US" sz="4000" dirty="0" smtClean="0">
                <a:cs typeface="Times New Roman" panose="02020603050405020304" pitchFamily="18" charset="0"/>
              </a:rPr>
              <a:t> ran, </a:t>
            </a:r>
            <a:r>
              <a:rPr lang="en-US" sz="4000" dirty="0" err="1" smtClean="0">
                <a:cs typeface="Times New Roman" panose="02020603050405020304" pitchFamily="18" charset="0"/>
              </a:rPr>
              <a:t>sen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nở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th</a:t>
            </a:r>
            <a:r>
              <a:rPr lang="en-US" sz="40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ắm</a:t>
            </a:r>
            <a:r>
              <a:rPr lang="en-US" sz="4000" dirty="0" smtClean="0"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000" dirty="0" err="1" smtClean="0">
                <a:cs typeface="Times New Roman" panose="02020603050405020304" pitchFamily="18" charset="0"/>
              </a:rPr>
              <a:t>Lũ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nô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đùa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th</a:t>
            </a:r>
            <a:r>
              <a:rPr lang="en-US" sz="40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ảm</a:t>
            </a:r>
            <a:r>
              <a:rPr lang="en-US" sz="4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cỏ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ven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hồ</a:t>
            </a:r>
            <a:endParaRPr lang="en-US" sz="40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Presentation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</dc:creator>
  <cp:lastModifiedBy>Windows User</cp:lastModifiedBy>
  <cp:revision>5</cp:revision>
  <dcterms:created xsi:type="dcterms:W3CDTF">2021-10-21T02:13:00Z</dcterms:created>
  <dcterms:modified xsi:type="dcterms:W3CDTF">2023-04-06T02:46:00Z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9E498C6F06994D078E397E22E7A97DB3</vt:lpwstr>
  </property>
  <property fmtid="{D5CDD505-2E9C-101B-9397-08002B2CF9AE}" pid="3" name="KSOProductBuildVer">
    <vt:lpwstr>1033-11.2.0.11341</vt:lpwstr>
  </property>
</Properties>
</file>