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9F5DB"/>
    <a:srgbClr val="DCF0C6"/>
    <a:srgbClr val="FFD03B"/>
    <a:srgbClr val="CAE8AA"/>
    <a:srgbClr val="FDDA95"/>
    <a:srgbClr val="9B4A07"/>
    <a:srgbClr val="B05408"/>
    <a:srgbClr val="E5F2F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6912" autoAdjust="0"/>
    <p:restoredTop sz="92171" autoAdjust="0"/>
  </p:normalViewPr>
  <p:slideViewPr>
    <p:cSldViewPr>
      <p:cViewPr>
        <p:scale>
          <a:sx n="75" d="100"/>
          <a:sy n="75" d="100"/>
        </p:scale>
        <p:origin x="-1002" y="-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9EE5A4-B434-4EC1-81E3-58BB01CA4DD1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E5B0E2-0DDE-4828-8F89-D681195E6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3667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Google Shape;88;g65af97229a_8_4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Google Shape;89;g65af97229a_8_4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Google Shape;88;g65af97229a_8_4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Google Shape;89;g65af97229a_8_4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8AFD3-95E3-40E5-A5AC-6396229CEAE9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B1B0A-96AC-46C5-9DE1-D4699B7C4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58171-ADCD-4319-91CE-E47EA4BFCB6F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1FA5C-F53D-4CCE-8BAE-C7971CCED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EE39E-BD3E-4E03-9E2A-5A57D6BC31C8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F9D7-CB7C-4BBC-9C8F-9B284AAD7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E2462-D7B5-4241-ADF0-926C1E79CD02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1BBE8-DF65-4CE1-9249-201A858D0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208A5-6CCF-4FFD-AFCA-A72E98C06936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08502-36C5-469D-BB8E-5353AF84D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54778-FD73-4903-B03F-6AEA3442B67E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00049-A557-4F1A-9287-93ED49627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719CA-74CC-4892-9042-16CC0FBFC20C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14C9D-B196-4646-953F-F6CE16E49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60283-D178-4E60-B1FD-F0BD3A78CCC0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2E10B-CD4B-4965-AA22-BAD13CAD3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BB0E3-3A10-40A0-87CA-20B70B3BF4E8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A9ACD-535E-4997-B8DD-559A22594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FB613-E2C5-4364-9415-2DE02A18EDFF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32A33-1E17-4A68-9DE9-39EBEC2F7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F7863-4B4F-48B7-B29E-40DBCBAFDA3F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3267B-5173-4F90-AC0E-370EC894D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84B126-22B9-45F6-A58D-F911901CDA8B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0FC61B-CAE2-47D6-A771-AFE08112D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7411" name="Picture 3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38150"/>
            <a:ext cx="8591550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3" name="Rectangle 23"/>
          <p:cNvSpPr>
            <a:spLocks noGrp="1" noChangeArrowheads="1"/>
          </p:cNvSpPr>
          <p:nvPr>
            <p:ph type="title"/>
          </p:nvPr>
        </p:nvSpPr>
        <p:spPr>
          <a:xfrm>
            <a:off x="2590800" y="206375"/>
            <a:ext cx="4419600" cy="857250"/>
          </a:xfrm>
          <a:solidFill>
            <a:schemeClr val="bg1"/>
          </a:solidFill>
          <a:ln/>
        </p:spPr>
        <p:txBody>
          <a:bodyPr lIns="91391" tIns="45696" rIns="91391" bIns="45696"/>
          <a:lstStyle/>
          <a:p>
            <a:pPr algn="l" defTabSz="457200" eaLnBrk="1" hangingPunct="1"/>
            <a:r>
              <a:rPr lang="en-US" smtClean="0"/>
              <a:t>    </a:t>
            </a:r>
            <a:r>
              <a:rPr lang="en-US" b="1" smtClean="0">
                <a:solidFill>
                  <a:schemeClr val="hlink"/>
                </a:solidFill>
              </a:rPr>
              <a:t>LUYỆN TẬP</a:t>
            </a:r>
          </a:p>
        </p:txBody>
      </p:sp>
      <p:pic>
        <p:nvPicPr>
          <p:cNvPr id="27652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276350"/>
            <a:ext cx="8334375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457200" y="438150"/>
            <a:ext cx="8229600" cy="415607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8676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933950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1447800" y="41719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3810000" y="42481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6400800" y="41719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3810000" y="1123950"/>
            <a:ext cx="46704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Quả xoài B có kết quả lớn nhất.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3886200" y="1809750"/>
            <a:ext cx="45720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Quả xoài A có kết quả bé nhất.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>
          <a:xfrm>
            <a:off x="457200" y="438150"/>
            <a:ext cx="8229600" cy="415607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9700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3200400" y="1047750"/>
            <a:ext cx="6096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3886200" y="9715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4267200" y="104775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181600" y="1047750"/>
            <a:ext cx="6096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39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24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1600200" y="2571750"/>
            <a:ext cx="25527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Trò chơi: Đố bạn.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1748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6477000" y="12763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53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781800" y="4095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1905000" y="4095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Rectangle 2"/>
          <p:cNvGrpSpPr>
            <a:grpSpLocks/>
          </p:cNvGrpSpPr>
          <p:nvPr/>
        </p:nvGrpSpPr>
        <p:grpSpPr bwMode="auto">
          <a:xfrm>
            <a:off x="92075" y="738188"/>
            <a:ext cx="5873750" cy="3667125"/>
            <a:chOff x="58" y="465"/>
            <a:chExt cx="3701" cy="2311"/>
          </a:xfrm>
        </p:grpSpPr>
        <p:pic>
          <p:nvPicPr>
            <p:cNvPr id="32771" name="Rectangle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" y="465"/>
              <a:ext cx="3701" cy="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72" name="Text Box 4"/>
            <p:cNvSpPr txBox="1">
              <a:spLocks noChangeArrowheads="1"/>
            </p:cNvSpPr>
            <p:nvPr/>
          </p:nvSpPr>
          <p:spPr bwMode="auto">
            <a:xfrm>
              <a:off x="208" y="616"/>
              <a:ext cx="3403" cy="2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15" tIns="91415" rIns="91415" bIns="91415" anchor="ctr"/>
            <a:lstStyle/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CỦNG CỐ </a:t>
              </a:r>
            </a:p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BÀI HỌC </a:t>
              </a:r>
            </a:p>
          </p:txBody>
        </p:sp>
      </p:grpSp>
      <p:pic>
        <p:nvPicPr>
          <p:cNvPr id="32773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2900" y="2413000"/>
            <a:ext cx="37211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Không có mô tả.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62063" y="211138"/>
            <a:ext cx="2574925" cy="993775"/>
          </a:xfrm>
        </p:spPr>
      </p:pic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0150"/>
            <a:ext cx="4035425" cy="3394075"/>
          </a:xfrm>
        </p:spPr>
        <p:txBody>
          <a:bodyPr lIns="91403" tIns="45702" rIns="91403" bIns="45702"/>
          <a:lstStyle/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r>
              <a:rPr lang="en-US" sz="2800" smtClean="0"/>
              <a:t>    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66825" y="3309938"/>
            <a:ext cx="210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     32+15 = ? </a:t>
            </a:r>
            <a:endParaRPr lang="en-US" sz="1300" b="1">
              <a:ea typeface="微软雅黑" pitchFamily="34" charset="-122"/>
            </a:endParaRPr>
          </a:p>
        </p:txBody>
      </p:sp>
      <p:graphicFrame>
        <p:nvGraphicFramePr>
          <p:cNvPr id="16421" name="Group 37"/>
          <p:cNvGraphicFramePr>
            <a:graphicFrameLocks noGrp="1"/>
          </p:cNvGraphicFramePr>
          <p:nvPr>
            <p:ph sz="half" idx="4294967295"/>
          </p:nvPr>
        </p:nvGraphicFramePr>
        <p:xfrm>
          <a:off x="4927600" y="1187450"/>
          <a:ext cx="2311400" cy="2315174"/>
        </p:xfrm>
        <a:graphic>
          <a:graphicData uri="http://schemas.openxmlformats.org/drawingml/2006/table">
            <a:tbl>
              <a:tblPr/>
              <a:tblGrid>
                <a:gridCol w="1108075"/>
                <a:gridCol w="12033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Chục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Đơn vị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410200" y="18097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3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324600" y="18097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2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4953000" y="21907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6324600" y="23431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5</a:t>
            </a: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5410201" y="3028950"/>
            <a:ext cx="304800" cy="46162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91403" tIns="45702" rIns="91403" bIns="45702">
            <a:spAutoFit/>
          </a:bodyPr>
          <a:lstStyle/>
          <a:p>
            <a:pPr defTabSz="457200"/>
            <a:r>
              <a:rPr lang="en-US" sz="2400" dirty="0" smtClean="0">
                <a:solidFill>
                  <a:srgbClr val="FF0000"/>
                </a:solidFill>
              </a:rPr>
              <a:t>4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324600" y="29527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502150" y="3471863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32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4244975" y="3698875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4495800" y="38671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15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572000" y="4248150"/>
            <a:ext cx="476250" cy="1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08525" y="4367213"/>
            <a:ext cx="3762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7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503738" y="4367213"/>
            <a:ext cx="268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267325" y="3581400"/>
            <a:ext cx="33877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5 cộng 2 bằng 7 viết 7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257800" y="4019550"/>
            <a:ext cx="3505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3 cộng 1 bằng 4 viết 4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971800" y="3333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47</a:t>
            </a:r>
          </a:p>
        </p:txBody>
      </p:sp>
      <p:pic>
        <p:nvPicPr>
          <p:cNvPr id="18466" name="Picture 34" descr="Không có mô tả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200150"/>
            <a:ext cx="2867025" cy="1885950"/>
          </a:xfrm>
          <a:prstGeom prst="rect">
            <a:avLst/>
          </a:prstGeom>
          <a:noFill/>
        </p:spPr>
      </p:pic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410200" y="23431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Không có mô tả.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95400" y="209550"/>
            <a:ext cx="2574925" cy="993775"/>
          </a:xfrm>
        </p:spPr>
      </p:pic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0150"/>
            <a:ext cx="4035425" cy="3394075"/>
          </a:xfrm>
        </p:spPr>
        <p:txBody>
          <a:bodyPr lIns="91403" tIns="45702" rIns="91403" bIns="45702"/>
          <a:lstStyle/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r>
              <a:rPr lang="en-US" sz="2800" smtClean="0"/>
              <a:t>    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95400" y="33337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24 + 30  = ? </a:t>
            </a:r>
            <a:endParaRPr lang="en-US" sz="1300" b="1">
              <a:ea typeface="微软雅黑" pitchFamily="34" charset="-122"/>
            </a:endParaRPr>
          </a:p>
        </p:txBody>
      </p:sp>
      <p:graphicFrame>
        <p:nvGraphicFramePr>
          <p:cNvPr id="16421" name="Group 37"/>
          <p:cNvGraphicFramePr>
            <a:graphicFrameLocks noGrp="1"/>
          </p:cNvGraphicFramePr>
          <p:nvPr>
            <p:ph sz="half" idx="4294967295"/>
          </p:nvPr>
        </p:nvGraphicFramePr>
        <p:xfrm>
          <a:off x="4927600" y="1187450"/>
          <a:ext cx="2311400" cy="2315174"/>
        </p:xfrm>
        <a:graphic>
          <a:graphicData uri="http://schemas.openxmlformats.org/drawingml/2006/table">
            <a:tbl>
              <a:tblPr/>
              <a:tblGrid>
                <a:gridCol w="1108075"/>
                <a:gridCol w="12033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Chục</a:t>
                      </a: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Đơn vị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410200" y="18097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2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324600" y="18097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4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4953000" y="21907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6324600" y="23431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0</a:t>
            </a: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5410200" y="30289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324600" y="29527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502150" y="3471863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24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4244975" y="3698875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4495800" y="38671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30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572000" y="4248150"/>
            <a:ext cx="476250" cy="1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08525" y="4367213"/>
            <a:ext cx="3762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503738" y="4367213"/>
            <a:ext cx="268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267325" y="3581400"/>
            <a:ext cx="33877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4 cộng 0 bằng 4 viết 4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257800" y="4046538"/>
            <a:ext cx="35814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2 cộng 3 bằng 5 viết 5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819400" y="3333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410200" y="23431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3</a:t>
            </a:r>
          </a:p>
        </p:txBody>
      </p:sp>
      <p:pic>
        <p:nvPicPr>
          <p:cNvPr id="19491" name="Picture 35" descr="Không có mô tả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200150"/>
            <a:ext cx="3200400" cy="1952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0484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514350"/>
            <a:ext cx="8305800" cy="4019550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133600" y="3714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52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3733800" y="36385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5410200" y="3714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87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7086600" y="36385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89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1508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819150"/>
            <a:ext cx="822960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438150"/>
            <a:ext cx="8229600" cy="415607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2532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0"/>
            <a:ext cx="8763000" cy="5000625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>
          <a:xfrm>
            <a:off x="2895600" y="2038350"/>
            <a:ext cx="4343400" cy="19812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181600" y="2190750"/>
            <a:ext cx="1905000" cy="17526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3556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8915400" cy="4676775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3124200" y="127635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4191000" y="127635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5181600" y="1276350"/>
            <a:ext cx="6096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Rectangle 2"/>
          <p:cNvGrpSpPr>
            <a:grpSpLocks/>
          </p:cNvGrpSpPr>
          <p:nvPr/>
        </p:nvGrpSpPr>
        <p:grpSpPr bwMode="auto">
          <a:xfrm>
            <a:off x="92075" y="738188"/>
            <a:ext cx="5873750" cy="3667125"/>
            <a:chOff x="58" y="465"/>
            <a:chExt cx="3701" cy="2311"/>
          </a:xfrm>
        </p:grpSpPr>
        <p:pic>
          <p:nvPicPr>
            <p:cNvPr id="24579" name="Rectangle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" y="465"/>
              <a:ext cx="3701" cy="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0" name="Text Box 4"/>
            <p:cNvSpPr txBox="1">
              <a:spLocks noChangeArrowheads="1"/>
            </p:cNvSpPr>
            <p:nvPr/>
          </p:nvSpPr>
          <p:spPr bwMode="auto">
            <a:xfrm>
              <a:off x="208" y="616"/>
              <a:ext cx="3403" cy="2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15" tIns="91415" rIns="91415" bIns="91415" anchor="ctr"/>
            <a:lstStyle/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CỦNG CỐ </a:t>
              </a:r>
            </a:p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BÀI HỌC </a:t>
              </a:r>
            </a:p>
          </p:txBody>
        </p:sp>
      </p:grpSp>
      <p:pic>
        <p:nvPicPr>
          <p:cNvPr id="24581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2900" y="2413000"/>
            <a:ext cx="37211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38150"/>
            <a:ext cx="7829550" cy="3048000"/>
          </a:xfrm>
          <a:prstGeom prst="rect">
            <a:avLst/>
          </a:prstGeom>
          <a:noFill/>
        </p:spPr>
      </p:pic>
      <p:sp>
        <p:nvSpPr>
          <p:cNvPr id="13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2819400" y="3638550"/>
            <a:ext cx="3200400" cy="955675"/>
          </a:xfrm>
          <a:solidFill>
            <a:schemeClr val="bg1"/>
          </a:solidFill>
          <a:ln/>
        </p:spPr>
        <p:txBody>
          <a:bodyPr lIns="91391" tIns="45696" rIns="91391" bIns="45696"/>
          <a:lstStyle/>
          <a:p>
            <a:pPr defTabSz="457200" eaLnBrk="1" hangingPunct="1">
              <a:spcBef>
                <a:spcPct val="0"/>
              </a:spcBef>
              <a:buFontTx/>
              <a:buNone/>
            </a:pPr>
            <a:r>
              <a:rPr lang="en-US" smtClean="0"/>
              <a:t>          </a:t>
            </a:r>
            <a:r>
              <a:rPr lang="en-US" b="1" smtClean="0">
                <a:solidFill>
                  <a:schemeClr val="hlink"/>
                </a:solidFill>
              </a:rPr>
              <a:t>TIẾT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138</Words>
  <Application>Microsoft Office PowerPoint</Application>
  <PresentationFormat>On-screen Show (16:9)</PresentationFormat>
  <Paragraphs>80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    LUYỆN TẬP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Windows User</cp:lastModifiedBy>
  <cp:revision>180</cp:revision>
  <dcterms:created xsi:type="dcterms:W3CDTF">2020-12-08T15:48:47Z</dcterms:created>
  <dcterms:modified xsi:type="dcterms:W3CDTF">2023-04-06T02:37:53Z</dcterms:modified>
</cp:coreProperties>
</file>