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87" r:id="rId3"/>
    <p:sldMasterId id="2147483795" r:id="rId4"/>
    <p:sldMasterId id="2147483811" r:id="rId5"/>
  </p:sldMasterIdLst>
  <p:notesMasterIdLst>
    <p:notesMasterId r:id="rId21"/>
  </p:notesMasterIdLst>
  <p:sldIdLst>
    <p:sldId id="498" r:id="rId6"/>
    <p:sldId id="297" r:id="rId7"/>
    <p:sldId id="295" r:id="rId8"/>
    <p:sldId id="357" r:id="rId9"/>
    <p:sldId id="494" r:id="rId10"/>
    <p:sldId id="495" r:id="rId11"/>
    <p:sldId id="358" r:id="rId12"/>
    <p:sldId id="493" r:id="rId13"/>
    <p:sldId id="361" r:id="rId14"/>
    <p:sldId id="492" r:id="rId15"/>
    <p:sldId id="496" r:id="rId16"/>
    <p:sldId id="499" r:id="rId17"/>
    <p:sldId id="500" r:id="rId18"/>
    <p:sldId id="284" r:id="rId19"/>
    <p:sldId id="49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99"/>
    <a:srgbClr val="FF6600"/>
    <a:srgbClr val="FFFF25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660"/>
  </p:normalViewPr>
  <p:slideViewPr>
    <p:cSldViewPr snapToGrid="0">
      <p:cViewPr varScale="1">
        <p:scale>
          <a:sx n="44" d="100"/>
          <a:sy n="44" d="100"/>
        </p:scale>
        <p:origin x="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9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9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75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432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365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2386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90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298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81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4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8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4278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08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7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6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828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0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7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5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81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98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64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75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62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1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9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360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0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2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2792" y="1440716"/>
            <a:ext cx="6754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5396" y="2127804"/>
            <a:ext cx="911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loài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2119" y="2814892"/>
            <a:ext cx="4772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4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90F4DC-ECE1-4F61-8BCC-D66C7BC6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2" y="4543313"/>
            <a:ext cx="3495509" cy="25117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FEA82F-255C-41F8-B844-E4B60583EBF3}"/>
              </a:ext>
            </a:extLst>
          </p:cNvPr>
          <p:cNvGrpSpPr/>
          <p:nvPr/>
        </p:nvGrpSpPr>
        <p:grpSpPr>
          <a:xfrm>
            <a:off x="202482" y="362145"/>
            <a:ext cx="11014158" cy="1274733"/>
            <a:chOff x="294783" y="915918"/>
            <a:chExt cx="11014158" cy="12747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2698A8-9168-4DA1-9866-9F3FE2D45640}"/>
                </a:ext>
              </a:extLst>
            </p:cNvPr>
            <p:cNvGrpSpPr/>
            <p:nvPr/>
          </p:nvGrpSpPr>
          <p:grpSpPr>
            <a:xfrm>
              <a:off x="294783" y="915918"/>
              <a:ext cx="757254" cy="731520"/>
              <a:chOff x="3065608" y="1727884"/>
              <a:chExt cx="1239108" cy="1188720"/>
            </a:xfrm>
          </p:grpSpPr>
          <p:sp>
            <p:nvSpPr>
              <p:cNvPr id="8" name="Google Shape;418;p36">
                <a:extLst>
                  <a:ext uri="{FF2B5EF4-FFF2-40B4-BE49-F238E27FC236}">
                    <a16:creationId xmlns:a16="http://schemas.microsoft.com/office/drawing/2014/main" id="{B8439745-F49B-4234-AEFC-3549553AFF6E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66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9" name="Google Shape;423;p36">
                <a:extLst>
                  <a:ext uri="{FF2B5EF4-FFF2-40B4-BE49-F238E27FC236}">
                    <a16:creationId xmlns:a16="http://schemas.microsoft.com/office/drawing/2014/main" id="{BB8107E7-D60F-4017-9D45-891B0DFA49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7717" y="1937044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B4F37D-8DFD-4F35-8F9B-FBC79D9E877B}"/>
                </a:ext>
              </a:extLst>
            </p:cNvPr>
            <p:cNvSpPr txBox="1"/>
            <p:nvPr/>
          </p:nvSpPr>
          <p:spPr>
            <a:xfrm>
              <a:off x="1052037" y="999299"/>
              <a:ext cx="10256904" cy="119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622A62-FD50-4DB0-95B5-C5F22486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3683F2CE-F676-4D2D-B0A3-37E037C0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400577" y="28440"/>
            <a:ext cx="3064743" cy="2123290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E4A2784-E5EF-48BA-A9B7-B8293F49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339617" y="2367355"/>
            <a:ext cx="3186662" cy="2123290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F1FC58A-D9B6-4B10-97C6-1771E4C4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278657" y="4706270"/>
            <a:ext cx="3186663" cy="202695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D7E19-7DE9-423E-98E1-279838B99658}"/>
              </a:ext>
            </a:extLst>
          </p:cNvPr>
          <p:cNvSpPr txBox="1"/>
          <p:nvPr/>
        </p:nvSpPr>
        <p:spPr>
          <a:xfrm>
            <a:off x="5121005" y="413979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42AC-7546-43AF-80B4-6D164626D636}"/>
              </a:ext>
            </a:extLst>
          </p:cNvPr>
          <p:cNvSpPr txBox="1"/>
          <p:nvPr/>
        </p:nvSpPr>
        <p:spPr>
          <a:xfrm>
            <a:off x="5121005" y="2630040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FC451-6A87-4FBE-8B2C-BBE84457CBCF}"/>
              </a:ext>
            </a:extLst>
          </p:cNvPr>
          <p:cNvSpPr txBox="1"/>
          <p:nvPr/>
        </p:nvSpPr>
        <p:spPr>
          <a:xfrm>
            <a:off x="5121005" y="4846101"/>
            <a:ext cx="688695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CD7E19-7DE9-423E-98E1-279838B99658}"/>
              </a:ext>
            </a:extLst>
          </p:cNvPr>
          <p:cNvSpPr txBox="1"/>
          <p:nvPr/>
        </p:nvSpPr>
        <p:spPr>
          <a:xfrm>
            <a:off x="2876569" y="261579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167745" y="997527"/>
            <a:ext cx="10113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11091" y="1730443"/>
            <a:ext cx="165511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78444" y="1496907"/>
            <a:ext cx="1565556" cy="91136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9259509" y="2130865"/>
            <a:ext cx="1795994" cy="100179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Địa điểm, nơi chốn</a:t>
            </a:r>
            <a:endParaRPr lang="en-US" sz="2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042AC-7546-43AF-80B4-6D164626D636}"/>
              </a:ext>
            </a:extLst>
          </p:cNvPr>
          <p:cNvSpPr txBox="1"/>
          <p:nvPr/>
        </p:nvSpPr>
        <p:spPr>
          <a:xfrm>
            <a:off x="3098744" y="2064215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FC451-6A87-4FBE-8B2C-BBE84457CBCF}"/>
              </a:ext>
            </a:extLst>
          </p:cNvPr>
          <p:cNvSpPr txBox="1"/>
          <p:nvPr/>
        </p:nvSpPr>
        <p:spPr>
          <a:xfrm>
            <a:off x="2876569" y="3734027"/>
            <a:ext cx="688695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427266" y="996011"/>
            <a:ext cx="10113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56951" y="4388221"/>
            <a:ext cx="10113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27266" y="2700856"/>
            <a:ext cx="10113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90037" y="3463775"/>
            <a:ext cx="142059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57850" y="5161466"/>
            <a:ext cx="212716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V="1">
            <a:off x="6686807" y="2798647"/>
            <a:ext cx="2572702" cy="42225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285018" y="3289884"/>
            <a:ext cx="1593273" cy="131037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3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2486891" y="671946"/>
            <a:ext cx="7772400" cy="472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alt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đâu?” </a:t>
            </a:r>
            <a:r>
              <a:rPr lang="en-US" alt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dùng trong câu khi được hỏi về </a:t>
            </a:r>
            <a:r>
              <a:rPr lang="en-US" alt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điểm, nơi chốn </a:t>
            </a:r>
            <a:r>
              <a:rPr lang="en-US" alt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nào đó của người hoặc vật.</a:t>
            </a:r>
            <a:endParaRPr lang="en-US" alt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Vận</a:t>
            </a:r>
            <a:r>
              <a:rPr lang="en-US" sz="6600" b="1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dụng</a:t>
            </a:r>
            <a:endParaRPr lang="en-US" sz="6600" b="1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872D65-E506-428D-8BF2-64142362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816A7-408C-4605-AEAB-58B2BC8F33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16088" y="2079625"/>
            <a:ext cx="10475912" cy="1065213"/>
          </a:xfrm>
        </p:spPr>
        <p:txBody>
          <a:bodyPr/>
          <a:lstStyle/>
          <a:p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CON!</a:t>
            </a:r>
          </a:p>
        </p:txBody>
      </p:sp>
      <p:grpSp>
        <p:nvGrpSpPr>
          <p:cNvPr id="4" name="Google Shape;178;p33">
            <a:extLst>
              <a:ext uri="{FF2B5EF4-FFF2-40B4-BE49-F238E27FC236}">
                <a16:creationId xmlns:a16="http://schemas.microsoft.com/office/drawing/2014/main" id="{D92ED520-A44B-4EF4-BD07-7118055E489D}"/>
              </a:ext>
            </a:extLst>
          </p:cNvPr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5" name="Google Shape;179;p33">
              <a:extLst>
                <a:ext uri="{FF2B5EF4-FFF2-40B4-BE49-F238E27FC236}">
                  <a16:creationId xmlns:a16="http://schemas.microsoft.com/office/drawing/2014/main" id="{99445576-10C0-4172-A6D6-2577A52DF47D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0;p33">
              <a:extLst>
                <a:ext uri="{FF2B5EF4-FFF2-40B4-BE49-F238E27FC236}">
                  <a16:creationId xmlns:a16="http://schemas.microsoft.com/office/drawing/2014/main" id="{96612136-C570-47D3-91B0-00CEF4CE1C87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1;p33">
              <a:extLst>
                <a:ext uri="{FF2B5EF4-FFF2-40B4-BE49-F238E27FC236}">
                  <a16:creationId xmlns:a16="http://schemas.microsoft.com/office/drawing/2014/main" id="{BFD1BC6A-362F-4746-8CA3-CEE5AF01CC9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82;p33">
              <a:extLst>
                <a:ext uri="{FF2B5EF4-FFF2-40B4-BE49-F238E27FC236}">
                  <a16:creationId xmlns:a16="http://schemas.microsoft.com/office/drawing/2014/main" id="{C1A1BDEF-400B-465F-A6F5-2B53931C824E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3;p33">
              <a:extLst>
                <a:ext uri="{FF2B5EF4-FFF2-40B4-BE49-F238E27FC236}">
                  <a16:creationId xmlns:a16="http://schemas.microsoft.com/office/drawing/2014/main" id="{F3A22EDC-6FE4-446F-AC9F-68DC7567D0FA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4;p33">
              <a:extLst>
                <a:ext uri="{FF2B5EF4-FFF2-40B4-BE49-F238E27FC236}">
                  <a16:creationId xmlns:a16="http://schemas.microsoft.com/office/drawing/2014/main" id="{92C368C9-89BD-4593-BA3D-FA833D73CE6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;p33">
              <a:extLst>
                <a:ext uri="{FF2B5EF4-FFF2-40B4-BE49-F238E27FC236}">
                  <a16:creationId xmlns:a16="http://schemas.microsoft.com/office/drawing/2014/main" id="{247C02E5-73E7-4BEB-984E-AF44E846C3D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6;p33">
              <a:extLst>
                <a:ext uri="{FF2B5EF4-FFF2-40B4-BE49-F238E27FC236}">
                  <a16:creationId xmlns:a16="http://schemas.microsoft.com/office/drawing/2014/main" id="{0A43F756-FB24-42B2-8D48-9ACA441E82D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7;p33">
              <a:extLst>
                <a:ext uri="{FF2B5EF4-FFF2-40B4-BE49-F238E27FC236}">
                  <a16:creationId xmlns:a16="http://schemas.microsoft.com/office/drawing/2014/main" id="{F52DF302-4BA8-4694-9F89-942F740F03F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8;p33">
              <a:extLst>
                <a:ext uri="{FF2B5EF4-FFF2-40B4-BE49-F238E27FC236}">
                  <a16:creationId xmlns:a16="http://schemas.microsoft.com/office/drawing/2014/main" id="{B86E6110-6F07-426E-A09E-CF07264C18E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9;p33">
              <a:extLst>
                <a:ext uri="{FF2B5EF4-FFF2-40B4-BE49-F238E27FC236}">
                  <a16:creationId xmlns:a16="http://schemas.microsoft.com/office/drawing/2014/main" id="{4D85F055-5F84-4DD0-AA53-755F66EA4264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90;p33">
              <a:extLst>
                <a:ext uri="{FF2B5EF4-FFF2-40B4-BE49-F238E27FC236}">
                  <a16:creationId xmlns:a16="http://schemas.microsoft.com/office/drawing/2014/main" id="{291640E9-8B4B-475F-84A8-794D3E5DCA75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91;p33">
              <a:extLst>
                <a:ext uri="{FF2B5EF4-FFF2-40B4-BE49-F238E27FC236}">
                  <a16:creationId xmlns:a16="http://schemas.microsoft.com/office/drawing/2014/main" id="{32853E7D-55B9-40A1-987D-A21009B709BE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92;p33">
              <a:extLst>
                <a:ext uri="{FF2B5EF4-FFF2-40B4-BE49-F238E27FC236}">
                  <a16:creationId xmlns:a16="http://schemas.microsoft.com/office/drawing/2014/main" id="{C9BBC727-2FE6-4653-AA55-E5ECFD3A42EC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3;p33">
              <a:extLst>
                <a:ext uri="{FF2B5EF4-FFF2-40B4-BE49-F238E27FC236}">
                  <a16:creationId xmlns:a16="http://schemas.microsoft.com/office/drawing/2014/main" id="{B057F07F-AE65-4223-973F-59E4990FBB26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94;p33">
              <a:extLst>
                <a:ext uri="{FF2B5EF4-FFF2-40B4-BE49-F238E27FC236}">
                  <a16:creationId xmlns:a16="http://schemas.microsoft.com/office/drawing/2014/main" id="{6D12746C-D877-4B39-8408-B370FA1F3F64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95;p33">
              <a:extLst>
                <a:ext uri="{FF2B5EF4-FFF2-40B4-BE49-F238E27FC236}">
                  <a16:creationId xmlns:a16="http://schemas.microsoft.com/office/drawing/2014/main" id="{5BCC3032-22A1-4B48-848E-61268154DB84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6;p33">
              <a:extLst>
                <a:ext uri="{FF2B5EF4-FFF2-40B4-BE49-F238E27FC236}">
                  <a16:creationId xmlns:a16="http://schemas.microsoft.com/office/drawing/2014/main" id="{29A318CF-1CC1-476E-8012-A970FB81CFB4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7;p33">
              <a:extLst>
                <a:ext uri="{FF2B5EF4-FFF2-40B4-BE49-F238E27FC236}">
                  <a16:creationId xmlns:a16="http://schemas.microsoft.com/office/drawing/2014/main" id="{9BE8FE53-1128-4466-A22E-D78A638FF42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8;p33">
              <a:extLst>
                <a:ext uri="{FF2B5EF4-FFF2-40B4-BE49-F238E27FC236}">
                  <a16:creationId xmlns:a16="http://schemas.microsoft.com/office/drawing/2014/main" id="{0447DB66-1017-4BAB-B1B9-7C5968A4C96B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9;p33">
              <a:extLst>
                <a:ext uri="{FF2B5EF4-FFF2-40B4-BE49-F238E27FC236}">
                  <a16:creationId xmlns:a16="http://schemas.microsoft.com/office/drawing/2014/main" id="{841F7B87-79C6-4E4B-A1C7-25E08DEA342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0;p33">
              <a:extLst>
                <a:ext uri="{FF2B5EF4-FFF2-40B4-BE49-F238E27FC236}">
                  <a16:creationId xmlns:a16="http://schemas.microsoft.com/office/drawing/2014/main" id="{E3FBF80E-7174-4BBE-A338-C3B7AB275474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01;p33">
              <a:extLst>
                <a:ext uri="{FF2B5EF4-FFF2-40B4-BE49-F238E27FC236}">
                  <a16:creationId xmlns:a16="http://schemas.microsoft.com/office/drawing/2014/main" id="{05F24A99-4705-4E5D-AE81-F69DB1A0BDD4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02;p33">
              <a:extLst>
                <a:ext uri="{FF2B5EF4-FFF2-40B4-BE49-F238E27FC236}">
                  <a16:creationId xmlns:a16="http://schemas.microsoft.com/office/drawing/2014/main" id="{341A6A49-0715-4ED2-BCCE-CAC5D0D12BAC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03;p33">
              <a:extLst>
                <a:ext uri="{FF2B5EF4-FFF2-40B4-BE49-F238E27FC236}">
                  <a16:creationId xmlns:a16="http://schemas.microsoft.com/office/drawing/2014/main" id="{4EF87565-3BA4-4082-A5C2-5084BD3DA789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04;p33">
              <a:extLst>
                <a:ext uri="{FF2B5EF4-FFF2-40B4-BE49-F238E27FC236}">
                  <a16:creationId xmlns:a16="http://schemas.microsoft.com/office/drawing/2014/main" id="{84C0BB23-4806-40E0-805B-D0BA0A38DBB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05;p33">
              <a:extLst>
                <a:ext uri="{FF2B5EF4-FFF2-40B4-BE49-F238E27FC236}">
                  <a16:creationId xmlns:a16="http://schemas.microsoft.com/office/drawing/2014/main" id="{8247706A-5667-49C9-BDB3-468C2592BDC0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6;p33">
              <a:extLst>
                <a:ext uri="{FF2B5EF4-FFF2-40B4-BE49-F238E27FC236}">
                  <a16:creationId xmlns:a16="http://schemas.microsoft.com/office/drawing/2014/main" id="{28E9B0C8-BD64-4511-9DEF-59813D0A00B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7;p33">
              <a:extLst>
                <a:ext uri="{FF2B5EF4-FFF2-40B4-BE49-F238E27FC236}">
                  <a16:creationId xmlns:a16="http://schemas.microsoft.com/office/drawing/2014/main" id="{AF847406-4C4C-454F-B840-906B163CC09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8;p33">
              <a:extLst>
                <a:ext uri="{FF2B5EF4-FFF2-40B4-BE49-F238E27FC236}">
                  <a16:creationId xmlns:a16="http://schemas.microsoft.com/office/drawing/2014/main" id="{1AA6F2C3-EA3C-4EF6-854E-889DE41470E5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9;p33">
              <a:extLst>
                <a:ext uri="{FF2B5EF4-FFF2-40B4-BE49-F238E27FC236}">
                  <a16:creationId xmlns:a16="http://schemas.microsoft.com/office/drawing/2014/main" id="{BD57BAF6-8694-4A8E-A5F1-72CB75903386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0;p33">
              <a:extLst>
                <a:ext uri="{FF2B5EF4-FFF2-40B4-BE49-F238E27FC236}">
                  <a16:creationId xmlns:a16="http://schemas.microsoft.com/office/drawing/2014/main" id="{274DEB6D-63B4-45C3-B786-B165C3B99FCE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;p33">
              <a:extLst>
                <a:ext uri="{FF2B5EF4-FFF2-40B4-BE49-F238E27FC236}">
                  <a16:creationId xmlns:a16="http://schemas.microsoft.com/office/drawing/2014/main" id="{0F9FAF96-F6D1-4402-831F-D29A9ED56D7C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;p33">
              <a:extLst>
                <a:ext uri="{FF2B5EF4-FFF2-40B4-BE49-F238E27FC236}">
                  <a16:creationId xmlns:a16="http://schemas.microsoft.com/office/drawing/2014/main" id="{2A0D1A74-80D2-4821-88BA-052202F54424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3;p33">
              <a:extLst>
                <a:ext uri="{FF2B5EF4-FFF2-40B4-BE49-F238E27FC236}">
                  <a16:creationId xmlns:a16="http://schemas.microsoft.com/office/drawing/2014/main" id="{38305B8B-81D5-4B72-9A18-5C95B5319DB1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4;p33">
              <a:extLst>
                <a:ext uri="{FF2B5EF4-FFF2-40B4-BE49-F238E27FC236}">
                  <a16:creationId xmlns:a16="http://schemas.microsoft.com/office/drawing/2014/main" id="{3BCA1924-A3E0-4F35-ABF7-B17D8EAB69FE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5;p33">
              <a:extLst>
                <a:ext uri="{FF2B5EF4-FFF2-40B4-BE49-F238E27FC236}">
                  <a16:creationId xmlns:a16="http://schemas.microsoft.com/office/drawing/2014/main" id="{C277E45A-D9B4-4858-9BDC-1811DCE7B0A6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6;p33">
              <a:extLst>
                <a:ext uri="{FF2B5EF4-FFF2-40B4-BE49-F238E27FC236}">
                  <a16:creationId xmlns:a16="http://schemas.microsoft.com/office/drawing/2014/main" id="{23F5C3C4-54AC-4F6F-8236-AC131EE2B22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7;p33">
              <a:extLst>
                <a:ext uri="{FF2B5EF4-FFF2-40B4-BE49-F238E27FC236}">
                  <a16:creationId xmlns:a16="http://schemas.microsoft.com/office/drawing/2014/main" id="{AE626633-31A0-4F95-8F93-F40D5E567F8E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8;p33">
              <a:extLst>
                <a:ext uri="{FF2B5EF4-FFF2-40B4-BE49-F238E27FC236}">
                  <a16:creationId xmlns:a16="http://schemas.microsoft.com/office/drawing/2014/main" id="{3A5CCFA7-7901-4EC9-B87E-1F7EF3575862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9;p33">
              <a:extLst>
                <a:ext uri="{FF2B5EF4-FFF2-40B4-BE49-F238E27FC236}">
                  <a16:creationId xmlns:a16="http://schemas.microsoft.com/office/drawing/2014/main" id="{2D5B3653-02F6-4041-AC44-BCE8EDDDA81C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20;p33">
              <a:extLst>
                <a:ext uri="{FF2B5EF4-FFF2-40B4-BE49-F238E27FC236}">
                  <a16:creationId xmlns:a16="http://schemas.microsoft.com/office/drawing/2014/main" id="{96A7291B-B5FE-41B6-87DE-8391372B2A92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21;p33">
              <a:extLst>
                <a:ext uri="{FF2B5EF4-FFF2-40B4-BE49-F238E27FC236}">
                  <a16:creationId xmlns:a16="http://schemas.microsoft.com/office/drawing/2014/main" id="{7A1D1BF3-B3E1-46A9-B1D8-CCC9377DEABB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22;p33">
              <a:extLst>
                <a:ext uri="{FF2B5EF4-FFF2-40B4-BE49-F238E27FC236}">
                  <a16:creationId xmlns:a16="http://schemas.microsoft.com/office/drawing/2014/main" id="{399A66A0-1A6E-4809-8F39-981723CC6B12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23;p33">
              <a:extLst>
                <a:ext uri="{FF2B5EF4-FFF2-40B4-BE49-F238E27FC236}">
                  <a16:creationId xmlns:a16="http://schemas.microsoft.com/office/drawing/2014/main" id="{A67A59A4-DE21-4925-BAC9-E3CA303F32F8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24;p33">
              <a:extLst>
                <a:ext uri="{FF2B5EF4-FFF2-40B4-BE49-F238E27FC236}">
                  <a16:creationId xmlns:a16="http://schemas.microsoft.com/office/drawing/2014/main" id="{DFD244AF-9C8D-423A-BAAA-F5C63391F382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25;p33">
              <a:extLst>
                <a:ext uri="{FF2B5EF4-FFF2-40B4-BE49-F238E27FC236}">
                  <a16:creationId xmlns:a16="http://schemas.microsoft.com/office/drawing/2014/main" id="{ECF2AF1C-8A97-4813-BC72-CA38ECD98E35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6;p33">
              <a:extLst>
                <a:ext uri="{FF2B5EF4-FFF2-40B4-BE49-F238E27FC236}">
                  <a16:creationId xmlns:a16="http://schemas.microsoft.com/office/drawing/2014/main" id="{B35F5230-11F3-4E5B-BDEF-27EF127AAEB4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227;p33">
            <a:extLst>
              <a:ext uri="{FF2B5EF4-FFF2-40B4-BE49-F238E27FC236}">
                <a16:creationId xmlns:a16="http://schemas.microsoft.com/office/drawing/2014/main" id="{30D8E3E1-1BA1-4AC3-9125-B701F062B94F}"/>
              </a:ext>
            </a:extLst>
          </p:cNvPr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54" name="Google Shape;228;p33">
              <a:extLst>
                <a:ext uri="{FF2B5EF4-FFF2-40B4-BE49-F238E27FC236}">
                  <a16:creationId xmlns:a16="http://schemas.microsoft.com/office/drawing/2014/main" id="{A48B5378-BC67-4C53-98EF-18E1B7E65F8A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9;p33">
              <a:extLst>
                <a:ext uri="{FF2B5EF4-FFF2-40B4-BE49-F238E27FC236}">
                  <a16:creationId xmlns:a16="http://schemas.microsoft.com/office/drawing/2014/main" id="{47E1C8FB-6E4B-4327-A3A3-AAC793833059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0;p33">
              <a:extLst>
                <a:ext uri="{FF2B5EF4-FFF2-40B4-BE49-F238E27FC236}">
                  <a16:creationId xmlns:a16="http://schemas.microsoft.com/office/drawing/2014/main" id="{BE9EDF24-88D7-4E18-800E-61910FC18FD2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7" name="Google Shape;231;p33">
              <a:extLst>
                <a:ext uri="{FF2B5EF4-FFF2-40B4-BE49-F238E27FC236}">
                  <a16:creationId xmlns:a16="http://schemas.microsoft.com/office/drawing/2014/main" id="{16EE48AB-79B7-4309-9F2C-9BBAD6C5A32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8" name="Google Shape;232;p33">
                <a:extLst>
                  <a:ext uri="{FF2B5EF4-FFF2-40B4-BE49-F238E27FC236}">
                    <a16:creationId xmlns:a16="http://schemas.microsoft.com/office/drawing/2014/main" id="{48E3440A-DA93-4CD1-8C6F-221C510B7B11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62" name="Google Shape;233;p33">
                  <a:extLst>
                    <a:ext uri="{FF2B5EF4-FFF2-40B4-BE49-F238E27FC236}">
                      <a16:creationId xmlns:a16="http://schemas.microsoft.com/office/drawing/2014/main" id="{432F80FB-2995-4A8D-8CEF-04722CF702FA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234;p33">
                  <a:extLst>
                    <a:ext uri="{FF2B5EF4-FFF2-40B4-BE49-F238E27FC236}">
                      <a16:creationId xmlns:a16="http://schemas.microsoft.com/office/drawing/2014/main" id="{1A1D8043-0454-4E08-9B4C-600622C0FB73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4" name="Google Shape;235;p33">
                    <a:extLst>
                      <a:ext uri="{FF2B5EF4-FFF2-40B4-BE49-F238E27FC236}">
                        <a16:creationId xmlns:a16="http://schemas.microsoft.com/office/drawing/2014/main" id="{73B542E2-956A-4256-AA41-BB51BA4527AE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5" name="Google Shape;236;p33">
                    <a:extLst>
                      <a:ext uri="{FF2B5EF4-FFF2-40B4-BE49-F238E27FC236}">
                        <a16:creationId xmlns:a16="http://schemas.microsoft.com/office/drawing/2014/main" id="{6088192E-BAE4-4202-A74F-7E7A83CE800C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6" name="Google Shape;237;p33">
                      <a:extLst>
                        <a:ext uri="{FF2B5EF4-FFF2-40B4-BE49-F238E27FC236}">
                          <a16:creationId xmlns:a16="http://schemas.microsoft.com/office/drawing/2014/main" id="{89598616-8871-4FE8-8B1A-B9252556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238;p33">
                      <a:extLst>
                        <a:ext uri="{FF2B5EF4-FFF2-40B4-BE49-F238E27FC236}">
                          <a16:creationId xmlns:a16="http://schemas.microsoft.com/office/drawing/2014/main" id="{FA3EF4B6-61D0-493E-A0D3-EB43F1F4E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239;p33">
                      <a:extLst>
                        <a:ext uri="{FF2B5EF4-FFF2-40B4-BE49-F238E27FC236}">
                          <a16:creationId xmlns:a16="http://schemas.microsoft.com/office/drawing/2014/main" id="{8C4928EA-963C-45B0-B2E5-E3C6E7D00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240;p33">
                      <a:extLst>
                        <a:ext uri="{FF2B5EF4-FFF2-40B4-BE49-F238E27FC236}">
                          <a16:creationId xmlns:a16="http://schemas.microsoft.com/office/drawing/2014/main" id="{DF2E1168-D9B2-4E94-ADB4-42D8F24D2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241;p33">
                      <a:extLst>
                        <a:ext uri="{FF2B5EF4-FFF2-40B4-BE49-F238E27FC236}">
                          <a16:creationId xmlns:a16="http://schemas.microsoft.com/office/drawing/2014/main" id="{9C3E2AF1-671F-40D9-ABBE-DA050B89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242;p33">
                      <a:extLst>
                        <a:ext uri="{FF2B5EF4-FFF2-40B4-BE49-F238E27FC236}">
                          <a16:creationId xmlns:a16="http://schemas.microsoft.com/office/drawing/2014/main" id="{59E03C95-5CB4-428D-BA9F-CF4B6AF60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243;p33">
                      <a:extLst>
                        <a:ext uri="{FF2B5EF4-FFF2-40B4-BE49-F238E27FC236}">
                          <a16:creationId xmlns:a16="http://schemas.microsoft.com/office/drawing/2014/main" id="{FD5D61EB-01DC-425C-924C-13D28140B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244;p33">
                      <a:extLst>
                        <a:ext uri="{FF2B5EF4-FFF2-40B4-BE49-F238E27FC236}">
                          <a16:creationId xmlns:a16="http://schemas.microsoft.com/office/drawing/2014/main" id="{111293E1-5760-4369-902D-2C41B283F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245;p33">
                      <a:extLst>
                        <a:ext uri="{FF2B5EF4-FFF2-40B4-BE49-F238E27FC236}">
                          <a16:creationId xmlns:a16="http://schemas.microsoft.com/office/drawing/2014/main" id="{83F9B7C3-D8BD-4E2A-A008-DA5E6606C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246;p33">
                      <a:extLst>
                        <a:ext uri="{FF2B5EF4-FFF2-40B4-BE49-F238E27FC236}">
                          <a16:creationId xmlns:a16="http://schemas.microsoft.com/office/drawing/2014/main" id="{532B64D1-0EA4-439A-8CD7-3C6B106A5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247;p33">
                      <a:extLst>
                        <a:ext uri="{FF2B5EF4-FFF2-40B4-BE49-F238E27FC236}">
                          <a16:creationId xmlns:a16="http://schemas.microsoft.com/office/drawing/2014/main" id="{E41B2C2F-F11D-459E-A0FE-952629A72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248;p33">
                      <a:extLst>
                        <a:ext uri="{FF2B5EF4-FFF2-40B4-BE49-F238E27FC236}">
                          <a16:creationId xmlns:a16="http://schemas.microsoft.com/office/drawing/2014/main" id="{38C01C75-D36C-4BAF-91F5-F222E16BB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249;p33">
                      <a:extLst>
                        <a:ext uri="{FF2B5EF4-FFF2-40B4-BE49-F238E27FC236}">
                          <a16:creationId xmlns:a16="http://schemas.microsoft.com/office/drawing/2014/main" id="{9F30736E-35C2-4E1D-9DDB-AF559B959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250;p33">
                      <a:extLst>
                        <a:ext uri="{FF2B5EF4-FFF2-40B4-BE49-F238E27FC236}">
                          <a16:creationId xmlns:a16="http://schemas.microsoft.com/office/drawing/2014/main" id="{17FB2B2D-0368-4E7D-958D-3C4F20BCC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251;p33">
                      <a:extLst>
                        <a:ext uri="{FF2B5EF4-FFF2-40B4-BE49-F238E27FC236}">
                          <a16:creationId xmlns:a16="http://schemas.microsoft.com/office/drawing/2014/main" id="{E736BDEA-D0CE-42A8-AE5B-36F6A3EA5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252;p33">
                      <a:extLst>
                        <a:ext uri="{FF2B5EF4-FFF2-40B4-BE49-F238E27FC236}">
                          <a16:creationId xmlns:a16="http://schemas.microsoft.com/office/drawing/2014/main" id="{F99136E8-6421-4D98-B395-70B634922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253;p33">
                      <a:extLst>
                        <a:ext uri="{FF2B5EF4-FFF2-40B4-BE49-F238E27FC236}">
                          <a16:creationId xmlns:a16="http://schemas.microsoft.com/office/drawing/2014/main" id="{4DABB70C-EBD3-46D8-B054-1D234CBA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254;p33">
                      <a:extLst>
                        <a:ext uri="{FF2B5EF4-FFF2-40B4-BE49-F238E27FC236}">
                          <a16:creationId xmlns:a16="http://schemas.microsoft.com/office/drawing/2014/main" id="{CE0490B2-A8C6-41B3-9A99-52F1D620E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255;p33">
                      <a:extLst>
                        <a:ext uri="{FF2B5EF4-FFF2-40B4-BE49-F238E27FC236}">
                          <a16:creationId xmlns:a16="http://schemas.microsoft.com/office/drawing/2014/main" id="{10E25E95-E563-48E1-AA55-BFBADA78A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256;p33">
                      <a:extLst>
                        <a:ext uri="{FF2B5EF4-FFF2-40B4-BE49-F238E27FC236}">
                          <a16:creationId xmlns:a16="http://schemas.microsoft.com/office/drawing/2014/main" id="{D279ACED-2EF8-483D-AA15-1E819B095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257;p33">
                      <a:extLst>
                        <a:ext uri="{FF2B5EF4-FFF2-40B4-BE49-F238E27FC236}">
                          <a16:creationId xmlns:a16="http://schemas.microsoft.com/office/drawing/2014/main" id="{1662E4BA-A31F-401C-B887-82A4D72F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258;p33">
                      <a:extLst>
                        <a:ext uri="{FF2B5EF4-FFF2-40B4-BE49-F238E27FC236}">
                          <a16:creationId xmlns:a16="http://schemas.microsoft.com/office/drawing/2014/main" id="{779434EE-6625-4EF2-B14A-ABF74DB3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59" name="Google Shape;259;p33">
                <a:extLst>
                  <a:ext uri="{FF2B5EF4-FFF2-40B4-BE49-F238E27FC236}">
                    <a16:creationId xmlns:a16="http://schemas.microsoft.com/office/drawing/2014/main" id="{AC9981F2-09CE-4B7A-9282-B4F716DFB1D9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60;p33">
                <a:extLst>
                  <a:ext uri="{FF2B5EF4-FFF2-40B4-BE49-F238E27FC236}">
                    <a16:creationId xmlns:a16="http://schemas.microsoft.com/office/drawing/2014/main" id="{EFF64BE3-D470-4145-A030-998835FAF6FD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61;p33">
                <a:extLst>
                  <a:ext uri="{FF2B5EF4-FFF2-40B4-BE49-F238E27FC236}">
                    <a16:creationId xmlns:a16="http://schemas.microsoft.com/office/drawing/2014/main" id="{0654827A-DA5E-406E-BDD3-FE2DCBE1DDA0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7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4453" y="2205697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537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2819" y="101743"/>
            <a:ext cx="8629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43" y="1509967"/>
            <a:ext cx="4957994" cy="5172076"/>
            <a:chOff x="8643" y="1509967"/>
            <a:chExt cx="4957994" cy="5172076"/>
          </a:xfrm>
        </p:grpSpPr>
        <p:pic>
          <p:nvPicPr>
            <p:cNvPr id="7170" name="Picture 2" descr="6 cách vẽ ngôi nhà cực đơn giản mà đẹp cho bé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52" t="1969" r="2836" b="70825"/>
            <a:stretch/>
          </p:blipFill>
          <p:spPr bwMode="auto">
            <a:xfrm>
              <a:off x="8643" y="1509967"/>
              <a:ext cx="4957994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76034" y="2553931"/>
              <a:ext cx="2823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99664" y="1408833"/>
            <a:ext cx="4999663" cy="5172076"/>
            <a:chOff x="7099664" y="1408833"/>
            <a:chExt cx="4999663" cy="5172076"/>
          </a:xfrm>
        </p:grpSpPr>
        <p:pic>
          <p:nvPicPr>
            <p:cNvPr id="4" name="Picture 2" descr="6 cách vẽ ngôi nhà cực đơn giản mà đẹp cho bé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52" t="1969" r="2468" b="70825"/>
            <a:stretch/>
          </p:blipFill>
          <p:spPr bwMode="auto">
            <a:xfrm>
              <a:off x="7099664" y="1408833"/>
              <a:ext cx="4999663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187889" y="2466763"/>
              <a:ext cx="2823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026999" y="1057385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77960" y="2053896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24416" y="3149100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75377" y="4145611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4416" y="5076858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75377" y="6073369"/>
            <a:ext cx="2096655" cy="68349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Giẫm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35378 0.431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2159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22943 0.279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13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1862 0.255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127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36537 0.0604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3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35117 0.0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49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3086 -0.059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4BCD9A-53C5-4491-A5F3-90FF8DDC5C8A}"/>
              </a:ext>
            </a:extLst>
          </p:cNvPr>
          <p:cNvGrpSpPr/>
          <p:nvPr/>
        </p:nvGrpSpPr>
        <p:grpSpPr>
          <a:xfrm>
            <a:off x="574754" y="134913"/>
            <a:ext cx="11042492" cy="731520"/>
            <a:chOff x="294783" y="915918"/>
            <a:chExt cx="11042492" cy="7315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1655AA-0297-4114-8FD3-2600CCC64CED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9A8F21A0-F5DC-447B-B948-549A51660072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3B2C7ADE-EB3D-4B44-A398-1A4B69808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723ECB-7F5A-408C-93AE-EF45668EF3E2}"/>
                </a:ext>
              </a:extLst>
            </p:cNvPr>
            <p:cNvSpPr txBox="1"/>
            <p:nvPr/>
          </p:nvSpPr>
          <p:spPr>
            <a:xfrm>
              <a:off x="1047742" y="1031885"/>
              <a:ext cx="102895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5BA304-4781-47EE-AF42-788071031B76}"/>
              </a:ext>
            </a:extLst>
          </p:cNvPr>
          <p:cNvSpPr txBox="1"/>
          <p:nvPr/>
        </p:nvSpPr>
        <p:spPr>
          <a:xfrm>
            <a:off x="1885072" y="1289953"/>
            <a:ext cx="56130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B32C444-D640-41FF-A2E5-FB87B031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05" y="1432046"/>
            <a:ext cx="5600700" cy="3571875"/>
          </a:xfrm>
          <a:prstGeom prst="rect">
            <a:avLst/>
          </a:prstGeom>
        </p:spPr>
      </p:pic>
      <p:cxnSp>
        <p:nvCxnSpPr>
          <p:cNvPr id="9" name="Straight Connector 8">
            <a:hlinkClick r:id="rId4" action="ppaction://hlinksldjump"/>
            <a:extLst>
              <a:ext uri="{FF2B5EF4-FFF2-40B4-BE49-F238E27FC236}">
                <a16:creationId xmlns:a16="http://schemas.microsoft.com/office/drawing/2014/main" id="{8EA87648-6C5C-4693-BE2B-60685E3EBCBC}"/>
              </a:ext>
            </a:extLst>
          </p:cNvPr>
          <p:cNvCxnSpPr>
            <a:cxnSpLocks/>
          </p:cNvCxnSpPr>
          <p:nvPr/>
        </p:nvCxnSpPr>
        <p:spPr>
          <a:xfrm>
            <a:off x="4333461" y="2432752"/>
            <a:ext cx="400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E19EB7-0A44-4FCC-B633-2FC4F38D9887}"/>
              </a:ext>
            </a:extLst>
          </p:cNvPr>
          <p:cNvCxnSpPr>
            <a:cxnSpLocks/>
          </p:cNvCxnSpPr>
          <p:nvPr/>
        </p:nvCxnSpPr>
        <p:spPr>
          <a:xfrm>
            <a:off x="3972950" y="3711527"/>
            <a:ext cx="688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hlinkClick r:id="rId5" action="ppaction://hlinksldjump"/>
            <a:extLst>
              <a:ext uri="{FF2B5EF4-FFF2-40B4-BE49-F238E27FC236}">
                <a16:creationId xmlns:a16="http://schemas.microsoft.com/office/drawing/2014/main" id="{A602556F-D54E-4DBE-AB16-0E28068A6FB3}"/>
              </a:ext>
            </a:extLst>
          </p:cNvPr>
          <p:cNvCxnSpPr>
            <a:cxnSpLocks/>
          </p:cNvCxnSpPr>
          <p:nvPr/>
        </p:nvCxnSpPr>
        <p:spPr>
          <a:xfrm>
            <a:off x="3107199" y="4847936"/>
            <a:ext cx="1731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305D70-EA91-1C7B-D90D-C2990EBD5BCD}"/>
              </a:ext>
            </a:extLst>
          </p:cNvPr>
          <p:cNvCxnSpPr>
            <a:cxnSpLocks/>
          </p:cNvCxnSpPr>
          <p:nvPr/>
        </p:nvCxnSpPr>
        <p:spPr>
          <a:xfrm>
            <a:off x="2398022" y="737719"/>
            <a:ext cx="3540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82C1616B-9AD7-46D4-8890-55BF7FF92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1" y="428625"/>
            <a:ext cx="9755371" cy="5121570"/>
          </a:xfrm>
          <a:prstGeom prst="rect">
            <a:avLst/>
          </a:prstGeom>
        </p:spPr>
      </p:pic>
      <p:pic>
        <p:nvPicPr>
          <p:cNvPr id="4" name="Tieng-des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6AE4EDB4-B372-48AD-BD75-81C9E88B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308" y="5550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B29D813E-F741-4D42-9087-C68BF17C9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r: 5 Points 2">
            <a:hlinkClick r:id="rId5" action="ppaction://hlinksldjump"/>
            <a:extLst>
              <a:ext uri="{FF2B5EF4-FFF2-40B4-BE49-F238E27FC236}">
                <a16:creationId xmlns:a16="http://schemas.microsoft.com/office/drawing/2014/main" id="{DEC4E521-7D41-5408-4492-8C58BA93F8C9}"/>
              </a:ext>
            </a:extLst>
          </p:cNvPr>
          <p:cNvSpPr/>
          <p:nvPr/>
        </p:nvSpPr>
        <p:spPr>
          <a:xfrm>
            <a:off x="11635409" y="1060174"/>
            <a:ext cx="410817" cy="344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271B13-91C9-4E66-AF7E-3768F57E9518}"/>
              </a:ext>
            </a:extLst>
          </p:cNvPr>
          <p:cNvGrpSpPr/>
          <p:nvPr/>
        </p:nvGrpSpPr>
        <p:grpSpPr>
          <a:xfrm>
            <a:off x="762750" y="391081"/>
            <a:ext cx="11246370" cy="797435"/>
            <a:chOff x="294784" y="915918"/>
            <a:chExt cx="10679135" cy="7974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A1FDAA-6879-4D21-B9A5-FDA8225A4880}"/>
                </a:ext>
              </a:extLst>
            </p:cNvPr>
            <p:cNvGrpSpPr/>
            <p:nvPr/>
          </p:nvGrpSpPr>
          <p:grpSpPr>
            <a:xfrm>
              <a:off x="294784" y="915918"/>
              <a:ext cx="763714" cy="731520"/>
              <a:chOff x="3065608" y="1727884"/>
              <a:chExt cx="124967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32CFA647-9CF8-46D4-A8BA-9A1971BDDD2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 b="1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56046C5A-A2F9-4BE8-B217-3CE4E1DFDC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8286" y="1937044"/>
                <a:ext cx="1197000" cy="770400"/>
              </a:xfrm>
              <a:prstGeom prst="rect">
                <a:avLst/>
              </a:prstGeom>
              <a:noFill/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761C14-F8FE-4ECD-9612-C1B67C15F62F}"/>
                </a:ext>
              </a:extLst>
            </p:cNvPr>
            <p:cNvSpPr txBox="1"/>
            <p:nvPr/>
          </p:nvSpPr>
          <p:spPr>
            <a:xfrm>
              <a:off x="798627" y="979819"/>
              <a:ext cx="10175292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tạo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764480-196D-4570-B5B7-4F1C3C529DC7}"/>
              </a:ext>
            </a:extLst>
          </p:cNvPr>
          <p:cNvSpPr/>
          <p:nvPr/>
        </p:nvSpPr>
        <p:spPr>
          <a:xfrm>
            <a:off x="1781035" y="2423160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0C807C-2D11-4699-99F9-A3A4D0F71422}"/>
              </a:ext>
            </a:extLst>
          </p:cNvPr>
          <p:cNvSpPr/>
          <p:nvPr/>
        </p:nvSpPr>
        <p:spPr>
          <a:xfrm>
            <a:off x="1781035" y="3553861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C5325B-21F3-436B-A964-B18DC9EF8D69}"/>
              </a:ext>
            </a:extLst>
          </p:cNvPr>
          <p:cNvSpPr/>
          <p:nvPr/>
        </p:nvSpPr>
        <p:spPr>
          <a:xfrm>
            <a:off x="1781035" y="4657022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DF8B05-81F5-44D5-8743-A9057A394593}"/>
              </a:ext>
            </a:extLst>
          </p:cNvPr>
          <p:cNvSpPr/>
          <p:nvPr/>
        </p:nvSpPr>
        <p:spPr>
          <a:xfrm>
            <a:off x="6284338" y="2423160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1476D7-02F8-47A1-B8A4-28F4D5FF9022}"/>
              </a:ext>
            </a:extLst>
          </p:cNvPr>
          <p:cNvSpPr/>
          <p:nvPr/>
        </p:nvSpPr>
        <p:spPr>
          <a:xfrm>
            <a:off x="6284338" y="3553861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6709AD-2FC7-402D-84B5-DC994FFE5CEF}"/>
              </a:ext>
            </a:extLst>
          </p:cNvPr>
          <p:cNvSpPr/>
          <p:nvPr/>
        </p:nvSpPr>
        <p:spPr>
          <a:xfrm>
            <a:off x="6284338" y="4684562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0C5E96-3A8E-494C-BD70-3C0AAE739DD2}"/>
              </a:ext>
            </a:extLst>
          </p:cNvPr>
          <p:cNvSpPr/>
          <p:nvPr/>
        </p:nvSpPr>
        <p:spPr>
          <a:xfrm>
            <a:off x="2793358" y="1388311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9DD20-69B4-4B18-AD5F-729B922C6D1F}"/>
              </a:ext>
            </a:extLst>
          </p:cNvPr>
          <p:cNvSpPr/>
          <p:nvPr/>
        </p:nvSpPr>
        <p:spPr>
          <a:xfrm>
            <a:off x="8018172" y="1402922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id="{4D1A2645-3D2D-4827-AE32-ECFB19C7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-3" b="961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small bird on a leaf&#10;&#10;Description automatically generated with medium confidence">
            <a:extLst>
              <a:ext uri="{FF2B5EF4-FFF2-40B4-BE49-F238E27FC236}">
                <a16:creationId xmlns:a16="http://schemas.microsoft.com/office/drawing/2014/main" id="{5090B87D-B9F4-49A3-B118-DAF7C91F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8" b="1082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group of bugs on a leaf&#10;&#10;Description automatically generated with medium confidence">
            <a:extLst>
              <a:ext uri="{FF2B5EF4-FFF2-40B4-BE49-F238E27FC236}">
                <a16:creationId xmlns:a16="http://schemas.microsoft.com/office/drawing/2014/main" id="{ED56129C-F5D0-4C8F-B414-9FF9A9223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6472"/>
          <a:stretch/>
        </p:blipFill>
        <p:spPr>
          <a:xfrm>
            <a:off x="0" y="10"/>
            <a:ext cx="750311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9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F09FA34-4357-40AE-BDF8-6080511BF582}"/>
              </a:ext>
            </a:extLst>
          </p:cNvPr>
          <p:cNvGrpSpPr/>
          <p:nvPr/>
        </p:nvGrpSpPr>
        <p:grpSpPr>
          <a:xfrm>
            <a:off x="202482" y="362145"/>
            <a:ext cx="11014158" cy="1274733"/>
            <a:chOff x="294783" y="915918"/>
            <a:chExt cx="11014158" cy="12747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2FAC063-EAA6-40A4-B3AC-7A6CBDC9D009}"/>
                </a:ext>
              </a:extLst>
            </p:cNvPr>
            <p:cNvGrpSpPr/>
            <p:nvPr/>
          </p:nvGrpSpPr>
          <p:grpSpPr>
            <a:xfrm>
              <a:off x="294783" y="915918"/>
              <a:ext cx="757254" cy="731520"/>
              <a:chOff x="3065608" y="1727884"/>
              <a:chExt cx="1239108" cy="1188720"/>
            </a:xfrm>
          </p:grpSpPr>
          <p:sp>
            <p:nvSpPr>
              <p:cNvPr id="26" name="Google Shape;418;p36">
                <a:extLst>
                  <a:ext uri="{FF2B5EF4-FFF2-40B4-BE49-F238E27FC236}">
                    <a16:creationId xmlns:a16="http://schemas.microsoft.com/office/drawing/2014/main" id="{D48923B7-5C89-465F-AA47-D8365151F6AA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66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7" name="Google Shape;423;p36">
                <a:extLst>
                  <a:ext uri="{FF2B5EF4-FFF2-40B4-BE49-F238E27FC236}">
                    <a16:creationId xmlns:a16="http://schemas.microsoft.com/office/drawing/2014/main" id="{8C9043EA-2448-4E5F-A1B8-724C646AA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7717" y="1937044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2D2860-22CA-4E3E-AEC0-1BC567CE5607}"/>
                </a:ext>
              </a:extLst>
            </p:cNvPr>
            <p:cNvSpPr txBox="1"/>
            <p:nvPr/>
          </p:nvSpPr>
          <p:spPr>
            <a:xfrm>
              <a:off x="1052037" y="999299"/>
              <a:ext cx="10256904" cy="119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FC61BE0-3EDC-4659-AD5B-F29453F0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77" y="4125277"/>
            <a:ext cx="2732723" cy="273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19A5C-5755-44A1-ACF7-81C1DB98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C40E4-1D24-4051-880F-5839C392F56E}"/>
              </a:ext>
            </a:extLst>
          </p:cNvPr>
          <p:cNvSpPr txBox="1"/>
          <p:nvPr/>
        </p:nvSpPr>
        <p:spPr>
          <a:xfrm>
            <a:off x="2026920" y="4528912"/>
            <a:ext cx="547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315</Words>
  <Application>Microsoft Office PowerPoint</Application>
  <PresentationFormat>Widescreen</PresentationFormat>
  <Paragraphs>56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#Li-N UTM Ambrose</vt:lpstr>
      <vt:lpstr>Arial</vt:lpstr>
      <vt:lpstr>Arial Rounded MT Bold</vt:lpstr>
      <vt:lpstr>Arial-Rounded</vt:lpstr>
      <vt:lpstr>Calibri</vt:lpstr>
      <vt:lpstr>Calibri Light</vt:lpstr>
      <vt:lpstr>等线</vt:lpstr>
      <vt:lpstr>Gochi Hand</vt:lpstr>
      <vt:lpstr>HP001 4 hàng</vt:lpstr>
      <vt:lpstr>Patrick Hand</vt:lpstr>
      <vt:lpstr>Patrick Hand SC</vt:lpstr>
      <vt:lpstr>Quicksand</vt:lpstr>
      <vt:lpstr>Times New Roman</vt:lpstr>
      <vt:lpstr>Office Theme</vt:lpstr>
      <vt:lpstr>1_Office Theme</vt:lpstr>
      <vt:lpstr>English Language Grammar Rules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75</cp:revision>
  <dcterms:created xsi:type="dcterms:W3CDTF">2021-12-12T09:26:29Z</dcterms:created>
  <dcterms:modified xsi:type="dcterms:W3CDTF">2023-04-05T14:03:45Z</dcterms:modified>
</cp:coreProperties>
</file>