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0" r:id="rId2"/>
    <p:sldId id="258" r:id="rId3"/>
    <p:sldId id="259" r:id="rId4"/>
    <p:sldId id="260" r:id="rId5"/>
    <p:sldId id="261" r:id="rId6"/>
    <p:sldId id="262" r:id="rId7"/>
    <p:sldId id="257" r:id="rId8"/>
    <p:sldId id="279" r:id="rId9"/>
    <p:sldId id="263" r:id="rId10"/>
    <p:sldId id="265" r:id="rId11"/>
    <p:sldId id="268" r:id="rId12"/>
    <p:sldId id="266" r:id="rId13"/>
    <p:sldId id="269" r:id="rId14"/>
    <p:sldId id="270" r:id="rId15"/>
    <p:sldId id="271" r:id="rId16"/>
    <p:sldId id="272" r:id="rId17"/>
    <p:sldId id="273" r:id="rId18"/>
    <p:sldId id="281" r:id="rId19"/>
    <p:sldId id="274" r:id="rId20"/>
    <p:sldId id="275" r:id="rId21"/>
    <p:sldId id="276" r:id="rId22"/>
    <p:sldId id="282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00" autoAdjust="0"/>
    <p:restoredTop sz="94660"/>
  </p:normalViewPr>
  <p:slideViewPr>
    <p:cSldViewPr>
      <p:cViewPr varScale="1">
        <p:scale>
          <a:sx n="64" d="100"/>
          <a:sy n="64" d="100"/>
        </p:scale>
        <p:origin x="-16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5DC98-9A82-42E4-A94A-1AF00F7CC151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C6ED8-1C4A-4764-9600-1DBA3ECD70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6ED8-1C4A-4764-9600-1DBA3ECD706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757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17FE-828B-466F-B3EC-32DB1919BE8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A113-6B98-4913-97DC-A723D8E1F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17FE-828B-466F-B3EC-32DB1919BE8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A113-6B98-4913-97DC-A723D8E1F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17FE-828B-466F-B3EC-32DB1919BE8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A113-6B98-4913-97DC-A723D8E1F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672464" y="1603302"/>
            <a:ext cx="7400615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2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44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9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17FE-828B-466F-B3EC-32DB1919BE8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A113-6B98-4913-97DC-A723D8E1F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17FE-828B-466F-B3EC-32DB1919BE8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A113-6B98-4913-97DC-A723D8E1F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17FE-828B-466F-B3EC-32DB1919BE8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A113-6B98-4913-97DC-A723D8E1F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17FE-828B-466F-B3EC-32DB1919BE8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A113-6B98-4913-97DC-A723D8E1F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17FE-828B-466F-B3EC-32DB1919BE8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A113-6B98-4913-97DC-A723D8E1F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17FE-828B-466F-B3EC-32DB1919BE8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A113-6B98-4913-97DC-A723D8E1F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17FE-828B-466F-B3EC-32DB1919BE8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A113-6B98-4913-97DC-A723D8E1F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17FE-828B-466F-B3EC-32DB1919BE8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A113-6B98-4913-97DC-A723D8E1F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217FE-828B-466F-B3EC-32DB1919BE8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2A113-6B98-4913-97DC-A723D8E1F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&#225;o%20&#225;n%20n&#259;m%202022%20-%202023\Thi%20GVG%20tr&#432;&#7901;ng\TrangSachEmYeu-BeTrieuVy-2429827_hq%20(mp3cut.net).m4a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&#225;o%20&#225;n%20n&#259;m%202022%20-%202023\Thi%20GVG%20tr&#432;&#7901;ng\12%20(mp3cut.net).m4a" TargetMode="Externa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&#225;o%20&#225;n%20n&#259;m%202022%20-%202023\Thi%20GVG%20tr&#432;&#7901;ng\Khi%20trang%20s&#225;ch%20m&#7903;%20ra-%20Video%20Lyric%20L&#234;%20K&#7923;%20(mp3cut.net).m4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0584" y="468924"/>
            <a:ext cx="668215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MỪNG CÁC THẦY CÔ GIÁO ĐÃ VỀ DỰ GIỜ LỚP 2A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Rounded Rectangle 4"/>
          <p:cNvSpPr/>
          <p:nvPr/>
        </p:nvSpPr>
        <p:spPr>
          <a:xfrm>
            <a:off x="1285852" y="1357298"/>
            <a:ext cx="7858148" cy="4260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5228" y="4671704"/>
            <a:ext cx="1271022" cy="2161906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8679" y="3987066"/>
            <a:ext cx="2391539" cy="2671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9474" y="1"/>
            <a:ext cx="814526" cy="10808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27C2DB3-C826-47BA-878A-3251DC6E4742}"/>
              </a:ext>
            </a:extLst>
          </p:cNvPr>
          <p:cNvSpPr txBox="1"/>
          <p:nvPr/>
        </p:nvSpPr>
        <p:spPr>
          <a:xfrm>
            <a:off x="1571604" y="1656092"/>
            <a:ext cx="7286675" cy="203127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kumimoji="0" lang="en-US" sz="7200" b="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- ĐÁP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 CHUYÊN GIA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6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4E7D17C-8ED1-4A76-B91A-CD50EEB51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"/>
            <a:ext cx="8858280" cy="3085038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76B20624-2B04-4D35-A636-A913F3068E17}"/>
              </a:ext>
            </a:extLst>
          </p:cNvPr>
          <p:cNvSpPr/>
          <p:nvPr/>
        </p:nvSpPr>
        <p:spPr>
          <a:xfrm>
            <a:off x="1220756" y="3588152"/>
            <a:ext cx="1310833" cy="8449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F50D654-247D-4462-A80A-89AA2FCBAB34}"/>
              </a:ext>
            </a:extLst>
          </p:cNvPr>
          <p:cNvSpPr/>
          <p:nvPr/>
        </p:nvSpPr>
        <p:spPr>
          <a:xfrm>
            <a:off x="3000364" y="3683903"/>
            <a:ext cx="1545221" cy="8449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0594A5A-D535-496A-A9ED-04A2E8B918EE}"/>
              </a:ext>
            </a:extLst>
          </p:cNvPr>
          <p:cNvSpPr/>
          <p:nvPr/>
        </p:nvSpPr>
        <p:spPr>
          <a:xfrm>
            <a:off x="4887411" y="3683903"/>
            <a:ext cx="1545221" cy="8449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1666C73-E01D-4AA8-A553-9CF7CA1D0527}"/>
              </a:ext>
            </a:extLst>
          </p:cNvPr>
          <p:cNvSpPr/>
          <p:nvPr/>
        </p:nvSpPr>
        <p:spPr>
          <a:xfrm>
            <a:off x="6901407" y="3643392"/>
            <a:ext cx="1813997" cy="8449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04C82FC-94DA-4CF4-9056-C5710DE41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8282" y="5656126"/>
            <a:ext cx="905719" cy="120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430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11B91D-7E4B-4291-A7F6-A408599A2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4786314" cy="3571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86314" y="0"/>
            <a:ext cx="4357686" cy="3571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571876"/>
            <a:ext cx="9144000" cy="3286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14546" y="1214422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1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7884" y="142873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86512" y="1214422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2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9124" y="4500570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3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6C0FAD-E468-4442-820B-C78D1F5AD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2725"/>
            <a:ext cx="9143999" cy="515507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xmlns="" id="{0D96E12F-CE22-4ED2-A58F-B9963A21E812}"/>
              </a:ext>
            </a:extLst>
          </p:cNvPr>
          <p:cNvSpPr/>
          <p:nvPr/>
        </p:nvSpPr>
        <p:spPr>
          <a:xfrm>
            <a:off x="3321934" y="5440362"/>
            <a:ext cx="5405377" cy="1314913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11B91D-7E4B-4291-A7F6-A408599A2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86314" y="0"/>
            <a:ext cx="4357686" cy="3571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571876"/>
            <a:ext cx="9144000" cy="3286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57884" y="142873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86512" y="1214422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2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9124" y="4500570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3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857232"/>
            <a:ext cx="892971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Theo bạn, khổ thơ cuối ý nói gì?</a:t>
            </a:r>
          </a:p>
          <a:p>
            <a:pPr marL="342900" indent="-342900">
              <a:buAutoNum type="alphaLcPeriod"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 trang sách có tiếng sóng vỗ.</a:t>
            </a:r>
          </a:p>
          <a:p>
            <a:pPr marL="342900" indent="-342900">
              <a:buAutoNum type="alphaLcPeriod"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 trang sách có mây trời đang bay.</a:t>
            </a:r>
          </a:p>
          <a:p>
            <a:pPr marL="342900" indent="-342900">
              <a:buAutoNum type="alphaLcPeriod"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 trang sách có nhiều điều thú vị về cuộc sống.</a:t>
            </a:r>
          </a:p>
          <a:p>
            <a:endParaRPr lang="en-US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32F5B30-A56E-4728-9227-E75D06A88F8B}"/>
              </a:ext>
            </a:extLst>
          </p:cNvPr>
          <p:cNvSpPr/>
          <p:nvPr/>
        </p:nvSpPr>
        <p:spPr>
          <a:xfrm>
            <a:off x="214282" y="2857496"/>
            <a:ext cx="544010" cy="584775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11B91D-7E4B-4291-A7F6-A408599A2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571876"/>
            <a:ext cx="9144000" cy="3286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57884" y="142873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29124" y="4500570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3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11B91D-7E4B-4291-A7F6-A408599A2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8929718" cy="692614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3487DF99-5B30-47C0-8E2D-B1F12C1FF6EA}"/>
              </a:ext>
            </a:extLst>
          </p:cNvPr>
          <p:cNvCxnSpPr/>
          <p:nvPr/>
        </p:nvCxnSpPr>
        <p:spPr>
          <a:xfrm>
            <a:off x="4000496" y="3071810"/>
            <a:ext cx="19677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487DF99-5B30-47C0-8E2D-B1F12C1FF6EA}"/>
              </a:ext>
            </a:extLst>
          </p:cNvPr>
          <p:cNvCxnSpPr/>
          <p:nvPr/>
        </p:nvCxnSpPr>
        <p:spPr>
          <a:xfrm>
            <a:off x="3500430" y="3429000"/>
            <a:ext cx="19677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487DF99-5B30-47C0-8E2D-B1F12C1FF6EA}"/>
              </a:ext>
            </a:extLst>
          </p:cNvPr>
          <p:cNvCxnSpPr/>
          <p:nvPr/>
        </p:nvCxnSpPr>
        <p:spPr>
          <a:xfrm>
            <a:off x="7429520" y="3071810"/>
            <a:ext cx="19677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487DF99-5B30-47C0-8E2D-B1F12C1FF6EA}"/>
              </a:ext>
            </a:extLst>
          </p:cNvPr>
          <p:cNvCxnSpPr/>
          <p:nvPr/>
        </p:nvCxnSpPr>
        <p:spPr>
          <a:xfrm>
            <a:off x="7072330" y="3429000"/>
            <a:ext cx="19677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487DF99-5B30-47C0-8E2D-B1F12C1FF6EA}"/>
              </a:ext>
            </a:extLst>
          </p:cNvPr>
          <p:cNvCxnSpPr/>
          <p:nvPr/>
        </p:nvCxnSpPr>
        <p:spPr>
          <a:xfrm>
            <a:off x="7072330" y="5143512"/>
            <a:ext cx="21431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487DF99-5B30-47C0-8E2D-B1F12C1FF6EA}"/>
              </a:ext>
            </a:extLst>
          </p:cNvPr>
          <p:cNvCxnSpPr/>
          <p:nvPr/>
        </p:nvCxnSpPr>
        <p:spPr>
          <a:xfrm>
            <a:off x="7215206" y="5929330"/>
            <a:ext cx="19677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trang sách mở ra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856357"/>
            <a:ext cx="47149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Khi trang sách mở ra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Chân trời xa xích lại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Bắt đầu  là cỏ dại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Thứ đến  là cánh chim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Sau nữa  là trẻ con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Cuối cùng là người lớn.</a:t>
            </a: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Trong trang sách có biển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Em thấy những cánh buồm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Trong trang sách có rừng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Với bao nhiêu là gió.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6314" y="928670"/>
            <a:ext cx="48577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Trang sách còn có lửa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Mà giấy chẳng cháy đâu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Trang sách có ao sâu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Mà giấy không hề ướt.</a:t>
            </a: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Trang sách không nói được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Sao em nghe điều gì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Dạt dào như sóng vỗ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Một chân trời đang đi.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071802" y="1857364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00298" y="2214554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286776" y="1857364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15272" y="2357430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786710" y="4143380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929586" y="5072074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428992" y="1071546"/>
            <a:ext cx="285752" cy="1428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857488" y="2000240"/>
            <a:ext cx="285752" cy="1428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357554" y="1571612"/>
            <a:ext cx="285752" cy="1428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643306" y="2428868"/>
            <a:ext cx="285752" cy="1428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071802" y="2928934"/>
            <a:ext cx="285752" cy="1428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893339" y="3464719"/>
            <a:ext cx="285752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821901" y="3464719"/>
            <a:ext cx="285752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1357290" y="2000240"/>
            <a:ext cx="285752" cy="1428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500166" y="2428868"/>
            <a:ext cx="285752" cy="1428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1464447" y="2964653"/>
            <a:ext cx="285752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929058" y="4357694"/>
            <a:ext cx="357190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286248" y="4786322"/>
            <a:ext cx="357190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4000496" y="5286388"/>
            <a:ext cx="357190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357554" y="5715016"/>
            <a:ext cx="357190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428992" y="5715016"/>
            <a:ext cx="357190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143900" y="1214422"/>
            <a:ext cx="357190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8501090" y="1643050"/>
            <a:ext cx="357190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8001024" y="2071678"/>
            <a:ext cx="357190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8215338" y="2571744"/>
            <a:ext cx="357190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8286776" y="2571744"/>
            <a:ext cx="357190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8929686" y="3500438"/>
            <a:ext cx="357190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7929586" y="4000504"/>
            <a:ext cx="357190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7929586" y="4357694"/>
            <a:ext cx="357190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8143900" y="4857760"/>
            <a:ext cx="357190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8215338" y="4929198"/>
            <a:ext cx="357190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1785918" y="3357562"/>
            <a:ext cx="285752" cy="1428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2428860" y="1071546"/>
            <a:ext cx="285752" cy="1428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143108" y="1500174"/>
            <a:ext cx="285752" cy="1428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2786050" y="4286256"/>
            <a:ext cx="285752" cy="1428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1428728" y="4786322"/>
            <a:ext cx="285752" cy="1428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2786050" y="5214950"/>
            <a:ext cx="285752" cy="1428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6500826" y="1142984"/>
            <a:ext cx="285752" cy="1428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6429388" y="2071678"/>
            <a:ext cx="285752" cy="1428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6429388" y="3429000"/>
            <a:ext cx="285752" cy="1428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shang\Desktop\ảnh trưng bày sach 19\5760653c5de0babee3f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703018"/>
          </a:xfrm>
          <a:prstGeom prst="rect">
            <a:avLst/>
          </a:prstGeom>
          <a:noFill/>
        </p:spPr>
      </p:pic>
      <p:pic>
        <p:nvPicPr>
          <p:cNvPr id="3" name="TrangSachEmYeu-BeTrieuVy-2429827_hq (mp3cut.net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5857892"/>
            <a:ext cx="714380" cy="590552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2 (mp3cut.net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714744" y="2285992"/>
            <a:ext cx="2152664" cy="2152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Tìm các từ ngữ chỉ sự vật trong khổ thơ thứ 2 hoặc khổ thơ thứ 3.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000240"/>
            <a:ext cx="47149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Trong trang sách có biển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Em thấy những cánh buồm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Trong trang sách có rừng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Với bao nhiêu là gió.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786314" y="2000240"/>
            <a:ext cx="43576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Trang sách còn có lửa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Mà giấy chẳng cháy đâu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Trang sách có ao sâu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Mà giấy không hề ướt.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429360-F460-4D14-9CEA-BF6A5A99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một câu về một cuốn truyện</a:t>
            </a:r>
          </a:p>
        </p:txBody>
      </p:sp>
    </p:spTree>
    <p:extLst>
      <p:ext uri="{BB962C8B-B14F-4D97-AF65-F5344CB8AC3E}">
        <p14:creationId xmlns="" xmlns:p14="http://schemas.microsoft.com/office/powerpoint/2010/main" val="245489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hi trang sách mở ra- Video Lyric Lê Kỳ (mp3cut.net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429520" y="5357826"/>
            <a:ext cx="1285884" cy="12858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5786" y="2786058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Chào tạm biệt các thầy cô và các em!</a:t>
            </a:r>
            <a:endParaRPr lang="en-US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shang\Desktop\ảnh trưng bày sach 19\abf933a80b74ec2ab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224" y="160638"/>
            <a:ext cx="8767119" cy="63544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1265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mshang\Desktop\ảnh trưng bày sach 19\c2b87ddd4501a25ffb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830" y="172996"/>
            <a:ext cx="8479823" cy="64255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shang\Desktop\ảnh trưng bày sach 19\7f21ce76f6aa11f448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164" y="0"/>
            <a:ext cx="8759912" cy="65985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shang\Desktop\ảnh trưng bày sach 19\23ce28a91075f72bae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358246" cy="635798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shang\Desktop\ảnh trưng bày sach 19\23ce28a91075f72bae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358246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11B91D-7E4B-4291-A7F6-A408599A2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4786314" cy="3571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86314" y="0"/>
            <a:ext cx="4357686" cy="3571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571876"/>
            <a:ext cx="9144000" cy="3286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14546" y="1214422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1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7884" y="142873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86512" y="1214422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2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9124" y="4500570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3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266</Words>
  <Application>Microsoft Office PowerPoint</Application>
  <PresentationFormat>On-screen Show (4:3)</PresentationFormat>
  <Paragraphs>58</Paragraphs>
  <Slides>24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Khi trang sách mở ra</vt:lpstr>
      <vt:lpstr>Slide 20</vt:lpstr>
      <vt:lpstr>Tìm các từ ngữ chỉ sự vật trong khổ thơ thứ 2 hoặc khổ thơ thứ 3.</vt:lpstr>
      <vt:lpstr>Slide 22</vt:lpstr>
      <vt:lpstr>Đặt một câu về một cuốn truyện</vt:lpstr>
      <vt:lpstr>Slide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mshang</dc:creator>
  <cp:lastModifiedBy>mshang</cp:lastModifiedBy>
  <cp:revision>48</cp:revision>
  <dcterms:created xsi:type="dcterms:W3CDTF">2022-10-18T05:10:59Z</dcterms:created>
  <dcterms:modified xsi:type="dcterms:W3CDTF">2022-10-24T14:19:54Z</dcterms:modified>
</cp:coreProperties>
</file>