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322" r:id="rId4"/>
    <p:sldId id="257" r:id="rId5"/>
    <p:sldId id="258" r:id="rId6"/>
    <p:sldId id="259" r:id="rId7"/>
    <p:sldId id="260" r:id="rId8"/>
    <p:sldId id="272" r:id="rId9"/>
    <p:sldId id="262" r:id="rId10"/>
    <p:sldId id="263" r:id="rId11"/>
    <p:sldId id="264" r:id="rId12"/>
    <p:sldId id="270" r:id="rId13"/>
    <p:sldId id="266" r:id="rId14"/>
    <p:sldId id="267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D6021-2302-4A11-9EB5-A9B185234915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E3044-EDEB-487C-A61F-442387FE9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0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2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5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8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72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0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3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5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2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4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672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4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504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1039-A180-4540-83C0-8A8A2FD9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6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8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91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7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4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0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0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4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18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0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5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3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3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A11E-5472-4C91-A9C2-965C369818D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39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My%20document\Nhac%20Tuyen%20Chon\uoc%20mo%20xanh.mp3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9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23" Type="http://schemas.openxmlformats.org/officeDocument/2006/relationships/image" Target="../media/image30.pn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19.jpe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.png"/><Relationship Id="rId18" Type="http://schemas.openxmlformats.org/officeDocument/2006/relationships/image" Target="../media/image41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gif"/><Relationship Id="rId12" Type="http://schemas.openxmlformats.org/officeDocument/2006/relationships/image" Target="../media/image3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45.jpeg"/><Relationship Id="rId4" Type="http://schemas.openxmlformats.org/officeDocument/2006/relationships/image" Target="../media/image19.jpe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8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31.png"/><Relationship Id="rId4" Type="http://schemas.openxmlformats.org/officeDocument/2006/relationships/image" Target="../media/image46.jpeg"/><Relationship Id="rId9" Type="http://schemas.microsoft.com/office/2007/relationships/hdphoto" Target="../media/hdphoto11.wdp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9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4" Type="http://schemas.openxmlformats.org/officeDocument/2006/relationships/image" Target="../media/image50.jpe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10" Type="http://schemas.openxmlformats.org/officeDocument/2006/relationships/audio" Target="../media/audio1.wav"/><Relationship Id="rId4" Type="http://schemas.openxmlformats.org/officeDocument/2006/relationships/image" Target="../media/image54.gif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gif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DF995FE-483E-45A2-A887-FFFAB5BF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.VnAristote" pitchFamily="34" charset="0"/>
            </a:endParaRPr>
          </a:p>
        </p:txBody>
      </p:sp>
      <p:sp>
        <p:nvSpPr>
          <p:cNvPr id="54275" name="WordArt 7">
            <a:extLst>
              <a:ext uri="{FF2B5EF4-FFF2-40B4-BE49-F238E27FC236}">
                <a16:creationId xmlns:a16="http://schemas.microsoft.com/office/drawing/2014/main" id="{FD38DAAB-A77D-4F5D-9D4E-16EB392D9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1" y="775853"/>
            <a:ext cx="10655300" cy="731462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+mn-lt"/>
                <a:cs typeface="+mn-cs"/>
              </a:rPr>
              <a:t> </a:t>
            </a:r>
            <a:r>
              <a:rPr lang="vi-VN" sz="32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giáo về dự giờ , thăm lớp </a:t>
            </a:r>
          </a:p>
        </p:txBody>
      </p:sp>
      <p:sp>
        <p:nvSpPr>
          <p:cNvPr id="54277" name="AutoShape 5">
            <a:extLst>
              <a:ext uri="{FF2B5EF4-FFF2-40B4-BE49-F238E27FC236}">
                <a16:creationId xmlns:a16="http://schemas.microsoft.com/office/drawing/2014/main" id="{7169A325-862A-4E42-952C-43F8CFDC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0" y="3200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id="{945E8963-20DA-4054-9BAD-C4FFE53A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4419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79" name="AutoShape 7">
            <a:extLst>
              <a:ext uri="{FF2B5EF4-FFF2-40B4-BE49-F238E27FC236}">
                <a16:creationId xmlns:a16="http://schemas.microsoft.com/office/drawing/2014/main" id="{833E7EC3-EA3D-4E35-B3F1-7C355890F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914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80" name="AutoShape 8">
            <a:extLst>
              <a:ext uri="{FF2B5EF4-FFF2-40B4-BE49-F238E27FC236}">
                <a16:creationId xmlns:a16="http://schemas.microsoft.com/office/drawing/2014/main" id="{BCF8253E-40B3-459A-AEFF-1FC91638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7813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81" name="AutoShape 9">
            <a:extLst>
              <a:ext uri="{FF2B5EF4-FFF2-40B4-BE49-F238E27FC236}">
                <a16:creationId xmlns:a16="http://schemas.microsoft.com/office/drawing/2014/main" id="{5DD71365-19B2-45E4-9DCD-C242AA092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295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82" name="AutoShape 10">
            <a:extLst>
              <a:ext uri="{FF2B5EF4-FFF2-40B4-BE49-F238E27FC236}">
                <a16:creationId xmlns:a16="http://schemas.microsoft.com/office/drawing/2014/main" id="{1D1EFC61-4608-45A8-A8B2-1FA773FF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4191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83" name="AutoShape 11">
            <a:extLst>
              <a:ext uri="{FF2B5EF4-FFF2-40B4-BE49-F238E27FC236}">
                <a16:creationId xmlns:a16="http://schemas.microsoft.com/office/drawing/2014/main" id="{4230A2C7-AEEA-431B-AE66-247D1B379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1371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54284" name="AutoShape 12">
            <a:extLst>
              <a:ext uri="{FF2B5EF4-FFF2-40B4-BE49-F238E27FC236}">
                <a16:creationId xmlns:a16="http://schemas.microsoft.com/office/drawing/2014/main" id="{F95D551F-39FE-47BA-A449-0C808A35F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457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060" name="Text Box 13">
            <a:extLst>
              <a:ext uri="{FF2B5EF4-FFF2-40B4-BE49-F238E27FC236}">
                <a16:creationId xmlns:a16="http://schemas.microsoft.com/office/drawing/2014/main" id="{C0158C42-E0E5-49F9-97D8-4D0E66434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4800600"/>
            <a:ext cx="812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Arabia" panose="020B7200000000000000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>
              <a:latin typeface=".VnArabia" panose="020B7200000000000000" pitchFamily="34" charset="0"/>
            </a:endParaRPr>
          </a:p>
        </p:txBody>
      </p:sp>
      <p:sp>
        <p:nvSpPr>
          <p:cNvPr id="2061" name="Text Box 14">
            <a:extLst>
              <a:ext uri="{FF2B5EF4-FFF2-40B4-BE49-F238E27FC236}">
                <a16:creationId xmlns:a16="http://schemas.microsoft.com/office/drawing/2014/main" id="{D539C69C-47A5-40AF-AC63-2F10FC2FC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2919413"/>
            <a:ext cx="10160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54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Lġ</a:t>
            </a:r>
            <a:r>
              <a:rPr lang="en-US" altLang="en-US" sz="54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 1</a:t>
            </a:r>
            <a:r>
              <a:rPr lang="vi-VN" altLang="en-US" sz="5400" b="1" dirty="0">
                <a:solidFill>
                  <a:srgbClr val="0000CC"/>
                </a:solidFill>
                <a:latin typeface="HP001 4 hàng" panose="020B0603050302020204" pitchFamily="34" charset="0"/>
              </a:rPr>
              <a:t>A</a:t>
            </a:r>
            <a:endParaRPr lang="en-US" altLang="en-US" sz="54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54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54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hǌ</a:t>
            </a:r>
            <a:r>
              <a:rPr lang="en-US" altLang="en-US" sz="54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: 2022 - 2023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2" name="Picture 16" descr="1">
            <a:extLst>
              <a:ext uri="{FF2B5EF4-FFF2-40B4-BE49-F238E27FC236}">
                <a16:creationId xmlns:a16="http://schemas.microsoft.com/office/drawing/2014/main" id="{121B0896-08EE-4B06-9ECC-F8CF9C7964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363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1">
            <a:extLst>
              <a:ext uri="{FF2B5EF4-FFF2-40B4-BE49-F238E27FC236}">
                <a16:creationId xmlns:a16="http://schemas.microsoft.com/office/drawing/2014/main" id="{1154AB57-D71C-4B1C-9FC4-71C2B5B1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4724400"/>
            <a:ext cx="27574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uoc mo xanh.mp3">
            <a:hlinkClick r:id="" action="ppaction://media"/>
            <a:extLst>
              <a:ext uri="{FF2B5EF4-FFF2-40B4-BE49-F238E27FC236}">
                <a16:creationId xmlns:a16="http://schemas.microsoft.com/office/drawing/2014/main" id="{59052F50-855E-4C3F-AC74-A78A8F69DE6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L3">
            <a:extLst>
              <a:ext uri="{FF2B5EF4-FFF2-40B4-BE49-F238E27FC236}">
                <a16:creationId xmlns:a16="http://schemas.microsoft.com/office/drawing/2014/main" id="{6151D4A8-C58D-4A5A-9F4C-6E071C2AD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324600"/>
            <a:ext cx="10261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5">
            <a:extLst>
              <a:ext uri="{FF2B5EF4-FFF2-40B4-BE49-F238E27FC236}">
                <a16:creationId xmlns:a16="http://schemas.microsoft.com/office/drawing/2014/main" id="{7B0436DA-ED37-4679-AAAC-CF93E8845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0" y="5345113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481CCD79-B36B-44E7-A769-46A16512F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5084763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id="{FDCAF9EB-0101-4289-8441-E84F027D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5191125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3A2EC9F3-FFC7-49F3-962E-9D1679B0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400" y="3276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6DA2D826-04CC-4758-BF54-9D005617D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788" y="65405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  <p:sp>
        <p:nvSpPr>
          <p:cNvPr id="25" name="AutoShape 8">
            <a:extLst>
              <a:ext uri="{FF2B5EF4-FFF2-40B4-BE49-F238E27FC236}">
                <a16:creationId xmlns:a16="http://schemas.microsoft.com/office/drawing/2014/main" id="{93F68487-6ED3-45F6-BF69-9937FE1B4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3733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40071" fill="hold"/>
                                        <p:tgtEl>
                                          <p:spTgt spid="54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90"/>
                </p:tgtEl>
              </p:cMediaNode>
            </p:audio>
          </p:childTnLst>
        </p:cTn>
      </p:par>
    </p:tnLst>
    <p:bldLst>
      <p:bldP spid="54277" grpId="0" animBg="1"/>
      <p:bldP spid="54277" grpId="1" animBg="1"/>
      <p:bldP spid="54278" grpId="0" animBg="1"/>
      <p:bldP spid="54278" grpId="1" animBg="1"/>
      <p:bldP spid="54279" grpId="0" animBg="1"/>
      <p:bldP spid="54279" grpId="1" animBg="1"/>
      <p:bldP spid="54280" grpId="0" animBg="1"/>
      <p:bldP spid="54280" grpId="1" animBg="1"/>
      <p:bldP spid="54281" grpId="0" animBg="1"/>
      <p:bldP spid="54281" grpId="1" animBg="1"/>
      <p:bldP spid="54282" grpId="0" animBg="1"/>
      <p:bldP spid="54282" grpId="1" animBg="1"/>
      <p:bldP spid="54283" grpId="0" animBg="1"/>
      <p:bldP spid="54283" grpId="1" animBg="1"/>
      <p:bldP spid="54284" grpId="0" animBg="1"/>
      <p:bldP spid="54284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</a:p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255072" y="225778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 Sai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sữa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)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4098" name="Picture 2" descr="Sữa tươi có đường Vinamilk 110ml giá tốt tại Bách hoá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5" y="199564"/>
            <a:ext cx="1948710" cy="18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2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60770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86658" y="581898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gạch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chữ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nhật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659494" y="21765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Đúng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050" name="Picture 2" descr="Hình ảnh của - Gạch 2 lỗ giá rẻ nhất tháng 12/20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9" y="463861"/>
            <a:ext cx="2896079" cy="15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2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bút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phương</a:t>
            </a:r>
            <a:endParaRPr lang="en-US" sz="37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4809013" y="23041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Sai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" name="Picture 2" descr="Hình ảnh Hộp Bút Chì PNG Miễn Phí Tải Về - Lovepi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85" y="585899"/>
            <a:ext cx="2423891" cy="14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8" y="-39202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quà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156200" y="21127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Đúng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122" name="Picture 2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9" y="-287217"/>
            <a:ext cx="2760148" cy="28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8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045166" y="3063226"/>
            <a:ext cx="677465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 	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Xem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lại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học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Làm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các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trong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vở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FFFF00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403" y="0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9689" y="-8555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84" y="5892650"/>
            <a:ext cx="972740" cy="922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36578" y="6189410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672" y="5019260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236" y="5623447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301" y="287536"/>
            <a:ext cx="5172075" cy="444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385072" y="2058175"/>
            <a:ext cx="308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Flash Lang hoa dep">
            <a:extLst>
              <a:ext uri="{FF2B5EF4-FFF2-40B4-BE49-F238E27FC236}">
                <a16:creationId xmlns:a16="http://schemas.microsoft.com/office/drawing/2014/main" id="{657BDF41-6119-4AEC-BFAA-8E5900F52A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290057">
            <a:off x="532985" y="-38696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Bo hoa 1">
            <a:extLst>
              <a:ext uri="{FF2B5EF4-FFF2-40B4-BE49-F238E27FC236}">
                <a16:creationId xmlns:a16="http://schemas.microsoft.com/office/drawing/2014/main" id="{1B2F8676-ED9D-443C-877B-DC3E4434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2209" y="5006578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9D3570-D9A5-447B-9774-98138BE1E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4637" y="5989440"/>
            <a:ext cx="6372522" cy="701098"/>
          </a:xfrm>
          <a:prstGeom prst="rect">
            <a:avLst/>
          </a:prstGeom>
        </p:spPr>
      </p:pic>
      <p:pic>
        <p:nvPicPr>
          <p:cNvPr id="15" name="Picture 6" descr="Day hoa 2">
            <a:extLst>
              <a:ext uri="{FF2B5EF4-FFF2-40B4-BE49-F238E27FC236}">
                <a16:creationId xmlns:a16="http://schemas.microsoft.com/office/drawing/2014/main" id="{B7B4F826-E770-4CD1-9C32-ECF83809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8" y="-8555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2" descr="Flash Buom va hoa 10">
            <a:extLst>
              <a:ext uri="{FF2B5EF4-FFF2-40B4-BE49-F238E27FC236}">
                <a16:creationId xmlns:a16="http://schemas.microsoft.com/office/drawing/2014/main" id="{AA5B8FAB-BF6F-408E-9F91-9BB287B14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31479">
            <a:off x="1760903" y="5500274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71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1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0" y="0"/>
            <a:ext cx="3022600" cy="1315907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1581912"/>
            <a:ext cx="2478024" cy="23865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9" y="4416552"/>
            <a:ext cx="2478024" cy="2221992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64" y="1581912"/>
            <a:ext cx="2606040" cy="238658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4416552"/>
            <a:ext cx="2455672" cy="2221992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237744" y="149273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3725281" y="3260610"/>
            <a:ext cx="237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Hộp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quà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21065" y="5930658"/>
            <a:ext cx="221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Xúc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xắc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489049" y="334290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Khối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489048" y="59306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Hộp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181014" y="240299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phương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23878" cy="131685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0" y="131685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b)</a:t>
            </a: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14" y="1316850"/>
            <a:ext cx="3903589" cy="2055916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38" y="4261104"/>
            <a:ext cx="1913882" cy="259689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78" y="1252842"/>
            <a:ext cx="3644925" cy="205591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19" y="4169664"/>
            <a:ext cx="2014466" cy="2596896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789438" y="3308758"/>
            <a:ext cx="3086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Bể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cảnh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759971" y="5654609"/>
            <a:ext cx="261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Thùng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loa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702778" y="33087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Hộp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500500" y="584358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Khối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620670" y="406891"/>
            <a:ext cx="5511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hộp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46304" y="177163"/>
            <a:ext cx="2816352" cy="1231013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7595A1-4BA1-4B1A-B0B5-561E5B4A1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1106" r="8901" b="66661"/>
          <a:stretch/>
        </p:blipFill>
        <p:spPr>
          <a:xfrm>
            <a:off x="0" y="1408176"/>
            <a:ext cx="12192000" cy="4261321"/>
          </a:xfrm>
          <a:prstGeom prst="rect">
            <a:avLst/>
          </a:prstGeom>
        </p:spPr>
      </p:pic>
      <p:sp>
        <p:nvSpPr>
          <p:cNvPr id="6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1679321" y="4570258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7281545" y="4594386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167" y="0"/>
            <a:ext cx="2565019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0" y="187451"/>
            <a:ext cx="2615183" cy="108356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572022-98E1-43B6-9ED5-3DCF01C95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2022" r="9974" b="45745"/>
          <a:stretch/>
        </p:blipFill>
        <p:spPr>
          <a:xfrm>
            <a:off x="146305" y="1444752"/>
            <a:ext cx="12045695" cy="4673839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2434167" y="4992914"/>
            <a:ext cx="1039907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82BF2A2-1DD3-47E8-AA61-161A34FF34F0}"/>
              </a:ext>
            </a:extLst>
          </p:cNvPr>
          <p:cNvSpPr/>
          <p:nvPr/>
        </p:nvSpPr>
        <p:spPr>
          <a:xfrm>
            <a:off x="4956408" y="4992914"/>
            <a:ext cx="951833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 descr="Nerd Emoji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11068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5320D7-F4EB-4CB6-BBF2-ECFB9F450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5626" r="5053" b="13662"/>
          <a:stretch/>
        </p:blipFill>
        <p:spPr>
          <a:xfrm>
            <a:off x="199534" y="1153713"/>
            <a:ext cx="11671011" cy="514989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90685" y="98639"/>
            <a:ext cx="2975579" cy="1011599"/>
          </a:xfrm>
          <a:prstGeom prst="rect">
            <a:avLst/>
          </a:prstGeom>
        </p:spPr>
      </p:pic>
      <p:sp>
        <p:nvSpPr>
          <p:cNvPr id="3" name="Hình tự do: Hình 2">
            <a:extLst>
              <a:ext uri="{FF2B5EF4-FFF2-40B4-BE49-F238E27FC236}">
                <a16:creationId xmlns:a16="http://schemas.microsoft.com/office/drawing/2014/main" id="{EA8060EE-6E07-430F-9777-208CC91FF45C}"/>
              </a:ext>
            </a:extLst>
          </p:cNvPr>
          <p:cNvSpPr/>
          <p:nvPr/>
        </p:nvSpPr>
        <p:spPr>
          <a:xfrm>
            <a:off x="5501242" y="4121793"/>
            <a:ext cx="2215037" cy="1401183"/>
          </a:xfrm>
          <a:custGeom>
            <a:avLst/>
            <a:gdLst>
              <a:gd name="connsiteX0" fmla="*/ 2030506 w 2030506"/>
              <a:gd name="connsiteY0" fmla="*/ 0 h 820271"/>
              <a:gd name="connsiteX1" fmla="*/ 1438836 w 2030506"/>
              <a:gd name="connsiteY1" fmla="*/ 201706 h 820271"/>
              <a:gd name="connsiteX2" fmla="*/ 712695 w 2030506"/>
              <a:gd name="connsiteY2" fmla="*/ 161365 h 820271"/>
              <a:gd name="connsiteX3" fmla="*/ 537883 w 2030506"/>
              <a:gd name="connsiteY3" fmla="*/ 497542 h 820271"/>
              <a:gd name="connsiteX4" fmla="*/ 0 w 2030506"/>
              <a:gd name="connsiteY4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06" h="820271">
                <a:moveTo>
                  <a:pt x="2030506" y="0"/>
                </a:moveTo>
                <a:cubicBezTo>
                  <a:pt x="1844488" y="87406"/>
                  <a:pt x="1658471" y="174812"/>
                  <a:pt x="1438836" y="201706"/>
                </a:cubicBezTo>
                <a:cubicBezTo>
                  <a:pt x="1219201" y="228600"/>
                  <a:pt x="862854" y="112059"/>
                  <a:pt x="712695" y="161365"/>
                </a:cubicBezTo>
                <a:cubicBezTo>
                  <a:pt x="562536" y="210671"/>
                  <a:pt x="656665" y="387724"/>
                  <a:pt x="537883" y="497542"/>
                </a:cubicBezTo>
                <a:cubicBezTo>
                  <a:pt x="419101" y="607360"/>
                  <a:pt x="209550" y="713815"/>
                  <a:pt x="0" y="82027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BA738385-45DF-4F6B-9A87-2C2D79372B30}"/>
              </a:ext>
            </a:extLst>
          </p:cNvPr>
          <p:cNvSpPr/>
          <p:nvPr/>
        </p:nvSpPr>
        <p:spPr>
          <a:xfrm>
            <a:off x="5501243" y="3728659"/>
            <a:ext cx="4826099" cy="2044613"/>
          </a:xfrm>
          <a:custGeom>
            <a:avLst/>
            <a:gdLst>
              <a:gd name="connsiteX0" fmla="*/ 0 w 1707776"/>
              <a:gd name="connsiteY0" fmla="*/ 0 h 1277470"/>
              <a:gd name="connsiteX1" fmla="*/ 605118 w 1707776"/>
              <a:gd name="connsiteY1" fmla="*/ 376517 h 1277470"/>
              <a:gd name="connsiteX2" fmla="*/ 753035 w 1707776"/>
              <a:gd name="connsiteY2" fmla="*/ 927847 h 1277470"/>
              <a:gd name="connsiteX3" fmla="*/ 1707776 w 1707776"/>
              <a:gd name="connsiteY3" fmla="*/ 127747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76" h="1277470">
                <a:moveTo>
                  <a:pt x="0" y="0"/>
                </a:moveTo>
                <a:cubicBezTo>
                  <a:pt x="239806" y="110938"/>
                  <a:pt x="479612" y="221876"/>
                  <a:pt x="605118" y="376517"/>
                </a:cubicBezTo>
                <a:cubicBezTo>
                  <a:pt x="730624" y="531158"/>
                  <a:pt x="569259" y="777688"/>
                  <a:pt x="753035" y="927847"/>
                </a:cubicBezTo>
                <a:cubicBezTo>
                  <a:pt x="936811" y="1078006"/>
                  <a:pt x="1322293" y="1177738"/>
                  <a:pt x="1707776" y="127747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E5C12036-F9BA-4A03-850A-7567835A3969}"/>
              </a:ext>
            </a:extLst>
          </p:cNvPr>
          <p:cNvSpPr/>
          <p:nvPr/>
        </p:nvSpPr>
        <p:spPr>
          <a:xfrm>
            <a:off x="9931316" y="3929282"/>
            <a:ext cx="991587" cy="1843990"/>
          </a:xfrm>
          <a:custGeom>
            <a:avLst/>
            <a:gdLst>
              <a:gd name="connsiteX0" fmla="*/ 743690 w 743690"/>
              <a:gd name="connsiteY0" fmla="*/ 0 h 1125442"/>
              <a:gd name="connsiteX1" fmla="*/ 434408 w 743690"/>
              <a:gd name="connsiteY1" fmla="*/ 376518 h 1125442"/>
              <a:gd name="connsiteX2" fmla="*/ 4102 w 743690"/>
              <a:gd name="connsiteY2" fmla="*/ 712694 h 1125442"/>
              <a:gd name="connsiteX3" fmla="*/ 205808 w 743690"/>
              <a:gd name="connsiteY3" fmla="*/ 1089212 h 1125442"/>
              <a:gd name="connsiteX4" fmla="*/ 219255 w 743690"/>
              <a:gd name="connsiteY4" fmla="*/ 1089212 h 112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690" h="1125442">
                <a:moveTo>
                  <a:pt x="743690" y="0"/>
                </a:moveTo>
                <a:cubicBezTo>
                  <a:pt x="650681" y="128868"/>
                  <a:pt x="557673" y="257736"/>
                  <a:pt x="434408" y="376518"/>
                </a:cubicBezTo>
                <a:cubicBezTo>
                  <a:pt x="311143" y="495300"/>
                  <a:pt x="42202" y="593912"/>
                  <a:pt x="4102" y="712694"/>
                </a:cubicBezTo>
                <a:cubicBezTo>
                  <a:pt x="-33998" y="831476"/>
                  <a:pt x="205808" y="1089212"/>
                  <a:pt x="205808" y="1089212"/>
                </a:cubicBezTo>
                <a:cubicBezTo>
                  <a:pt x="241667" y="1151965"/>
                  <a:pt x="230461" y="1120588"/>
                  <a:pt x="219255" y="10892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06331DE6-E1E6-4DB8-BD26-EFC873DF3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86891" r="5053" b="6801"/>
          <a:stretch/>
        </p:blipFill>
        <p:spPr>
          <a:xfrm>
            <a:off x="0" y="1322281"/>
            <a:ext cx="12070080" cy="1057836"/>
          </a:xfrm>
          <a:prstGeom prst="rect">
            <a:avLst/>
          </a:prstGeom>
        </p:spPr>
      </p:pic>
      <p:pic>
        <p:nvPicPr>
          <p:cNvPr id="8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038" y="128581"/>
            <a:ext cx="2116962" cy="13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ga.com.vn/media/news/2707_nen-pp-chuyen-nghiep-full-h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3030582" y="2151017"/>
            <a:ext cx="6130835" cy="120032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7200" dirty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011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122</Words>
  <Application>Microsoft Office PowerPoint</Application>
  <PresentationFormat>Widescreen</PresentationFormat>
  <Paragraphs>31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.VnArabia</vt:lpstr>
      <vt:lpstr>.VnAristote</vt:lpstr>
      <vt:lpstr>Arial</vt:lpstr>
      <vt:lpstr>AvantGarde Md BT</vt:lpstr>
      <vt:lpstr>Calibri</vt:lpstr>
      <vt:lpstr>Calibri Light</vt:lpstr>
      <vt:lpstr>HP001 4 hàng</vt:lpstr>
      <vt:lpstr>HP001 5 hàng</vt:lpstr>
      <vt:lpstr>Times New Roman</vt:lpstr>
      <vt:lpstr>UTM Avo</vt:lpstr>
      <vt:lpstr>UTM Cooper Black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Trần Đức Dũng</cp:lastModifiedBy>
  <cp:revision>22</cp:revision>
  <dcterms:created xsi:type="dcterms:W3CDTF">2022-12-11T09:30:17Z</dcterms:created>
  <dcterms:modified xsi:type="dcterms:W3CDTF">2023-04-09T22:58:28Z</dcterms:modified>
</cp:coreProperties>
</file>