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86" r:id="rId2"/>
    <p:sldMasterId id="2147483698" r:id="rId3"/>
  </p:sldMasterIdLst>
  <p:notesMasterIdLst>
    <p:notesMasterId r:id="rId22"/>
  </p:notesMasterIdLst>
  <p:sldIdLst>
    <p:sldId id="256" r:id="rId4"/>
    <p:sldId id="257" r:id="rId5"/>
    <p:sldId id="269" r:id="rId6"/>
    <p:sldId id="259" r:id="rId7"/>
    <p:sldId id="356" r:id="rId8"/>
    <p:sldId id="357" r:id="rId9"/>
    <p:sldId id="358" r:id="rId10"/>
    <p:sldId id="331" r:id="rId11"/>
    <p:sldId id="360" r:id="rId12"/>
    <p:sldId id="361" r:id="rId13"/>
    <p:sldId id="362" r:id="rId14"/>
    <p:sldId id="366" r:id="rId15"/>
    <p:sldId id="367" r:id="rId16"/>
    <p:sldId id="261" r:id="rId17"/>
    <p:sldId id="369" r:id="rId18"/>
    <p:sldId id="333" r:id="rId19"/>
    <p:sldId id="267" r:id="rId20"/>
    <p:sldId id="268" r:id="rId21"/>
  </p:sldIdLst>
  <p:sldSz cx="12192000" cy="6858000"/>
  <p:notesSz cx="6858000" cy="9144000"/>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QNYjlZ1pvhJ/ScxwfOAeHqMY8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6" d="100"/>
          <a:sy n="106" d="100"/>
        </p:scale>
        <p:origin x="75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15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b347e33a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b347e33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720000" y="484367"/>
            <a:ext cx="10752000" cy="763600"/>
          </a:xfrm>
          <a:prstGeom prst="rect">
            <a:avLst/>
          </a:prstGeom>
        </p:spPr>
        <p:txBody>
          <a:bodyPr spcFirstLastPara="1" wrap="square" lIns="182850" tIns="182850" rIns="182850" bIns="18285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958233" y="1371600"/>
            <a:ext cx="10275200" cy="4766400"/>
          </a:xfrm>
          <a:prstGeom prst="rect">
            <a:avLst/>
          </a:prstGeom>
        </p:spPr>
        <p:txBody>
          <a:bodyPr spcFirstLastPara="1" wrap="square" lIns="182850" tIns="182850" rIns="182850" bIns="182850" anchor="t" anchorCtr="0">
            <a:noAutofit/>
          </a:bodyPr>
          <a:lstStyle>
            <a:lvl1pPr marL="609630" lvl="0" indent="-406420">
              <a:lnSpc>
                <a:spcPct val="100000"/>
              </a:lnSpc>
              <a:spcBef>
                <a:spcPts val="0"/>
              </a:spcBef>
              <a:spcAft>
                <a:spcPts val="0"/>
              </a:spcAft>
              <a:buClr>
                <a:srgbClr val="434343"/>
              </a:buClr>
              <a:buSzPts val="1200"/>
              <a:buFont typeface="Anaheim"/>
              <a:buAutoNum type="arabicPeriod"/>
              <a:defRPr sz="1600"/>
            </a:lvl1pPr>
            <a:lvl2pPr marL="1219261" lvl="1" indent="-406420">
              <a:spcBef>
                <a:spcPts val="2133"/>
              </a:spcBef>
              <a:spcAft>
                <a:spcPts val="0"/>
              </a:spcAft>
              <a:buClr>
                <a:srgbClr val="434343"/>
              </a:buClr>
              <a:buSzPts val="1200"/>
              <a:buFont typeface="Roboto Condensed Light"/>
              <a:buAutoNum type="alphaLcPeriod"/>
              <a:defRPr/>
            </a:lvl2pPr>
            <a:lvl3pPr marL="1828891" lvl="2" indent="-406420">
              <a:spcBef>
                <a:spcPts val="2133"/>
              </a:spcBef>
              <a:spcAft>
                <a:spcPts val="0"/>
              </a:spcAft>
              <a:buClr>
                <a:srgbClr val="434343"/>
              </a:buClr>
              <a:buSzPts val="1200"/>
              <a:buFont typeface="Roboto Condensed Light"/>
              <a:buAutoNum type="romanLcPeriod"/>
              <a:defRPr/>
            </a:lvl3pPr>
            <a:lvl4pPr marL="2438522" lvl="3" indent="-406420">
              <a:spcBef>
                <a:spcPts val="2133"/>
              </a:spcBef>
              <a:spcAft>
                <a:spcPts val="0"/>
              </a:spcAft>
              <a:buClr>
                <a:srgbClr val="434343"/>
              </a:buClr>
              <a:buSzPts val="1200"/>
              <a:buFont typeface="Roboto Condensed Light"/>
              <a:buAutoNum type="arabicPeriod"/>
              <a:defRPr/>
            </a:lvl4pPr>
            <a:lvl5pPr marL="3048152" lvl="4" indent="-406420">
              <a:spcBef>
                <a:spcPts val="2133"/>
              </a:spcBef>
              <a:spcAft>
                <a:spcPts val="0"/>
              </a:spcAft>
              <a:buClr>
                <a:srgbClr val="434343"/>
              </a:buClr>
              <a:buSzPts val="1200"/>
              <a:buFont typeface="Roboto Condensed Light"/>
              <a:buAutoNum type="alphaLcPeriod"/>
              <a:defRPr/>
            </a:lvl5pPr>
            <a:lvl6pPr marL="3657783" lvl="5" indent="-406420">
              <a:spcBef>
                <a:spcPts val="2133"/>
              </a:spcBef>
              <a:spcAft>
                <a:spcPts val="0"/>
              </a:spcAft>
              <a:buClr>
                <a:srgbClr val="434343"/>
              </a:buClr>
              <a:buSzPts val="1200"/>
              <a:buFont typeface="Roboto Condensed Light"/>
              <a:buAutoNum type="romanLcPeriod"/>
              <a:defRPr/>
            </a:lvl6pPr>
            <a:lvl7pPr marL="4267413" lvl="6" indent="-406420">
              <a:spcBef>
                <a:spcPts val="2133"/>
              </a:spcBef>
              <a:spcAft>
                <a:spcPts val="0"/>
              </a:spcAft>
              <a:buClr>
                <a:srgbClr val="434343"/>
              </a:buClr>
              <a:buSzPts val="1200"/>
              <a:buFont typeface="Roboto Condensed Light"/>
              <a:buAutoNum type="arabicPeriod"/>
              <a:defRPr/>
            </a:lvl7pPr>
            <a:lvl8pPr marL="4877044" lvl="7" indent="-406420">
              <a:spcBef>
                <a:spcPts val="2133"/>
              </a:spcBef>
              <a:spcAft>
                <a:spcPts val="0"/>
              </a:spcAft>
              <a:buClr>
                <a:srgbClr val="434343"/>
              </a:buClr>
              <a:buSzPts val="1200"/>
              <a:buFont typeface="Roboto Condensed Light"/>
              <a:buAutoNum type="alphaLcPeriod"/>
              <a:defRPr/>
            </a:lvl8pPr>
            <a:lvl9pPr marL="5486674" lvl="8" indent="-406420">
              <a:spcBef>
                <a:spcPts val="2133"/>
              </a:spcBef>
              <a:spcAft>
                <a:spcPts val="2133"/>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1027134270"/>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6000"/>
              <a:buNone/>
              <a:defRPr sz="10667">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188139938"/>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6000"/>
              <a:buNone/>
              <a:defRPr sz="10667">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 name="Google Shape;30;p3"/>
          <p:cNvSpPr/>
          <p:nvPr/>
        </p:nvSpPr>
        <p:spPr>
          <a:xfrm rot="10800000">
            <a:off x="-346922"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31" name="Google Shape;31;p3"/>
          <p:cNvSpPr/>
          <p:nvPr/>
        </p:nvSpPr>
        <p:spPr>
          <a:xfrm rot="10800000">
            <a:off x="211309" y="5906643"/>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34" name="Google Shape;34;p3"/>
          <p:cNvSpPr/>
          <p:nvPr/>
        </p:nvSpPr>
        <p:spPr>
          <a:xfrm>
            <a:off x="-442899"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37" name="Google Shape;37;p3"/>
          <p:cNvSpPr/>
          <p:nvPr/>
        </p:nvSpPr>
        <p:spPr>
          <a:xfrm>
            <a:off x="7153568"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38" name="Google Shape;38;p3"/>
          <p:cNvSpPr/>
          <p:nvPr/>
        </p:nvSpPr>
        <p:spPr>
          <a:xfrm>
            <a:off x="6499401"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41" name="Google Shape;41;p3"/>
          <p:cNvSpPr/>
          <p:nvPr/>
        </p:nvSpPr>
        <p:spPr>
          <a:xfrm rot="10800000">
            <a:off x="8828366"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Tree>
    <p:extLst>
      <p:ext uri="{BB962C8B-B14F-4D97-AF65-F5344CB8AC3E}">
        <p14:creationId xmlns:p14="http://schemas.microsoft.com/office/powerpoint/2010/main" val="3879203333"/>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720000" y="484367"/>
            <a:ext cx="10752000" cy="763600"/>
          </a:xfrm>
          <a:prstGeom prst="rect">
            <a:avLst/>
          </a:prstGeom>
        </p:spPr>
        <p:txBody>
          <a:bodyPr spcFirstLastPara="1" wrap="square" lIns="182850" tIns="182850" rIns="182850" bIns="18285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958233" y="1371600"/>
            <a:ext cx="10275200" cy="4766400"/>
          </a:xfrm>
          <a:prstGeom prst="rect">
            <a:avLst/>
          </a:prstGeom>
        </p:spPr>
        <p:txBody>
          <a:bodyPr spcFirstLastPara="1" wrap="square" lIns="182850" tIns="182850" rIns="182850" bIns="182850" anchor="t" anchorCtr="0">
            <a:noAutofit/>
          </a:bodyPr>
          <a:lstStyle>
            <a:lvl1pPr marL="609630" lvl="0" indent="-406420">
              <a:lnSpc>
                <a:spcPct val="100000"/>
              </a:lnSpc>
              <a:spcBef>
                <a:spcPts val="0"/>
              </a:spcBef>
              <a:spcAft>
                <a:spcPts val="0"/>
              </a:spcAft>
              <a:buClr>
                <a:srgbClr val="434343"/>
              </a:buClr>
              <a:buSzPts val="1200"/>
              <a:buFont typeface="Anaheim"/>
              <a:buAutoNum type="arabicPeriod"/>
              <a:defRPr sz="1600"/>
            </a:lvl1pPr>
            <a:lvl2pPr marL="1219261" lvl="1" indent="-406420">
              <a:spcBef>
                <a:spcPts val="2133"/>
              </a:spcBef>
              <a:spcAft>
                <a:spcPts val="0"/>
              </a:spcAft>
              <a:buClr>
                <a:srgbClr val="434343"/>
              </a:buClr>
              <a:buSzPts val="1200"/>
              <a:buFont typeface="Roboto Condensed Light"/>
              <a:buAutoNum type="alphaLcPeriod"/>
              <a:defRPr/>
            </a:lvl2pPr>
            <a:lvl3pPr marL="1828891" lvl="2" indent="-406420">
              <a:spcBef>
                <a:spcPts val="2133"/>
              </a:spcBef>
              <a:spcAft>
                <a:spcPts val="0"/>
              </a:spcAft>
              <a:buClr>
                <a:srgbClr val="434343"/>
              </a:buClr>
              <a:buSzPts val="1200"/>
              <a:buFont typeface="Roboto Condensed Light"/>
              <a:buAutoNum type="romanLcPeriod"/>
              <a:defRPr/>
            </a:lvl3pPr>
            <a:lvl4pPr marL="2438522" lvl="3" indent="-406420">
              <a:spcBef>
                <a:spcPts val="2133"/>
              </a:spcBef>
              <a:spcAft>
                <a:spcPts val="0"/>
              </a:spcAft>
              <a:buClr>
                <a:srgbClr val="434343"/>
              </a:buClr>
              <a:buSzPts val="1200"/>
              <a:buFont typeface="Roboto Condensed Light"/>
              <a:buAutoNum type="arabicPeriod"/>
              <a:defRPr/>
            </a:lvl4pPr>
            <a:lvl5pPr marL="3048152" lvl="4" indent="-406420">
              <a:spcBef>
                <a:spcPts val="2133"/>
              </a:spcBef>
              <a:spcAft>
                <a:spcPts val="0"/>
              </a:spcAft>
              <a:buClr>
                <a:srgbClr val="434343"/>
              </a:buClr>
              <a:buSzPts val="1200"/>
              <a:buFont typeface="Roboto Condensed Light"/>
              <a:buAutoNum type="alphaLcPeriod"/>
              <a:defRPr/>
            </a:lvl5pPr>
            <a:lvl6pPr marL="3657783" lvl="5" indent="-406420">
              <a:spcBef>
                <a:spcPts val="2133"/>
              </a:spcBef>
              <a:spcAft>
                <a:spcPts val="0"/>
              </a:spcAft>
              <a:buClr>
                <a:srgbClr val="434343"/>
              </a:buClr>
              <a:buSzPts val="1200"/>
              <a:buFont typeface="Roboto Condensed Light"/>
              <a:buAutoNum type="romanLcPeriod"/>
              <a:defRPr/>
            </a:lvl6pPr>
            <a:lvl7pPr marL="4267413" lvl="6" indent="-406420">
              <a:spcBef>
                <a:spcPts val="2133"/>
              </a:spcBef>
              <a:spcAft>
                <a:spcPts val="0"/>
              </a:spcAft>
              <a:buClr>
                <a:srgbClr val="434343"/>
              </a:buClr>
              <a:buSzPts val="1200"/>
              <a:buFont typeface="Roboto Condensed Light"/>
              <a:buAutoNum type="arabicPeriod"/>
              <a:defRPr/>
            </a:lvl7pPr>
            <a:lvl8pPr marL="4877044" lvl="7" indent="-406420">
              <a:spcBef>
                <a:spcPts val="2133"/>
              </a:spcBef>
              <a:spcAft>
                <a:spcPts val="0"/>
              </a:spcAft>
              <a:buClr>
                <a:srgbClr val="434343"/>
              </a:buClr>
              <a:buSzPts val="1200"/>
              <a:buFont typeface="Roboto Condensed Light"/>
              <a:buAutoNum type="alphaLcPeriod"/>
              <a:defRPr/>
            </a:lvl8pPr>
            <a:lvl9pPr marL="5486674" lvl="8" indent="-406420">
              <a:spcBef>
                <a:spcPts val="2133"/>
              </a:spcBef>
              <a:spcAft>
                <a:spcPts val="2133"/>
              </a:spcAft>
              <a:buClr>
                <a:srgbClr val="434343"/>
              </a:buClr>
              <a:buSzPts val="1200"/>
              <a:buFont typeface="Roboto Condensed Light"/>
              <a:buAutoNum type="romanLcPeriod"/>
              <a:defRPr/>
            </a:lvl9pPr>
          </a:lstStyle>
          <a:p>
            <a:endParaRPr/>
          </a:p>
        </p:txBody>
      </p:sp>
      <p:grpSp>
        <p:nvGrpSpPr>
          <p:cNvPr id="47" name="Google Shape;47;p4"/>
          <p:cNvGrpSpPr/>
          <p:nvPr/>
        </p:nvGrpSpPr>
        <p:grpSpPr>
          <a:xfrm flipH="1">
            <a:off x="-172999" y="-155066"/>
            <a:ext cx="3578712" cy="2317551"/>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33"/>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33"/>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33"/>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33"/>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33"/>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33"/>
            </a:p>
          </p:txBody>
        </p:sp>
      </p:grpSp>
      <p:grpSp>
        <p:nvGrpSpPr>
          <p:cNvPr id="54" name="Google Shape;54;p4"/>
          <p:cNvGrpSpPr/>
          <p:nvPr/>
        </p:nvGrpSpPr>
        <p:grpSpPr>
          <a:xfrm>
            <a:off x="9075868" y="-155066"/>
            <a:ext cx="3578712" cy="2317551"/>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33"/>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33"/>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33"/>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33"/>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33"/>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33"/>
            </a:p>
          </p:txBody>
        </p:sp>
      </p:grpSp>
    </p:spTree>
    <p:extLst>
      <p:ext uri="{BB962C8B-B14F-4D97-AF65-F5344CB8AC3E}">
        <p14:creationId xmlns:p14="http://schemas.microsoft.com/office/powerpoint/2010/main" val="2543888327"/>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720000" y="484367"/>
            <a:ext cx="10752000" cy="763600"/>
          </a:xfrm>
          <a:prstGeom prst="rect">
            <a:avLst/>
          </a:prstGeom>
        </p:spPr>
        <p:txBody>
          <a:bodyPr spcFirstLastPara="1" wrap="square" lIns="182850" tIns="182850" rIns="182850" bIns="182850"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87" name="Google Shape;87;p6"/>
          <p:cNvSpPr/>
          <p:nvPr/>
        </p:nvSpPr>
        <p:spPr>
          <a:xfrm rot="10800000">
            <a:off x="12564347" y="2020829"/>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Tree>
    <p:extLst>
      <p:ext uri="{BB962C8B-B14F-4D97-AF65-F5344CB8AC3E}">
        <p14:creationId xmlns:p14="http://schemas.microsoft.com/office/powerpoint/2010/main" val="1762580018"/>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943400" y="2563933"/>
            <a:ext cx="6480000" cy="1096400"/>
          </a:xfrm>
          <a:prstGeom prst="rect">
            <a:avLst/>
          </a:prstGeom>
        </p:spPr>
        <p:txBody>
          <a:bodyPr spcFirstLastPara="1" wrap="square" lIns="182850" tIns="182850" rIns="182850" bIns="182850" anchor="ctr" anchorCtr="0">
            <a:noAutofit/>
          </a:bodyPr>
          <a:lstStyle>
            <a:lvl1pPr lvl="0" algn="l"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90" name="Google Shape;90;p7"/>
          <p:cNvSpPr txBox="1">
            <a:spLocks noGrp="1"/>
          </p:cNvSpPr>
          <p:nvPr>
            <p:ph type="subTitle" idx="1"/>
          </p:nvPr>
        </p:nvSpPr>
        <p:spPr>
          <a:xfrm>
            <a:off x="943533" y="3676167"/>
            <a:ext cx="6480000" cy="655600"/>
          </a:xfrm>
          <a:prstGeom prst="rect">
            <a:avLst/>
          </a:prstGeom>
        </p:spPr>
        <p:txBody>
          <a:bodyPr spcFirstLastPara="1" wrap="square" lIns="182850" tIns="182850" rIns="182850" bIns="182850" anchor="ctr" anchorCtr="0">
            <a:noAutofit/>
          </a:bodyPr>
          <a:lstStyle>
            <a:lvl1pPr lvl="0"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1" name="Google Shape;91;p7"/>
          <p:cNvSpPr/>
          <p:nvPr/>
        </p:nvSpPr>
        <p:spPr>
          <a:xfrm rot="-10667561">
            <a:off x="407828" y="5861780"/>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2" name="Google Shape;92;p7"/>
          <p:cNvSpPr/>
          <p:nvPr/>
        </p:nvSpPr>
        <p:spPr>
          <a:xfrm rot="10800000">
            <a:off x="536613" y="5738129"/>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3" name="Google Shape;93;p7"/>
          <p:cNvSpPr/>
          <p:nvPr/>
        </p:nvSpPr>
        <p:spPr>
          <a:xfrm>
            <a:off x="-362816" y="5545483"/>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4" name="Google Shape;94;p7"/>
          <p:cNvSpPr/>
          <p:nvPr/>
        </p:nvSpPr>
        <p:spPr>
          <a:xfrm>
            <a:off x="6995568" y="64276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5" name="Google Shape;95;p7"/>
          <p:cNvSpPr/>
          <p:nvPr/>
        </p:nvSpPr>
        <p:spPr>
          <a:xfrm>
            <a:off x="536601" y="52695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6" name="Google Shape;96;p7"/>
          <p:cNvSpPr/>
          <p:nvPr/>
        </p:nvSpPr>
        <p:spPr>
          <a:xfrm>
            <a:off x="1537401" y="58541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7" name="Google Shape;97;p7"/>
          <p:cNvSpPr/>
          <p:nvPr/>
        </p:nvSpPr>
        <p:spPr>
          <a:xfrm>
            <a:off x="3813001" y="6316632"/>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8" name="Google Shape;98;p7"/>
          <p:cNvSpPr/>
          <p:nvPr/>
        </p:nvSpPr>
        <p:spPr>
          <a:xfrm rot="-132439" flipH="1">
            <a:off x="407828" y="-5322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9" name="Google Shape;99;p7"/>
          <p:cNvSpPr/>
          <p:nvPr/>
        </p:nvSpPr>
        <p:spPr>
          <a:xfrm flipH="1">
            <a:off x="536613" y="-176902"/>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0" name="Google Shape;100;p7"/>
          <p:cNvSpPr/>
          <p:nvPr/>
        </p:nvSpPr>
        <p:spPr>
          <a:xfrm rot="10800000" flipH="1">
            <a:off x="-362816" y="-1450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1" name="Google Shape;101;p7"/>
          <p:cNvSpPr/>
          <p:nvPr/>
        </p:nvSpPr>
        <p:spPr>
          <a:xfrm rot="10800000" flipH="1">
            <a:off x="536601" y="14486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2" name="Google Shape;102;p7"/>
          <p:cNvSpPr/>
          <p:nvPr/>
        </p:nvSpPr>
        <p:spPr>
          <a:xfrm rot="10800000" flipH="1">
            <a:off x="1537401" y="86408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3" name="Google Shape;103;p7"/>
          <p:cNvSpPr/>
          <p:nvPr/>
        </p:nvSpPr>
        <p:spPr>
          <a:xfrm rot="10800000" flipH="1">
            <a:off x="3813001" y="401616"/>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4" name="Google Shape;104;p7"/>
          <p:cNvSpPr/>
          <p:nvPr/>
        </p:nvSpPr>
        <p:spPr>
          <a:xfrm rot="10800000" flipH="1">
            <a:off x="6995568" y="2041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Tree>
    <p:extLst>
      <p:ext uri="{BB962C8B-B14F-4D97-AF65-F5344CB8AC3E}">
        <p14:creationId xmlns:p14="http://schemas.microsoft.com/office/powerpoint/2010/main" val="349745800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3543174610"/>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3636000" y="484367"/>
            <a:ext cx="4920000" cy="763600"/>
          </a:xfrm>
          <a:prstGeom prst="rect">
            <a:avLst/>
          </a:prstGeom>
        </p:spPr>
        <p:txBody>
          <a:bodyPr spcFirstLastPara="1" wrap="square" lIns="182850" tIns="182850" rIns="182850" bIns="182850"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5839533" y="2491967"/>
            <a:ext cx="5106800" cy="476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6735451" y="2917451"/>
            <a:ext cx="3314800" cy="8248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0" name="Google Shape;170;p13"/>
          <p:cNvSpPr txBox="1">
            <a:spLocks noGrp="1"/>
          </p:cNvSpPr>
          <p:nvPr>
            <p:ph type="subTitle" idx="3"/>
          </p:nvPr>
        </p:nvSpPr>
        <p:spPr>
          <a:xfrm>
            <a:off x="1245651" y="2491967"/>
            <a:ext cx="4920000" cy="476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2048251" y="2917451"/>
            <a:ext cx="3314800" cy="8248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2" name="Google Shape;172;p13"/>
          <p:cNvSpPr txBox="1">
            <a:spLocks noGrp="1"/>
          </p:cNvSpPr>
          <p:nvPr>
            <p:ph type="subTitle" idx="5"/>
          </p:nvPr>
        </p:nvSpPr>
        <p:spPr>
          <a:xfrm>
            <a:off x="5839467" y="5027800"/>
            <a:ext cx="5106800" cy="476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6735451" y="5453300"/>
            <a:ext cx="3314800" cy="8248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4" name="Google Shape;174;p13"/>
          <p:cNvSpPr txBox="1">
            <a:spLocks noGrp="1"/>
          </p:cNvSpPr>
          <p:nvPr>
            <p:ph type="subTitle" idx="7"/>
          </p:nvPr>
        </p:nvSpPr>
        <p:spPr>
          <a:xfrm>
            <a:off x="1245651" y="5027800"/>
            <a:ext cx="4920000" cy="476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2048251" y="5453300"/>
            <a:ext cx="3314800" cy="8248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6" name="Google Shape;176;p13"/>
          <p:cNvSpPr txBox="1">
            <a:spLocks noGrp="1"/>
          </p:cNvSpPr>
          <p:nvPr>
            <p:ph type="title" idx="9" hasCustomPrompt="1"/>
          </p:nvPr>
        </p:nvSpPr>
        <p:spPr>
          <a:xfrm>
            <a:off x="3012851" y="1561484"/>
            <a:ext cx="1385600" cy="8900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4"/>
            </a:lvl2pPr>
            <a:lvl3pPr lvl="2" algn="ctr" rtl="0">
              <a:spcBef>
                <a:spcPts val="0"/>
              </a:spcBef>
              <a:spcAft>
                <a:spcPts val="0"/>
              </a:spcAft>
              <a:buSzPts val="4000"/>
              <a:buNone/>
              <a:defRPr sz="5334"/>
            </a:lvl3pPr>
            <a:lvl4pPr lvl="3" algn="ctr" rtl="0">
              <a:spcBef>
                <a:spcPts val="0"/>
              </a:spcBef>
              <a:spcAft>
                <a:spcPts val="0"/>
              </a:spcAft>
              <a:buSzPts val="4000"/>
              <a:buNone/>
              <a:defRPr sz="5334"/>
            </a:lvl4pPr>
            <a:lvl5pPr lvl="4" algn="ctr" rtl="0">
              <a:spcBef>
                <a:spcPts val="0"/>
              </a:spcBef>
              <a:spcAft>
                <a:spcPts val="0"/>
              </a:spcAft>
              <a:buSzPts val="4000"/>
              <a:buNone/>
              <a:defRPr sz="5334"/>
            </a:lvl5pPr>
            <a:lvl6pPr lvl="5" algn="ctr" rtl="0">
              <a:spcBef>
                <a:spcPts val="0"/>
              </a:spcBef>
              <a:spcAft>
                <a:spcPts val="0"/>
              </a:spcAft>
              <a:buSzPts val="4000"/>
              <a:buNone/>
              <a:defRPr sz="5334"/>
            </a:lvl6pPr>
            <a:lvl7pPr lvl="6" algn="ctr" rtl="0">
              <a:spcBef>
                <a:spcPts val="0"/>
              </a:spcBef>
              <a:spcAft>
                <a:spcPts val="0"/>
              </a:spcAft>
              <a:buSzPts val="4000"/>
              <a:buNone/>
              <a:defRPr sz="5334"/>
            </a:lvl7pPr>
            <a:lvl8pPr lvl="7" algn="ctr" rtl="0">
              <a:spcBef>
                <a:spcPts val="0"/>
              </a:spcBef>
              <a:spcAft>
                <a:spcPts val="0"/>
              </a:spcAft>
              <a:buSzPts val="4000"/>
              <a:buNone/>
              <a:defRPr sz="5334"/>
            </a:lvl8pPr>
            <a:lvl9pPr lvl="8" algn="ctr" rtl="0">
              <a:spcBef>
                <a:spcPts val="0"/>
              </a:spcBef>
              <a:spcAft>
                <a:spcPts val="0"/>
              </a:spcAft>
              <a:buSzPts val="4000"/>
              <a:buNone/>
              <a:defRPr sz="5334"/>
            </a:lvl9pPr>
          </a:lstStyle>
          <a:p>
            <a:r>
              <a:t>xx%</a:t>
            </a:r>
          </a:p>
        </p:txBody>
      </p:sp>
      <p:sp>
        <p:nvSpPr>
          <p:cNvPr id="177" name="Google Shape;177;p13"/>
          <p:cNvSpPr txBox="1">
            <a:spLocks noGrp="1"/>
          </p:cNvSpPr>
          <p:nvPr>
            <p:ph type="title" idx="13" hasCustomPrompt="1"/>
          </p:nvPr>
        </p:nvSpPr>
        <p:spPr>
          <a:xfrm>
            <a:off x="7700084" y="1561484"/>
            <a:ext cx="1385600" cy="8900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4"/>
            </a:lvl2pPr>
            <a:lvl3pPr lvl="2" algn="ctr" rtl="0">
              <a:spcBef>
                <a:spcPts val="0"/>
              </a:spcBef>
              <a:spcAft>
                <a:spcPts val="0"/>
              </a:spcAft>
              <a:buSzPts val="4000"/>
              <a:buNone/>
              <a:defRPr sz="5334"/>
            </a:lvl3pPr>
            <a:lvl4pPr lvl="3" algn="ctr" rtl="0">
              <a:spcBef>
                <a:spcPts val="0"/>
              </a:spcBef>
              <a:spcAft>
                <a:spcPts val="0"/>
              </a:spcAft>
              <a:buSzPts val="4000"/>
              <a:buNone/>
              <a:defRPr sz="5334"/>
            </a:lvl4pPr>
            <a:lvl5pPr lvl="4" algn="ctr" rtl="0">
              <a:spcBef>
                <a:spcPts val="0"/>
              </a:spcBef>
              <a:spcAft>
                <a:spcPts val="0"/>
              </a:spcAft>
              <a:buSzPts val="4000"/>
              <a:buNone/>
              <a:defRPr sz="5334"/>
            </a:lvl5pPr>
            <a:lvl6pPr lvl="5" algn="ctr" rtl="0">
              <a:spcBef>
                <a:spcPts val="0"/>
              </a:spcBef>
              <a:spcAft>
                <a:spcPts val="0"/>
              </a:spcAft>
              <a:buSzPts val="4000"/>
              <a:buNone/>
              <a:defRPr sz="5334"/>
            </a:lvl6pPr>
            <a:lvl7pPr lvl="6" algn="ctr" rtl="0">
              <a:spcBef>
                <a:spcPts val="0"/>
              </a:spcBef>
              <a:spcAft>
                <a:spcPts val="0"/>
              </a:spcAft>
              <a:buSzPts val="4000"/>
              <a:buNone/>
              <a:defRPr sz="5334"/>
            </a:lvl7pPr>
            <a:lvl8pPr lvl="7" algn="ctr" rtl="0">
              <a:spcBef>
                <a:spcPts val="0"/>
              </a:spcBef>
              <a:spcAft>
                <a:spcPts val="0"/>
              </a:spcAft>
              <a:buSzPts val="4000"/>
              <a:buNone/>
              <a:defRPr sz="5334"/>
            </a:lvl8pPr>
            <a:lvl9pPr lvl="8" algn="ctr" rtl="0">
              <a:spcBef>
                <a:spcPts val="0"/>
              </a:spcBef>
              <a:spcAft>
                <a:spcPts val="0"/>
              </a:spcAft>
              <a:buSzPts val="4000"/>
              <a:buNone/>
              <a:defRPr sz="5334"/>
            </a:lvl9pPr>
          </a:lstStyle>
          <a:p>
            <a:r>
              <a:t>xx%</a:t>
            </a:r>
          </a:p>
        </p:txBody>
      </p:sp>
      <p:sp>
        <p:nvSpPr>
          <p:cNvPr id="178" name="Google Shape;178;p13"/>
          <p:cNvSpPr txBox="1">
            <a:spLocks noGrp="1"/>
          </p:cNvSpPr>
          <p:nvPr>
            <p:ph type="title" idx="14" hasCustomPrompt="1"/>
          </p:nvPr>
        </p:nvSpPr>
        <p:spPr>
          <a:xfrm>
            <a:off x="3012851" y="4094833"/>
            <a:ext cx="1385600" cy="8900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4"/>
            </a:lvl2pPr>
            <a:lvl3pPr lvl="2" algn="ctr" rtl="0">
              <a:spcBef>
                <a:spcPts val="0"/>
              </a:spcBef>
              <a:spcAft>
                <a:spcPts val="0"/>
              </a:spcAft>
              <a:buSzPts val="4000"/>
              <a:buNone/>
              <a:defRPr sz="5334"/>
            </a:lvl3pPr>
            <a:lvl4pPr lvl="3" algn="ctr" rtl="0">
              <a:spcBef>
                <a:spcPts val="0"/>
              </a:spcBef>
              <a:spcAft>
                <a:spcPts val="0"/>
              </a:spcAft>
              <a:buSzPts val="4000"/>
              <a:buNone/>
              <a:defRPr sz="5334"/>
            </a:lvl4pPr>
            <a:lvl5pPr lvl="4" algn="ctr" rtl="0">
              <a:spcBef>
                <a:spcPts val="0"/>
              </a:spcBef>
              <a:spcAft>
                <a:spcPts val="0"/>
              </a:spcAft>
              <a:buSzPts val="4000"/>
              <a:buNone/>
              <a:defRPr sz="5334"/>
            </a:lvl5pPr>
            <a:lvl6pPr lvl="5" algn="ctr" rtl="0">
              <a:spcBef>
                <a:spcPts val="0"/>
              </a:spcBef>
              <a:spcAft>
                <a:spcPts val="0"/>
              </a:spcAft>
              <a:buSzPts val="4000"/>
              <a:buNone/>
              <a:defRPr sz="5334"/>
            </a:lvl6pPr>
            <a:lvl7pPr lvl="6" algn="ctr" rtl="0">
              <a:spcBef>
                <a:spcPts val="0"/>
              </a:spcBef>
              <a:spcAft>
                <a:spcPts val="0"/>
              </a:spcAft>
              <a:buSzPts val="4000"/>
              <a:buNone/>
              <a:defRPr sz="5334"/>
            </a:lvl7pPr>
            <a:lvl8pPr lvl="7" algn="ctr" rtl="0">
              <a:spcBef>
                <a:spcPts val="0"/>
              </a:spcBef>
              <a:spcAft>
                <a:spcPts val="0"/>
              </a:spcAft>
              <a:buSzPts val="4000"/>
              <a:buNone/>
              <a:defRPr sz="5334"/>
            </a:lvl8pPr>
            <a:lvl9pPr lvl="8" algn="ctr" rtl="0">
              <a:spcBef>
                <a:spcPts val="0"/>
              </a:spcBef>
              <a:spcAft>
                <a:spcPts val="0"/>
              </a:spcAft>
              <a:buSzPts val="4000"/>
              <a:buNone/>
              <a:defRPr sz="5334"/>
            </a:lvl9pPr>
          </a:lstStyle>
          <a:p>
            <a:r>
              <a:t>xx%</a:t>
            </a:r>
          </a:p>
        </p:txBody>
      </p:sp>
      <p:sp>
        <p:nvSpPr>
          <p:cNvPr id="179" name="Google Shape;179;p13"/>
          <p:cNvSpPr txBox="1">
            <a:spLocks noGrp="1"/>
          </p:cNvSpPr>
          <p:nvPr>
            <p:ph type="title" idx="15" hasCustomPrompt="1"/>
          </p:nvPr>
        </p:nvSpPr>
        <p:spPr>
          <a:xfrm>
            <a:off x="7700084" y="4094833"/>
            <a:ext cx="1385600" cy="8900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4"/>
            </a:lvl2pPr>
            <a:lvl3pPr lvl="2" algn="ctr" rtl="0">
              <a:spcBef>
                <a:spcPts val="0"/>
              </a:spcBef>
              <a:spcAft>
                <a:spcPts val="0"/>
              </a:spcAft>
              <a:buSzPts val="4000"/>
              <a:buNone/>
              <a:defRPr sz="5334"/>
            </a:lvl3pPr>
            <a:lvl4pPr lvl="3" algn="ctr" rtl="0">
              <a:spcBef>
                <a:spcPts val="0"/>
              </a:spcBef>
              <a:spcAft>
                <a:spcPts val="0"/>
              </a:spcAft>
              <a:buSzPts val="4000"/>
              <a:buNone/>
              <a:defRPr sz="5334"/>
            </a:lvl4pPr>
            <a:lvl5pPr lvl="4" algn="ctr" rtl="0">
              <a:spcBef>
                <a:spcPts val="0"/>
              </a:spcBef>
              <a:spcAft>
                <a:spcPts val="0"/>
              </a:spcAft>
              <a:buSzPts val="4000"/>
              <a:buNone/>
              <a:defRPr sz="5334"/>
            </a:lvl5pPr>
            <a:lvl6pPr lvl="5" algn="ctr" rtl="0">
              <a:spcBef>
                <a:spcPts val="0"/>
              </a:spcBef>
              <a:spcAft>
                <a:spcPts val="0"/>
              </a:spcAft>
              <a:buSzPts val="4000"/>
              <a:buNone/>
              <a:defRPr sz="5334"/>
            </a:lvl6pPr>
            <a:lvl7pPr lvl="6" algn="ctr" rtl="0">
              <a:spcBef>
                <a:spcPts val="0"/>
              </a:spcBef>
              <a:spcAft>
                <a:spcPts val="0"/>
              </a:spcAft>
              <a:buSzPts val="4000"/>
              <a:buNone/>
              <a:defRPr sz="5334"/>
            </a:lvl7pPr>
            <a:lvl8pPr lvl="7" algn="ctr" rtl="0">
              <a:spcBef>
                <a:spcPts val="0"/>
              </a:spcBef>
              <a:spcAft>
                <a:spcPts val="0"/>
              </a:spcAft>
              <a:buSzPts val="4000"/>
              <a:buNone/>
              <a:defRPr sz="5334"/>
            </a:lvl8pPr>
            <a:lvl9pPr lvl="8" algn="ctr" rtl="0">
              <a:spcBef>
                <a:spcPts val="0"/>
              </a:spcBef>
              <a:spcAft>
                <a:spcPts val="0"/>
              </a:spcAft>
              <a:buSzPts val="4000"/>
              <a:buNone/>
              <a:defRPr sz="5334"/>
            </a:lvl9pPr>
          </a:lstStyle>
          <a:p>
            <a:r>
              <a:t>xx%</a:t>
            </a:r>
          </a:p>
        </p:txBody>
      </p:sp>
      <p:sp>
        <p:nvSpPr>
          <p:cNvPr id="180" name="Google Shape;180;p13"/>
          <p:cNvSpPr/>
          <p:nvPr/>
        </p:nvSpPr>
        <p:spPr>
          <a:xfrm rot="-5267561">
            <a:off x="-2889154" y="3283043"/>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81" name="Google Shape;181;p13"/>
          <p:cNvSpPr/>
          <p:nvPr/>
        </p:nvSpPr>
        <p:spPr>
          <a:xfrm rot="-5400000">
            <a:off x="-1272442" y="1671437"/>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82" name="Google Shape;182;p13"/>
          <p:cNvSpPr/>
          <p:nvPr/>
        </p:nvSpPr>
        <p:spPr>
          <a:xfrm rot="5400000">
            <a:off x="-897100" y="55906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83" name="Google Shape;183;p13"/>
          <p:cNvSpPr/>
          <p:nvPr/>
        </p:nvSpPr>
        <p:spPr>
          <a:xfrm rot="5400000">
            <a:off x="161817" y="41772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84" name="Google Shape;184;p13"/>
          <p:cNvSpPr/>
          <p:nvPr/>
        </p:nvSpPr>
        <p:spPr>
          <a:xfrm rot="5400000">
            <a:off x="1325084" y="352951"/>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85" name="Google Shape;185;p13"/>
          <p:cNvSpPr/>
          <p:nvPr/>
        </p:nvSpPr>
        <p:spPr>
          <a:xfrm rot="5400000">
            <a:off x="720184" y="17205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86" name="Google Shape;186;p13"/>
          <p:cNvSpPr/>
          <p:nvPr/>
        </p:nvSpPr>
        <p:spPr>
          <a:xfrm rot="5400000">
            <a:off x="588584" y="36006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87" name="Google Shape;187;p13"/>
          <p:cNvSpPr/>
          <p:nvPr/>
        </p:nvSpPr>
        <p:spPr>
          <a:xfrm rot="5532439">
            <a:off x="8798415" y="2530048"/>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88" name="Google Shape;188;p13"/>
          <p:cNvSpPr/>
          <p:nvPr/>
        </p:nvSpPr>
        <p:spPr>
          <a:xfrm rot="5400000">
            <a:off x="10415156" y="3894324"/>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89" name="Google Shape;189;p13"/>
          <p:cNvSpPr/>
          <p:nvPr/>
        </p:nvSpPr>
        <p:spPr>
          <a:xfrm rot="-5400000">
            <a:off x="10435453" y="4976448"/>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90" name="Google Shape;190;p13"/>
          <p:cNvSpPr/>
          <p:nvPr/>
        </p:nvSpPr>
        <p:spPr>
          <a:xfrm rot="-5400000">
            <a:off x="11954400" y="24590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91" name="Google Shape;191;p13"/>
          <p:cNvSpPr/>
          <p:nvPr/>
        </p:nvSpPr>
        <p:spPr>
          <a:xfrm rot="-5400000">
            <a:off x="11482833" y="50021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92" name="Google Shape;192;p13"/>
          <p:cNvSpPr/>
          <p:nvPr/>
        </p:nvSpPr>
        <p:spPr>
          <a:xfrm rot="-5400000">
            <a:off x="11614433" y="31220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93" name="Google Shape;193;p13"/>
          <p:cNvSpPr/>
          <p:nvPr/>
        </p:nvSpPr>
        <p:spPr>
          <a:xfrm rot="-5400000">
            <a:off x="10877933" y="6369832"/>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Tree>
    <p:extLst>
      <p:ext uri="{BB962C8B-B14F-4D97-AF65-F5344CB8AC3E}">
        <p14:creationId xmlns:p14="http://schemas.microsoft.com/office/powerpoint/2010/main" val="1390498994"/>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771"/>
        <p:cNvGrpSpPr/>
        <p:nvPr/>
      </p:nvGrpSpPr>
      <p:grpSpPr>
        <a:xfrm>
          <a:off x="0" y="0"/>
          <a:ext cx="0" cy="0"/>
          <a:chOff x="0" y="0"/>
          <a:chExt cx="0" cy="0"/>
        </a:xfrm>
      </p:grpSpPr>
      <p:sp>
        <p:nvSpPr>
          <p:cNvPr id="772" name="Google Shape;772;p53"/>
          <p:cNvSpPr txBox="1">
            <a:spLocks noGrp="1"/>
          </p:cNvSpPr>
          <p:nvPr>
            <p:ph type="title"/>
          </p:nvPr>
        </p:nvSpPr>
        <p:spPr>
          <a:xfrm flipH="1">
            <a:off x="2657600" y="1872617"/>
            <a:ext cx="6876800" cy="14144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SzPts val="6500"/>
              <a:buNone/>
              <a:defRPr sz="8667"/>
            </a:lvl1pPr>
            <a:lvl2pPr lvl="1" algn="ctr" rtl="0">
              <a:lnSpc>
                <a:spcPct val="100000"/>
              </a:lnSpc>
              <a:spcBef>
                <a:spcPts val="0"/>
              </a:spcBef>
              <a:spcAft>
                <a:spcPts val="0"/>
              </a:spcAft>
              <a:buSzPts val="6500"/>
              <a:buNone/>
              <a:defRPr sz="8667"/>
            </a:lvl2pPr>
            <a:lvl3pPr lvl="2" algn="ctr" rtl="0">
              <a:lnSpc>
                <a:spcPct val="100000"/>
              </a:lnSpc>
              <a:spcBef>
                <a:spcPts val="0"/>
              </a:spcBef>
              <a:spcAft>
                <a:spcPts val="0"/>
              </a:spcAft>
              <a:buSzPts val="6500"/>
              <a:buNone/>
              <a:defRPr sz="8667"/>
            </a:lvl3pPr>
            <a:lvl4pPr lvl="3" algn="ctr" rtl="0">
              <a:lnSpc>
                <a:spcPct val="100000"/>
              </a:lnSpc>
              <a:spcBef>
                <a:spcPts val="0"/>
              </a:spcBef>
              <a:spcAft>
                <a:spcPts val="0"/>
              </a:spcAft>
              <a:buSzPts val="6500"/>
              <a:buNone/>
              <a:defRPr sz="8667"/>
            </a:lvl4pPr>
            <a:lvl5pPr lvl="4" algn="ctr" rtl="0">
              <a:lnSpc>
                <a:spcPct val="100000"/>
              </a:lnSpc>
              <a:spcBef>
                <a:spcPts val="0"/>
              </a:spcBef>
              <a:spcAft>
                <a:spcPts val="0"/>
              </a:spcAft>
              <a:buSzPts val="6500"/>
              <a:buNone/>
              <a:defRPr sz="8667"/>
            </a:lvl5pPr>
            <a:lvl6pPr lvl="5" algn="ctr" rtl="0">
              <a:lnSpc>
                <a:spcPct val="100000"/>
              </a:lnSpc>
              <a:spcBef>
                <a:spcPts val="0"/>
              </a:spcBef>
              <a:spcAft>
                <a:spcPts val="0"/>
              </a:spcAft>
              <a:buSzPts val="6500"/>
              <a:buNone/>
              <a:defRPr sz="8667"/>
            </a:lvl6pPr>
            <a:lvl7pPr lvl="6" algn="ctr" rtl="0">
              <a:lnSpc>
                <a:spcPct val="100000"/>
              </a:lnSpc>
              <a:spcBef>
                <a:spcPts val="0"/>
              </a:spcBef>
              <a:spcAft>
                <a:spcPts val="0"/>
              </a:spcAft>
              <a:buSzPts val="6500"/>
              <a:buNone/>
              <a:defRPr sz="8667"/>
            </a:lvl7pPr>
            <a:lvl8pPr lvl="7" algn="ctr" rtl="0">
              <a:lnSpc>
                <a:spcPct val="100000"/>
              </a:lnSpc>
              <a:spcBef>
                <a:spcPts val="0"/>
              </a:spcBef>
              <a:spcAft>
                <a:spcPts val="0"/>
              </a:spcAft>
              <a:buSzPts val="6500"/>
              <a:buNone/>
              <a:defRPr sz="8667"/>
            </a:lvl8pPr>
            <a:lvl9pPr lvl="8" algn="ctr" rtl="0">
              <a:lnSpc>
                <a:spcPct val="100000"/>
              </a:lnSpc>
              <a:spcBef>
                <a:spcPts val="0"/>
              </a:spcBef>
              <a:spcAft>
                <a:spcPts val="0"/>
              </a:spcAft>
              <a:buSzPts val="6500"/>
              <a:buNone/>
              <a:defRPr sz="8667"/>
            </a:lvl9pPr>
          </a:lstStyle>
          <a:p>
            <a:endParaRPr/>
          </a:p>
        </p:txBody>
      </p:sp>
      <p:sp>
        <p:nvSpPr>
          <p:cNvPr id="773" name="Google Shape;773;p53"/>
          <p:cNvSpPr txBox="1">
            <a:spLocks noGrp="1"/>
          </p:cNvSpPr>
          <p:nvPr>
            <p:ph type="body" idx="1"/>
          </p:nvPr>
        </p:nvSpPr>
        <p:spPr>
          <a:xfrm flipH="1">
            <a:off x="3996800" y="3184049"/>
            <a:ext cx="4198400" cy="1669600"/>
          </a:xfrm>
          <a:prstGeom prst="rect">
            <a:avLst/>
          </a:prstGeom>
        </p:spPr>
        <p:txBody>
          <a:bodyPr spcFirstLastPara="1" wrap="square" lIns="182850" tIns="182850" rIns="182850" bIns="182850" anchor="t" anchorCtr="0">
            <a:noAutofit/>
          </a:bodyPr>
          <a:lstStyle>
            <a:lvl1pPr marL="609630" lvl="0" indent="-474157" algn="ctr" rtl="0">
              <a:lnSpc>
                <a:spcPct val="100000"/>
              </a:lnSpc>
              <a:spcBef>
                <a:spcPts val="0"/>
              </a:spcBef>
              <a:spcAft>
                <a:spcPts val="0"/>
              </a:spcAft>
              <a:buSzPts val="2000"/>
              <a:buChar char="●"/>
              <a:defRPr sz="2667"/>
            </a:lvl1pPr>
            <a:lvl2pPr marL="1219261" lvl="1" indent="-474157" algn="ctr" rtl="0">
              <a:lnSpc>
                <a:spcPct val="100000"/>
              </a:lnSpc>
              <a:spcBef>
                <a:spcPts val="2133"/>
              </a:spcBef>
              <a:spcAft>
                <a:spcPts val="0"/>
              </a:spcAft>
              <a:buSzPts val="2000"/>
              <a:buChar char="○"/>
              <a:defRPr sz="2667"/>
            </a:lvl2pPr>
            <a:lvl3pPr marL="1828891" lvl="2" indent="-474157" algn="ctr" rtl="0">
              <a:lnSpc>
                <a:spcPct val="100000"/>
              </a:lnSpc>
              <a:spcBef>
                <a:spcPts val="2133"/>
              </a:spcBef>
              <a:spcAft>
                <a:spcPts val="0"/>
              </a:spcAft>
              <a:buSzPts val="2000"/>
              <a:buChar char="■"/>
              <a:defRPr sz="2667"/>
            </a:lvl3pPr>
            <a:lvl4pPr marL="2438522" lvl="3" indent="-474157" algn="ctr" rtl="0">
              <a:lnSpc>
                <a:spcPct val="100000"/>
              </a:lnSpc>
              <a:spcBef>
                <a:spcPts val="2133"/>
              </a:spcBef>
              <a:spcAft>
                <a:spcPts val="0"/>
              </a:spcAft>
              <a:buSzPts val="2000"/>
              <a:buChar char="●"/>
              <a:defRPr sz="2667"/>
            </a:lvl4pPr>
            <a:lvl5pPr marL="3048152" lvl="4" indent="-474157" algn="ctr" rtl="0">
              <a:lnSpc>
                <a:spcPct val="100000"/>
              </a:lnSpc>
              <a:spcBef>
                <a:spcPts val="2133"/>
              </a:spcBef>
              <a:spcAft>
                <a:spcPts val="0"/>
              </a:spcAft>
              <a:buSzPts val="2000"/>
              <a:buChar char="○"/>
              <a:defRPr sz="2667"/>
            </a:lvl5pPr>
            <a:lvl6pPr marL="3657783" lvl="5" indent="-474157" algn="ctr" rtl="0">
              <a:lnSpc>
                <a:spcPct val="100000"/>
              </a:lnSpc>
              <a:spcBef>
                <a:spcPts val="2133"/>
              </a:spcBef>
              <a:spcAft>
                <a:spcPts val="0"/>
              </a:spcAft>
              <a:buSzPts val="2000"/>
              <a:buChar char="■"/>
              <a:defRPr sz="2667"/>
            </a:lvl6pPr>
            <a:lvl7pPr marL="4267413" lvl="6" indent="-474157" algn="ctr" rtl="0">
              <a:lnSpc>
                <a:spcPct val="100000"/>
              </a:lnSpc>
              <a:spcBef>
                <a:spcPts val="2133"/>
              </a:spcBef>
              <a:spcAft>
                <a:spcPts val="0"/>
              </a:spcAft>
              <a:buSzPts val="2000"/>
              <a:buChar char="●"/>
              <a:defRPr sz="2667"/>
            </a:lvl7pPr>
            <a:lvl8pPr marL="4877044" lvl="7" indent="-474157" algn="ctr" rtl="0">
              <a:lnSpc>
                <a:spcPct val="100000"/>
              </a:lnSpc>
              <a:spcBef>
                <a:spcPts val="2133"/>
              </a:spcBef>
              <a:spcAft>
                <a:spcPts val="0"/>
              </a:spcAft>
              <a:buSzPts val="2000"/>
              <a:buChar char="○"/>
              <a:defRPr sz="2667"/>
            </a:lvl8pPr>
            <a:lvl9pPr marL="5486674" lvl="8" indent="-474157" algn="ctr" rtl="0">
              <a:lnSpc>
                <a:spcPct val="100000"/>
              </a:lnSpc>
              <a:spcBef>
                <a:spcPts val="2133"/>
              </a:spcBef>
              <a:spcAft>
                <a:spcPts val="2133"/>
              </a:spcAft>
              <a:buSzPts val="2000"/>
              <a:buChar char="■"/>
              <a:defRPr sz="2667"/>
            </a:lvl9pPr>
          </a:lstStyle>
          <a:p>
            <a:endParaRPr/>
          </a:p>
        </p:txBody>
      </p:sp>
      <p:sp>
        <p:nvSpPr>
          <p:cNvPr id="774" name="Google Shape;774;p53"/>
          <p:cNvSpPr/>
          <p:nvPr/>
        </p:nvSpPr>
        <p:spPr>
          <a:xfrm>
            <a:off x="1373634" y="5280236"/>
            <a:ext cx="9445233" cy="1577729"/>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775" name="Google Shape;775;p53"/>
          <p:cNvSpPr/>
          <p:nvPr/>
        </p:nvSpPr>
        <p:spPr>
          <a:xfrm flipH="1">
            <a:off x="-1" y="5816666"/>
            <a:ext cx="12192468" cy="1042807"/>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776" name="Google Shape;776;p53"/>
          <p:cNvSpPr/>
          <p:nvPr/>
        </p:nvSpPr>
        <p:spPr>
          <a:xfrm rot="6479671">
            <a:off x="7274120" y="-1905314"/>
            <a:ext cx="2003465" cy="4681131"/>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777" name="Google Shape;777;p53"/>
          <p:cNvSpPr/>
          <p:nvPr/>
        </p:nvSpPr>
        <p:spPr>
          <a:xfrm>
            <a:off x="1" y="-223233"/>
            <a:ext cx="12192468" cy="1108664"/>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778" name="Google Shape;778;p53"/>
          <p:cNvSpPr/>
          <p:nvPr/>
        </p:nvSpPr>
        <p:spPr>
          <a:xfrm>
            <a:off x="0" y="-223233"/>
            <a:ext cx="12192104" cy="121577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779" name="Google Shape;779;p53"/>
          <p:cNvSpPr/>
          <p:nvPr/>
        </p:nvSpPr>
        <p:spPr>
          <a:xfrm>
            <a:off x="1" y="5889248"/>
            <a:ext cx="12191587" cy="96920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780" name="Google Shape;780;p53"/>
          <p:cNvSpPr/>
          <p:nvPr/>
        </p:nvSpPr>
        <p:spPr>
          <a:xfrm rot="5400000">
            <a:off x="10969041" y="56712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781" name="Google Shape;781;p53"/>
          <p:cNvSpPr/>
          <p:nvPr/>
        </p:nvSpPr>
        <p:spPr>
          <a:xfrm rot="5400000">
            <a:off x="3701292" y="583442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782" name="Google Shape;782;p53"/>
          <p:cNvSpPr/>
          <p:nvPr/>
        </p:nvSpPr>
        <p:spPr>
          <a:xfrm rot="-5400000">
            <a:off x="8709075" y="553982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783" name="Google Shape;783;p53"/>
          <p:cNvSpPr/>
          <p:nvPr/>
        </p:nvSpPr>
        <p:spPr>
          <a:xfrm rot="5400000">
            <a:off x="561308" y="52177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784" name="Google Shape;784;p53"/>
          <p:cNvSpPr/>
          <p:nvPr/>
        </p:nvSpPr>
        <p:spPr>
          <a:xfrm rot="5400000">
            <a:off x="9644275" y="10888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785" name="Google Shape;785;p53"/>
          <p:cNvSpPr/>
          <p:nvPr/>
        </p:nvSpPr>
        <p:spPr>
          <a:xfrm rot="5400000">
            <a:off x="7841359" y="9553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786" name="Google Shape;786;p53"/>
          <p:cNvSpPr/>
          <p:nvPr/>
        </p:nvSpPr>
        <p:spPr>
          <a:xfrm rot="5400000">
            <a:off x="3362108" y="8854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Tree>
    <p:extLst>
      <p:ext uri="{BB962C8B-B14F-4D97-AF65-F5344CB8AC3E}">
        <p14:creationId xmlns:p14="http://schemas.microsoft.com/office/powerpoint/2010/main" val="2972284290"/>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56"/>
        <p:cNvGrpSpPr/>
        <p:nvPr/>
      </p:nvGrpSpPr>
      <p:grpSpPr>
        <a:xfrm>
          <a:off x="0" y="0"/>
          <a:ext cx="0" cy="0"/>
          <a:chOff x="0" y="0"/>
          <a:chExt cx="0" cy="0"/>
        </a:xfrm>
      </p:grpSpPr>
      <p:sp>
        <p:nvSpPr>
          <p:cNvPr id="957" name="Google Shape;957;p64"/>
          <p:cNvSpPr/>
          <p:nvPr/>
        </p:nvSpPr>
        <p:spPr>
          <a:xfrm rot="10800000">
            <a:off x="3001742" y="-170"/>
            <a:ext cx="5950497" cy="1413233"/>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58" name="Google Shape;958;p64"/>
          <p:cNvSpPr/>
          <p:nvPr/>
        </p:nvSpPr>
        <p:spPr>
          <a:xfrm rot="10799504" flipH="1">
            <a:off x="-9000" y="708"/>
            <a:ext cx="12205687" cy="1083067"/>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59" name="Google Shape;959;p64"/>
          <p:cNvSpPr/>
          <p:nvPr/>
        </p:nvSpPr>
        <p:spPr>
          <a:xfrm rot="-10799504">
            <a:off x="315" y="647"/>
            <a:ext cx="12205687" cy="11542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60" name="Google Shape;960;p64"/>
          <p:cNvSpPr/>
          <p:nvPr/>
        </p:nvSpPr>
        <p:spPr>
          <a:xfrm rot="-4555973" flipH="1">
            <a:off x="6545105" y="3542683"/>
            <a:ext cx="1942768" cy="6076588"/>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61" name="Google Shape;961;p64"/>
          <p:cNvSpPr/>
          <p:nvPr/>
        </p:nvSpPr>
        <p:spPr>
          <a:xfrm rot="10800000" flipH="1">
            <a:off x="2" y="5924099"/>
            <a:ext cx="12205685" cy="1115660"/>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62" name="Google Shape;962;p64"/>
          <p:cNvSpPr/>
          <p:nvPr/>
        </p:nvSpPr>
        <p:spPr>
          <a:xfrm rot="10800000" flipH="1">
            <a:off x="-9000" y="5822258"/>
            <a:ext cx="12215013" cy="122344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63" name="Google Shape;963;p64"/>
          <p:cNvSpPr/>
          <p:nvPr/>
        </p:nvSpPr>
        <p:spPr>
          <a:xfrm rot="5400000">
            <a:off x="10969041" y="56712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64" name="Google Shape;964;p64"/>
          <p:cNvSpPr/>
          <p:nvPr/>
        </p:nvSpPr>
        <p:spPr>
          <a:xfrm rot="5400000">
            <a:off x="3701292" y="583442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65" name="Google Shape;965;p64"/>
          <p:cNvSpPr/>
          <p:nvPr/>
        </p:nvSpPr>
        <p:spPr>
          <a:xfrm rot="-5400000">
            <a:off x="8709075" y="553982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66" name="Google Shape;966;p64"/>
          <p:cNvSpPr/>
          <p:nvPr/>
        </p:nvSpPr>
        <p:spPr>
          <a:xfrm rot="5400000">
            <a:off x="561308" y="52177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67" name="Google Shape;967;p64"/>
          <p:cNvSpPr/>
          <p:nvPr/>
        </p:nvSpPr>
        <p:spPr>
          <a:xfrm rot="5400000">
            <a:off x="9644275" y="10888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68" name="Google Shape;968;p64"/>
          <p:cNvSpPr/>
          <p:nvPr/>
        </p:nvSpPr>
        <p:spPr>
          <a:xfrm rot="5400000">
            <a:off x="7841359" y="9553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69" name="Google Shape;969;p64"/>
          <p:cNvSpPr/>
          <p:nvPr/>
        </p:nvSpPr>
        <p:spPr>
          <a:xfrm rot="5400000">
            <a:off x="3362108" y="8854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Tree>
    <p:extLst>
      <p:ext uri="{BB962C8B-B14F-4D97-AF65-F5344CB8AC3E}">
        <p14:creationId xmlns:p14="http://schemas.microsoft.com/office/powerpoint/2010/main" val="1503166027"/>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83"/>
        <p:cNvGrpSpPr/>
        <p:nvPr/>
      </p:nvGrpSpPr>
      <p:grpSpPr>
        <a:xfrm>
          <a:off x="0" y="0"/>
          <a:ext cx="0" cy="0"/>
          <a:chOff x="0" y="0"/>
          <a:chExt cx="0" cy="0"/>
        </a:xfrm>
      </p:grpSpPr>
      <p:sp>
        <p:nvSpPr>
          <p:cNvPr id="984" name="Google Shape;984;p66"/>
          <p:cNvSpPr/>
          <p:nvPr/>
        </p:nvSpPr>
        <p:spPr>
          <a:xfrm rot="-5400000" flipH="1">
            <a:off x="9400336" y="3433882"/>
            <a:ext cx="3257661" cy="125332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85" name="Google Shape;985;p66"/>
          <p:cNvSpPr/>
          <p:nvPr/>
        </p:nvSpPr>
        <p:spPr>
          <a:xfrm rot="-5399497">
            <a:off x="8433908" y="2268263"/>
            <a:ext cx="6020449" cy="1494891"/>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86" name="Google Shape;986;p66"/>
          <p:cNvSpPr/>
          <p:nvPr/>
        </p:nvSpPr>
        <p:spPr>
          <a:xfrm rot="-5400440" flipH="1">
            <a:off x="7953905" y="2632402"/>
            <a:ext cx="6882276" cy="159306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87" name="Google Shape;987;p66"/>
          <p:cNvSpPr/>
          <p:nvPr/>
        </p:nvSpPr>
        <p:spPr>
          <a:xfrm rot="-5400000">
            <a:off x="-2389124" y="2415796"/>
            <a:ext cx="6836563" cy="2058315"/>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88" name="Google Shape;988;p66"/>
          <p:cNvSpPr/>
          <p:nvPr/>
        </p:nvSpPr>
        <p:spPr>
          <a:xfrm rot="-5400000">
            <a:off x="-2568567" y="2574199"/>
            <a:ext cx="6857603" cy="1720469"/>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89" name="Google Shape;989;p66"/>
          <p:cNvSpPr/>
          <p:nvPr/>
        </p:nvSpPr>
        <p:spPr>
          <a:xfrm rot="-5400000" flipH="1">
            <a:off x="-2503369" y="2508854"/>
            <a:ext cx="6857783" cy="185104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90" name="Google Shape;990;p66"/>
          <p:cNvSpPr/>
          <p:nvPr/>
        </p:nvSpPr>
        <p:spPr>
          <a:xfrm>
            <a:off x="1472733" y="3613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91" name="Google Shape;991;p66"/>
          <p:cNvSpPr/>
          <p:nvPr/>
        </p:nvSpPr>
        <p:spPr>
          <a:xfrm>
            <a:off x="2071067" y="46034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92" name="Google Shape;992;p66"/>
          <p:cNvSpPr/>
          <p:nvPr/>
        </p:nvSpPr>
        <p:spPr>
          <a:xfrm>
            <a:off x="1072467" y="14017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93" name="Google Shape;993;p66"/>
          <p:cNvSpPr/>
          <p:nvPr/>
        </p:nvSpPr>
        <p:spPr>
          <a:xfrm>
            <a:off x="1559533" y="55577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94" name="Google Shape;994;p66"/>
          <p:cNvSpPr/>
          <p:nvPr/>
        </p:nvSpPr>
        <p:spPr>
          <a:xfrm>
            <a:off x="2027651" y="955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95" name="Google Shape;995;p66"/>
          <p:cNvSpPr/>
          <p:nvPr/>
        </p:nvSpPr>
        <p:spPr>
          <a:xfrm rot="10800000" flipH="1">
            <a:off x="11109400" y="2633533"/>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96" name="Google Shape;996;p66"/>
          <p:cNvSpPr/>
          <p:nvPr/>
        </p:nvSpPr>
        <p:spPr>
          <a:xfrm rot="10800000" flipH="1">
            <a:off x="10261133" y="13419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997" name="Google Shape;997;p66"/>
          <p:cNvSpPr/>
          <p:nvPr/>
        </p:nvSpPr>
        <p:spPr>
          <a:xfrm rot="10800000" flipH="1">
            <a:off x="10392317" y="59893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Tree>
    <p:extLst>
      <p:ext uri="{BB962C8B-B14F-4D97-AF65-F5344CB8AC3E}">
        <p14:creationId xmlns:p14="http://schemas.microsoft.com/office/powerpoint/2010/main" val="4016916698"/>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998"/>
        <p:cNvGrpSpPr/>
        <p:nvPr/>
      </p:nvGrpSpPr>
      <p:grpSpPr>
        <a:xfrm>
          <a:off x="0" y="0"/>
          <a:ext cx="0" cy="0"/>
          <a:chOff x="0" y="0"/>
          <a:chExt cx="0" cy="0"/>
        </a:xfrm>
      </p:grpSpPr>
      <p:sp>
        <p:nvSpPr>
          <p:cNvPr id="999" name="Google Shape;999;p67"/>
          <p:cNvSpPr/>
          <p:nvPr/>
        </p:nvSpPr>
        <p:spPr>
          <a:xfrm rot="-5911893" flipH="1">
            <a:off x="-477699" y="-1010200"/>
            <a:ext cx="2239713" cy="2718752"/>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00" name="Google Shape;1000;p67"/>
          <p:cNvSpPr/>
          <p:nvPr/>
        </p:nvSpPr>
        <p:spPr>
          <a:xfrm rot="-515846" flipH="1">
            <a:off x="-2353327" y="-428186"/>
            <a:ext cx="6478336" cy="131299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01" name="Google Shape;1001;p67"/>
          <p:cNvSpPr/>
          <p:nvPr/>
        </p:nvSpPr>
        <p:spPr>
          <a:xfrm flipH="1">
            <a:off x="-2384081" y="-416253"/>
            <a:ext cx="6541460" cy="141343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02" name="Google Shape;1002;p67"/>
          <p:cNvSpPr/>
          <p:nvPr/>
        </p:nvSpPr>
        <p:spPr>
          <a:xfrm rot="4888107" flipH="1">
            <a:off x="1516172" y="5517983"/>
            <a:ext cx="2239713" cy="2718752"/>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03" name="Google Shape;1003;p67"/>
          <p:cNvSpPr/>
          <p:nvPr/>
        </p:nvSpPr>
        <p:spPr>
          <a:xfrm rot="-9922098" flipH="1">
            <a:off x="-1619824" y="5796630"/>
            <a:ext cx="6478160" cy="1313001"/>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04" name="Google Shape;1004;p67"/>
          <p:cNvSpPr/>
          <p:nvPr/>
        </p:nvSpPr>
        <p:spPr>
          <a:xfrm rot="-10346708" flipH="1">
            <a:off x="-1003189" y="5971483"/>
            <a:ext cx="6540965" cy="1413405"/>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05" name="Google Shape;1005;p67"/>
          <p:cNvSpPr/>
          <p:nvPr/>
        </p:nvSpPr>
        <p:spPr>
          <a:xfrm rot="5400000">
            <a:off x="1595975" y="11254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06" name="Google Shape;1006;p67"/>
          <p:cNvSpPr/>
          <p:nvPr/>
        </p:nvSpPr>
        <p:spPr>
          <a:xfrm rot="5400000">
            <a:off x="1594959" y="595622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07" name="Google Shape;1007;p67"/>
          <p:cNvSpPr/>
          <p:nvPr/>
        </p:nvSpPr>
        <p:spPr>
          <a:xfrm rot="-5400000">
            <a:off x="720208" y="92182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08" name="Google Shape;1008;p67"/>
          <p:cNvSpPr/>
          <p:nvPr/>
        </p:nvSpPr>
        <p:spPr>
          <a:xfrm rot="5400000">
            <a:off x="720008" y="510987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Tree>
    <p:extLst>
      <p:ext uri="{BB962C8B-B14F-4D97-AF65-F5344CB8AC3E}">
        <p14:creationId xmlns:p14="http://schemas.microsoft.com/office/powerpoint/2010/main" val="3489936590"/>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009"/>
        <p:cNvGrpSpPr/>
        <p:nvPr/>
      </p:nvGrpSpPr>
      <p:grpSpPr>
        <a:xfrm>
          <a:off x="0" y="0"/>
          <a:ext cx="0" cy="0"/>
          <a:chOff x="0" y="0"/>
          <a:chExt cx="0" cy="0"/>
        </a:xfrm>
      </p:grpSpPr>
      <p:sp>
        <p:nvSpPr>
          <p:cNvPr id="1010" name="Google Shape;1010;p68"/>
          <p:cNvSpPr/>
          <p:nvPr/>
        </p:nvSpPr>
        <p:spPr>
          <a:xfrm rot="10800000">
            <a:off x="5250017" y="5881165"/>
            <a:ext cx="5249311" cy="977032"/>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11" name="Google Shape;1011;p68"/>
          <p:cNvSpPr/>
          <p:nvPr/>
        </p:nvSpPr>
        <p:spPr>
          <a:xfrm flipH="1">
            <a:off x="5252850" y="132"/>
            <a:ext cx="6835569" cy="1727905"/>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12" name="Google Shape;1012;p68"/>
          <p:cNvSpPr/>
          <p:nvPr/>
        </p:nvSpPr>
        <p:spPr>
          <a:xfrm rot="10800000" flipH="1">
            <a:off x="6293352" y="5522235"/>
            <a:ext cx="7646707" cy="1335963"/>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13" name="Google Shape;1013;p68"/>
          <p:cNvSpPr/>
          <p:nvPr/>
        </p:nvSpPr>
        <p:spPr>
          <a:xfrm rot="10800000" flipH="1">
            <a:off x="6684612" y="273"/>
            <a:ext cx="5507776" cy="1963783"/>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14" name="Google Shape;1014;p68"/>
          <p:cNvSpPr/>
          <p:nvPr/>
        </p:nvSpPr>
        <p:spPr>
          <a:xfrm rot="10800000">
            <a:off x="7505048" y="653"/>
            <a:ext cx="4686864" cy="196354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15" name="Google Shape;1015;p68"/>
          <p:cNvSpPr/>
          <p:nvPr/>
        </p:nvSpPr>
        <p:spPr>
          <a:xfrm rot="10800000">
            <a:off x="6960777" y="5684627"/>
            <a:ext cx="5249473" cy="1173572"/>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16" name="Google Shape;1016;p68"/>
          <p:cNvSpPr/>
          <p:nvPr/>
        </p:nvSpPr>
        <p:spPr>
          <a:xfrm rot="5400000">
            <a:off x="8703808" y="59777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17" name="Google Shape;1017;p68"/>
          <p:cNvSpPr/>
          <p:nvPr/>
        </p:nvSpPr>
        <p:spPr>
          <a:xfrm rot="5400000">
            <a:off x="7373625" y="126032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18" name="Google Shape;1018;p68"/>
          <p:cNvSpPr/>
          <p:nvPr/>
        </p:nvSpPr>
        <p:spPr>
          <a:xfrm rot="-5400000">
            <a:off x="7828041" y="577415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
        <p:nvSpPr>
          <p:cNvPr id="1019" name="Google Shape;1019;p68"/>
          <p:cNvSpPr/>
          <p:nvPr/>
        </p:nvSpPr>
        <p:spPr>
          <a:xfrm rot="5400000">
            <a:off x="6498675" y="41397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933"/>
          </a:p>
        </p:txBody>
      </p:sp>
    </p:spTree>
    <p:extLst>
      <p:ext uri="{BB962C8B-B14F-4D97-AF65-F5344CB8AC3E}">
        <p14:creationId xmlns:p14="http://schemas.microsoft.com/office/powerpoint/2010/main" val="4245023583"/>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2237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85917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1075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3471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041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172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59131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9013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a:spLocks noGrp="1"/>
          </p:cNvSpPr>
          <p:nvPr>
            <p:ph type="pic" idx="2"/>
          </p:nvPr>
        </p:nvSpPr>
        <p:spPr>
          <a:xfrm>
            <a:off x="5183188" y="987425"/>
            <a:ext cx="6172200" cy="4873625"/>
          </a:xfrm>
          <a:prstGeom prst="rect">
            <a:avLst/>
          </a:prstGeom>
          <a:noFill/>
          <a:ln>
            <a:noFill/>
          </a:ln>
        </p:spPr>
      </p:sp>
      <p:sp>
        <p:nvSpPr>
          <p:cNvPr id="65" name="Google Shape;65;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8403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3784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86056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720000" y="484367"/>
            <a:ext cx="10752000" cy="763600"/>
          </a:xfrm>
          <a:prstGeom prst="rect">
            <a:avLst/>
          </a:prstGeom>
        </p:spPr>
        <p:txBody>
          <a:bodyPr spcFirstLastPara="1" wrap="square" lIns="182850" tIns="182850" rIns="182850" bIns="18285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958233" y="1371600"/>
            <a:ext cx="10275200" cy="4766400"/>
          </a:xfrm>
          <a:prstGeom prst="rect">
            <a:avLst/>
          </a:prstGeom>
        </p:spPr>
        <p:txBody>
          <a:bodyPr spcFirstLastPara="1" wrap="square" lIns="182850" tIns="182850" rIns="182850" bIns="182850" anchor="t" anchorCtr="0">
            <a:noAutofit/>
          </a:bodyPr>
          <a:lstStyle>
            <a:lvl1pPr marL="609630" lvl="0" indent="-406420">
              <a:lnSpc>
                <a:spcPct val="100000"/>
              </a:lnSpc>
              <a:spcBef>
                <a:spcPts val="0"/>
              </a:spcBef>
              <a:spcAft>
                <a:spcPts val="0"/>
              </a:spcAft>
              <a:buClr>
                <a:srgbClr val="434343"/>
              </a:buClr>
              <a:buSzPts val="1200"/>
              <a:buFont typeface="Anaheim"/>
              <a:buAutoNum type="arabicPeriod"/>
              <a:defRPr sz="1600"/>
            </a:lvl1pPr>
            <a:lvl2pPr marL="1219261" lvl="1" indent="-406420">
              <a:spcBef>
                <a:spcPts val="2133"/>
              </a:spcBef>
              <a:spcAft>
                <a:spcPts val="0"/>
              </a:spcAft>
              <a:buClr>
                <a:srgbClr val="434343"/>
              </a:buClr>
              <a:buSzPts val="1200"/>
              <a:buFont typeface="Roboto Condensed Light"/>
              <a:buAutoNum type="alphaLcPeriod"/>
              <a:defRPr/>
            </a:lvl2pPr>
            <a:lvl3pPr marL="1828891" lvl="2" indent="-406420">
              <a:spcBef>
                <a:spcPts val="2133"/>
              </a:spcBef>
              <a:spcAft>
                <a:spcPts val="0"/>
              </a:spcAft>
              <a:buClr>
                <a:srgbClr val="434343"/>
              </a:buClr>
              <a:buSzPts val="1200"/>
              <a:buFont typeface="Roboto Condensed Light"/>
              <a:buAutoNum type="romanLcPeriod"/>
              <a:defRPr/>
            </a:lvl3pPr>
            <a:lvl4pPr marL="2438522" lvl="3" indent="-406420">
              <a:spcBef>
                <a:spcPts val="2133"/>
              </a:spcBef>
              <a:spcAft>
                <a:spcPts val="0"/>
              </a:spcAft>
              <a:buClr>
                <a:srgbClr val="434343"/>
              </a:buClr>
              <a:buSzPts val="1200"/>
              <a:buFont typeface="Roboto Condensed Light"/>
              <a:buAutoNum type="arabicPeriod"/>
              <a:defRPr/>
            </a:lvl4pPr>
            <a:lvl5pPr marL="3048152" lvl="4" indent="-406420">
              <a:spcBef>
                <a:spcPts val="2133"/>
              </a:spcBef>
              <a:spcAft>
                <a:spcPts val="0"/>
              </a:spcAft>
              <a:buClr>
                <a:srgbClr val="434343"/>
              </a:buClr>
              <a:buSzPts val="1200"/>
              <a:buFont typeface="Roboto Condensed Light"/>
              <a:buAutoNum type="alphaLcPeriod"/>
              <a:defRPr/>
            </a:lvl5pPr>
            <a:lvl6pPr marL="3657783" lvl="5" indent="-406420">
              <a:spcBef>
                <a:spcPts val="2133"/>
              </a:spcBef>
              <a:spcAft>
                <a:spcPts val="0"/>
              </a:spcAft>
              <a:buClr>
                <a:srgbClr val="434343"/>
              </a:buClr>
              <a:buSzPts val="1200"/>
              <a:buFont typeface="Roboto Condensed Light"/>
              <a:buAutoNum type="romanLcPeriod"/>
              <a:defRPr/>
            </a:lvl6pPr>
            <a:lvl7pPr marL="4267413" lvl="6" indent="-406420">
              <a:spcBef>
                <a:spcPts val="2133"/>
              </a:spcBef>
              <a:spcAft>
                <a:spcPts val="0"/>
              </a:spcAft>
              <a:buClr>
                <a:srgbClr val="434343"/>
              </a:buClr>
              <a:buSzPts val="1200"/>
              <a:buFont typeface="Roboto Condensed Light"/>
              <a:buAutoNum type="arabicPeriod"/>
              <a:defRPr/>
            </a:lvl7pPr>
            <a:lvl8pPr marL="4877044" lvl="7" indent="-406420">
              <a:spcBef>
                <a:spcPts val="2133"/>
              </a:spcBef>
              <a:spcAft>
                <a:spcPts val="0"/>
              </a:spcAft>
              <a:buClr>
                <a:srgbClr val="434343"/>
              </a:buClr>
              <a:buSzPts val="1200"/>
              <a:buFont typeface="Roboto Condensed Light"/>
              <a:buAutoNum type="alphaLcPeriod"/>
              <a:defRPr/>
            </a:lvl8pPr>
            <a:lvl9pPr marL="5486674" lvl="8" indent="-406420">
              <a:spcBef>
                <a:spcPts val="2133"/>
              </a:spcBef>
              <a:spcAft>
                <a:spcPts val="2133"/>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860111574"/>
      </p:ext>
    </p:extLst>
  </p:cSld>
  <p:clrMapOvr>
    <a:masterClrMapping/>
  </p:clrMapOvr>
  <p:transition>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6000"/>
              <a:buNone/>
              <a:defRPr sz="10667">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499577989"/>
      </p:ext>
    </p:extLst>
  </p:cSld>
  <p:clrMapOvr>
    <a:masterClrMapping/>
  </p:clrMapOvr>
  <p:transitio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3636000" y="484367"/>
            <a:ext cx="4920000" cy="763600"/>
          </a:xfrm>
          <a:prstGeom prst="rect">
            <a:avLst/>
          </a:prstGeom>
        </p:spPr>
        <p:txBody>
          <a:bodyPr spcFirstLastPara="1" wrap="square" lIns="182850" tIns="182850" rIns="182850" bIns="182850"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5839533" y="2491967"/>
            <a:ext cx="5106800" cy="476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6735451" y="2917451"/>
            <a:ext cx="3314800" cy="8248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0" name="Google Shape;170;p13"/>
          <p:cNvSpPr txBox="1">
            <a:spLocks noGrp="1"/>
          </p:cNvSpPr>
          <p:nvPr>
            <p:ph type="subTitle" idx="3"/>
          </p:nvPr>
        </p:nvSpPr>
        <p:spPr>
          <a:xfrm>
            <a:off x="1245651" y="2491967"/>
            <a:ext cx="4920000" cy="476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2048251" y="2917451"/>
            <a:ext cx="3314800" cy="8248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2" name="Google Shape;172;p13"/>
          <p:cNvSpPr txBox="1">
            <a:spLocks noGrp="1"/>
          </p:cNvSpPr>
          <p:nvPr>
            <p:ph type="subTitle" idx="5"/>
          </p:nvPr>
        </p:nvSpPr>
        <p:spPr>
          <a:xfrm>
            <a:off x="5839467" y="5027800"/>
            <a:ext cx="5106800" cy="476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6735451" y="5453300"/>
            <a:ext cx="3314800" cy="8248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4" name="Google Shape;174;p13"/>
          <p:cNvSpPr txBox="1">
            <a:spLocks noGrp="1"/>
          </p:cNvSpPr>
          <p:nvPr>
            <p:ph type="subTitle" idx="7"/>
          </p:nvPr>
        </p:nvSpPr>
        <p:spPr>
          <a:xfrm>
            <a:off x="1245651" y="5027800"/>
            <a:ext cx="4920000" cy="476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2048251" y="5453300"/>
            <a:ext cx="3314800" cy="8248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6" name="Google Shape;176;p13"/>
          <p:cNvSpPr txBox="1">
            <a:spLocks noGrp="1"/>
          </p:cNvSpPr>
          <p:nvPr>
            <p:ph type="title" idx="9" hasCustomPrompt="1"/>
          </p:nvPr>
        </p:nvSpPr>
        <p:spPr>
          <a:xfrm>
            <a:off x="3012851" y="1561484"/>
            <a:ext cx="1385600" cy="8900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4"/>
            </a:lvl2pPr>
            <a:lvl3pPr lvl="2" algn="ctr" rtl="0">
              <a:spcBef>
                <a:spcPts val="0"/>
              </a:spcBef>
              <a:spcAft>
                <a:spcPts val="0"/>
              </a:spcAft>
              <a:buSzPts val="4000"/>
              <a:buNone/>
              <a:defRPr sz="5334"/>
            </a:lvl3pPr>
            <a:lvl4pPr lvl="3" algn="ctr" rtl="0">
              <a:spcBef>
                <a:spcPts val="0"/>
              </a:spcBef>
              <a:spcAft>
                <a:spcPts val="0"/>
              </a:spcAft>
              <a:buSzPts val="4000"/>
              <a:buNone/>
              <a:defRPr sz="5334"/>
            </a:lvl4pPr>
            <a:lvl5pPr lvl="4" algn="ctr" rtl="0">
              <a:spcBef>
                <a:spcPts val="0"/>
              </a:spcBef>
              <a:spcAft>
                <a:spcPts val="0"/>
              </a:spcAft>
              <a:buSzPts val="4000"/>
              <a:buNone/>
              <a:defRPr sz="5334"/>
            </a:lvl5pPr>
            <a:lvl6pPr lvl="5" algn="ctr" rtl="0">
              <a:spcBef>
                <a:spcPts val="0"/>
              </a:spcBef>
              <a:spcAft>
                <a:spcPts val="0"/>
              </a:spcAft>
              <a:buSzPts val="4000"/>
              <a:buNone/>
              <a:defRPr sz="5334"/>
            </a:lvl6pPr>
            <a:lvl7pPr lvl="6" algn="ctr" rtl="0">
              <a:spcBef>
                <a:spcPts val="0"/>
              </a:spcBef>
              <a:spcAft>
                <a:spcPts val="0"/>
              </a:spcAft>
              <a:buSzPts val="4000"/>
              <a:buNone/>
              <a:defRPr sz="5334"/>
            </a:lvl7pPr>
            <a:lvl8pPr lvl="7" algn="ctr" rtl="0">
              <a:spcBef>
                <a:spcPts val="0"/>
              </a:spcBef>
              <a:spcAft>
                <a:spcPts val="0"/>
              </a:spcAft>
              <a:buSzPts val="4000"/>
              <a:buNone/>
              <a:defRPr sz="5334"/>
            </a:lvl8pPr>
            <a:lvl9pPr lvl="8" algn="ctr" rtl="0">
              <a:spcBef>
                <a:spcPts val="0"/>
              </a:spcBef>
              <a:spcAft>
                <a:spcPts val="0"/>
              </a:spcAft>
              <a:buSzPts val="4000"/>
              <a:buNone/>
              <a:defRPr sz="5334"/>
            </a:lvl9pPr>
          </a:lstStyle>
          <a:p>
            <a:r>
              <a:t>xx%</a:t>
            </a:r>
          </a:p>
        </p:txBody>
      </p:sp>
      <p:sp>
        <p:nvSpPr>
          <p:cNvPr id="177" name="Google Shape;177;p13"/>
          <p:cNvSpPr txBox="1">
            <a:spLocks noGrp="1"/>
          </p:cNvSpPr>
          <p:nvPr>
            <p:ph type="title" idx="13" hasCustomPrompt="1"/>
          </p:nvPr>
        </p:nvSpPr>
        <p:spPr>
          <a:xfrm>
            <a:off x="7700084" y="1561484"/>
            <a:ext cx="1385600" cy="8900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4"/>
            </a:lvl2pPr>
            <a:lvl3pPr lvl="2" algn="ctr" rtl="0">
              <a:spcBef>
                <a:spcPts val="0"/>
              </a:spcBef>
              <a:spcAft>
                <a:spcPts val="0"/>
              </a:spcAft>
              <a:buSzPts val="4000"/>
              <a:buNone/>
              <a:defRPr sz="5334"/>
            </a:lvl3pPr>
            <a:lvl4pPr lvl="3" algn="ctr" rtl="0">
              <a:spcBef>
                <a:spcPts val="0"/>
              </a:spcBef>
              <a:spcAft>
                <a:spcPts val="0"/>
              </a:spcAft>
              <a:buSzPts val="4000"/>
              <a:buNone/>
              <a:defRPr sz="5334"/>
            </a:lvl4pPr>
            <a:lvl5pPr lvl="4" algn="ctr" rtl="0">
              <a:spcBef>
                <a:spcPts val="0"/>
              </a:spcBef>
              <a:spcAft>
                <a:spcPts val="0"/>
              </a:spcAft>
              <a:buSzPts val="4000"/>
              <a:buNone/>
              <a:defRPr sz="5334"/>
            </a:lvl5pPr>
            <a:lvl6pPr lvl="5" algn="ctr" rtl="0">
              <a:spcBef>
                <a:spcPts val="0"/>
              </a:spcBef>
              <a:spcAft>
                <a:spcPts val="0"/>
              </a:spcAft>
              <a:buSzPts val="4000"/>
              <a:buNone/>
              <a:defRPr sz="5334"/>
            </a:lvl6pPr>
            <a:lvl7pPr lvl="6" algn="ctr" rtl="0">
              <a:spcBef>
                <a:spcPts val="0"/>
              </a:spcBef>
              <a:spcAft>
                <a:spcPts val="0"/>
              </a:spcAft>
              <a:buSzPts val="4000"/>
              <a:buNone/>
              <a:defRPr sz="5334"/>
            </a:lvl7pPr>
            <a:lvl8pPr lvl="7" algn="ctr" rtl="0">
              <a:spcBef>
                <a:spcPts val="0"/>
              </a:spcBef>
              <a:spcAft>
                <a:spcPts val="0"/>
              </a:spcAft>
              <a:buSzPts val="4000"/>
              <a:buNone/>
              <a:defRPr sz="5334"/>
            </a:lvl8pPr>
            <a:lvl9pPr lvl="8" algn="ctr" rtl="0">
              <a:spcBef>
                <a:spcPts val="0"/>
              </a:spcBef>
              <a:spcAft>
                <a:spcPts val="0"/>
              </a:spcAft>
              <a:buSzPts val="4000"/>
              <a:buNone/>
              <a:defRPr sz="5334"/>
            </a:lvl9pPr>
          </a:lstStyle>
          <a:p>
            <a:r>
              <a:t>xx%</a:t>
            </a:r>
          </a:p>
        </p:txBody>
      </p:sp>
      <p:sp>
        <p:nvSpPr>
          <p:cNvPr id="178" name="Google Shape;178;p13"/>
          <p:cNvSpPr txBox="1">
            <a:spLocks noGrp="1"/>
          </p:cNvSpPr>
          <p:nvPr>
            <p:ph type="title" idx="14" hasCustomPrompt="1"/>
          </p:nvPr>
        </p:nvSpPr>
        <p:spPr>
          <a:xfrm>
            <a:off x="3012851" y="4094833"/>
            <a:ext cx="1385600" cy="8900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4"/>
            </a:lvl2pPr>
            <a:lvl3pPr lvl="2" algn="ctr" rtl="0">
              <a:spcBef>
                <a:spcPts val="0"/>
              </a:spcBef>
              <a:spcAft>
                <a:spcPts val="0"/>
              </a:spcAft>
              <a:buSzPts val="4000"/>
              <a:buNone/>
              <a:defRPr sz="5334"/>
            </a:lvl3pPr>
            <a:lvl4pPr lvl="3" algn="ctr" rtl="0">
              <a:spcBef>
                <a:spcPts val="0"/>
              </a:spcBef>
              <a:spcAft>
                <a:spcPts val="0"/>
              </a:spcAft>
              <a:buSzPts val="4000"/>
              <a:buNone/>
              <a:defRPr sz="5334"/>
            </a:lvl4pPr>
            <a:lvl5pPr lvl="4" algn="ctr" rtl="0">
              <a:spcBef>
                <a:spcPts val="0"/>
              </a:spcBef>
              <a:spcAft>
                <a:spcPts val="0"/>
              </a:spcAft>
              <a:buSzPts val="4000"/>
              <a:buNone/>
              <a:defRPr sz="5334"/>
            </a:lvl5pPr>
            <a:lvl6pPr lvl="5" algn="ctr" rtl="0">
              <a:spcBef>
                <a:spcPts val="0"/>
              </a:spcBef>
              <a:spcAft>
                <a:spcPts val="0"/>
              </a:spcAft>
              <a:buSzPts val="4000"/>
              <a:buNone/>
              <a:defRPr sz="5334"/>
            </a:lvl6pPr>
            <a:lvl7pPr lvl="6" algn="ctr" rtl="0">
              <a:spcBef>
                <a:spcPts val="0"/>
              </a:spcBef>
              <a:spcAft>
                <a:spcPts val="0"/>
              </a:spcAft>
              <a:buSzPts val="4000"/>
              <a:buNone/>
              <a:defRPr sz="5334"/>
            </a:lvl7pPr>
            <a:lvl8pPr lvl="7" algn="ctr" rtl="0">
              <a:spcBef>
                <a:spcPts val="0"/>
              </a:spcBef>
              <a:spcAft>
                <a:spcPts val="0"/>
              </a:spcAft>
              <a:buSzPts val="4000"/>
              <a:buNone/>
              <a:defRPr sz="5334"/>
            </a:lvl8pPr>
            <a:lvl9pPr lvl="8" algn="ctr" rtl="0">
              <a:spcBef>
                <a:spcPts val="0"/>
              </a:spcBef>
              <a:spcAft>
                <a:spcPts val="0"/>
              </a:spcAft>
              <a:buSzPts val="4000"/>
              <a:buNone/>
              <a:defRPr sz="5334"/>
            </a:lvl9pPr>
          </a:lstStyle>
          <a:p>
            <a:r>
              <a:t>xx%</a:t>
            </a:r>
          </a:p>
        </p:txBody>
      </p:sp>
      <p:sp>
        <p:nvSpPr>
          <p:cNvPr id="179" name="Google Shape;179;p13"/>
          <p:cNvSpPr txBox="1">
            <a:spLocks noGrp="1"/>
          </p:cNvSpPr>
          <p:nvPr>
            <p:ph type="title" idx="15" hasCustomPrompt="1"/>
          </p:nvPr>
        </p:nvSpPr>
        <p:spPr>
          <a:xfrm>
            <a:off x="7700084" y="4094833"/>
            <a:ext cx="1385600" cy="8900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4"/>
            </a:lvl2pPr>
            <a:lvl3pPr lvl="2" algn="ctr" rtl="0">
              <a:spcBef>
                <a:spcPts val="0"/>
              </a:spcBef>
              <a:spcAft>
                <a:spcPts val="0"/>
              </a:spcAft>
              <a:buSzPts val="4000"/>
              <a:buNone/>
              <a:defRPr sz="5334"/>
            </a:lvl3pPr>
            <a:lvl4pPr lvl="3" algn="ctr" rtl="0">
              <a:spcBef>
                <a:spcPts val="0"/>
              </a:spcBef>
              <a:spcAft>
                <a:spcPts val="0"/>
              </a:spcAft>
              <a:buSzPts val="4000"/>
              <a:buNone/>
              <a:defRPr sz="5334"/>
            </a:lvl4pPr>
            <a:lvl5pPr lvl="4" algn="ctr" rtl="0">
              <a:spcBef>
                <a:spcPts val="0"/>
              </a:spcBef>
              <a:spcAft>
                <a:spcPts val="0"/>
              </a:spcAft>
              <a:buSzPts val="4000"/>
              <a:buNone/>
              <a:defRPr sz="5334"/>
            </a:lvl5pPr>
            <a:lvl6pPr lvl="5" algn="ctr" rtl="0">
              <a:spcBef>
                <a:spcPts val="0"/>
              </a:spcBef>
              <a:spcAft>
                <a:spcPts val="0"/>
              </a:spcAft>
              <a:buSzPts val="4000"/>
              <a:buNone/>
              <a:defRPr sz="5334"/>
            </a:lvl6pPr>
            <a:lvl7pPr lvl="6" algn="ctr" rtl="0">
              <a:spcBef>
                <a:spcPts val="0"/>
              </a:spcBef>
              <a:spcAft>
                <a:spcPts val="0"/>
              </a:spcAft>
              <a:buSzPts val="4000"/>
              <a:buNone/>
              <a:defRPr sz="5334"/>
            </a:lvl7pPr>
            <a:lvl8pPr lvl="7" algn="ctr" rtl="0">
              <a:spcBef>
                <a:spcPts val="0"/>
              </a:spcBef>
              <a:spcAft>
                <a:spcPts val="0"/>
              </a:spcAft>
              <a:buSzPts val="4000"/>
              <a:buNone/>
              <a:defRPr sz="5334"/>
            </a:lvl8pPr>
            <a:lvl9pPr lvl="8" algn="ctr" rtl="0">
              <a:spcBef>
                <a:spcPts val="0"/>
              </a:spcBef>
              <a:spcAft>
                <a:spcPts val="0"/>
              </a:spcAft>
              <a:buSzPts val="4000"/>
              <a:buNone/>
              <a:defRPr sz="5334"/>
            </a:lvl9pPr>
          </a:lstStyle>
          <a:p>
            <a:r>
              <a:t>xx%</a:t>
            </a:r>
          </a:p>
        </p:txBody>
      </p:sp>
    </p:spTree>
    <p:extLst>
      <p:ext uri="{BB962C8B-B14F-4D97-AF65-F5344CB8AC3E}">
        <p14:creationId xmlns:p14="http://schemas.microsoft.com/office/powerpoint/2010/main" val="82441243"/>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a:spLocks noGrp="1"/>
          </p:cNvSpPr>
          <p:nvPr>
            <p:ph type="pic" idx="2"/>
          </p:nvPr>
        </p:nvSpPr>
        <p:spPr>
          <a:xfrm>
            <a:off x="5183188" y="987425"/>
            <a:ext cx="6172200" cy="4873625"/>
          </a:xfrm>
          <a:prstGeom prst="rect">
            <a:avLst/>
          </a:prstGeom>
          <a:noFill/>
          <a:ln>
            <a:noFill/>
          </a:ln>
        </p:spPr>
      </p:sp>
      <p:sp>
        <p:nvSpPr>
          <p:cNvPr id="65" name="Google Shape;65;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CFCFCF"/>
                </a:solidFill>
                <a:latin typeface="Arial"/>
                <a:ea typeface="Arial"/>
                <a:cs typeface="Arial"/>
                <a:sym typeface="Arial"/>
              </a:rPr>
              <a:t>www.9slide.vn</a:t>
            </a:r>
            <a:endParaRPr/>
          </a:p>
        </p:txBody>
      </p:sp>
      <p:sp>
        <p:nvSpPr>
          <p:cNvPr id="7" name="Google Shape;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84367"/>
            <a:ext cx="10752000" cy="763600"/>
          </a:xfrm>
          <a:prstGeom prst="rect">
            <a:avLst/>
          </a:prstGeom>
          <a:noFill/>
          <a:ln>
            <a:noFill/>
          </a:ln>
        </p:spPr>
        <p:txBody>
          <a:bodyPr spcFirstLastPara="1" wrap="square" lIns="182850" tIns="182850" rIns="182850" bIns="182850"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720000" y="1536633"/>
            <a:ext cx="10752000" cy="4555200"/>
          </a:xfrm>
          <a:prstGeom prst="rect">
            <a:avLst/>
          </a:prstGeom>
          <a:noFill/>
          <a:ln>
            <a:noFill/>
          </a:ln>
        </p:spPr>
        <p:txBody>
          <a:bodyPr spcFirstLastPara="1" wrap="square" lIns="182850" tIns="182850" rIns="182850" bIns="182850"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278948483"/>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split orient="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CFCFCF"/>
                </a:solidFill>
                <a:latin typeface="Arial"/>
                <a:ea typeface="Arial"/>
                <a:cs typeface="Arial"/>
                <a:sym typeface="Arial"/>
              </a:rPr>
              <a:t>www.9slide.vn</a:t>
            </a:r>
            <a:endParaRPr/>
          </a:p>
        </p:txBody>
      </p:sp>
      <p:sp>
        <p:nvSpPr>
          <p:cNvPr id="7" name="Google Shape;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7759415"/>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hyperlink" Target="https://hoc10.vn/doc-sach/khoa-hoc-4/1/393/88/" TargetMode="Externa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14.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8.xml"/><Relationship Id="rId1" Type="http://schemas.openxmlformats.org/officeDocument/2006/relationships/tags" Target="../tags/tag15.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4/1/393/8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4/1/393/8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84"/>
        <p:cNvGrpSpPr/>
        <p:nvPr/>
      </p:nvGrpSpPr>
      <p:grpSpPr>
        <a:xfrm>
          <a:off x="0" y="0"/>
          <a:ext cx="0" cy="0"/>
          <a:chOff x="0" y="0"/>
          <a:chExt cx="0" cy="0"/>
        </a:xfrm>
      </p:grpSpPr>
      <p:sp>
        <p:nvSpPr>
          <p:cNvPr id="85" name="Google Shape;85;p1"/>
          <p:cNvSpPr txBox="1"/>
          <p:nvPr/>
        </p:nvSpPr>
        <p:spPr>
          <a:xfrm>
            <a:off x="9048750" y="195308"/>
            <a:ext cx="31432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dirty="0">
                <a:solidFill>
                  <a:schemeClr val="lt1"/>
                </a:solidFill>
                <a:latin typeface="+mn-lt"/>
                <a:ea typeface="Arial"/>
                <a:cs typeface="Arial"/>
                <a:sym typeface="Arial"/>
              </a:rPr>
              <a:t>Khoa </a:t>
            </a:r>
            <a:r>
              <a:rPr lang="en-US" sz="3600" b="0" i="0" u="none" strike="noStrike" cap="none" dirty="0" err="1">
                <a:solidFill>
                  <a:schemeClr val="lt1"/>
                </a:solidFill>
                <a:latin typeface="+mn-lt"/>
                <a:ea typeface="Arial"/>
                <a:cs typeface="Arial"/>
                <a:sym typeface="Arial"/>
              </a:rPr>
              <a:t>học</a:t>
            </a:r>
            <a:r>
              <a:rPr lang="en-US" sz="3600" b="0" i="0" u="none" strike="noStrike" cap="none" dirty="0">
                <a:solidFill>
                  <a:schemeClr val="lt1"/>
                </a:solidFill>
                <a:latin typeface="+mn-lt"/>
                <a:ea typeface="Arial"/>
                <a:cs typeface="Arial"/>
                <a:sym typeface="Arial"/>
              </a:rPr>
              <a:t> 4</a:t>
            </a:r>
            <a:endParaRPr dirty="0">
              <a:latin typeface="+mn-lt"/>
            </a:endParaRPr>
          </a:p>
        </p:txBody>
      </p:sp>
      <p:sp>
        <p:nvSpPr>
          <p:cNvPr id="86" name="Google Shape;86;p1"/>
          <p:cNvSpPr txBox="1"/>
          <p:nvPr/>
        </p:nvSpPr>
        <p:spPr>
          <a:xfrm>
            <a:off x="1186020" y="3258660"/>
            <a:ext cx="10477406" cy="14604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4400"/>
              <a:buFont typeface="Calibri"/>
              <a:buNone/>
            </a:pPr>
            <a:r>
              <a:rPr lang="vi-VN" sz="5200" b="1" i="0" u="none" strike="noStrike" cap="none" dirty="0">
                <a:solidFill>
                  <a:srgbClr val="FF0000"/>
                </a:solidFill>
                <a:latin typeface="+mn-lt"/>
                <a:ea typeface="Arial"/>
                <a:cs typeface="Arial"/>
                <a:sym typeface="Arial"/>
              </a:rPr>
              <a:t>Bài 21</a:t>
            </a:r>
            <a:r>
              <a:rPr lang="en-US" sz="5200" b="1" i="0" u="none" strike="noStrike" cap="none" dirty="0">
                <a:solidFill>
                  <a:srgbClr val="FF0000"/>
                </a:solidFill>
                <a:latin typeface="+mn-lt"/>
                <a:ea typeface="Arial"/>
                <a:cs typeface="Arial"/>
                <a:sym typeface="Arial"/>
              </a:rPr>
              <a:t>:</a:t>
            </a:r>
            <a:r>
              <a:rPr lang="vi-VN" sz="5200" b="1" i="0" u="none" strike="noStrike" cap="none" dirty="0">
                <a:solidFill>
                  <a:srgbClr val="FF0000"/>
                </a:solidFill>
                <a:latin typeface="+mn-lt"/>
                <a:ea typeface="Arial"/>
                <a:cs typeface="Arial"/>
                <a:sym typeface="Arial"/>
              </a:rPr>
              <a:t> Phòng tránh đuối nước (Tiết 2)</a:t>
            </a:r>
            <a:endParaRPr sz="5200" b="1" i="0" u="none" strike="noStrike" cap="none" dirty="0">
              <a:solidFill>
                <a:srgbClr val="FF0000"/>
              </a:solidFill>
              <a:latin typeface="+mn-lt"/>
              <a:ea typeface="Arial"/>
              <a:cs typeface="Arial"/>
              <a:sym typeface="Arial"/>
            </a:endParaRPr>
          </a:p>
        </p:txBody>
      </p:sp>
      <p:sp>
        <p:nvSpPr>
          <p:cNvPr id="87" name="Google Shape;87;p1"/>
          <p:cNvSpPr txBox="1"/>
          <p:nvPr/>
        </p:nvSpPr>
        <p:spPr>
          <a:xfrm>
            <a:off x="-193127" y="961846"/>
            <a:ext cx="13235700" cy="24672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990"/>
              <a:buFont typeface="Arial"/>
              <a:buNone/>
            </a:pPr>
            <a:r>
              <a:rPr lang="en-US" sz="5200" b="1" i="0" u="none" strike="noStrike" cap="none" dirty="0" err="1">
                <a:solidFill>
                  <a:srgbClr val="002060"/>
                </a:solidFill>
                <a:latin typeface="+mn-lt"/>
                <a:ea typeface="Arial"/>
                <a:cs typeface="Arial"/>
                <a:sym typeface="Arial"/>
              </a:rPr>
              <a:t>Chủ</a:t>
            </a:r>
            <a:r>
              <a:rPr lang="en-US" sz="5200" b="1" i="0" u="none" strike="noStrike" cap="none" dirty="0">
                <a:solidFill>
                  <a:srgbClr val="002060"/>
                </a:solidFill>
                <a:latin typeface="+mn-lt"/>
                <a:ea typeface="Arial"/>
                <a:cs typeface="Arial"/>
                <a:sym typeface="Arial"/>
              </a:rPr>
              <a:t> </a:t>
            </a:r>
            <a:r>
              <a:rPr lang="en-US" sz="5200" b="1" i="0" u="none" strike="noStrike" cap="none" dirty="0" err="1">
                <a:solidFill>
                  <a:srgbClr val="002060"/>
                </a:solidFill>
                <a:latin typeface="+mn-lt"/>
                <a:ea typeface="Arial"/>
                <a:cs typeface="Arial"/>
                <a:sym typeface="Arial"/>
              </a:rPr>
              <a:t>đề</a:t>
            </a:r>
            <a:r>
              <a:rPr lang="en-US" sz="5200" b="1" i="0" u="none" strike="noStrike" cap="none" dirty="0">
                <a:solidFill>
                  <a:srgbClr val="002060"/>
                </a:solidFill>
                <a:latin typeface="+mn-lt"/>
                <a:ea typeface="Arial"/>
                <a:cs typeface="Arial"/>
                <a:sym typeface="Arial"/>
              </a:rPr>
              <a:t> 5</a:t>
            </a:r>
            <a:endParaRPr dirty="0">
              <a:latin typeface="+mn-lt"/>
            </a:endParaRPr>
          </a:p>
          <a:p>
            <a:pPr marL="0" marR="0" lvl="0" indent="0" algn="ctr" rtl="0">
              <a:lnSpc>
                <a:spcPct val="150000"/>
              </a:lnSpc>
              <a:spcBef>
                <a:spcPts val="0"/>
              </a:spcBef>
              <a:spcAft>
                <a:spcPts val="0"/>
              </a:spcAft>
              <a:buClr>
                <a:schemeClr val="dk1"/>
              </a:buClr>
              <a:buSzPts val="990"/>
              <a:buFont typeface="Arial"/>
              <a:buNone/>
            </a:pPr>
            <a:r>
              <a:rPr lang="en-US" sz="5200" b="1" i="0" u="none" strike="noStrike" cap="none" dirty="0">
                <a:solidFill>
                  <a:srgbClr val="002060"/>
                </a:solidFill>
                <a:latin typeface="+mn-lt"/>
                <a:ea typeface="Arial"/>
                <a:cs typeface="Arial"/>
                <a:sym typeface="Arial"/>
              </a:rPr>
              <a:t>Con </a:t>
            </a:r>
            <a:r>
              <a:rPr lang="en-US" sz="5200" b="1" i="0" u="none" strike="noStrike" cap="none" dirty="0" err="1">
                <a:solidFill>
                  <a:srgbClr val="002060"/>
                </a:solidFill>
                <a:latin typeface="+mn-lt"/>
                <a:ea typeface="Arial"/>
                <a:cs typeface="Arial"/>
                <a:sym typeface="Arial"/>
              </a:rPr>
              <a:t>người</a:t>
            </a:r>
            <a:r>
              <a:rPr lang="en-US" sz="5200" b="1" i="0" u="none" strike="noStrike" cap="none" dirty="0">
                <a:solidFill>
                  <a:srgbClr val="002060"/>
                </a:solidFill>
                <a:latin typeface="+mn-lt"/>
                <a:ea typeface="Arial"/>
                <a:cs typeface="Arial"/>
                <a:sym typeface="Arial"/>
              </a:rPr>
              <a:t> </a:t>
            </a:r>
            <a:r>
              <a:rPr lang="en-US" sz="5200" b="1" i="0" u="none" strike="noStrike" cap="none" dirty="0" err="1">
                <a:solidFill>
                  <a:srgbClr val="002060"/>
                </a:solidFill>
                <a:latin typeface="+mn-lt"/>
                <a:ea typeface="Arial"/>
                <a:cs typeface="Arial"/>
                <a:sym typeface="Arial"/>
              </a:rPr>
              <a:t>và</a:t>
            </a:r>
            <a:r>
              <a:rPr lang="en-US" sz="5200" b="1" i="0" u="none" strike="noStrike" cap="none" dirty="0">
                <a:solidFill>
                  <a:srgbClr val="002060"/>
                </a:solidFill>
                <a:latin typeface="+mn-lt"/>
                <a:ea typeface="Arial"/>
                <a:cs typeface="Arial"/>
                <a:sym typeface="Arial"/>
              </a:rPr>
              <a:t> </a:t>
            </a:r>
            <a:r>
              <a:rPr lang="en-US" sz="5200" b="1" i="0" u="none" strike="noStrike" cap="none" dirty="0" err="1">
                <a:solidFill>
                  <a:srgbClr val="002060"/>
                </a:solidFill>
                <a:latin typeface="+mn-lt"/>
                <a:ea typeface="Arial"/>
                <a:cs typeface="Arial"/>
                <a:sym typeface="Arial"/>
              </a:rPr>
              <a:t>sức</a:t>
            </a:r>
            <a:r>
              <a:rPr lang="en-US" sz="5200" b="1" i="0" u="none" strike="noStrike" cap="none" dirty="0">
                <a:solidFill>
                  <a:srgbClr val="002060"/>
                </a:solidFill>
                <a:latin typeface="+mn-lt"/>
                <a:ea typeface="Arial"/>
                <a:cs typeface="Arial"/>
                <a:sym typeface="Arial"/>
              </a:rPr>
              <a:t> </a:t>
            </a:r>
            <a:r>
              <a:rPr lang="en-US" sz="5200" b="1" i="0" u="none" strike="noStrike" cap="none" dirty="0" err="1">
                <a:solidFill>
                  <a:srgbClr val="002060"/>
                </a:solidFill>
                <a:latin typeface="+mn-lt"/>
                <a:ea typeface="Arial"/>
                <a:cs typeface="Arial"/>
                <a:sym typeface="Arial"/>
              </a:rPr>
              <a:t>khỏe</a:t>
            </a:r>
            <a:endParaRPr dirty="0">
              <a:latin typeface="+mn-lt"/>
            </a:endParaRPr>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sp>
        <p:nvSpPr>
          <p:cNvPr id="2" name="Rectangle 1"/>
          <p:cNvSpPr/>
          <p:nvPr/>
        </p:nvSpPr>
        <p:spPr>
          <a:xfrm>
            <a:off x="6096000" y="2491634"/>
            <a:ext cx="5634566" cy="3337837"/>
          </a:xfrm>
          <a:prstGeom prst="rect">
            <a:avLst/>
          </a:prstGeom>
        </p:spPr>
        <p:txBody>
          <a:bodyPr wrap="square">
            <a:spAutoFit/>
          </a:bodyPr>
          <a:lstStyle/>
          <a:p>
            <a:pPr algn="just" defTabSz="609630">
              <a:lnSpc>
                <a:spcPct val="150000"/>
              </a:lnSpc>
            </a:pPr>
            <a:r>
              <a:rPr lang="en-US" sz="2400" dirty="0" err="1">
                <a:latin typeface="+mn-lt"/>
                <a:ea typeface="+mn-ea"/>
                <a:cs typeface="+mn-ea"/>
                <a:sym typeface="+mn-lt"/>
              </a:rPr>
              <a:t>Em</a:t>
            </a:r>
            <a:r>
              <a:rPr lang="en-US" sz="2400" dirty="0">
                <a:latin typeface="+mn-lt"/>
                <a:ea typeface="+mn-ea"/>
                <a:cs typeface="+mn-ea"/>
                <a:sym typeface="+mn-lt"/>
              </a:rPr>
              <a:t> h</a:t>
            </a:r>
            <a:r>
              <a:rPr lang="vi-VN" sz="2400" dirty="0">
                <a:latin typeface="+mn-lt"/>
                <a:ea typeface="+mn-ea"/>
                <a:cs typeface="+mn-ea"/>
                <a:sym typeface="+mn-lt"/>
              </a:rPr>
              <a:t>ãy viết cam kết thực hiện giữ an toàn trước khi được người lớn đưa đi bơi. Sau khi đi bơi về, hãy tự đánh giá bản thân đã làm tốt hoặc chưa tốt những điều mà em đã </a:t>
            </a:r>
            <a:r>
              <a:rPr lang="vi-VN" sz="2400">
                <a:latin typeface="+mn-lt"/>
                <a:ea typeface="+mn-ea"/>
                <a:cs typeface="+mn-ea"/>
                <a:sym typeface="+mn-lt"/>
              </a:rPr>
              <a:t>cam kết</a:t>
            </a:r>
            <a:r>
              <a:rPr lang="en-US" sz="2400">
                <a:latin typeface="+mn-lt"/>
                <a:ea typeface="+mn-ea"/>
                <a:cs typeface="+mn-ea"/>
                <a:sym typeface="+mn-lt"/>
              </a:rPr>
              <a:t>.</a:t>
            </a:r>
            <a:endParaRPr lang="en-US" sz="2400" dirty="0">
              <a:latin typeface="+mn-lt"/>
              <a:ea typeface="+mn-ea"/>
              <a:cs typeface="+mn-ea"/>
              <a:sym typeface="+mn-l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9316" y="823701"/>
            <a:ext cx="1667933" cy="166793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443" y="1975339"/>
            <a:ext cx="4834229" cy="437042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698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sp>
        <p:nvSpPr>
          <p:cNvPr id="2" name="TextBox 1">
            <a:extLst>
              <a:ext uri="{FF2B5EF4-FFF2-40B4-BE49-F238E27FC236}">
                <a16:creationId xmlns:a16="http://schemas.microsoft.com/office/drawing/2014/main" id="{00D34BBD-5F66-9E2F-FA07-D77567F3E879}"/>
              </a:ext>
            </a:extLst>
          </p:cNvPr>
          <p:cNvSpPr txBox="1"/>
          <p:nvPr/>
        </p:nvSpPr>
        <p:spPr>
          <a:xfrm>
            <a:off x="4368189" y="759483"/>
            <a:ext cx="3455621" cy="574388"/>
          </a:xfrm>
          <a:prstGeom prst="rect">
            <a:avLst/>
          </a:prstGeom>
          <a:noFill/>
        </p:spPr>
        <p:txBody>
          <a:bodyPr wrap="square">
            <a:spAutoFit/>
          </a:bodyPr>
          <a:lstStyle/>
          <a:p>
            <a:pPr algn="ctr" defTabSz="609630">
              <a:lnSpc>
                <a:spcPct val="150000"/>
              </a:lnSpc>
            </a:pPr>
            <a:r>
              <a:rPr lang="nl-NL" sz="2400" b="1" dirty="0">
                <a:solidFill>
                  <a:srgbClr val="C00000"/>
                </a:solidFill>
                <a:latin typeface="+mn-lt"/>
                <a:ea typeface="+mn-ea"/>
                <a:cs typeface="+mn-ea"/>
                <a:sym typeface="+mn-lt"/>
              </a:rPr>
              <a:t>KẾT LUẬN</a:t>
            </a:r>
            <a:endParaRPr lang="en-US" sz="2400" b="1" dirty="0">
              <a:solidFill>
                <a:srgbClr val="C00000"/>
              </a:solidFill>
              <a:latin typeface="+mn-lt"/>
              <a:ea typeface="+mn-ea"/>
              <a:cs typeface="+mn-ea"/>
              <a:sym typeface="+mn-lt"/>
            </a:endParaRPr>
          </a:p>
        </p:txBody>
      </p:sp>
      <p:sp>
        <p:nvSpPr>
          <p:cNvPr id="3" name="Rounded Rectangle 2"/>
          <p:cNvSpPr/>
          <p:nvPr/>
        </p:nvSpPr>
        <p:spPr>
          <a:xfrm>
            <a:off x="1707167" y="1570567"/>
            <a:ext cx="9050339" cy="5096932"/>
          </a:xfrm>
          <a:prstGeom prst="roundRect">
            <a:avLst/>
          </a:prstGeom>
          <a:solidFill>
            <a:srgbClr val="F5F797"/>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pPr>
            <a:r>
              <a:rPr lang="en-US" sz="2400" b="1" dirty="0">
                <a:solidFill>
                  <a:srgbClr val="1A4568">
                    <a:lumMod val="50000"/>
                  </a:srgbClr>
                </a:solidFill>
                <a:cs typeface="+mn-ea"/>
                <a:sym typeface="+mn-lt"/>
              </a:rPr>
              <a:t>C</a:t>
            </a:r>
            <a:r>
              <a:rPr lang="vi-VN" sz="2400" b="1" dirty="0">
                <a:solidFill>
                  <a:srgbClr val="1A4568">
                    <a:lumMod val="50000"/>
                  </a:srgbClr>
                </a:solidFill>
                <a:cs typeface="+mn-ea"/>
                <a:sym typeface="+mn-lt"/>
              </a:rPr>
              <a:t>ác nguyên tắc an toàn khi đi bơi hoặc tập bơi:</a:t>
            </a:r>
          </a:p>
          <a:p>
            <a:pPr marL="381019" indent="-381019" algn="just" defTabSz="609630">
              <a:lnSpc>
                <a:spcPct val="150000"/>
              </a:lnSpc>
              <a:buFont typeface="Wingdings" pitchFamily="2" charset="2"/>
              <a:buChar char="v"/>
            </a:pPr>
            <a:r>
              <a:rPr lang="vi-VN" sz="2400" dirty="0">
                <a:solidFill>
                  <a:srgbClr val="1A4568">
                    <a:lumMod val="50000"/>
                  </a:srgbClr>
                </a:solidFill>
                <a:cs typeface="+mn-ea"/>
                <a:sym typeface="+mn-lt"/>
              </a:rPr>
              <a:t>Không bơi khi quá đói hoặc quá no.</a:t>
            </a:r>
          </a:p>
          <a:p>
            <a:pPr marL="381019" indent="-381019" algn="just" defTabSz="609630">
              <a:lnSpc>
                <a:spcPct val="150000"/>
              </a:lnSpc>
              <a:buFont typeface="Wingdings" pitchFamily="2" charset="2"/>
              <a:buChar char="v"/>
            </a:pPr>
            <a:r>
              <a:rPr lang="vi-VN" sz="2400" dirty="0">
                <a:solidFill>
                  <a:srgbClr val="1A4568">
                    <a:lumMod val="50000"/>
                  </a:srgbClr>
                </a:solidFill>
                <a:cs typeface="+mn-ea"/>
                <a:sym typeface="+mn-lt"/>
              </a:rPr>
              <a:t>Khởi động đúng cách và kĩ trước khi bơi.</a:t>
            </a:r>
          </a:p>
          <a:p>
            <a:pPr marL="381019" indent="-381019" algn="just" defTabSz="609630">
              <a:lnSpc>
                <a:spcPct val="150000"/>
              </a:lnSpc>
              <a:buFont typeface="Wingdings" pitchFamily="2" charset="2"/>
              <a:buChar char="v"/>
            </a:pPr>
            <a:r>
              <a:rPr lang="vi-VN" sz="2400" dirty="0">
                <a:solidFill>
                  <a:srgbClr val="1A4568">
                    <a:lumMod val="50000"/>
                  </a:srgbClr>
                </a:solidFill>
                <a:cs typeface="+mn-ea"/>
                <a:sym typeface="+mn-lt"/>
              </a:rPr>
              <a:t>Không đi bơi một mình; phải có người lớn đi cùng hoặc có nhân viên cứu hộ.</a:t>
            </a:r>
          </a:p>
          <a:p>
            <a:pPr marL="381019" indent="-381019" algn="just" defTabSz="609630">
              <a:lnSpc>
                <a:spcPct val="150000"/>
              </a:lnSpc>
              <a:buFont typeface="Wingdings" pitchFamily="2" charset="2"/>
              <a:buChar char="v"/>
            </a:pPr>
            <a:r>
              <a:rPr lang="vi-VN" sz="2400" dirty="0">
                <a:solidFill>
                  <a:srgbClr val="1A4568">
                    <a:lumMod val="50000"/>
                  </a:srgbClr>
                </a:solidFill>
                <a:cs typeface="+mn-ea"/>
                <a:sym typeface="+mn-lt"/>
              </a:rPr>
              <a:t>Bơi lội ở nơi quy định.</a:t>
            </a:r>
          </a:p>
          <a:p>
            <a:pPr marL="381019" indent="-381019" algn="just" defTabSz="609630">
              <a:lnSpc>
                <a:spcPct val="150000"/>
              </a:lnSpc>
              <a:buFont typeface="Wingdings" pitchFamily="2" charset="2"/>
              <a:buChar char="v"/>
            </a:pPr>
            <a:r>
              <a:rPr lang="vi-VN" sz="2400" dirty="0">
                <a:solidFill>
                  <a:srgbClr val="1A4568">
                    <a:lumMod val="50000"/>
                  </a:srgbClr>
                </a:solidFill>
                <a:cs typeface="+mn-ea"/>
                <a:sym typeface="+mn-lt"/>
              </a:rPr>
              <a:t>Không bơi khi ốm</a:t>
            </a:r>
            <a:r>
              <a:rPr lang="vi-VN" sz="2400">
                <a:solidFill>
                  <a:srgbClr val="1A4568">
                    <a:lumMod val="50000"/>
                  </a:srgbClr>
                </a:solidFill>
                <a:cs typeface="+mn-ea"/>
                <a:sym typeface="+mn-lt"/>
              </a:rPr>
              <a:t>, mệt</a:t>
            </a:r>
            <a:r>
              <a:rPr lang="en-US" sz="2400">
                <a:solidFill>
                  <a:srgbClr val="1A4568">
                    <a:lumMod val="50000"/>
                  </a:srgbClr>
                </a:solidFill>
                <a:cs typeface="+mn-ea"/>
                <a:sym typeface="+mn-lt"/>
              </a:rPr>
              <a:t>.</a:t>
            </a:r>
            <a:endParaRPr lang="en-US" sz="2400" dirty="0">
              <a:solidFill>
                <a:srgbClr val="1A4568">
                  <a:lumMod val="50000"/>
                </a:srgbClr>
              </a:solidFill>
              <a:cs typeface="+mn-ea"/>
              <a:sym typeface="+mn-lt"/>
            </a:endParaRPr>
          </a:p>
          <a:p>
            <a:pPr marL="381019" indent="-381019" algn="just" defTabSz="609630">
              <a:lnSpc>
                <a:spcPct val="150000"/>
              </a:lnSpc>
              <a:buFont typeface="Wingdings" pitchFamily="2" charset="2"/>
              <a:buChar char="v"/>
            </a:pPr>
            <a:r>
              <a:rPr lang="vi-VN" sz="2400" dirty="0">
                <a:solidFill>
                  <a:srgbClr val="1A4568">
                    <a:lumMod val="50000"/>
                  </a:srgbClr>
                </a:solidFill>
                <a:cs typeface="+mn-ea"/>
                <a:sym typeface="+mn-lt"/>
              </a:rPr>
              <a:t>Vệ sinh cơ thể sạch sẽ ngay sau khi bơi.</a:t>
            </a:r>
          </a:p>
        </p:txBody>
      </p:sp>
    </p:spTree>
    <p:custDataLst>
      <p:tags r:id="rId1"/>
    </p:custDataLst>
    <p:extLst>
      <p:ext uri="{BB962C8B-B14F-4D97-AF65-F5344CB8AC3E}">
        <p14:creationId xmlns:p14="http://schemas.microsoft.com/office/powerpoint/2010/main" val="1887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8840" y="1450909"/>
            <a:ext cx="577343" cy="808887"/>
          </a:xfrm>
          <a:prstGeom prst="rect">
            <a:avLst/>
          </a:prstGeom>
        </p:spPr>
      </p:pic>
      <p:sp>
        <p:nvSpPr>
          <p:cNvPr id="3" name="Rectangle 2"/>
          <p:cNvSpPr/>
          <p:nvPr/>
        </p:nvSpPr>
        <p:spPr>
          <a:xfrm>
            <a:off x="1414154" y="1335790"/>
            <a:ext cx="10059006" cy="1036117"/>
          </a:xfrm>
          <a:prstGeom prst="rect">
            <a:avLst/>
          </a:prstGeom>
        </p:spPr>
        <p:txBody>
          <a:bodyPr wrap="square">
            <a:spAutoFit/>
          </a:bodyPr>
          <a:lstStyle/>
          <a:p>
            <a:pPr algn="just" defTabSz="609630">
              <a:lnSpc>
                <a:spcPct val="150000"/>
              </a:lnSpc>
            </a:pPr>
            <a:r>
              <a:rPr lang="en-US" sz="2200" dirty="0">
                <a:latin typeface="+mn-lt"/>
                <a:ea typeface="+mn-ea"/>
                <a:cs typeface="+mn-ea"/>
                <a:sym typeface="+mn-lt"/>
              </a:rPr>
              <a:t>N</a:t>
            </a:r>
            <a:r>
              <a:rPr lang="vi-VN" sz="2200" dirty="0">
                <a:latin typeface="+mn-lt"/>
                <a:ea typeface="+mn-ea"/>
                <a:cs typeface="+mn-ea"/>
                <a:sym typeface="+mn-lt"/>
              </a:rPr>
              <a:t>êu những việc em nên làm trước khi đi bơi, trong khi bơi và sau khi bơi. Vì sao?</a:t>
            </a:r>
          </a:p>
        </p:txBody>
      </p:sp>
      <p:cxnSp>
        <p:nvCxnSpPr>
          <p:cNvPr id="4" name="Straight Connector 3"/>
          <p:cNvCxnSpPr>
            <a:cxnSpLocks/>
          </p:cNvCxnSpPr>
          <p:nvPr/>
        </p:nvCxnSpPr>
        <p:spPr>
          <a:xfrm>
            <a:off x="4150421" y="2374900"/>
            <a:ext cx="0" cy="4334734"/>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a:xfrm>
            <a:off x="8288716" y="2340447"/>
            <a:ext cx="0" cy="4369187"/>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08049" y="2315047"/>
            <a:ext cx="3048000" cy="716225"/>
          </a:xfrm>
          <a:prstGeom prst="roundRect">
            <a:avLst/>
          </a:prstGeom>
          <a:solidFill>
            <a:srgbClr val="CDCBF9"/>
          </a:solidFill>
          <a:ln w="25400" cap="flat" cmpd="sng" algn="ctr">
            <a:noFill/>
            <a:prstDash val="solid"/>
          </a:ln>
          <a:effectLst/>
        </p:spPr>
        <p:txBody>
          <a:bodyPr rtlCol="0" anchor="ctr"/>
          <a:lstStyle/>
          <a:p>
            <a:pPr algn="ctr" defTabSz="609630">
              <a:lnSpc>
                <a:spcPct val="150000"/>
              </a:lnSpc>
              <a:buClrTx/>
              <a:defRPr/>
            </a:pPr>
            <a:r>
              <a:rPr lang="en-US" sz="2200" dirty="0" err="1">
                <a:solidFill>
                  <a:srgbClr val="555555">
                    <a:lumMod val="50000"/>
                  </a:srgbClr>
                </a:solidFill>
                <a:latin typeface="+mn-lt"/>
                <a:ea typeface="+mn-ea"/>
                <a:cs typeface="+mn-ea"/>
                <a:sym typeface="+mn-lt"/>
              </a:rPr>
              <a:t>Trước</a:t>
            </a:r>
            <a:r>
              <a:rPr lang="en-US" sz="2200" dirty="0">
                <a:solidFill>
                  <a:srgbClr val="555555">
                    <a:lumMod val="50000"/>
                  </a:srgbClr>
                </a:solidFill>
                <a:latin typeface="+mn-lt"/>
                <a:ea typeface="+mn-ea"/>
                <a:cs typeface="+mn-ea"/>
                <a:sym typeface="+mn-lt"/>
              </a:rPr>
              <a:t> </a:t>
            </a:r>
            <a:r>
              <a:rPr lang="en-US" sz="2200" dirty="0" err="1">
                <a:solidFill>
                  <a:srgbClr val="555555">
                    <a:lumMod val="50000"/>
                  </a:srgbClr>
                </a:solidFill>
                <a:latin typeface="+mn-lt"/>
                <a:ea typeface="+mn-ea"/>
                <a:cs typeface="+mn-ea"/>
                <a:sym typeface="+mn-lt"/>
              </a:rPr>
              <a:t>khi</a:t>
            </a:r>
            <a:r>
              <a:rPr lang="en-US" sz="2200" dirty="0">
                <a:solidFill>
                  <a:srgbClr val="555555">
                    <a:lumMod val="50000"/>
                  </a:srgbClr>
                </a:solidFill>
                <a:latin typeface="+mn-lt"/>
                <a:ea typeface="+mn-ea"/>
                <a:cs typeface="+mn-ea"/>
                <a:sym typeface="+mn-lt"/>
              </a:rPr>
              <a:t> </a:t>
            </a:r>
            <a:r>
              <a:rPr lang="en-US" sz="2200" dirty="0" err="1">
                <a:solidFill>
                  <a:srgbClr val="555555">
                    <a:lumMod val="50000"/>
                  </a:srgbClr>
                </a:solidFill>
                <a:latin typeface="+mn-lt"/>
                <a:ea typeface="+mn-ea"/>
                <a:cs typeface="+mn-ea"/>
                <a:sym typeface="+mn-lt"/>
              </a:rPr>
              <a:t>bơi</a:t>
            </a:r>
            <a:endParaRPr lang="en-US" sz="2200" dirty="0">
              <a:solidFill>
                <a:srgbClr val="555555">
                  <a:lumMod val="50000"/>
                </a:srgbClr>
              </a:solidFill>
              <a:latin typeface="+mn-lt"/>
              <a:ea typeface="+mn-ea"/>
              <a:cs typeface="+mn-ea"/>
              <a:sym typeface="+mn-lt"/>
            </a:endParaRPr>
          </a:p>
        </p:txBody>
      </p:sp>
      <p:sp>
        <p:nvSpPr>
          <p:cNvPr id="9" name="Rounded Rectangle 8"/>
          <p:cNvSpPr/>
          <p:nvPr/>
        </p:nvSpPr>
        <p:spPr>
          <a:xfrm>
            <a:off x="4688779" y="2246997"/>
            <a:ext cx="3091937" cy="754776"/>
          </a:xfrm>
          <a:prstGeom prst="roundRect">
            <a:avLst/>
          </a:prstGeom>
          <a:solidFill>
            <a:srgbClr val="F5F797"/>
          </a:solidFill>
          <a:ln w="25400" cap="flat" cmpd="sng" algn="ctr">
            <a:noFill/>
            <a:prstDash val="solid"/>
          </a:ln>
          <a:effectLst/>
        </p:spPr>
        <p:txBody>
          <a:bodyPr rtlCol="0" anchor="ctr"/>
          <a:lstStyle/>
          <a:p>
            <a:pPr algn="ctr" defTabSz="609630">
              <a:lnSpc>
                <a:spcPct val="150000"/>
              </a:lnSpc>
              <a:buClrTx/>
              <a:defRPr/>
            </a:pPr>
            <a:r>
              <a:rPr lang="en-US" sz="2200" dirty="0" err="1">
                <a:solidFill>
                  <a:srgbClr val="555555">
                    <a:lumMod val="50000"/>
                  </a:srgbClr>
                </a:solidFill>
                <a:latin typeface="+mn-lt"/>
                <a:ea typeface="+mn-ea"/>
                <a:cs typeface="+mn-ea"/>
                <a:sym typeface="+mn-lt"/>
              </a:rPr>
              <a:t>Trong</a:t>
            </a:r>
            <a:r>
              <a:rPr lang="en-US" sz="2200" dirty="0">
                <a:solidFill>
                  <a:srgbClr val="555555">
                    <a:lumMod val="50000"/>
                  </a:srgbClr>
                </a:solidFill>
                <a:latin typeface="+mn-lt"/>
                <a:ea typeface="+mn-ea"/>
                <a:cs typeface="+mn-ea"/>
                <a:sym typeface="+mn-lt"/>
              </a:rPr>
              <a:t> </a:t>
            </a:r>
            <a:r>
              <a:rPr lang="en-US" sz="2200" dirty="0" err="1">
                <a:solidFill>
                  <a:srgbClr val="555555">
                    <a:lumMod val="50000"/>
                  </a:srgbClr>
                </a:solidFill>
                <a:latin typeface="+mn-lt"/>
                <a:ea typeface="+mn-ea"/>
                <a:cs typeface="+mn-ea"/>
                <a:sym typeface="+mn-lt"/>
              </a:rPr>
              <a:t>khi</a:t>
            </a:r>
            <a:r>
              <a:rPr lang="en-US" sz="2200" dirty="0">
                <a:solidFill>
                  <a:srgbClr val="555555">
                    <a:lumMod val="50000"/>
                  </a:srgbClr>
                </a:solidFill>
                <a:latin typeface="+mn-lt"/>
                <a:ea typeface="+mn-ea"/>
                <a:cs typeface="+mn-ea"/>
                <a:sym typeface="+mn-lt"/>
              </a:rPr>
              <a:t> </a:t>
            </a:r>
            <a:r>
              <a:rPr lang="en-US" sz="2200" dirty="0" err="1">
                <a:solidFill>
                  <a:srgbClr val="555555">
                    <a:lumMod val="50000"/>
                  </a:srgbClr>
                </a:solidFill>
                <a:latin typeface="+mn-lt"/>
                <a:ea typeface="+mn-ea"/>
                <a:cs typeface="+mn-ea"/>
                <a:sym typeface="+mn-lt"/>
              </a:rPr>
              <a:t>bơi</a:t>
            </a:r>
            <a:endParaRPr lang="en-US" sz="2200" dirty="0">
              <a:solidFill>
                <a:srgbClr val="555555">
                  <a:lumMod val="50000"/>
                </a:srgbClr>
              </a:solidFill>
              <a:latin typeface="+mn-lt"/>
              <a:ea typeface="+mn-ea"/>
              <a:cs typeface="+mn-ea"/>
              <a:sym typeface="+mn-lt"/>
            </a:endParaRPr>
          </a:p>
        </p:txBody>
      </p:sp>
      <p:sp>
        <p:nvSpPr>
          <p:cNvPr id="10" name="Rounded Rectangle 9"/>
          <p:cNvSpPr/>
          <p:nvPr/>
        </p:nvSpPr>
        <p:spPr>
          <a:xfrm>
            <a:off x="8685045" y="2242483"/>
            <a:ext cx="3091937" cy="754776"/>
          </a:xfrm>
          <a:prstGeom prst="roundRect">
            <a:avLst/>
          </a:prstGeom>
          <a:solidFill>
            <a:srgbClr val="F8BEDF"/>
          </a:solidFill>
          <a:ln w="25400" cap="flat" cmpd="sng" algn="ctr">
            <a:noFill/>
            <a:prstDash val="solid"/>
          </a:ln>
          <a:effectLst/>
        </p:spPr>
        <p:txBody>
          <a:bodyPr rtlCol="0" anchor="ctr"/>
          <a:lstStyle/>
          <a:p>
            <a:pPr algn="ctr" defTabSz="609630">
              <a:lnSpc>
                <a:spcPct val="150000"/>
              </a:lnSpc>
              <a:buClrTx/>
              <a:defRPr/>
            </a:pPr>
            <a:r>
              <a:rPr lang="en-US" sz="2200" dirty="0" err="1">
                <a:solidFill>
                  <a:srgbClr val="555555">
                    <a:lumMod val="50000"/>
                  </a:srgbClr>
                </a:solidFill>
                <a:latin typeface="+mn-lt"/>
                <a:ea typeface="+mn-ea"/>
                <a:cs typeface="+mn-ea"/>
                <a:sym typeface="+mn-lt"/>
              </a:rPr>
              <a:t>Sau</a:t>
            </a:r>
            <a:r>
              <a:rPr lang="en-US" sz="2200" dirty="0">
                <a:solidFill>
                  <a:srgbClr val="555555">
                    <a:lumMod val="50000"/>
                  </a:srgbClr>
                </a:solidFill>
                <a:latin typeface="+mn-lt"/>
                <a:ea typeface="+mn-ea"/>
                <a:cs typeface="+mn-ea"/>
                <a:sym typeface="+mn-lt"/>
              </a:rPr>
              <a:t> </a:t>
            </a:r>
            <a:r>
              <a:rPr lang="en-US" sz="2200" dirty="0" err="1">
                <a:solidFill>
                  <a:srgbClr val="555555">
                    <a:lumMod val="50000"/>
                  </a:srgbClr>
                </a:solidFill>
                <a:latin typeface="+mn-lt"/>
                <a:ea typeface="+mn-ea"/>
                <a:cs typeface="+mn-ea"/>
                <a:sym typeface="+mn-lt"/>
              </a:rPr>
              <a:t>khi</a:t>
            </a:r>
            <a:r>
              <a:rPr lang="en-US" sz="2200" dirty="0">
                <a:solidFill>
                  <a:srgbClr val="555555">
                    <a:lumMod val="50000"/>
                  </a:srgbClr>
                </a:solidFill>
                <a:latin typeface="+mn-lt"/>
                <a:ea typeface="+mn-ea"/>
                <a:cs typeface="+mn-ea"/>
                <a:sym typeface="+mn-lt"/>
              </a:rPr>
              <a:t> </a:t>
            </a:r>
            <a:r>
              <a:rPr lang="en-US" sz="2200" dirty="0" err="1">
                <a:solidFill>
                  <a:srgbClr val="555555">
                    <a:lumMod val="50000"/>
                  </a:srgbClr>
                </a:solidFill>
                <a:latin typeface="+mn-lt"/>
                <a:ea typeface="+mn-ea"/>
                <a:cs typeface="+mn-ea"/>
                <a:sym typeface="+mn-lt"/>
              </a:rPr>
              <a:t>bơi</a:t>
            </a:r>
            <a:endParaRPr lang="en-US" sz="2200" dirty="0">
              <a:solidFill>
                <a:srgbClr val="555555">
                  <a:lumMod val="50000"/>
                </a:srgbClr>
              </a:solidFill>
              <a:latin typeface="+mn-lt"/>
              <a:ea typeface="+mn-ea"/>
              <a:cs typeface="+mn-ea"/>
              <a:sym typeface="+mn-lt"/>
            </a:endParaRPr>
          </a:p>
        </p:txBody>
      </p:sp>
      <p:sp>
        <p:nvSpPr>
          <p:cNvPr id="11" name="Rectangle 10"/>
          <p:cNvSpPr/>
          <p:nvPr/>
        </p:nvSpPr>
        <p:spPr>
          <a:xfrm>
            <a:off x="76048" y="3032760"/>
            <a:ext cx="4053627" cy="3575274"/>
          </a:xfrm>
          <a:prstGeom prst="rect">
            <a:avLst/>
          </a:prstGeom>
        </p:spPr>
        <p:txBody>
          <a:bodyPr wrap="square">
            <a:spAutoFit/>
          </a:bodyPr>
          <a:lstStyle/>
          <a:p>
            <a:pPr marL="381019" indent="-381019" algn="just" defTabSz="609630">
              <a:lnSpc>
                <a:spcPct val="150000"/>
              </a:lnSpc>
              <a:buFont typeface="Arial" pitchFamily="34" charset="0"/>
              <a:buChar char="•"/>
            </a:pPr>
            <a:r>
              <a:rPr lang="vi-VN" sz="2200" dirty="0">
                <a:latin typeface="+mn-lt"/>
                <a:ea typeface="+mn-ea"/>
                <a:cs typeface="+mn-ea"/>
                <a:sym typeface="+mn-lt"/>
              </a:rPr>
              <a:t>Tắm sạch sẽ </a:t>
            </a:r>
          </a:p>
          <a:p>
            <a:pPr marL="381019" indent="-381019" algn="just" defTabSz="609630">
              <a:lnSpc>
                <a:spcPct val="150000"/>
              </a:lnSpc>
              <a:buFont typeface="Arial" pitchFamily="34" charset="0"/>
              <a:buChar char="•"/>
            </a:pPr>
            <a:r>
              <a:rPr lang="vi-VN" sz="2200" dirty="0">
                <a:latin typeface="+mn-lt"/>
                <a:ea typeface="+mn-ea"/>
                <a:cs typeface="+mn-ea"/>
                <a:sym typeface="+mn-lt"/>
              </a:rPr>
              <a:t>Vận động cơ thể để làm </a:t>
            </a:r>
            <a:r>
              <a:rPr lang="en-US" sz="2200" dirty="0" err="1">
                <a:latin typeface="+mn-lt"/>
                <a:ea typeface="+mn-ea"/>
                <a:cs typeface="+mn-ea"/>
                <a:sym typeface="+mn-lt"/>
              </a:rPr>
              <a:t>nóng</a:t>
            </a:r>
            <a:r>
              <a:rPr lang="vi-VN" sz="2200" dirty="0">
                <a:latin typeface="+mn-lt"/>
                <a:ea typeface="+mn-ea"/>
                <a:cs typeface="+mn-ea"/>
                <a:sym typeface="+mn-lt"/>
              </a:rPr>
              <a:t> tránh bị chuột rút.</a:t>
            </a:r>
          </a:p>
          <a:p>
            <a:pPr marL="381019" indent="-381019" algn="just" defTabSz="609630">
              <a:lnSpc>
                <a:spcPct val="150000"/>
              </a:lnSpc>
              <a:buFont typeface="Arial" pitchFamily="34" charset="0"/>
              <a:buChar char="•"/>
            </a:pPr>
            <a:r>
              <a:rPr lang="vi-VN" sz="2200" dirty="0">
                <a:latin typeface="+mn-lt"/>
                <a:ea typeface="+mn-ea"/>
                <a:cs typeface="+mn-ea"/>
                <a:sym typeface="+mn-lt"/>
              </a:rPr>
              <a:t>Mặc đồ bảo hộ.</a:t>
            </a:r>
          </a:p>
          <a:p>
            <a:pPr marL="381019" indent="-381019" algn="just" defTabSz="609630">
              <a:lnSpc>
                <a:spcPct val="150000"/>
              </a:lnSpc>
              <a:buFont typeface="Arial" pitchFamily="34" charset="0"/>
              <a:buChar char="•"/>
            </a:pPr>
            <a:r>
              <a:rPr lang="vi-VN" sz="2200" dirty="0">
                <a:latin typeface="+mn-lt"/>
                <a:ea typeface="+mn-ea"/>
                <a:cs typeface="+mn-ea"/>
                <a:sym typeface="+mn-lt"/>
              </a:rPr>
              <a:t>Nhờ người lớn giám sát để phát hiện kịp thời nếu không may xảy ra sự cố.</a:t>
            </a:r>
          </a:p>
        </p:txBody>
      </p:sp>
      <p:sp>
        <p:nvSpPr>
          <p:cNvPr id="12" name="Rectangle 11"/>
          <p:cNvSpPr/>
          <p:nvPr/>
        </p:nvSpPr>
        <p:spPr>
          <a:xfrm>
            <a:off x="4099621" y="3134360"/>
            <a:ext cx="4053628" cy="3575274"/>
          </a:xfrm>
          <a:prstGeom prst="rect">
            <a:avLst/>
          </a:prstGeom>
        </p:spPr>
        <p:txBody>
          <a:bodyPr wrap="square">
            <a:spAutoFit/>
          </a:bodyPr>
          <a:lstStyle/>
          <a:p>
            <a:pPr marL="381019" indent="-381019" algn="just" defTabSz="609630">
              <a:lnSpc>
                <a:spcPct val="150000"/>
              </a:lnSpc>
              <a:buFont typeface="Arial" pitchFamily="34" charset="0"/>
              <a:buChar char="•"/>
            </a:pPr>
            <a:r>
              <a:rPr lang="vi-VN" sz="2200" dirty="0">
                <a:latin typeface="+mn-lt"/>
                <a:ea typeface="+mn-ea"/>
                <a:cs typeface="+mn-ea"/>
                <a:sym typeface="+mn-lt"/>
              </a:rPr>
              <a:t>Thực hiện đúng các thao tác bơi đã được hướng dẫn để đảm bảo bơi đúng cách.</a:t>
            </a:r>
          </a:p>
          <a:p>
            <a:pPr marL="381019" indent="-381019" algn="just" defTabSz="609630">
              <a:lnSpc>
                <a:spcPct val="150000"/>
              </a:lnSpc>
              <a:buFont typeface="Arial" pitchFamily="34" charset="0"/>
              <a:buChar char="•"/>
            </a:pPr>
            <a:r>
              <a:rPr lang="vi-VN" sz="2200" dirty="0">
                <a:latin typeface="+mn-lt"/>
                <a:ea typeface="+mn-ea"/>
                <a:cs typeface="+mn-ea"/>
                <a:sym typeface="+mn-lt"/>
              </a:rPr>
              <a:t>Bơi đúng nơi quy định để tránh xa những nơi </a:t>
            </a:r>
            <a:r>
              <a:rPr lang="vi-VN" sz="2200">
                <a:latin typeface="+mn-lt"/>
                <a:ea typeface="+mn-ea"/>
                <a:cs typeface="+mn-ea"/>
                <a:sym typeface="+mn-lt"/>
              </a:rPr>
              <a:t>nguy hiểm</a:t>
            </a:r>
            <a:r>
              <a:rPr lang="en-US" sz="2200">
                <a:latin typeface="+mn-lt"/>
                <a:ea typeface="+mn-ea"/>
                <a:cs typeface="+mn-ea"/>
                <a:sym typeface="+mn-lt"/>
              </a:rPr>
              <a:t>.</a:t>
            </a:r>
            <a:endParaRPr lang="vi-VN" sz="2200" dirty="0">
              <a:latin typeface="+mn-lt"/>
              <a:ea typeface="+mn-ea"/>
              <a:cs typeface="+mn-ea"/>
              <a:sym typeface="+mn-lt"/>
            </a:endParaRPr>
          </a:p>
        </p:txBody>
      </p:sp>
      <p:sp>
        <p:nvSpPr>
          <p:cNvPr id="13" name="Rectangle 12"/>
          <p:cNvSpPr/>
          <p:nvPr/>
        </p:nvSpPr>
        <p:spPr>
          <a:xfrm>
            <a:off x="8270028" y="3092027"/>
            <a:ext cx="3921972" cy="2051780"/>
          </a:xfrm>
          <a:prstGeom prst="rect">
            <a:avLst/>
          </a:prstGeom>
        </p:spPr>
        <p:txBody>
          <a:bodyPr wrap="square">
            <a:spAutoFit/>
          </a:bodyPr>
          <a:lstStyle/>
          <a:p>
            <a:pPr marL="381019" indent="-381019" algn="just" defTabSz="609630">
              <a:lnSpc>
                <a:spcPct val="150000"/>
              </a:lnSpc>
              <a:buFont typeface="Arial" pitchFamily="34" charset="0"/>
              <a:buChar char="•"/>
            </a:pPr>
            <a:r>
              <a:rPr lang="vi-VN" sz="2200" dirty="0">
                <a:latin typeface="+mn-lt"/>
                <a:ea typeface="+mn-ea"/>
                <a:cs typeface="+mn-ea"/>
                <a:sym typeface="+mn-lt"/>
              </a:rPr>
              <a:t>Tắm rửa sạch sẽ để làm sạch </a:t>
            </a:r>
            <a:r>
              <a:rPr lang="vi-VN" sz="2200">
                <a:latin typeface="+mn-lt"/>
                <a:ea typeface="+mn-ea"/>
                <a:cs typeface="+mn-ea"/>
                <a:sym typeface="+mn-lt"/>
              </a:rPr>
              <a:t>cơ thể</a:t>
            </a:r>
            <a:r>
              <a:rPr lang="en-US" sz="2200">
                <a:latin typeface="+mn-lt"/>
                <a:ea typeface="+mn-ea"/>
                <a:cs typeface="+mn-ea"/>
                <a:sym typeface="+mn-lt"/>
              </a:rPr>
              <a:t>.</a:t>
            </a:r>
            <a:endParaRPr lang="vi-VN" sz="2200" dirty="0">
              <a:latin typeface="+mn-lt"/>
              <a:ea typeface="+mn-ea"/>
              <a:cs typeface="+mn-ea"/>
              <a:sym typeface="+mn-lt"/>
            </a:endParaRPr>
          </a:p>
          <a:p>
            <a:pPr marL="381019" indent="-381019" algn="just" defTabSz="609630">
              <a:lnSpc>
                <a:spcPct val="150000"/>
              </a:lnSpc>
              <a:buFont typeface="Arial" pitchFamily="34" charset="0"/>
              <a:buChar char="•"/>
            </a:pPr>
            <a:r>
              <a:rPr lang="vi-VN" sz="2200" dirty="0">
                <a:latin typeface="+mn-lt"/>
                <a:ea typeface="+mn-ea"/>
                <a:cs typeface="+mn-ea"/>
                <a:sym typeface="+mn-lt"/>
              </a:rPr>
              <a:t>Nghỉ ngơi, thư giãn một lúc để lấy </a:t>
            </a:r>
            <a:r>
              <a:rPr lang="vi-VN" sz="2200">
                <a:latin typeface="+mn-lt"/>
                <a:ea typeface="+mn-ea"/>
                <a:cs typeface="+mn-ea"/>
                <a:sym typeface="+mn-lt"/>
              </a:rPr>
              <a:t>lại</a:t>
            </a:r>
            <a:r>
              <a:rPr lang="en-US" sz="2200">
                <a:latin typeface="+mn-lt"/>
                <a:ea typeface="+mn-ea"/>
                <a:cs typeface="+mn-ea"/>
                <a:sym typeface="+mn-lt"/>
              </a:rPr>
              <a:t> </a:t>
            </a:r>
            <a:r>
              <a:rPr lang="vi-VN" sz="2200">
                <a:latin typeface="+mn-lt"/>
                <a:ea typeface="+mn-ea"/>
                <a:cs typeface="+mn-ea"/>
                <a:sym typeface="+mn-lt"/>
              </a:rPr>
              <a:t>sức</a:t>
            </a:r>
            <a:r>
              <a:rPr lang="en-US" sz="2200">
                <a:latin typeface="+mn-lt"/>
                <a:ea typeface="+mn-ea"/>
                <a:cs typeface="+mn-ea"/>
                <a:sym typeface="+mn-lt"/>
              </a:rPr>
              <a:t>.</a:t>
            </a:r>
            <a:endParaRPr lang="vi-VN" sz="2200" dirty="0">
              <a:latin typeface="+mn-lt"/>
              <a:ea typeface="+mn-ea"/>
              <a:cs typeface="+mn-ea"/>
              <a:sym typeface="+mn-lt"/>
            </a:endParaRPr>
          </a:p>
        </p:txBody>
      </p:sp>
    </p:spTree>
    <p:custDataLst>
      <p:tags r:id="rId1"/>
    </p:custDataLst>
    <p:extLst>
      <p:ext uri="{BB962C8B-B14F-4D97-AF65-F5344CB8AC3E}">
        <p14:creationId xmlns:p14="http://schemas.microsoft.com/office/powerpoint/2010/main" val="275037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sp>
        <p:nvSpPr>
          <p:cNvPr id="2" name="Rectangle 1"/>
          <p:cNvSpPr/>
          <p:nvPr/>
        </p:nvSpPr>
        <p:spPr>
          <a:xfrm>
            <a:off x="5252423" y="1181365"/>
            <a:ext cx="1734770" cy="461665"/>
          </a:xfrm>
          <a:prstGeom prst="rect">
            <a:avLst/>
          </a:prstGeom>
        </p:spPr>
        <p:txBody>
          <a:bodyPr wrap="none">
            <a:spAutoFit/>
          </a:bodyPr>
          <a:lstStyle/>
          <a:p>
            <a:pPr algn="ctr" defTabSz="609630"/>
            <a:r>
              <a:rPr lang="en-US" sz="2400" b="1" dirty="0" err="1">
                <a:latin typeface="UTM Avo"/>
                <a:ea typeface="+mn-ea"/>
                <a:cs typeface="+mn-ea"/>
                <a:sym typeface="+mn-lt"/>
              </a:rPr>
              <a:t>Đánh</a:t>
            </a:r>
            <a:r>
              <a:rPr lang="en-US" sz="2400" b="1" dirty="0">
                <a:latin typeface="UTM Avo"/>
                <a:ea typeface="+mn-ea"/>
                <a:cs typeface="+mn-ea"/>
                <a:sym typeface="+mn-lt"/>
              </a:rPr>
              <a:t> </a:t>
            </a:r>
            <a:r>
              <a:rPr lang="en-US" sz="2400" b="1" dirty="0" err="1">
                <a:latin typeface="UTM Avo"/>
                <a:ea typeface="+mn-ea"/>
                <a:cs typeface="+mn-ea"/>
                <a:sym typeface="+mn-lt"/>
              </a:rPr>
              <a:t>giá</a:t>
            </a:r>
            <a:r>
              <a:rPr lang="en-US" sz="2400" b="1" dirty="0">
                <a:latin typeface="UTM Avo"/>
                <a:ea typeface="+mn-ea"/>
                <a:cs typeface="+mn-ea"/>
                <a:sym typeface="+mn-lt"/>
              </a:rPr>
              <a:t>:</a:t>
            </a:r>
          </a:p>
        </p:txBody>
      </p:sp>
      <p:graphicFrame>
        <p:nvGraphicFramePr>
          <p:cNvPr id="3" name="Table 2"/>
          <p:cNvGraphicFramePr>
            <a:graphicFrameLocks noGrp="1"/>
          </p:cNvGraphicFramePr>
          <p:nvPr>
            <p:extLst>
              <p:ext uri="{D42A27DB-BD31-4B8C-83A1-F6EECF244321}">
                <p14:modId xmlns:p14="http://schemas.microsoft.com/office/powerpoint/2010/main" val="2101168011"/>
              </p:ext>
            </p:extLst>
          </p:nvPr>
        </p:nvGraphicFramePr>
        <p:xfrm>
          <a:off x="499532" y="1932940"/>
          <a:ext cx="11192935" cy="4278465"/>
        </p:xfrm>
        <a:graphic>
          <a:graphicData uri="http://schemas.openxmlformats.org/drawingml/2006/table">
            <a:tbl>
              <a:tblPr firstRow="1" firstCol="1" bandRow="1"/>
              <a:tblGrid>
                <a:gridCol w="7068529">
                  <a:extLst>
                    <a:ext uri="{9D8B030D-6E8A-4147-A177-3AD203B41FA5}">
                      <a16:colId xmlns:a16="http://schemas.microsoft.com/office/drawing/2014/main" val="20000"/>
                    </a:ext>
                  </a:extLst>
                </a:gridCol>
                <a:gridCol w="2238233">
                  <a:extLst>
                    <a:ext uri="{9D8B030D-6E8A-4147-A177-3AD203B41FA5}">
                      <a16:colId xmlns:a16="http://schemas.microsoft.com/office/drawing/2014/main" val="20001"/>
                    </a:ext>
                  </a:extLst>
                </a:gridCol>
                <a:gridCol w="1886173">
                  <a:extLst>
                    <a:ext uri="{9D8B030D-6E8A-4147-A177-3AD203B41FA5}">
                      <a16:colId xmlns:a16="http://schemas.microsoft.com/office/drawing/2014/main" val="20002"/>
                    </a:ext>
                  </a:extLst>
                </a:gridCol>
              </a:tblGrid>
              <a:tr h="529167">
                <a:tc>
                  <a:txBody>
                    <a:bodyPr/>
                    <a:lstStyle/>
                    <a:p>
                      <a:pPr marL="0" marR="0" algn="ctr">
                        <a:lnSpc>
                          <a:spcPct val="150000"/>
                        </a:lnSpc>
                        <a:spcBef>
                          <a:spcPts val="0"/>
                        </a:spcBef>
                        <a:spcAft>
                          <a:spcPts val="0"/>
                        </a:spcAft>
                      </a:pPr>
                      <a:r>
                        <a:rPr lang="en-US" sz="2400" b="1" dirty="0" err="1">
                          <a:solidFill>
                            <a:schemeClr val="accent5">
                              <a:lumMod val="10000"/>
                            </a:schemeClr>
                          </a:solidFill>
                          <a:effectLst/>
                          <a:latin typeface="+mn-lt"/>
                          <a:ea typeface="+mn-ea"/>
                          <a:cs typeface="+mn-ea"/>
                          <a:sym typeface="+mn-lt"/>
                        </a:rPr>
                        <a:t>Những</a:t>
                      </a:r>
                      <a:r>
                        <a:rPr lang="en-US" sz="2400" b="1" dirty="0">
                          <a:solidFill>
                            <a:schemeClr val="accent5">
                              <a:lumMod val="10000"/>
                            </a:schemeClr>
                          </a:solidFill>
                          <a:effectLst/>
                          <a:latin typeface="+mn-lt"/>
                          <a:ea typeface="+mn-ea"/>
                          <a:cs typeface="+mn-ea"/>
                          <a:sym typeface="+mn-lt"/>
                        </a:rPr>
                        <a:t> </a:t>
                      </a:r>
                      <a:r>
                        <a:rPr lang="en-US" sz="2400" b="1" dirty="0" err="1">
                          <a:solidFill>
                            <a:schemeClr val="accent5">
                              <a:lumMod val="10000"/>
                            </a:schemeClr>
                          </a:solidFill>
                          <a:effectLst/>
                          <a:latin typeface="+mn-lt"/>
                          <a:ea typeface="+mn-ea"/>
                          <a:cs typeface="+mn-ea"/>
                          <a:sym typeface="+mn-lt"/>
                        </a:rPr>
                        <a:t>việc</a:t>
                      </a:r>
                      <a:r>
                        <a:rPr lang="en-US" sz="2400" b="1" dirty="0">
                          <a:solidFill>
                            <a:schemeClr val="accent5">
                              <a:lumMod val="10000"/>
                            </a:schemeClr>
                          </a:solidFill>
                          <a:effectLst/>
                          <a:latin typeface="+mn-lt"/>
                          <a:ea typeface="+mn-ea"/>
                          <a:cs typeface="+mn-ea"/>
                          <a:sym typeface="+mn-lt"/>
                        </a:rPr>
                        <a:t> </a:t>
                      </a:r>
                      <a:r>
                        <a:rPr lang="en-US" sz="2400" b="1" dirty="0" err="1">
                          <a:solidFill>
                            <a:schemeClr val="accent5">
                              <a:lumMod val="10000"/>
                            </a:schemeClr>
                          </a:solidFill>
                          <a:effectLst/>
                          <a:latin typeface="+mn-lt"/>
                          <a:ea typeface="+mn-ea"/>
                          <a:cs typeface="+mn-ea"/>
                          <a:sym typeface="+mn-lt"/>
                        </a:rPr>
                        <a:t>giữ</a:t>
                      </a:r>
                      <a:r>
                        <a:rPr lang="en-US" sz="2400" b="1" dirty="0">
                          <a:solidFill>
                            <a:schemeClr val="accent5">
                              <a:lumMod val="10000"/>
                            </a:schemeClr>
                          </a:solidFill>
                          <a:effectLst/>
                          <a:latin typeface="+mn-lt"/>
                          <a:ea typeface="+mn-ea"/>
                          <a:cs typeface="+mn-ea"/>
                          <a:sym typeface="+mn-lt"/>
                        </a:rPr>
                        <a:t> an </a:t>
                      </a:r>
                      <a:r>
                        <a:rPr lang="en-US" sz="2400" b="1" dirty="0" err="1">
                          <a:solidFill>
                            <a:schemeClr val="accent5">
                              <a:lumMod val="10000"/>
                            </a:schemeClr>
                          </a:solidFill>
                          <a:effectLst/>
                          <a:latin typeface="+mn-lt"/>
                          <a:ea typeface="+mn-ea"/>
                          <a:cs typeface="+mn-ea"/>
                          <a:sym typeface="+mn-lt"/>
                        </a:rPr>
                        <a:t>toàn</a:t>
                      </a:r>
                      <a:endParaRPr lang="en-US" sz="2400" dirty="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3C9"/>
                    </a:solidFill>
                  </a:tcPr>
                </a:tc>
                <a:tc>
                  <a:txBody>
                    <a:bodyPr/>
                    <a:lstStyle/>
                    <a:p>
                      <a:pPr marL="0" marR="0" algn="ctr">
                        <a:lnSpc>
                          <a:spcPct val="150000"/>
                        </a:lnSpc>
                        <a:spcBef>
                          <a:spcPts val="0"/>
                        </a:spcBef>
                        <a:spcAft>
                          <a:spcPts val="0"/>
                        </a:spcAft>
                      </a:pPr>
                      <a:r>
                        <a:rPr lang="en-US" sz="2400" b="1" dirty="0" err="1">
                          <a:solidFill>
                            <a:schemeClr val="accent5">
                              <a:lumMod val="10000"/>
                            </a:schemeClr>
                          </a:solidFill>
                          <a:effectLst/>
                          <a:latin typeface="+mn-lt"/>
                          <a:ea typeface="+mn-ea"/>
                          <a:cs typeface="+mn-ea"/>
                          <a:sym typeface="+mn-lt"/>
                        </a:rPr>
                        <a:t>Đã</a:t>
                      </a:r>
                      <a:r>
                        <a:rPr lang="en-US" sz="2400" b="1" dirty="0">
                          <a:solidFill>
                            <a:schemeClr val="accent5">
                              <a:lumMod val="10000"/>
                            </a:schemeClr>
                          </a:solidFill>
                          <a:effectLst/>
                          <a:latin typeface="+mn-lt"/>
                          <a:ea typeface="+mn-ea"/>
                          <a:cs typeface="+mn-ea"/>
                          <a:sym typeface="+mn-lt"/>
                        </a:rPr>
                        <a:t> </a:t>
                      </a:r>
                      <a:r>
                        <a:rPr lang="en-US" sz="2400" b="1" dirty="0" err="1">
                          <a:solidFill>
                            <a:schemeClr val="accent5">
                              <a:lumMod val="10000"/>
                            </a:schemeClr>
                          </a:solidFill>
                          <a:effectLst/>
                          <a:latin typeface="+mn-lt"/>
                          <a:ea typeface="+mn-ea"/>
                          <a:cs typeface="+mn-ea"/>
                          <a:sym typeface="+mn-lt"/>
                        </a:rPr>
                        <a:t>làm</a:t>
                      </a:r>
                      <a:r>
                        <a:rPr lang="en-US" sz="2400" b="1" dirty="0">
                          <a:solidFill>
                            <a:schemeClr val="accent5">
                              <a:lumMod val="10000"/>
                            </a:schemeClr>
                          </a:solidFill>
                          <a:effectLst/>
                          <a:latin typeface="+mn-lt"/>
                          <a:ea typeface="+mn-ea"/>
                          <a:cs typeface="+mn-ea"/>
                          <a:sym typeface="+mn-lt"/>
                        </a:rPr>
                        <a:t> </a:t>
                      </a:r>
                      <a:r>
                        <a:rPr lang="en-US" sz="2400" b="1" dirty="0" err="1">
                          <a:solidFill>
                            <a:schemeClr val="accent5">
                              <a:lumMod val="10000"/>
                            </a:schemeClr>
                          </a:solidFill>
                          <a:effectLst/>
                          <a:latin typeface="+mn-lt"/>
                          <a:ea typeface="+mn-ea"/>
                          <a:cs typeface="+mn-ea"/>
                          <a:sym typeface="+mn-lt"/>
                        </a:rPr>
                        <a:t>tốt</a:t>
                      </a:r>
                      <a:endParaRPr lang="en-US" sz="2400" dirty="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3C9"/>
                    </a:solidFill>
                  </a:tcPr>
                </a:tc>
                <a:tc>
                  <a:txBody>
                    <a:bodyPr/>
                    <a:lstStyle/>
                    <a:p>
                      <a:pPr marL="0" marR="0" algn="ctr">
                        <a:lnSpc>
                          <a:spcPct val="150000"/>
                        </a:lnSpc>
                        <a:spcBef>
                          <a:spcPts val="0"/>
                        </a:spcBef>
                        <a:spcAft>
                          <a:spcPts val="0"/>
                        </a:spcAft>
                      </a:pPr>
                      <a:r>
                        <a:rPr lang="en-US" sz="2400" b="1" dirty="0" err="1">
                          <a:solidFill>
                            <a:schemeClr val="accent5">
                              <a:lumMod val="10000"/>
                            </a:schemeClr>
                          </a:solidFill>
                          <a:effectLst/>
                          <a:latin typeface="+mn-lt"/>
                          <a:ea typeface="+mn-ea"/>
                          <a:cs typeface="+mn-ea"/>
                          <a:sym typeface="+mn-lt"/>
                        </a:rPr>
                        <a:t>Chưa</a:t>
                      </a:r>
                      <a:r>
                        <a:rPr lang="en-US" sz="2400" b="1" dirty="0">
                          <a:solidFill>
                            <a:schemeClr val="accent5">
                              <a:lumMod val="10000"/>
                            </a:schemeClr>
                          </a:solidFill>
                          <a:effectLst/>
                          <a:latin typeface="+mn-lt"/>
                          <a:ea typeface="+mn-ea"/>
                          <a:cs typeface="+mn-ea"/>
                          <a:sym typeface="+mn-lt"/>
                        </a:rPr>
                        <a:t> </a:t>
                      </a:r>
                      <a:r>
                        <a:rPr lang="en-US" sz="2400" b="1" dirty="0" err="1">
                          <a:solidFill>
                            <a:schemeClr val="accent5">
                              <a:lumMod val="10000"/>
                            </a:schemeClr>
                          </a:solidFill>
                          <a:effectLst/>
                          <a:latin typeface="+mn-lt"/>
                          <a:ea typeface="+mn-ea"/>
                          <a:cs typeface="+mn-ea"/>
                          <a:sym typeface="+mn-lt"/>
                        </a:rPr>
                        <a:t>làm</a:t>
                      </a:r>
                      <a:endParaRPr lang="en-US" sz="2400" dirty="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3C9"/>
                    </a:solidFill>
                  </a:tcPr>
                </a:tc>
                <a:extLst>
                  <a:ext uri="{0D108BD9-81ED-4DB2-BD59-A6C34878D82A}">
                    <a16:rowId xmlns:a16="http://schemas.microsoft.com/office/drawing/2014/main" val="10000"/>
                  </a:ext>
                </a:extLst>
              </a:tr>
              <a:tr h="523283">
                <a:tc>
                  <a:txBody>
                    <a:bodyPr/>
                    <a:lstStyle/>
                    <a:p>
                      <a:pPr marL="0" marR="0" algn="just">
                        <a:lnSpc>
                          <a:spcPct val="150000"/>
                        </a:lnSpc>
                        <a:spcBef>
                          <a:spcPts val="0"/>
                        </a:spcBef>
                        <a:spcAft>
                          <a:spcPts val="0"/>
                        </a:spcAft>
                      </a:pPr>
                      <a:r>
                        <a:rPr lang="en-US" sz="2400" dirty="0" err="1">
                          <a:solidFill>
                            <a:schemeClr val="accent5">
                              <a:lumMod val="10000"/>
                            </a:schemeClr>
                          </a:solidFill>
                          <a:effectLst/>
                          <a:latin typeface="+mn-lt"/>
                          <a:ea typeface="+mn-ea"/>
                          <a:cs typeface="+mn-ea"/>
                          <a:sym typeface="+mn-lt"/>
                        </a:rPr>
                        <a:t>Không</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bơi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khi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quá</a:t>
                      </a:r>
                      <a:r>
                        <a:rPr lang="en-US" sz="2400" dirty="0">
                          <a:solidFill>
                            <a:schemeClr val="accent5">
                              <a:lumMod val="10000"/>
                            </a:schemeClr>
                          </a:solidFill>
                          <a:effectLst/>
                          <a:latin typeface="+mn-lt"/>
                          <a:ea typeface="+mn-ea"/>
                          <a:cs typeface="+mn-ea"/>
                          <a:sym typeface="+mn-lt"/>
                        </a:rPr>
                        <a:t> no </a:t>
                      </a:r>
                      <a:r>
                        <a:rPr lang="en-US" sz="2400" dirty="0" err="1">
                          <a:solidFill>
                            <a:schemeClr val="accent5">
                              <a:lumMod val="10000"/>
                            </a:schemeClr>
                          </a:solidFill>
                          <a:effectLst/>
                          <a:latin typeface="+mn-lt"/>
                          <a:ea typeface="+mn-ea"/>
                          <a:cs typeface="+mn-ea"/>
                          <a:sym typeface="+mn-lt"/>
                        </a:rPr>
                        <a:t>hoặc</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quá</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đói</a:t>
                      </a:r>
                      <a:r>
                        <a:rPr lang="en-US" sz="2400" dirty="0">
                          <a:solidFill>
                            <a:schemeClr val="accent5">
                              <a:lumMod val="10000"/>
                            </a:schemeClr>
                          </a:solidFill>
                          <a:effectLst/>
                          <a:latin typeface="+mn-lt"/>
                          <a:ea typeface="+mn-ea"/>
                          <a:cs typeface="+mn-ea"/>
                          <a:sym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400" dirty="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240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3283">
                <a:tc>
                  <a:txBody>
                    <a:bodyPr/>
                    <a:lstStyle/>
                    <a:p>
                      <a:pPr marL="0" marR="0" algn="just">
                        <a:lnSpc>
                          <a:spcPct val="150000"/>
                        </a:lnSpc>
                        <a:spcBef>
                          <a:spcPts val="0"/>
                        </a:spcBef>
                        <a:spcAft>
                          <a:spcPts val="0"/>
                        </a:spcAft>
                      </a:pPr>
                      <a:r>
                        <a:rPr lang="en-US" sz="2400" dirty="0" err="1">
                          <a:solidFill>
                            <a:schemeClr val="accent5">
                              <a:lumMod val="10000"/>
                            </a:schemeClr>
                          </a:solidFill>
                          <a:effectLst/>
                          <a:latin typeface="+mn-lt"/>
                          <a:ea typeface="+mn-ea"/>
                          <a:cs typeface="+mn-ea"/>
                          <a:sym typeface="+mn-lt"/>
                        </a:rPr>
                        <a:t>Bơi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lội</a:t>
                      </a:r>
                      <a:r>
                        <a:rPr lang="en-US" sz="2400" dirty="0">
                          <a:solidFill>
                            <a:schemeClr val="accent5">
                              <a:lumMod val="10000"/>
                            </a:schemeClr>
                          </a:solidFill>
                          <a:effectLst/>
                          <a:latin typeface="+mn-lt"/>
                          <a:ea typeface="+mn-ea"/>
                          <a:cs typeface="+mn-ea"/>
                          <a:sym typeface="+mn-lt"/>
                        </a:rPr>
                        <a:t> ở </a:t>
                      </a:r>
                      <a:r>
                        <a:rPr lang="en-US" sz="2400" dirty="0" err="1">
                          <a:solidFill>
                            <a:schemeClr val="accent5">
                              <a:lumMod val="10000"/>
                            </a:schemeClr>
                          </a:solidFill>
                          <a:effectLst/>
                          <a:latin typeface="+mn-lt"/>
                          <a:ea typeface="+mn-ea"/>
                          <a:cs typeface="+mn-ea"/>
                          <a:sym typeface="+mn-lt"/>
                        </a:rPr>
                        <a:t>nơi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quy</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định</a:t>
                      </a:r>
                      <a:r>
                        <a:rPr lang="en-US" sz="2400" dirty="0">
                          <a:solidFill>
                            <a:schemeClr val="accent5">
                              <a:lumMod val="10000"/>
                            </a:schemeClr>
                          </a:solidFill>
                          <a:effectLst/>
                          <a:latin typeface="+mn-lt"/>
                          <a:ea typeface="+mn-ea"/>
                          <a:cs typeface="+mn-ea"/>
                          <a:sym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400" dirty="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240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3283">
                <a:tc>
                  <a:txBody>
                    <a:bodyPr/>
                    <a:lstStyle/>
                    <a:p>
                      <a:pPr marL="0" marR="0" algn="just">
                        <a:lnSpc>
                          <a:spcPct val="150000"/>
                        </a:lnSpc>
                        <a:spcBef>
                          <a:spcPts val="0"/>
                        </a:spcBef>
                        <a:spcAft>
                          <a:spcPts val="0"/>
                        </a:spcAft>
                      </a:pPr>
                      <a:r>
                        <a:rPr lang="en-US" sz="2400" dirty="0" err="1">
                          <a:solidFill>
                            <a:schemeClr val="accent5">
                              <a:lumMod val="10000"/>
                            </a:schemeClr>
                          </a:solidFill>
                          <a:effectLst/>
                          <a:latin typeface="+mn-lt"/>
                          <a:ea typeface="+mn-ea"/>
                          <a:cs typeface="+mn-ea"/>
                          <a:sym typeface="+mn-lt"/>
                        </a:rPr>
                        <a:t>Khởi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động</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đúng</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cách</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và</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kĩ</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trước</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khi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bơi</a:t>
                      </a:r>
                      <a:r>
                        <a:rPr lang="en-US" sz="2400" dirty="0">
                          <a:solidFill>
                            <a:schemeClr val="accent5">
                              <a:lumMod val="10000"/>
                            </a:schemeClr>
                          </a:solidFill>
                          <a:effectLst/>
                          <a:latin typeface="+mn-lt"/>
                          <a:ea typeface="+mn-ea"/>
                          <a:cs typeface="+mn-ea"/>
                          <a:sym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400" dirty="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240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23283">
                <a:tc>
                  <a:txBody>
                    <a:bodyPr/>
                    <a:lstStyle/>
                    <a:p>
                      <a:pPr marL="0" marR="0" algn="just">
                        <a:lnSpc>
                          <a:spcPct val="150000"/>
                        </a:lnSpc>
                        <a:spcBef>
                          <a:spcPts val="0"/>
                        </a:spcBef>
                        <a:spcAft>
                          <a:spcPts val="0"/>
                        </a:spcAft>
                      </a:pPr>
                      <a:r>
                        <a:rPr lang="en-US" sz="2400" dirty="0" err="1">
                          <a:solidFill>
                            <a:schemeClr val="accent5">
                              <a:lumMod val="10000"/>
                            </a:schemeClr>
                          </a:solidFill>
                          <a:effectLst/>
                          <a:latin typeface="+mn-lt"/>
                          <a:ea typeface="+mn-ea"/>
                          <a:cs typeface="+mn-ea"/>
                          <a:sym typeface="+mn-lt"/>
                        </a:rPr>
                        <a:t>Không</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bơi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khi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ốm</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mệt</a:t>
                      </a:r>
                      <a:r>
                        <a:rPr lang="en-US" sz="2400" dirty="0">
                          <a:solidFill>
                            <a:schemeClr val="accent5">
                              <a:lumMod val="10000"/>
                            </a:schemeClr>
                          </a:solidFill>
                          <a:effectLst/>
                          <a:latin typeface="+mn-lt"/>
                          <a:ea typeface="+mn-ea"/>
                          <a:cs typeface="+mn-ea"/>
                          <a:sym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400" dirty="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240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32883">
                <a:tc>
                  <a:txBody>
                    <a:bodyPr/>
                    <a:lstStyle/>
                    <a:p>
                      <a:pPr marL="0" marR="0" algn="just">
                        <a:lnSpc>
                          <a:spcPct val="150000"/>
                        </a:lnSpc>
                        <a:spcBef>
                          <a:spcPts val="0"/>
                        </a:spcBef>
                        <a:spcAft>
                          <a:spcPts val="0"/>
                        </a:spcAft>
                      </a:pPr>
                      <a:r>
                        <a:rPr lang="en-US" sz="2400" dirty="0" err="1">
                          <a:solidFill>
                            <a:schemeClr val="accent5">
                              <a:lumMod val="10000"/>
                            </a:schemeClr>
                          </a:solidFill>
                          <a:effectLst/>
                          <a:latin typeface="+mn-lt"/>
                          <a:ea typeface="+mn-ea"/>
                          <a:cs typeface="+mn-ea"/>
                          <a:sym typeface="+mn-lt"/>
                        </a:rPr>
                        <a:t>Không</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đi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bơi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một</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mình</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phải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có</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người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lớn</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đi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cùng</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hoặc</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nhân</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viên</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cứu</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hộ</a:t>
                      </a:r>
                      <a:r>
                        <a:rPr lang="en-US" sz="2400" dirty="0">
                          <a:solidFill>
                            <a:schemeClr val="accent5">
                              <a:lumMod val="10000"/>
                            </a:schemeClr>
                          </a:solidFill>
                          <a:effectLst/>
                          <a:latin typeface="+mn-lt"/>
                          <a:ea typeface="+mn-ea"/>
                          <a:cs typeface="+mn-ea"/>
                          <a:sym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400" dirty="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240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23283">
                <a:tc>
                  <a:txBody>
                    <a:bodyPr/>
                    <a:lstStyle/>
                    <a:p>
                      <a:pPr marL="0" marR="0" algn="just">
                        <a:lnSpc>
                          <a:spcPct val="150000"/>
                        </a:lnSpc>
                        <a:spcBef>
                          <a:spcPts val="0"/>
                        </a:spcBef>
                        <a:spcAft>
                          <a:spcPts val="0"/>
                        </a:spcAft>
                      </a:pPr>
                      <a:r>
                        <a:rPr lang="en-US" sz="2400" dirty="0" err="1">
                          <a:solidFill>
                            <a:schemeClr val="accent5">
                              <a:lumMod val="10000"/>
                            </a:schemeClr>
                          </a:solidFill>
                          <a:effectLst/>
                          <a:latin typeface="+mn-lt"/>
                          <a:ea typeface="+mn-ea"/>
                          <a:cs typeface="+mn-ea"/>
                          <a:sym typeface="+mn-lt"/>
                        </a:rPr>
                        <a:t>Vệ</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sinh</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cơ</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thể</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sạch</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sẽ</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ngay</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sau</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khi</a:t>
                      </a:r>
                      <a:r>
                        <a:rPr lang="en-US" sz="2400" dirty="0">
                          <a:solidFill>
                            <a:schemeClr val="accent5">
                              <a:lumMod val="10000"/>
                            </a:schemeClr>
                          </a:solidFill>
                          <a:effectLst/>
                          <a:latin typeface="+mn-lt"/>
                          <a:ea typeface="+mn-ea"/>
                          <a:cs typeface="+mn-ea"/>
                          <a:sym typeface="+mn-lt"/>
                        </a:rPr>
                        <a:t> </a:t>
                      </a:r>
                      <a:r>
                        <a:rPr lang="en-US" sz="2400" dirty="0" err="1">
                          <a:solidFill>
                            <a:schemeClr val="accent5">
                              <a:lumMod val="10000"/>
                            </a:schemeClr>
                          </a:solidFill>
                          <a:effectLst/>
                          <a:latin typeface="+mn-lt"/>
                          <a:ea typeface="+mn-ea"/>
                          <a:cs typeface="+mn-ea"/>
                          <a:sym typeface="+mn-lt"/>
                        </a:rPr>
                        <a:t>bơi</a:t>
                      </a:r>
                      <a:r>
                        <a:rPr lang="en-US" sz="2400" dirty="0">
                          <a:solidFill>
                            <a:schemeClr val="accent5">
                              <a:lumMod val="10000"/>
                            </a:schemeClr>
                          </a:solidFill>
                          <a:effectLst/>
                          <a:latin typeface="+mn-lt"/>
                          <a:ea typeface="+mn-ea"/>
                          <a:cs typeface="+mn-ea"/>
                          <a:sym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400" dirty="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2400" dirty="0">
                        <a:solidFill>
                          <a:schemeClr val="accent5">
                            <a:lumMod val="10000"/>
                          </a:schemeClr>
                        </a:solidFill>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26923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11"/>
        <p:cNvGrpSpPr/>
        <p:nvPr/>
      </p:nvGrpSpPr>
      <p:grpSpPr>
        <a:xfrm>
          <a:off x="0" y="0"/>
          <a:ext cx="0" cy="0"/>
          <a:chOff x="0" y="0"/>
          <a:chExt cx="0" cy="0"/>
        </a:xfrm>
      </p:grpSpPr>
      <p:pic>
        <p:nvPicPr>
          <p:cNvPr id="112" name="Google Shape;112;p6">
            <a:hlinkClick r:id="rId5"/>
          </p:cNvPr>
          <p:cNvPicPr preferRelativeResize="0"/>
          <p:nvPr/>
        </p:nvPicPr>
        <p:blipFill rotWithShape="1">
          <a:blip r:embed="rId6">
            <a:alphaModFix/>
          </a:blip>
          <a:srcRect/>
          <a:stretch/>
        </p:blipFill>
        <p:spPr>
          <a:xfrm>
            <a:off x="4501083" y="3015453"/>
            <a:ext cx="3189835" cy="1764777"/>
          </a:xfrm>
          <a:prstGeom prst="rect">
            <a:avLst/>
          </a:prstGeom>
          <a:noFill/>
          <a:ln>
            <a:noFill/>
          </a:ln>
        </p:spPr>
      </p:pic>
    </p:spTree>
    <p:custDataLst>
      <p:tags r:id="rId1"/>
    </p:custData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4C162E6-C3E0-330D-C81E-4640BDB55BF6}"/>
              </a:ext>
            </a:extLst>
          </p:cNvPr>
          <p:cNvSpPr/>
          <p:nvPr/>
        </p:nvSpPr>
        <p:spPr>
          <a:xfrm>
            <a:off x="1212850" y="1917700"/>
            <a:ext cx="10280650" cy="345440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B10A649-8262-EFCD-BDDD-C64FDE138733}"/>
              </a:ext>
            </a:extLst>
          </p:cNvPr>
          <p:cNvSpPr/>
          <p:nvPr/>
        </p:nvSpPr>
        <p:spPr>
          <a:xfrm>
            <a:off x="1571451" y="2188273"/>
            <a:ext cx="9604549" cy="2783839"/>
          </a:xfrm>
          <a:prstGeom prst="rect">
            <a:avLst/>
          </a:prstGeom>
        </p:spPr>
        <p:txBody>
          <a:bodyPr wrap="square">
            <a:spAutoFit/>
          </a:bodyPr>
          <a:lstStyle/>
          <a:p>
            <a:pPr algn="just" defTabSz="609630">
              <a:lnSpc>
                <a:spcPct val="150000"/>
              </a:lnSpc>
            </a:pPr>
            <a:r>
              <a:rPr lang="en-US" sz="2400" dirty="0">
                <a:latin typeface="+mn-lt"/>
                <a:ea typeface="+mn-ea"/>
                <a:cs typeface="+mn-ea"/>
                <a:sym typeface="+mn-lt"/>
              </a:rPr>
              <a:t>Em </a:t>
            </a:r>
            <a:r>
              <a:rPr lang="en-US" sz="2400" dirty="0" err="1">
                <a:latin typeface="+mn-lt"/>
                <a:ea typeface="+mn-ea"/>
                <a:cs typeface="+mn-ea"/>
                <a:sym typeface="+mn-lt"/>
              </a:rPr>
              <a:t>sẽ</a:t>
            </a:r>
            <a:r>
              <a:rPr lang="en-US" sz="2400" dirty="0">
                <a:latin typeface="+mn-lt"/>
                <a:ea typeface="+mn-ea"/>
                <a:cs typeface="+mn-ea"/>
                <a:sym typeface="+mn-lt"/>
              </a:rPr>
              <a:t> </a:t>
            </a:r>
            <a:r>
              <a:rPr lang="en-US" sz="2400" dirty="0" err="1">
                <a:latin typeface="+mn-lt"/>
                <a:ea typeface="+mn-ea"/>
                <a:cs typeface="+mn-ea"/>
                <a:sym typeface="+mn-lt"/>
              </a:rPr>
              <a:t>làm</a:t>
            </a:r>
            <a:r>
              <a:rPr lang="en-US" sz="2400" dirty="0">
                <a:latin typeface="+mn-lt"/>
                <a:ea typeface="+mn-ea"/>
                <a:cs typeface="+mn-ea"/>
                <a:sym typeface="+mn-lt"/>
              </a:rPr>
              <a:t> </a:t>
            </a:r>
            <a:r>
              <a:rPr lang="en-US" sz="2400" dirty="0" err="1">
                <a:latin typeface="+mn-lt"/>
                <a:ea typeface="+mn-ea"/>
                <a:cs typeface="+mn-ea"/>
                <a:sym typeface="+mn-lt"/>
              </a:rPr>
              <a:t>gì</a:t>
            </a:r>
            <a:r>
              <a:rPr lang="en-US" sz="2400" dirty="0">
                <a:latin typeface="+mn-lt"/>
                <a:ea typeface="+mn-ea"/>
                <a:cs typeface="+mn-ea"/>
                <a:sym typeface="+mn-lt"/>
              </a:rPr>
              <a:t> </a:t>
            </a:r>
            <a:r>
              <a:rPr lang="en-US" sz="2400" dirty="0" err="1">
                <a:latin typeface="+mn-lt"/>
                <a:ea typeface="+mn-ea"/>
                <a:cs typeface="+mn-ea"/>
                <a:sym typeface="+mn-lt"/>
              </a:rPr>
              <a:t>khi</a:t>
            </a:r>
            <a:r>
              <a:rPr lang="en-US" sz="2400" dirty="0">
                <a:latin typeface="+mn-lt"/>
                <a:ea typeface="+mn-ea"/>
                <a:cs typeface="+mn-ea"/>
                <a:sym typeface="+mn-lt"/>
              </a:rPr>
              <a:t> </a:t>
            </a:r>
            <a:r>
              <a:rPr lang="en-US" sz="2400" dirty="0" err="1">
                <a:latin typeface="+mn-lt"/>
                <a:ea typeface="+mn-ea"/>
                <a:cs typeface="+mn-ea"/>
                <a:sym typeface="+mn-lt"/>
              </a:rPr>
              <a:t>các</a:t>
            </a:r>
            <a:r>
              <a:rPr lang="en-US" sz="2400" dirty="0">
                <a:latin typeface="+mn-lt"/>
                <a:ea typeface="+mn-ea"/>
                <a:cs typeface="+mn-ea"/>
                <a:sym typeface="+mn-lt"/>
              </a:rPr>
              <a:t> </a:t>
            </a:r>
            <a:r>
              <a:rPr lang="en-US" sz="2400" dirty="0" err="1">
                <a:latin typeface="+mn-lt"/>
                <a:ea typeface="+mn-ea"/>
                <a:cs typeface="+mn-ea"/>
                <a:sym typeface="+mn-lt"/>
              </a:rPr>
              <a:t>gặp</a:t>
            </a:r>
            <a:r>
              <a:rPr lang="en-US" sz="2400" dirty="0">
                <a:latin typeface="+mn-lt"/>
                <a:ea typeface="+mn-ea"/>
                <a:cs typeface="+mn-ea"/>
                <a:sym typeface="+mn-lt"/>
              </a:rPr>
              <a:t> </a:t>
            </a:r>
            <a:r>
              <a:rPr lang="en-US" sz="2400" dirty="0" err="1">
                <a:latin typeface="+mn-lt"/>
                <a:ea typeface="+mn-ea"/>
                <a:cs typeface="+mn-ea"/>
                <a:sym typeface="+mn-lt"/>
              </a:rPr>
              <a:t>tình</a:t>
            </a:r>
            <a:r>
              <a:rPr lang="en-US" sz="2400" dirty="0">
                <a:latin typeface="+mn-lt"/>
                <a:ea typeface="+mn-ea"/>
                <a:cs typeface="+mn-ea"/>
                <a:sym typeface="+mn-lt"/>
              </a:rPr>
              <a:t> </a:t>
            </a:r>
            <a:r>
              <a:rPr lang="en-US" sz="2400" dirty="0" err="1">
                <a:latin typeface="+mn-lt"/>
                <a:ea typeface="+mn-ea"/>
                <a:cs typeface="+mn-ea"/>
                <a:sym typeface="+mn-lt"/>
              </a:rPr>
              <a:t>huống</a:t>
            </a:r>
            <a:r>
              <a:rPr lang="en-US" sz="2400" dirty="0">
                <a:latin typeface="+mn-lt"/>
                <a:ea typeface="+mn-ea"/>
                <a:cs typeface="+mn-ea"/>
                <a:sym typeface="+mn-lt"/>
              </a:rPr>
              <a:t> </a:t>
            </a:r>
            <a:r>
              <a:rPr lang="en-US" sz="2400" dirty="0" err="1">
                <a:latin typeface="+mn-lt"/>
                <a:ea typeface="+mn-ea"/>
                <a:cs typeface="+mn-ea"/>
                <a:sym typeface="+mn-lt"/>
              </a:rPr>
              <a:t>sau</a:t>
            </a:r>
            <a:r>
              <a:rPr lang="en-US" sz="2400" dirty="0">
                <a:latin typeface="+mn-lt"/>
                <a:ea typeface="+mn-ea"/>
                <a:cs typeface="+mn-ea"/>
                <a:sym typeface="+mn-lt"/>
              </a:rPr>
              <a:t> </a:t>
            </a:r>
            <a:r>
              <a:rPr lang="en-US" sz="2400" dirty="0" err="1">
                <a:latin typeface="+mn-lt"/>
                <a:ea typeface="+mn-ea"/>
                <a:cs typeface="+mn-ea"/>
                <a:sym typeface="+mn-lt"/>
              </a:rPr>
              <a:t>đây</a:t>
            </a:r>
            <a:r>
              <a:rPr lang="en-US" sz="2400" dirty="0">
                <a:latin typeface="+mn-lt"/>
                <a:ea typeface="+mn-ea"/>
                <a:cs typeface="+mn-ea"/>
                <a:sym typeface="+mn-lt"/>
              </a:rPr>
              <a:t>?</a:t>
            </a:r>
          </a:p>
          <a:p>
            <a:pPr marL="495325" indent="-495325" algn="just" defTabSz="609630">
              <a:lnSpc>
                <a:spcPct val="150000"/>
              </a:lnSpc>
              <a:buFont typeface="Arial"/>
              <a:buAutoNum type="arabicPeriod"/>
            </a:pPr>
            <a:r>
              <a:rPr lang="vi-VN" sz="2400" dirty="0">
                <a:latin typeface="+mn-lt"/>
                <a:ea typeface="+mn-ea"/>
                <a:cs typeface="+mn-ea"/>
                <a:sym typeface="+mn-lt"/>
              </a:rPr>
              <a:t>Khi em cùng gia đình lên một chiếc thuyền chuẩn bị</a:t>
            </a:r>
            <a:r>
              <a:rPr lang="en-US" sz="2400" dirty="0">
                <a:latin typeface="+mn-lt"/>
                <a:ea typeface="+mn-ea"/>
                <a:cs typeface="+mn-ea"/>
                <a:sym typeface="+mn-lt"/>
              </a:rPr>
              <a:t> </a:t>
            </a:r>
            <a:r>
              <a:rPr lang="vi-VN" sz="2400" dirty="0">
                <a:latin typeface="+mn-lt"/>
                <a:ea typeface="+mn-ea"/>
                <a:cs typeface="+mn-ea"/>
                <a:sym typeface="+mn-lt"/>
              </a:rPr>
              <a:t>qua sông nhưng em không thấy người lái thuyền phát áo phao cho</a:t>
            </a:r>
            <a:r>
              <a:rPr lang="en-US" sz="2400" dirty="0">
                <a:latin typeface="+mn-lt"/>
                <a:ea typeface="+mn-ea"/>
                <a:cs typeface="+mn-ea"/>
                <a:sym typeface="+mn-lt"/>
              </a:rPr>
              <a:t> </a:t>
            </a:r>
            <a:r>
              <a:rPr lang="vi-VN" sz="2400" dirty="0">
                <a:latin typeface="+mn-lt"/>
                <a:ea typeface="+mn-ea"/>
                <a:cs typeface="+mn-ea"/>
                <a:sym typeface="+mn-lt"/>
              </a:rPr>
              <a:t>mọi người.</a:t>
            </a:r>
            <a:endParaRPr lang="en-US" sz="2400" dirty="0">
              <a:latin typeface="+mn-lt"/>
              <a:ea typeface="+mn-ea"/>
              <a:cs typeface="+mn-ea"/>
              <a:sym typeface="+mn-lt"/>
            </a:endParaRPr>
          </a:p>
          <a:p>
            <a:pPr marL="495325" indent="-495325" algn="just" defTabSz="609630">
              <a:lnSpc>
                <a:spcPct val="150000"/>
              </a:lnSpc>
              <a:buFont typeface="Arial"/>
              <a:buAutoNum type="arabicPeriod"/>
            </a:pPr>
            <a:r>
              <a:rPr lang="en-US" sz="2400" dirty="0" err="1">
                <a:latin typeface="+mn-lt"/>
                <a:ea typeface="+mn-ea"/>
                <a:cs typeface="+mn-ea"/>
                <a:sym typeface="+mn-lt"/>
              </a:rPr>
              <a:t>Bạn</a:t>
            </a:r>
            <a:r>
              <a:rPr lang="en-US" sz="2400" dirty="0">
                <a:latin typeface="+mn-lt"/>
                <a:ea typeface="+mn-ea"/>
                <a:cs typeface="+mn-ea"/>
                <a:sym typeface="+mn-lt"/>
              </a:rPr>
              <a:t> </a:t>
            </a:r>
            <a:r>
              <a:rPr lang="en-US" sz="2400" dirty="0" err="1">
                <a:latin typeface="+mn-lt"/>
                <a:ea typeface="+mn-ea"/>
                <a:cs typeface="+mn-ea"/>
                <a:sym typeface="+mn-lt"/>
              </a:rPr>
              <a:t>Hùng</a:t>
            </a:r>
            <a:r>
              <a:rPr lang="en-US" sz="2400" dirty="0">
                <a:latin typeface="+mn-lt"/>
                <a:ea typeface="+mn-ea"/>
                <a:cs typeface="+mn-ea"/>
                <a:sym typeface="+mn-lt"/>
              </a:rPr>
              <a:t> </a:t>
            </a:r>
            <a:r>
              <a:rPr lang="en-US" sz="2400" dirty="0" err="1">
                <a:latin typeface="+mn-lt"/>
                <a:ea typeface="+mn-ea"/>
                <a:cs typeface="+mn-ea"/>
                <a:sym typeface="+mn-lt"/>
              </a:rPr>
              <a:t>đi</a:t>
            </a:r>
            <a:r>
              <a:rPr lang="en-US" sz="2400" dirty="0">
                <a:latin typeface="+mn-lt"/>
                <a:ea typeface="+mn-ea"/>
                <a:cs typeface="+mn-ea"/>
                <a:sym typeface="+mn-lt"/>
              </a:rPr>
              <a:t> </a:t>
            </a:r>
            <a:r>
              <a:rPr lang="en-US" sz="2400" dirty="0" err="1">
                <a:latin typeface="+mn-lt"/>
                <a:ea typeface="+mn-ea"/>
                <a:cs typeface="+mn-ea"/>
                <a:sym typeface="+mn-lt"/>
              </a:rPr>
              <a:t>học</a:t>
            </a:r>
            <a:r>
              <a:rPr lang="en-US" sz="2400" dirty="0">
                <a:latin typeface="+mn-lt"/>
                <a:ea typeface="+mn-ea"/>
                <a:cs typeface="+mn-ea"/>
                <a:sym typeface="+mn-lt"/>
              </a:rPr>
              <a:t> </a:t>
            </a:r>
            <a:r>
              <a:rPr lang="en-US" sz="2400" dirty="0" err="1">
                <a:latin typeface="+mn-lt"/>
                <a:ea typeface="+mn-ea"/>
                <a:cs typeface="+mn-ea"/>
                <a:sym typeface="+mn-lt"/>
              </a:rPr>
              <a:t>về</a:t>
            </a:r>
            <a:r>
              <a:rPr lang="en-US" sz="2400" dirty="0">
                <a:latin typeface="+mn-lt"/>
                <a:ea typeface="+mn-ea"/>
                <a:cs typeface="+mn-ea"/>
                <a:sym typeface="+mn-lt"/>
              </a:rPr>
              <a:t> </a:t>
            </a:r>
            <a:r>
              <a:rPr lang="en-US" sz="2400" dirty="0" err="1">
                <a:latin typeface="+mn-lt"/>
                <a:ea typeface="+mn-ea"/>
                <a:cs typeface="+mn-ea"/>
                <a:sym typeface="+mn-lt"/>
              </a:rPr>
              <a:t>đã</a:t>
            </a:r>
            <a:r>
              <a:rPr lang="en-US" sz="2400" dirty="0">
                <a:latin typeface="+mn-lt"/>
                <a:ea typeface="+mn-ea"/>
                <a:cs typeface="+mn-ea"/>
                <a:sym typeface="+mn-lt"/>
              </a:rPr>
              <a:t> </a:t>
            </a:r>
            <a:r>
              <a:rPr lang="en-US" sz="2400" dirty="0" err="1">
                <a:latin typeface="+mn-lt"/>
                <a:ea typeface="+mn-ea"/>
                <a:cs typeface="+mn-ea"/>
                <a:sym typeface="+mn-lt"/>
              </a:rPr>
              <a:t>nhảy</a:t>
            </a:r>
            <a:r>
              <a:rPr lang="en-US" sz="2400" dirty="0">
                <a:latin typeface="+mn-lt"/>
                <a:ea typeface="+mn-ea"/>
                <a:cs typeface="+mn-ea"/>
                <a:sym typeface="+mn-lt"/>
              </a:rPr>
              <a:t> </a:t>
            </a:r>
            <a:r>
              <a:rPr lang="en-US" sz="2400" dirty="0" err="1">
                <a:latin typeface="+mn-lt"/>
                <a:ea typeface="+mn-ea"/>
                <a:cs typeface="+mn-ea"/>
                <a:sym typeface="+mn-lt"/>
              </a:rPr>
              <a:t>ngay</a:t>
            </a:r>
            <a:r>
              <a:rPr lang="en-US" sz="2400" dirty="0">
                <a:latin typeface="+mn-lt"/>
                <a:ea typeface="+mn-ea"/>
                <a:cs typeface="+mn-ea"/>
                <a:sym typeface="+mn-lt"/>
              </a:rPr>
              <a:t> </a:t>
            </a:r>
            <a:r>
              <a:rPr lang="en-US" sz="2400" dirty="0" err="1">
                <a:latin typeface="+mn-lt"/>
                <a:ea typeface="+mn-ea"/>
                <a:cs typeface="+mn-ea"/>
                <a:sym typeface="+mn-lt"/>
              </a:rPr>
              <a:t>xuống</a:t>
            </a:r>
            <a:r>
              <a:rPr lang="en-US" sz="2400" dirty="0">
                <a:latin typeface="+mn-lt"/>
                <a:ea typeface="+mn-ea"/>
                <a:cs typeface="+mn-ea"/>
                <a:sym typeface="+mn-lt"/>
              </a:rPr>
              <a:t> </a:t>
            </a:r>
            <a:r>
              <a:rPr lang="en-US" sz="2400" dirty="0" err="1">
                <a:latin typeface="+mn-lt"/>
                <a:ea typeface="+mn-ea"/>
                <a:cs typeface="+mn-ea"/>
                <a:sym typeface="+mn-lt"/>
              </a:rPr>
              <a:t>hồ</a:t>
            </a:r>
            <a:r>
              <a:rPr lang="en-US" sz="2400" dirty="0">
                <a:latin typeface="+mn-lt"/>
                <a:ea typeface="+mn-ea"/>
                <a:cs typeface="+mn-ea"/>
                <a:sym typeface="+mn-lt"/>
              </a:rPr>
              <a:t> </a:t>
            </a:r>
            <a:r>
              <a:rPr lang="en-US" sz="2400" dirty="0" err="1">
                <a:latin typeface="+mn-lt"/>
                <a:ea typeface="+mn-ea"/>
                <a:cs typeface="+mn-ea"/>
                <a:sym typeface="+mn-lt"/>
              </a:rPr>
              <a:t>nước</a:t>
            </a:r>
            <a:r>
              <a:rPr lang="en-US" sz="2400" dirty="0">
                <a:latin typeface="+mn-lt"/>
                <a:ea typeface="+mn-ea"/>
                <a:cs typeface="+mn-ea"/>
                <a:sym typeface="+mn-lt"/>
              </a:rPr>
              <a:t> </a:t>
            </a:r>
            <a:r>
              <a:rPr lang="en-US" sz="2400" dirty="0" err="1">
                <a:latin typeface="+mn-lt"/>
                <a:ea typeface="+mn-ea"/>
                <a:cs typeface="+mn-ea"/>
                <a:sym typeface="+mn-lt"/>
              </a:rPr>
              <a:t>để</a:t>
            </a:r>
            <a:r>
              <a:rPr lang="en-US" sz="2400" dirty="0">
                <a:latin typeface="+mn-lt"/>
                <a:ea typeface="+mn-ea"/>
                <a:cs typeface="+mn-ea"/>
                <a:sym typeface="+mn-lt"/>
              </a:rPr>
              <a:t> </a:t>
            </a:r>
            <a:r>
              <a:rPr lang="en-US" sz="2400" dirty="0" err="1">
                <a:latin typeface="+mn-lt"/>
                <a:ea typeface="+mn-ea"/>
                <a:cs typeface="+mn-ea"/>
                <a:sym typeface="+mn-lt"/>
              </a:rPr>
              <a:t>bơi</a:t>
            </a:r>
            <a:r>
              <a:rPr lang="en-US" sz="2400" dirty="0">
                <a:latin typeface="+mn-lt"/>
                <a:ea typeface="+mn-ea"/>
                <a:cs typeface="+mn-ea"/>
                <a:sym typeface="+mn-lt"/>
              </a:rPr>
              <a:t>.</a:t>
            </a:r>
          </a:p>
        </p:txBody>
      </p:sp>
    </p:spTree>
    <p:custDataLst>
      <p:tags r:id="rId1"/>
    </p:custDataLst>
    <p:extLst>
      <p:ext uri="{BB962C8B-B14F-4D97-AF65-F5344CB8AC3E}">
        <p14:creationId xmlns:p14="http://schemas.microsoft.com/office/powerpoint/2010/main" val="102156543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45"/>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258AEDA-3CFC-BF9F-DD68-19CD4CB5D41E}"/>
              </a:ext>
            </a:extLst>
          </p:cNvPr>
          <p:cNvSpPr/>
          <p:nvPr/>
        </p:nvSpPr>
        <p:spPr>
          <a:xfrm>
            <a:off x="2569028" y="4561768"/>
            <a:ext cx="8547189" cy="123888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i="0" u="none" strike="noStrike" kern="0" cap="none" spc="0" normalizeH="0" baseline="0" noProof="0" dirty="0">
                <a:ln>
                  <a:noFill/>
                </a:ln>
                <a:solidFill>
                  <a:schemeClr val="tx1"/>
                </a:solidFill>
                <a:effectLst/>
                <a:uLnTx/>
                <a:uFillTx/>
                <a:latin typeface="UTM Avo"/>
                <a:ea typeface="+mn-ea"/>
                <a:cs typeface="+mn-cs"/>
                <a:sym typeface="Arial"/>
              </a:rPr>
              <a:t>Đọc trước nội dung bài </a:t>
            </a:r>
            <a:r>
              <a:rPr kumimoji="0" lang="vi-VN" sz="2400" b="1" i="0" u="none" strike="noStrike" kern="0" cap="none" spc="0" normalizeH="0" baseline="0" noProof="0" dirty="0">
                <a:ln>
                  <a:noFill/>
                </a:ln>
                <a:solidFill>
                  <a:schemeClr val="tx1"/>
                </a:solidFill>
                <a:effectLst/>
                <a:uLnTx/>
                <a:uFillTx/>
                <a:latin typeface="UTM Avo"/>
                <a:ea typeface="+mn-ea"/>
                <a:cs typeface="+mn-cs"/>
                <a:sym typeface="Arial"/>
              </a:rPr>
              <a:t>Ôn tập chủ đề con người và sức khỏe</a:t>
            </a:r>
          </a:p>
        </p:txBody>
      </p:sp>
      <p:sp>
        <p:nvSpPr>
          <p:cNvPr id="2" name="Rectangle: Rounded Corners 1">
            <a:extLst>
              <a:ext uri="{FF2B5EF4-FFF2-40B4-BE49-F238E27FC236}">
                <a16:creationId xmlns:a16="http://schemas.microsoft.com/office/drawing/2014/main" id="{C62C9061-9BC6-3B24-C2F6-EF550DBB3DBE}"/>
              </a:ext>
            </a:extLst>
          </p:cNvPr>
          <p:cNvSpPr/>
          <p:nvPr/>
        </p:nvSpPr>
        <p:spPr>
          <a:xfrm>
            <a:off x="2569029" y="2699684"/>
            <a:ext cx="8547189" cy="123888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UTM Avo"/>
              <a:ea typeface="+mn-ea"/>
              <a:cs typeface="+mn-cs"/>
              <a:sym typeface="Arial"/>
            </a:endParaRPr>
          </a:p>
        </p:txBody>
      </p:sp>
      <p:sp>
        <p:nvSpPr>
          <p:cNvPr id="1055" name="Google Shape;1055;p76"/>
          <p:cNvSpPr txBox="1">
            <a:spLocks noGrp="1"/>
          </p:cNvSpPr>
          <p:nvPr>
            <p:ph type="title"/>
          </p:nvPr>
        </p:nvSpPr>
        <p:spPr>
          <a:xfrm>
            <a:off x="1510001" y="2984000"/>
            <a:ext cx="1385600" cy="890000"/>
          </a:xfrm>
          <a:prstGeom prst="rect">
            <a:avLst/>
          </a:prstGeom>
        </p:spPr>
        <p:txBody>
          <a:bodyPr spcFirstLastPara="1" wrap="square" lIns="121900" tIns="121900" rIns="121900" bIns="121900" anchor="ctr" anchorCtr="0">
            <a:noAutofit/>
          </a:bodyPr>
          <a:lstStyle/>
          <a:p>
            <a:r>
              <a:rPr lang="en" sz="3600" b="1" dirty="0">
                <a:latin typeface="+mn-lt"/>
                <a:ea typeface="+mn-ea"/>
                <a:cs typeface="+mn-ea"/>
                <a:sym typeface="+mn-lt"/>
              </a:rPr>
              <a:t>01</a:t>
            </a:r>
            <a:endParaRPr sz="3600" b="1" dirty="0">
              <a:latin typeface="+mn-lt"/>
              <a:ea typeface="+mn-ea"/>
              <a:cs typeface="+mn-ea"/>
              <a:sym typeface="+mn-lt"/>
            </a:endParaRPr>
          </a:p>
        </p:txBody>
      </p:sp>
      <p:sp>
        <p:nvSpPr>
          <p:cNvPr id="1057" name="Google Shape;1057;p76"/>
          <p:cNvSpPr txBox="1">
            <a:spLocks noGrp="1"/>
          </p:cNvSpPr>
          <p:nvPr>
            <p:ph type="title" idx="9"/>
          </p:nvPr>
        </p:nvSpPr>
        <p:spPr>
          <a:xfrm>
            <a:off x="1514492" y="4800018"/>
            <a:ext cx="1385600" cy="890000"/>
          </a:xfrm>
          <a:prstGeom prst="rect">
            <a:avLst/>
          </a:prstGeom>
        </p:spPr>
        <p:txBody>
          <a:bodyPr spcFirstLastPara="1" wrap="square" lIns="121900" tIns="121900" rIns="121900" bIns="121900" anchor="ctr" anchorCtr="0">
            <a:noAutofit/>
          </a:bodyPr>
          <a:lstStyle/>
          <a:p>
            <a:pPr algn="l"/>
            <a:r>
              <a:rPr lang="en" sz="3600" b="1" dirty="0">
                <a:solidFill>
                  <a:sysClr val="windowText" lastClr="000000"/>
                </a:solidFill>
                <a:latin typeface="+mn-lt"/>
                <a:ea typeface="+mn-ea"/>
                <a:cs typeface="+mn-ea"/>
                <a:sym typeface="+mn-lt"/>
              </a:rPr>
              <a:t>02</a:t>
            </a:r>
            <a:endParaRPr sz="3600" b="1" dirty="0">
              <a:solidFill>
                <a:sysClr val="windowText" lastClr="000000"/>
              </a:solidFill>
              <a:latin typeface="+mn-lt"/>
              <a:ea typeface="+mn-ea"/>
              <a:cs typeface="+mn-ea"/>
              <a:sym typeface="+mn-lt"/>
            </a:endParaRPr>
          </a:p>
        </p:txBody>
      </p:sp>
      <p:sp>
        <p:nvSpPr>
          <p:cNvPr id="16" name="TextBox 15">
            <a:extLst>
              <a:ext uri="{FF2B5EF4-FFF2-40B4-BE49-F238E27FC236}">
                <a16:creationId xmlns:a16="http://schemas.microsoft.com/office/drawing/2014/main" id="{71B6C4FB-3098-A3F4-D17E-9DCD8EEAD2B9}"/>
              </a:ext>
            </a:extLst>
          </p:cNvPr>
          <p:cNvSpPr txBox="1"/>
          <p:nvPr/>
        </p:nvSpPr>
        <p:spPr>
          <a:xfrm>
            <a:off x="2895601" y="1043153"/>
            <a:ext cx="6400799" cy="962956"/>
          </a:xfrm>
          <a:prstGeom prst="rect">
            <a:avLst/>
          </a:prstGeom>
          <a:noFill/>
        </p:spPr>
        <p:txBody>
          <a:bodyPr wrap="square" rtlCol="0">
            <a:spAutoFit/>
          </a:bodyPr>
          <a:lstStyle/>
          <a:p>
            <a:pPr marL="0" marR="0" lvl="0" indent="0" algn="ctr" defTabSz="609630" rtl="0" eaLnBrk="1" fontAlgn="auto" latinLnBrk="0" hangingPunct="1">
              <a:lnSpc>
                <a:spcPct val="150000"/>
              </a:lnSpc>
              <a:spcBef>
                <a:spcPts val="0"/>
              </a:spcBef>
              <a:spcAft>
                <a:spcPts val="0"/>
              </a:spcAft>
              <a:buClr>
                <a:srgbClr val="000000"/>
              </a:buClr>
              <a:buSzTx/>
              <a:buFontTx/>
              <a:buNone/>
              <a:tabLst/>
              <a:defRPr/>
            </a:pPr>
            <a:r>
              <a:rPr kumimoji="0" lang="en-US" sz="4334" b="1" i="0" u="none" strike="noStrike" kern="0" cap="none" spc="0" normalizeH="0" baseline="0" noProof="0" dirty="0">
                <a:ln>
                  <a:noFill/>
                </a:ln>
                <a:solidFill>
                  <a:srgbClr val="C85103"/>
                </a:solidFill>
                <a:effectLst/>
                <a:uLnTx/>
                <a:uFillTx/>
                <a:latin typeface="UTM Avo"/>
                <a:cs typeface="Arial"/>
                <a:sym typeface="+mn-lt"/>
              </a:rPr>
              <a:t>HƯỚNG DẪN VỀ NHÀ</a:t>
            </a:r>
          </a:p>
        </p:txBody>
      </p:sp>
      <p:sp>
        <p:nvSpPr>
          <p:cNvPr id="26" name="Rectangle 25"/>
          <p:cNvSpPr/>
          <p:nvPr/>
        </p:nvSpPr>
        <p:spPr>
          <a:xfrm>
            <a:off x="2787953" y="2950596"/>
            <a:ext cx="8139996" cy="567848"/>
          </a:xfrm>
          <a:prstGeom prst="rect">
            <a:avLst/>
          </a:prstGeom>
        </p:spPr>
        <p:txBody>
          <a:bodyPr wrap="square">
            <a:spAutoFit/>
          </a:bodyPr>
          <a:lstStyle/>
          <a:p>
            <a:pPr marL="0" marR="0" lvl="0" indent="0" algn="just" defTabSz="609630" rtl="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UTM Avo"/>
                <a:cs typeface="Arial"/>
                <a:sym typeface="+mn-lt"/>
              </a:rPr>
              <a:t>Ôn</a:t>
            </a:r>
            <a:r>
              <a:rPr kumimoji="0" lang="en-US" sz="2400" b="0" i="0" u="none" strike="noStrike" kern="0" cap="none" spc="0" normalizeH="0" baseline="0" noProof="0" dirty="0">
                <a:ln>
                  <a:noFill/>
                </a:ln>
                <a:solidFill>
                  <a:srgbClr val="000000"/>
                </a:solidFill>
                <a:effectLst/>
                <a:uLnTx/>
                <a:uFillTx/>
                <a:latin typeface="UTM Avo"/>
                <a:cs typeface="Arial"/>
                <a:sym typeface="+mn-lt"/>
              </a:rPr>
              <a:t> </a:t>
            </a:r>
            <a:r>
              <a:rPr kumimoji="0" lang="en-US" sz="2400" b="0" i="0" u="none" strike="noStrike" kern="0" cap="none" spc="0" normalizeH="0" baseline="0" noProof="0" dirty="0" err="1">
                <a:ln>
                  <a:noFill/>
                </a:ln>
                <a:solidFill>
                  <a:srgbClr val="000000"/>
                </a:solidFill>
                <a:effectLst/>
                <a:uLnTx/>
                <a:uFillTx/>
                <a:latin typeface="UTM Avo"/>
                <a:cs typeface="Arial"/>
                <a:sym typeface="+mn-lt"/>
              </a:rPr>
              <a:t>tập</a:t>
            </a:r>
            <a:r>
              <a:rPr kumimoji="0" lang="en-US" sz="2400" b="0" i="0" u="none" strike="noStrike" kern="0" cap="none" spc="0" normalizeH="0" baseline="0" noProof="0" dirty="0">
                <a:ln>
                  <a:noFill/>
                </a:ln>
                <a:solidFill>
                  <a:srgbClr val="000000"/>
                </a:solidFill>
                <a:effectLst/>
                <a:uLnTx/>
                <a:uFillTx/>
                <a:latin typeface="UTM Avo"/>
                <a:cs typeface="Arial"/>
                <a:sym typeface="+mn-lt"/>
              </a:rPr>
              <a:t> </a:t>
            </a:r>
            <a:r>
              <a:rPr kumimoji="0" lang="en-US" sz="2400" b="0" i="0" u="none" strike="noStrike" kern="0" cap="none" spc="0" normalizeH="0" baseline="0" noProof="0" dirty="0" err="1">
                <a:ln>
                  <a:noFill/>
                </a:ln>
                <a:solidFill>
                  <a:srgbClr val="000000"/>
                </a:solidFill>
                <a:effectLst/>
                <a:uLnTx/>
                <a:uFillTx/>
                <a:latin typeface="UTM Avo"/>
                <a:cs typeface="Arial"/>
                <a:sym typeface="+mn-lt"/>
              </a:rPr>
              <a:t>kiến</a:t>
            </a:r>
            <a:r>
              <a:rPr kumimoji="0" lang="en-US" sz="2400" b="0" i="0" u="none" strike="noStrike" kern="0" cap="none" spc="0" normalizeH="0" baseline="0" noProof="0" dirty="0">
                <a:ln>
                  <a:noFill/>
                </a:ln>
                <a:solidFill>
                  <a:srgbClr val="000000"/>
                </a:solidFill>
                <a:effectLst/>
                <a:uLnTx/>
                <a:uFillTx/>
                <a:latin typeface="UTM Avo"/>
                <a:cs typeface="Arial"/>
                <a:sym typeface="+mn-lt"/>
              </a:rPr>
              <a:t> </a:t>
            </a:r>
            <a:r>
              <a:rPr kumimoji="0" lang="en-US" sz="2400" b="0" i="0" u="none" strike="noStrike" kern="0" cap="none" spc="0" normalizeH="0" baseline="0" noProof="0" dirty="0" err="1">
                <a:ln>
                  <a:noFill/>
                </a:ln>
                <a:solidFill>
                  <a:srgbClr val="000000"/>
                </a:solidFill>
                <a:effectLst/>
                <a:uLnTx/>
                <a:uFillTx/>
                <a:latin typeface="UTM Avo"/>
                <a:cs typeface="Arial"/>
                <a:sym typeface="+mn-lt"/>
              </a:rPr>
              <a:t>thức</a:t>
            </a:r>
            <a:r>
              <a:rPr kumimoji="0" lang="en-US" sz="2400" b="0" i="0" u="none" strike="noStrike" kern="0" cap="none" spc="0" normalizeH="0" baseline="0" noProof="0" dirty="0">
                <a:ln>
                  <a:noFill/>
                </a:ln>
                <a:solidFill>
                  <a:srgbClr val="000000"/>
                </a:solidFill>
                <a:effectLst/>
                <a:uLnTx/>
                <a:uFillTx/>
                <a:latin typeface="UTM Avo"/>
                <a:cs typeface="Arial"/>
                <a:sym typeface="+mn-lt"/>
              </a:rPr>
              <a:t> </a:t>
            </a:r>
            <a:r>
              <a:rPr kumimoji="0" lang="en-US" sz="2400" b="0" i="0" u="none" strike="noStrike" kern="0" cap="none" spc="0" normalizeH="0" baseline="0" noProof="0" dirty="0" err="1">
                <a:ln>
                  <a:noFill/>
                </a:ln>
                <a:solidFill>
                  <a:srgbClr val="000000"/>
                </a:solidFill>
                <a:effectLst/>
                <a:uLnTx/>
                <a:uFillTx/>
                <a:latin typeface="UTM Avo"/>
                <a:cs typeface="Arial"/>
                <a:sym typeface="+mn-lt"/>
              </a:rPr>
              <a:t>đã</a:t>
            </a:r>
            <a:r>
              <a:rPr kumimoji="0" lang="en-US" sz="2400" b="0" i="0" u="none" strike="noStrike" kern="0" cap="none" spc="0" normalizeH="0" baseline="0" noProof="0" dirty="0">
                <a:ln>
                  <a:noFill/>
                </a:ln>
                <a:solidFill>
                  <a:srgbClr val="000000"/>
                </a:solidFill>
                <a:effectLst/>
                <a:uLnTx/>
                <a:uFillTx/>
                <a:latin typeface="UTM Avo"/>
                <a:cs typeface="Arial"/>
                <a:sym typeface="+mn-lt"/>
              </a:rPr>
              <a:t> </a:t>
            </a:r>
            <a:r>
              <a:rPr kumimoji="0" lang="en-US" sz="2400" b="0" i="0" u="none" strike="noStrike" kern="0" cap="none" spc="0" normalizeH="0" baseline="0" noProof="0" dirty="0" err="1">
                <a:ln>
                  <a:noFill/>
                </a:ln>
                <a:solidFill>
                  <a:srgbClr val="000000"/>
                </a:solidFill>
                <a:effectLst/>
                <a:uLnTx/>
                <a:uFillTx/>
                <a:latin typeface="UTM Avo"/>
                <a:cs typeface="Arial"/>
                <a:sym typeface="+mn-lt"/>
              </a:rPr>
              <a:t>học</a:t>
            </a:r>
            <a:endParaRPr kumimoji="0" lang="en-US" sz="2400" b="0" i="0" u="none" strike="noStrike" kern="0" cap="none" spc="0" normalizeH="0" baseline="0" noProof="0" dirty="0">
              <a:ln>
                <a:noFill/>
              </a:ln>
              <a:solidFill>
                <a:srgbClr val="000000"/>
              </a:solidFill>
              <a:effectLst/>
              <a:uLnTx/>
              <a:uFillTx/>
              <a:latin typeface="UTM Avo"/>
              <a:cs typeface="Arial"/>
              <a:sym typeface="+mn-lt"/>
            </a:endParaRPr>
          </a:p>
        </p:txBody>
      </p:sp>
    </p:spTree>
    <p:custDataLst>
      <p:tags r:id="rId1"/>
    </p:custDataLst>
    <p:extLst>
      <p:ext uri="{BB962C8B-B14F-4D97-AF65-F5344CB8AC3E}">
        <p14:creationId xmlns:p14="http://schemas.microsoft.com/office/powerpoint/2010/main" val="2569280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55"/>
                                        </p:tgtEl>
                                        <p:attrNameLst>
                                          <p:attrName>style.visibility</p:attrName>
                                        </p:attrNameLst>
                                      </p:cBhvr>
                                      <p:to>
                                        <p:strVal val="visible"/>
                                      </p:to>
                                    </p:set>
                                    <p:animEffect transition="in" filter="randombar(horizontal)">
                                      <p:cBhvr>
                                        <p:cTn id="10" dur="500"/>
                                        <p:tgtEl>
                                          <p:spTgt spid="105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57"/>
                                        </p:tgtEl>
                                        <p:attrNameLst>
                                          <p:attrName>style.visibility</p:attrName>
                                        </p:attrNameLst>
                                      </p:cBhvr>
                                      <p:to>
                                        <p:strVal val="visible"/>
                                      </p:to>
                                    </p:set>
                                    <p:animEffect transition="in" filter="randombar(horizontal)">
                                      <p:cBhvr>
                                        <p:cTn id="21" dur="500"/>
                                        <p:tgtEl>
                                          <p:spTgt spid="1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055" grpId="0"/>
      <p:bldP spid="1057"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39"/>
        <p:cNvGrpSpPr/>
        <p:nvPr/>
      </p:nvGrpSpPr>
      <p:grpSpPr>
        <a:xfrm>
          <a:off x="0" y="0"/>
          <a:ext cx="0" cy="0"/>
          <a:chOff x="0" y="0"/>
          <a:chExt cx="0" cy="0"/>
        </a:xfrm>
      </p:grpSpPr>
    </p:spTree>
    <p:custDataLst>
      <p:tags r:id="rId1"/>
    </p:custData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13"/>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5" name="Google Shape;145;p13"/>
          <p:cNvSpPr txBox="1"/>
          <p:nvPr/>
        </p:nvSpPr>
        <p:spPr>
          <a:xfrm>
            <a:off x="454403" y="574846"/>
            <a:ext cx="11367083" cy="141199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833C0B"/>
                </a:solidFill>
                <a:latin typeface="Arial"/>
                <a:ea typeface="Arial"/>
                <a:cs typeface="Arial"/>
                <a:sym typeface="Arial"/>
              </a:rPr>
              <a:t>Để kết nối cộng đồng giáo viên và nhận thêm nhiều tài liệu giảng dạy, </a:t>
            </a:r>
            <a:endParaRPr/>
          </a:p>
          <a:p>
            <a:pPr marL="0" marR="0" lvl="0" indent="0" algn="ctr" rtl="0">
              <a:lnSpc>
                <a:spcPct val="150000"/>
              </a:lnSpc>
              <a:spcBef>
                <a:spcPts val="0"/>
              </a:spcBef>
              <a:spcAft>
                <a:spcPts val="0"/>
              </a:spcAft>
              <a:buNone/>
            </a:pPr>
            <a:r>
              <a:rPr lang="en-US" sz="2000" b="0" i="0" u="none" strike="noStrike" cap="none">
                <a:solidFill>
                  <a:srgbClr val="833C0B"/>
                </a:solidFill>
                <a:latin typeface="Arial"/>
                <a:ea typeface="Arial"/>
                <a:cs typeface="Arial"/>
                <a:sym typeface="Arial"/>
              </a:rPr>
              <a:t>mời quý thầy cô tham gia Group Facebook</a:t>
            </a:r>
            <a:endParaRPr/>
          </a:p>
          <a:p>
            <a:pPr marL="0" marR="0" lvl="0" indent="0" algn="ctr" rtl="0">
              <a:lnSpc>
                <a:spcPct val="150000"/>
              </a:lnSpc>
              <a:spcBef>
                <a:spcPts val="0"/>
              </a:spcBef>
              <a:spcAft>
                <a:spcPts val="0"/>
              </a:spcAft>
              <a:buNone/>
            </a:pPr>
            <a:r>
              <a:rPr lang="en-US" sz="2000" b="0" i="0" u="none" strike="noStrike" cap="none">
                <a:solidFill>
                  <a:srgbClr val="833C0B"/>
                </a:solidFill>
                <a:latin typeface="Arial"/>
                <a:ea typeface="Arial"/>
                <a:cs typeface="Arial"/>
                <a:sym typeface="Arial"/>
              </a:rPr>
              <a:t>theo đường link:  </a:t>
            </a:r>
            <a:endParaRPr/>
          </a:p>
        </p:txBody>
      </p:sp>
      <p:sp>
        <p:nvSpPr>
          <p:cNvPr id="146" name="Google Shape;146;p13"/>
          <p:cNvSpPr/>
          <p:nvPr/>
        </p:nvSpPr>
        <p:spPr>
          <a:xfrm>
            <a:off x="2441908" y="2000034"/>
            <a:ext cx="7407478" cy="461665"/>
          </a:xfrm>
          <a:prstGeom prst="roundRect">
            <a:avLst>
              <a:gd name="adj" fmla="val 16667"/>
            </a:avLst>
          </a:prstGeom>
          <a:solidFill>
            <a:srgbClr val="FBE4D4"/>
          </a:solidFill>
          <a:ln w="25400" cap="flat" cmpd="sng">
            <a:solidFill>
              <a:srgbClr val="C55A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13">
            <a:hlinkClick r:id="rId4"/>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sng" strike="noStrike" cap="none">
                <a:solidFill>
                  <a:srgbClr val="833C0B"/>
                </a:solidFill>
                <a:latin typeface="Arial"/>
                <a:ea typeface="Arial"/>
                <a:cs typeface="Arial"/>
                <a:sym typeface="Arial"/>
              </a:rPr>
              <a:t>Hoc10 – Đồng hành cùng giáo viên tiểu học</a:t>
            </a:r>
            <a:endParaRPr/>
          </a:p>
        </p:txBody>
      </p:sp>
      <p:sp>
        <p:nvSpPr>
          <p:cNvPr id="148" name="Google Shape;148;p13"/>
          <p:cNvSpPr txBox="1"/>
          <p:nvPr/>
        </p:nvSpPr>
        <p:spPr>
          <a:xfrm>
            <a:off x="4011326" y="2381351"/>
            <a:ext cx="4321723" cy="48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0" i="0" u="none" strike="noStrike" cap="none">
                <a:solidFill>
                  <a:srgbClr val="833C0B"/>
                </a:solidFill>
                <a:latin typeface="Arial"/>
                <a:ea typeface="Arial"/>
                <a:cs typeface="Arial"/>
                <a:sym typeface="Arial"/>
              </a:rPr>
              <a:t>Hoặc truy cập qua QR code</a:t>
            </a:r>
            <a:endParaRPr/>
          </a:p>
        </p:txBody>
      </p:sp>
      <p:pic>
        <p:nvPicPr>
          <p:cNvPr id="149" name="Google Shape;149;p13" descr="Ngón Trỏ, ngón tay, Máy tính Biểu tượng Tay - tay png tải về - Miễn phí  trong suốt Tay png Tải về."/>
          <p:cNvPicPr preferRelativeResize="0"/>
          <p:nvPr/>
        </p:nvPicPr>
        <p:blipFill rotWithShape="1">
          <a:blip r:embed="rId5">
            <a:alphaModFix/>
          </a:blip>
          <a:srcRect/>
          <a:stretch/>
        </p:blipFill>
        <p:spPr>
          <a:xfrm rot="-5400000">
            <a:off x="5679086" y="2851979"/>
            <a:ext cx="1053311" cy="749021"/>
          </a:xfrm>
          <a:prstGeom prst="rect">
            <a:avLst/>
          </a:prstGeom>
          <a:noFill/>
          <a:ln>
            <a:noFill/>
          </a:ln>
        </p:spPr>
      </p:pic>
      <p:pic>
        <p:nvPicPr>
          <p:cNvPr id="150" name="Google Shape;150;p13"/>
          <p:cNvPicPr preferRelativeResize="0"/>
          <p:nvPr/>
        </p:nvPicPr>
        <p:blipFill rotWithShape="1">
          <a:blip r:embed="rId6">
            <a:alphaModFix/>
          </a:blip>
          <a:srcRect/>
          <a:stretch/>
        </p:blipFill>
        <p:spPr>
          <a:xfrm>
            <a:off x="4905420" y="3722149"/>
            <a:ext cx="2684532" cy="2684532"/>
          </a:xfrm>
          <a:prstGeom prst="roundRect">
            <a:avLst>
              <a:gd name="adj" fmla="val 12957"/>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pic>
        <p:nvPicPr>
          <p:cNvPr id="92" name="Google Shape;92;p2">
            <a:hlinkClick r:id="rId4"/>
          </p:cNvPr>
          <p:cNvPicPr preferRelativeResize="0"/>
          <p:nvPr/>
        </p:nvPicPr>
        <p:blipFill rotWithShape="1">
          <a:blip r:embed="rId5">
            <a:alphaModFix/>
          </a:blip>
          <a:srcRect/>
          <a:stretch/>
        </p:blipFill>
        <p:spPr>
          <a:xfrm>
            <a:off x="4501083" y="3015453"/>
            <a:ext cx="3189835" cy="1764777"/>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39"/>
        <p:cNvGrpSpPr/>
        <p:nvPr/>
      </p:nvGrpSpPr>
      <p:grpSpPr>
        <a:xfrm>
          <a:off x="0" y="0"/>
          <a:ext cx="0" cy="0"/>
          <a:chOff x="0" y="0"/>
          <a:chExt cx="0" cy="0"/>
        </a:xfrm>
      </p:grpSpPr>
      <p:sp>
        <p:nvSpPr>
          <p:cNvPr id="4" name="Rectangle 3"/>
          <p:cNvSpPr/>
          <p:nvPr/>
        </p:nvSpPr>
        <p:spPr>
          <a:xfrm>
            <a:off x="2768600" y="1943100"/>
            <a:ext cx="6108700" cy="1049866"/>
          </a:xfrm>
          <a:prstGeom prst="rect">
            <a:avLst/>
          </a:prstGeom>
          <a:solidFill>
            <a:srgbClr val="FFD966">
              <a:lumMod val="20000"/>
              <a:lumOff val="80000"/>
            </a:srgbClr>
          </a:solidFill>
          <a:ln w="25400" cap="flat" cmpd="sng" algn="ctr">
            <a:solidFill>
              <a:srgbClr val="FEE7B1">
                <a:shade val="50000"/>
              </a:srgbClr>
            </a:solidFill>
            <a:prstDash val="dash"/>
          </a:ln>
          <a:effectLst/>
        </p:spPr>
        <p:txBody>
          <a:bodyPr rtlCol="0" anchor="ctr"/>
          <a:lstStyle/>
          <a:p>
            <a:pPr algn="ctr" defTabSz="609630">
              <a:lnSpc>
                <a:spcPct val="150000"/>
              </a:lnSpc>
              <a:buClrTx/>
            </a:pPr>
            <a:r>
              <a:rPr lang="en-US" sz="2400">
                <a:latin typeface="UTM Avo"/>
                <a:ea typeface="+mn-ea"/>
                <a:cs typeface="+mn-ea"/>
                <a:sym typeface="+mn-lt"/>
              </a:rPr>
              <a:t>Trước khi đi bơi em cần làm gì?</a:t>
            </a:r>
            <a:endParaRPr lang="vi-VN" sz="2400" dirty="0">
              <a:latin typeface="+mn-lt"/>
              <a:ea typeface="+mn-ea"/>
              <a:cs typeface="+mn-ea"/>
              <a:sym typeface="+mn-lt"/>
            </a:endParaRPr>
          </a:p>
        </p:txBody>
      </p:sp>
      <p:grpSp>
        <p:nvGrpSpPr>
          <p:cNvPr id="5" name="Group 4"/>
          <p:cNvGrpSpPr/>
          <p:nvPr/>
        </p:nvGrpSpPr>
        <p:grpSpPr>
          <a:xfrm>
            <a:off x="897795" y="3689720"/>
            <a:ext cx="8830405" cy="2929733"/>
            <a:chOff x="686292" y="5534580"/>
            <a:chExt cx="13245608" cy="4394599"/>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8876"/>
            <a:stretch/>
          </p:blipFill>
          <p:spPr>
            <a:xfrm>
              <a:off x="686292" y="6743700"/>
              <a:ext cx="1774132" cy="3185479"/>
            </a:xfrm>
            <a:prstGeom prst="rect">
              <a:avLst/>
            </a:prstGeom>
          </p:spPr>
        </p:pic>
        <p:sp>
          <p:nvSpPr>
            <p:cNvPr id="8" name="Rounded Rectangular Callout 7"/>
            <p:cNvSpPr/>
            <p:nvPr/>
          </p:nvSpPr>
          <p:spPr>
            <a:xfrm>
              <a:off x="3302000" y="5534580"/>
              <a:ext cx="10629900" cy="2418240"/>
            </a:xfrm>
            <a:prstGeom prst="wedgeRoundRectCallout">
              <a:avLst>
                <a:gd name="adj1" fmla="val -57429"/>
                <a:gd name="adj2" fmla="val -990"/>
                <a:gd name="adj3" fmla="val 16667"/>
              </a:avLst>
            </a:prstGeom>
            <a:solidFill>
              <a:srgbClr val="F5F797"/>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pPr>
              <a:r>
                <a:rPr lang="en-US" sz="2400" dirty="0" err="1">
                  <a:solidFill>
                    <a:srgbClr val="000000"/>
                  </a:solidFill>
                  <a:latin typeface="UTM Avo"/>
                  <a:cs typeface="+mn-ea"/>
                  <a:sym typeface="+mn-lt"/>
                </a:rPr>
                <a:t>Khởi</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động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kĩ</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trước</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khi</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xuống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nước</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mặc</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áo</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phao</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phao</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tay</a:t>
              </a:r>
              <a:r>
                <a:rPr lang="en-US" sz="2400" dirty="0">
                  <a:solidFill>
                    <a:srgbClr val="000000"/>
                  </a:solidFill>
                  <a:latin typeface="UTM Avo"/>
                  <a:cs typeface="+mn-ea"/>
                  <a:sym typeface="+mn-lt"/>
                </a:rPr>
                <a:t>,... </a:t>
              </a:r>
              <a:endParaRPr lang="vi-VN" sz="2400" dirty="0">
                <a:solidFill>
                  <a:srgbClr val="000000"/>
                </a:solidFill>
                <a:cs typeface="+mn-ea"/>
                <a:sym typeface="+mn-lt"/>
              </a:endParaRPr>
            </a:p>
          </p:txBody>
        </p:sp>
      </p:grpSp>
    </p:spTree>
    <p:custDataLst>
      <p:tags r:id="rId1"/>
    </p:custData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pic>
        <p:nvPicPr>
          <p:cNvPr id="103" name="Google Shape;103;p4">
            <a:hlinkClick r:id="rId4"/>
          </p:cNvPr>
          <p:cNvPicPr preferRelativeResize="0"/>
          <p:nvPr/>
        </p:nvPicPr>
        <p:blipFill rotWithShape="1">
          <a:blip r:embed="rId5">
            <a:alphaModFix/>
          </a:blip>
          <a:srcRect/>
          <a:stretch/>
        </p:blipFill>
        <p:spPr>
          <a:xfrm>
            <a:off x="4501083" y="3015453"/>
            <a:ext cx="3189835" cy="1764777"/>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grpSp>
        <p:nvGrpSpPr>
          <p:cNvPr id="2" name="Group 1"/>
          <p:cNvGrpSpPr/>
          <p:nvPr/>
        </p:nvGrpSpPr>
        <p:grpSpPr>
          <a:xfrm>
            <a:off x="4796230" y="722887"/>
            <a:ext cx="4589069" cy="853875"/>
            <a:chOff x="562894" y="759345"/>
            <a:chExt cx="6883604" cy="1280813"/>
          </a:xfrm>
        </p:grpSpPr>
        <p:sp>
          <p:nvSpPr>
            <p:cNvPr id="3" name="Rectangle 2"/>
            <p:cNvSpPr/>
            <p:nvPr/>
          </p:nvSpPr>
          <p:spPr>
            <a:xfrm>
              <a:off x="2337964" y="941345"/>
              <a:ext cx="5108534" cy="942182"/>
            </a:xfrm>
            <a:prstGeom prst="rect">
              <a:avLst/>
            </a:prstGeom>
          </p:spPr>
          <p:txBody>
            <a:bodyPr wrap="square">
              <a:spAutoFit/>
            </a:bodyPr>
            <a:lstStyle/>
            <a:p>
              <a:pPr algn="just" defTabSz="609630">
                <a:lnSpc>
                  <a:spcPct val="150000"/>
                </a:lnSpc>
              </a:pPr>
              <a:r>
                <a:rPr lang="en-US" sz="2667" b="1" dirty="0" err="1">
                  <a:solidFill>
                    <a:srgbClr val="285E89">
                      <a:lumMod val="75000"/>
                    </a:srgbClr>
                  </a:solidFill>
                  <a:latin typeface="UTM Avo"/>
                  <a:ea typeface="+mn-ea"/>
                  <a:cs typeface="+mn-ea"/>
                  <a:sym typeface="+mn-lt"/>
                </a:rPr>
                <a:t>Thảo</a:t>
              </a:r>
              <a:r>
                <a:rPr lang="en-US" sz="2667" b="1" dirty="0">
                  <a:solidFill>
                    <a:srgbClr val="285E89">
                      <a:lumMod val="75000"/>
                    </a:srgbClr>
                  </a:solidFill>
                  <a:latin typeface="UTM Avo"/>
                  <a:ea typeface="+mn-ea"/>
                  <a:cs typeface="+mn-ea"/>
                  <a:sym typeface="+mn-lt"/>
                </a:rPr>
                <a:t> </a:t>
              </a:r>
              <a:r>
                <a:rPr lang="en-US" sz="2667" b="1" dirty="0" err="1">
                  <a:solidFill>
                    <a:srgbClr val="285E89">
                      <a:lumMod val="75000"/>
                    </a:srgbClr>
                  </a:solidFill>
                  <a:latin typeface="UTM Avo"/>
                  <a:ea typeface="+mn-ea"/>
                  <a:cs typeface="+mn-ea"/>
                  <a:sym typeface="+mn-lt"/>
                </a:rPr>
                <a:t>luận</a:t>
              </a:r>
              <a:r>
                <a:rPr lang="en-US" sz="2667" b="1" dirty="0">
                  <a:solidFill>
                    <a:srgbClr val="285E89">
                      <a:lumMod val="75000"/>
                    </a:srgbClr>
                  </a:solidFill>
                  <a:latin typeface="UTM Avo"/>
                  <a:ea typeface="+mn-ea"/>
                  <a:cs typeface="+mn-ea"/>
                  <a:sym typeface="+mn-lt"/>
                </a:rPr>
                <a:t> </a:t>
              </a:r>
              <a:r>
                <a:rPr lang="en-US" sz="2667" b="1" dirty="0" err="1">
                  <a:solidFill>
                    <a:srgbClr val="285E89">
                      <a:lumMod val="75000"/>
                    </a:srgbClr>
                  </a:solidFill>
                  <a:latin typeface="UTM Avo"/>
                  <a:ea typeface="+mn-ea"/>
                  <a:cs typeface="+mn-ea"/>
                  <a:sym typeface="+mn-lt"/>
                </a:rPr>
                <a:t>nhóm</a:t>
              </a:r>
              <a:endParaRPr lang="en-US" sz="2667" b="1" dirty="0">
                <a:solidFill>
                  <a:srgbClr val="285E89">
                    <a:lumMod val="75000"/>
                  </a:srgbClr>
                </a:solidFill>
                <a:latin typeface="UTM Avo"/>
                <a:ea typeface="+mn-ea"/>
                <a:cs typeface="+mn-ea"/>
                <a:sym typeface="+mn-lt"/>
              </a:endParaRPr>
            </a:p>
          </p:txBody>
        </p:sp>
        <p:pic>
          <p:nvPicPr>
            <p:cNvPr id="4" name="Picture 32"/>
            <p:cNvPicPr>
              <a:picLocks noChangeAspect="1"/>
            </p:cNvPicPr>
            <p:nvPr/>
          </p:nvPicPr>
          <p:blipFill>
            <a:blip r:embed="rId5"/>
            <a:srcRect/>
            <a:stretch>
              <a:fillRect/>
            </a:stretch>
          </p:blipFill>
          <p:spPr>
            <a:xfrm>
              <a:off x="562894" y="759345"/>
              <a:ext cx="1634212" cy="1280813"/>
            </a:xfrm>
            <a:prstGeom prst="rect">
              <a:avLst/>
            </a:prstGeom>
          </p:spPr>
        </p:pic>
      </p:grpSp>
      <p:sp>
        <p:nvSpPr>
          <p:cNvPr id="5" name="Rectangle 4"/>
          <p:cNvSpPr/>
          <p:nvPr/>
        </p:nvSpPr>
        <p:spPr>
          <a:xfrm>
            <a:off x="1883696" y="1679677"/>
            <a:ext cx="9440086" cy="1543949"/>
          </a:xfrm>
          <a:prstGeom prst="rect">
            <a:avLst/>
          </a:prstGeom>
        </p:spPr>
        <p:txBody>
          <a:bodyPr wrap="square">
            <a:spAutoFit/>
          </a:bodyPr>
          <a:lstStyle/>
          <a:p>
            <a:pPr algn="just" defTabSz="609630">
              <a:lnSpc>
                <a:spcPct val="150000"/>
              </a:lnSpc>
            </a:pPr>
            <a:r>
              <a:rPr lang="en-US" sz="2200" dirty="0" err="1">
                <a:latin typeface="UTM Avo"/>
                <a:ea typeface="+mn-ea"/>
                <a:cs typeface="+mn-ea"/>
                <a:sym typeface="+mn-lt"/>
              </a:rPr>
              <a:t>Hãy</a:t>
            </a:r>
            <a:r>
              <a:rPr lang="en-US" sz="2200" dirty="0">
                <a:latin typeface="UTM Avo"/>
                <a:ea typeface="+mn-ea"/>
                <a:cs typeface="+mn-ea"/>
                <a:sym typeface="+mn-lt"/>
              </a:rPr>
              <a:t> </a:t>
            </a:r>
            <a:r>
              <a:rPr lang="en-US" sz="2200" dirty="0" err="1">
                <a:latin typeface="UTM Avo"/>
                <a:ea typeface="+mn-ea"/>
                <a:cs typeface="+mn-ea"/>
                <a:sym typeface="+mn-lt"/>
              </a:rPr>
              <a:t>phân</a:t>
            </a:r>
            <a:r>
              <a:rPr lang="en-US" sz="2200" dirty="0">
                <a:latin typeface="UTM Avo"/>
                <a:ea typeface="+mn-ea"/>
                <a:cs typeface="+mn-ea"/>
                <a:sym typeface="+mn-lt"/>
              </a:rPr>
              <a:t> </a:t>
            </a:r>
            <a:r>
              <a:rPr lang="en-US" sz="2200" dirty="0" err="1">
                <a:latin typeface="UTM Avo"/>
                <a:ea typeface="+mn-ea"/>
                <a:cs typeface="+mn-ea"/>
                <a:sym typeface="+mn-lt"/>
              </a:rPr>
              <a:t>tích</a:t>
            </a:r>
            <a:r>
              <a:rPr lang="en-US" sz="2200" dirty="0">
                <a:latin typeface="UTM Avo"/>
                <a:ea typeface="+mn-ea"/>
                <a:cs typeface="+mn-ea"/>
                <a:sym typeface="+mn-lt"/>
              </a:rPr>
              <a:t> </a:t>
            </a:r>
            <a:r>
              <a:rPr lang="en-US" sz="2200" dirty="0" err="1">
                <a:latin typeface="UTM Avo"/>
                <a:ea typeface="+mn-ea"/>
                <a:cs typeface="+mn-ea"/>
                <a:sym typeface="+mn-lt"/>
              </a:rPr>
              <a:t>và</a:t>
            </a:r>
            <a:r>
              <a:rPr lang="en-US" sz="2200" dirty="0">
                <a:latin typeface="UTM Avo"/>
                <a:ea typeface="+mn-ea"/>
                <a:cs typeface="+mn-ea"/>
                <a:sym typeface="+mn-lt"/>
              </a:rPr>
              <a:t> </a:t>
            </a:r>
            <a:r>
              <a:rPr lang="en-US" sz="2200" dirty="0" err="1">
                <a:latin typeface="UTM Avo"/>
                <a:ea typeface="+mn-ea"/>
                <a:cs typeface="+mn-ea"/>
                <a:sym typeface="+mn-lt"/>
              </a:rPr>
              <a:t>phán</a:t>
            </a:r>
            <a:r>
              <a:rPr lang="en-US" sz="2200" dirty="0">
                <a:latin typeface="UTM Avo"/>
                <a:ea typeface="+mn-ea"/>
                <a:cs typeface="+mn-ea"/>
                <a:sym typeface="+mn-lt"/>
              </a:rPr>
              <a:t> </a:t>
            </a:r>
            <a:r>
              <a:rPr lang="en-US" sz="2200" dirty="0" err="1">
                <a:latin typeface="UTM Avo"/>
                <a:ea typeface="+mn-ea"/>
                <a:cs typeface="+mn-ea"/>
                <a:sym typeface="+mn-lt"/>
              </a:rPr>
              <a:t>đoán</a:t>
            </a:r>
            <a:r>
              <a:rPr lang="en-US" sz="2200" dirty="0">
                <a:latin typeface="UTM Avo"/>
                <a:ea typeface="+mn-ea"/>
                <a:cs typeface="+mn-ea"/>
                <a:sym typeface="+mn-lt"/>
              </a:rPr>
              <a:t> </a:t>
            </a:r>
            <a:r>
              <a:rPr lang="en-US" sz="2200" dirty="0" err="1">
                <a:latin typeface="UTM Avo"/>
                <a:ea typeface="+mn-ea"/>
                <a:cs typeface="+mn-ea"/>
                <a:sym typeface="+mn-lt"/>
              </a:rPr>
              <a:t>tình</a:t>
            </a:r>
            <a:r>
              <a:rPr lang="en-US" sz="2200" dirty="0">
                <a:latin typeface="UTM Avo"/>
                <a:ea typeface="+mn-ea"/>
                <a:cs typeface="+mn-ea"/>
                <a:sym typeface="+mn-lt"/>
              </a:rPr>
              <a:t> </a:t>
            </a:r>
            <a:r>
              <a:rPr lang="en-US" sz="2200" dirty="0" err="1">
                <a:latin typeface="UTM Avo"/>
                <a:ea typeface="+mn-ea"/>
                <a:cs typeface="+mn-ea"/>
                <a:sym typeface="+mn-lt"/>
              </a:rPr>
              <a:t>huống</a:t>
            </a:r>
            <a:r>
              <a:rPr lang="en-US" sz="2200" dirty="0">
                <a:latin typeface="UTM Avo"/>
                <a:ea typeface="+mn-ea"/>
                <a:cs typeface="+mn-ea"/>
                <a:sym typeface="+mn-lt"/>
              </a:rPr>
              <a:t> </a:t>
            </a:r>
            <a:r>
              <a:rPr lang="en-US" sz="2200" dirty="0" err="1">
                <a:latin typeface="UTM Avo"/>
                <a:ea typeface="+mn-ea"/>
                <a:cs typeface="+mn-ea"/>
                <a:sym typeface="+mn-lt"/>
              </a:rPr>
              <a:t>có</a:t>
            </a:r>
            <a:r>
              <a:rPr lang="en-US" sz="2200" dirty="0">
                <a:latin typeface="UTM Avo"/>
                <a:ea typeface="+mn-ea"/>
                <a:cs typeface="+mn-ea"/>
                <a:sym typeface="+mn-lt"/>
              </a:rPr>
              <a:t> </a:t>
            </a:r>
            <a:r>
              <a:rPr lang="en-US" sz="2200" dirty="0" err="1">
                <a:latin typeface="UTM Avo"/>
                <a:ea typeface="+mn-ea"/>
                <a:cs typeface="+mn-ea"/>
                <a:sym typeface="+mn-lt"/>
              </a:rPr>
              <a:t>nguy</a:t>
            </a:r>
            <a:r>
              <a:rPr lang="en-US" sz="2200" dirty="0">
                <a:latin typeface="UTM Avo"/>
                <a:ea typeface="+mn-ea"/>
                <a:cs typeface="+mn-ea"/>
                <a:sym typeface="+mn-lt"/>
              </a:rPr>
              <a:t> </a:t>
            </a:r>
            <a:r>
              <a:rPr lang="en-US" sz="2200" dirty="0" err="1">
                <a:latin typeface="UTM Avo"/>
                <a:ea typeface="+mn-ea"/>
                <a:cs typeface="+mn-ea"/>
                <a:sym typeface="+mn-lt"/>
              </a:rPr>
              <a:t>cơ</a:t>
            </a:r>
            <a:r>
              <a:rPr lang="en-US" sz="2200" dirty="0">
                <a:latin typeface="UTM Avo"/>
                <a:ea typeface="+mn-ea"/>
                <a:cs typeface="+mn-ea"/>
                <a:sym typeface="+mn-lt"/>
              </a:rPr>
              <a:t> </a:t>
            </a:r>
            <a:r>
              <a:rPr lang="en-US" sz="2200" dirty="0" err="1">
                <a:latin typeface="UTM Avo"/>
                <a:ea typeface="+mn-ea"/>
                <a:cs typeface="+mn-ea"/>
                <a:sym typeface="+mn-lt"/>
              </a:rPr>
              <a:t>dẫn</a:t>
            </a:r>
            <a:r>
              <a:rPr lang="en-US" sz="2200" dirty="0">
                <a:latin typeface="UTM Avo"/>
                <a:ea typeface="+mn-ea"/>
                <a:cs typeface="+mn-ea"/>
                <a:sym typeface="+mn-lt"/>
              </a:rPr>
              <a:t> </a:t>
            </a:r>
            <a:r>
              <a:rPr lang="en-US" sz="2200" dirty="0" err="1">
                <a:latin typeface="UTM Avo"/>
                <a:ea typeface="+mn-ea"/>
                <a:cs typeface="+mn-ea"/>
                <a:sym typeface="+mn-lt"/>
              </a:rPr>
              <a:t>đến</a:t>
            </a:r>
            <a:r>
              <a:rPr lang="en-US" sz="2200" dirty="0">
                <a:latin typeface="UTM Avo"/>
                <a:ea typeface="+mn-ea"/>
                <a:cs typeface="+mn-ea"/>
                <a:sym typeface="+mn-lt"/>
              </a:rPr>
              <a:t> </a:t>
            </a:r>
            <a:r>
              <a:rPr lang="en-US" sz="2200" dirty="0" err="1">
                <a:latin typeface="UTM Avo"/>
                <a:ea typeface="+mn-ea"/>
                <a:cs typeface="+mn-ea"/>
                <a:sym typeface="+mn-lt"/>
              </a:rPr>
              <a:t>đuối</a:t>
            </a:r>
            <a:r>
              <a:rPr lang="en-US" sz="2200" dirty="0">
                <a:latin typeface="UTM Avo"/>
                <a:ea typeface="+mn-ea"/>
                <a:cs typeface="+mn-ea"/>
                <a:sym typeface="+mn-lt"/>
              </a:rPr>
              <a:t> </a:t>
            </a:r>
            <a:r>
              <a:rPr lang="en-US" sz="2200" dirty="0" err="1">
                <a:latin typeface="UTM Avo"/>
                <a:ea typeface="+mn-ea"/>
                <a:cs typeface="+mn-ea"/>
                <a:sym typeface="+mn-lt"/>
              </a:rPr>
              <a:t>nước</a:t>
            </a:r>
            <a:r>
              <a:rPr lang="en-US" sz="2200" dirty="0">
                <a:latin typeface="UTM Avo"/>
                <a:ea typeface="+mn-ea"/>
                <a:cs typeface="+mn-ea"/>
                <a:sym typeface="+mn-lt"/>
              </a:rPr>
              <a:t> </a:t>
            </a:r>
            <a:r>
              <a:rPr lang="en-US" sz="2200" dirty="0" err="1">
                <a:latin typeface="UTM Avo"/>
                <a:ea typeface="+mn-ea"/>
                <a:cs typeface="+mn-ea"/>
                <a:sym typeface="+mn-lt"/>
              </a:rPr>
              <a:t>trong</a:t>
            </a:r>
            <a:r>
              <a:rPr lang="en-US" sz="2200" dirty="0">
                <a:latin typeface="UTM Avo"/>
                <a:ea typeface="+mn-ea"/>
                <a:cs typeface="+mn-ea"/>
                <a:sym typeface="+mn-lt"/>
              </a:rPr>
              <a:t> </a:t>
            </a:r>
            <a:r>
              <a:rPr lang="en-US" sz="2200" dirty="0" err="1">
                <a:latin typeface="UTM Avo"/>
                <a:ea typeface="+mn-ea"/>
                <a:cs typeface="+mn-ea"/>
                <a:sym typeface="+mn-lt"/>
              </a:rPr>
              <a:t>hình</a:t>
            </a:r>
            <a:r>
              <a:rPr lang="en-US" sz="2200" dirty="0">
                <a:latin typeface="UTM Avo"/>
                <a:ea typeface="+mn-ea"/>
                <a:cs typeface="+mn-ea"/>
                <a:sym typeface="+mn-lt"/>
              </a:rPr>
              <a:t> 8, </a:t>
            </a:r>
            <a:r>
              <a:rPr lang="en-US" sz="2200" dirty="0" err="1">
                <a:latin typeface="UTM Avo"/>
                <a:ea typeface="+mn-ea"/>
                <a:cs typeface="+mn-ea"/>
                <a:sym typeface="+mn-lt"/>
              </a:rPr>
              <a:t>đưa</a:t>
            </a:r>
            <a:r>
              <a:rPr lang="en-US" sz="2200" dirty="0">
                <a:latin typeface="UTM Avo"/>
                <a:ea typeface="+mn-ea"/>
                <a:cs typeface="+mn-ea"/>
                <a:sym typeface="+mn-lt"/>
              </a:rPr>
              <a:t> </a:t>
            </a:r>
            <a:r>
              <a:rPr lang="en-US" sz="2200" dirty="0" err="1">
                <a:latin typeface="UTM Avo"/>
                <a:ea typeface="+mn-ea"/>
                <a:cs typeface="+mn-ea"/>
                <a:sym typeface="+mn-lt"/>
              </a:rPr>
              <a:t>ra</a:t>
            </a:r>
            <a:r>
              <a:rPr lang="en-US" sz="2200" dirty="0">
                <a:latin typeface="UTM Avo"/>
                <a:ea typeface="+mn-ea"/>
                <a:cs typeface="+mn-ea"/>
                <a:sym typeface="+mn-lt"/>
              </a:rPr>
              <a:t> </a:t>
            </a:r>
            <a:r>
              <a:rPr lang="en-US" sz="2200" dirty="0" err="1">
                <a:latin typeface="UTM Avo"/>
                <a:ea typeface="+mn-ea"/>
                <a:cs typeface="+mn-ea"/>
                <a:sym typeface="+mn-lt"/>
              </a:rPr>
              <a:t>lí</a:t>
            </a:r>
            <a:r>
              <a:rPr lang="en-US" sz="2200" dirty="0">
                <a:latin typeface="UTM Avo"/>
                <a:ea typeface="+mn-ea"/>
                <a:cs typeface="+mn-ea"/>
                <a:sym typeface="+mn-lt"/>
              </a:rPr>
              <a:t> do </a:t>
            </a:r>
            <a:r>
              <a:rPr lang="en-US" sz="2200" dirty="0" err="1">
                <a:latin typeface="UTM Avo"/>
                <a:ea typeface="+mn-ea"/>
                <a:cs typeface="+mn-ea"/>
                <a:sym typeface="+mn-lt"/>
              </a:rPr>
              <a:t>để</a:t>
            </a:r>
            <a:r>
              <a:rPr lang="en-US" sz="2200" dirty="0">
                <a:latin typeface="UTM Avo"/>
                <a:ea typeface="+mn-ea"/>
                <a:cs typeface="+mn-ea"/>
                <a:sym typeface="+mn-lt"/>
              </a:rPr>
              <a:t> </a:t>
            </a:r>
            <a:r>
              <a:rPr lang="en-US" sz="2200" dirty="0" err="1">
                <a:latin typeface="UTM Avo"/>
                <a:ea typeface="+mn-ea"/>
                <a:cs typeface="+mn-ea"/>
                <a:sym typeface="+mn-lt"/>
              </a:rPr>
              <a:t>thuyết</a:t>
            </a:r>
            <a:r>
              <a:rPr lang="en-US" sz="2200" dirty="0">
                <a:latin typeface="UTM Avo"/>
                <a:ea typeface="+mn-ea"/>
                <a:cs typeface="+mn-ea"/>
                <a:sym typeface="+mn-lt"/>
              </a:rPr>
              <a:t> </a:t>
            </a:r>
            <a:r>
              <a:rPr lang="en-US" sz="2200" dirty="0" err="1">
                <a:latin typeface="UTM Avo"/>
                <a:ea typeface="+mn-ea"/>
                <a:cs typeface="+mn-ea"/>
                <a:sym typeface="+mn-lt"/>
              </a:rPr>
              <a:t>phục</a:t>
            </a:r>
            <a:r>
              <a:rPr lang="en-US" sz="2200" dirty="0">
                <a:latin typeface="UTM Avo"/>
                <a:ea typeface="+mn-ea"/>
                <a:cs typeface="+mn-ea"/>
                <a:sym typeface="+mn-lt"/>
              </a:rPr>
              <a:t> </a:t>
            </a:r>
            <a:r>
              <a:rPr lang="en-US" sz="2200" dirty="0" err="1">
                <a:latin typeface="UTM Avo"/>
                <a:ea typeface="+mn-ea"/>
                <a:cs typeface="+mn-ea"/>
                <a:sym typeface="+mn-lt"/>
              </a:rPr>
              <a:t>các</a:t>
            </a:r>
            <a:r>
              <a:rPr lang="en-US" sz="2200" dirty="0">
                <a:latin typeface="UTM Avo"/>
                <a:ea typeface="+mn-ea"/>
                <a:cs typeface="+mn-ea"/>
                <a:sym typeface="+mn-lt"/>
              </a:rPr>
              <a:t> </a:t>
            </a:r>
            <a:r>
              <a:rPr lang="en-US" sz="2200" dirty="0" err="1">
                <a:latin typeface="UTM Avo"/>
                <a:ea typeface="+mn-ea"/>
                <a:cs typeface="+mn-ea"/>
                <a:sym typeface="+mn-lt"/>
              </a:rPr>
              <a:t>bạn</a:t>
            </a:r>
            <a:r>
              <a:rPr lang="en-US" sz="2200" dirty="0">
                <a:latin typeface="UTM Avo"/>
                <a:ea typeface="+mn-ea"/>
                <a:cs typeface="+mn-ea"/>
                <a:sym typeface="+mn-lt"/>
              </a:rPr>
              <a:t> </a:t>
            </a:r>
            <a:r>
              <a:rPr lang="en-US" sz="2200" dirty="0" err="1">
                <a:latin typeface="UTM Avo"/>
                <a:ea typeface="+mn-ea"/>
                <a:cs typeface="+mn-ea"/>
                <a:sym typeface="+mn-lt"/>
              </a:rPr>
              <a:t>và</a:t>
            </a:r>
            <a:r>
              <a:rPr lang="en-US" sz="2200" dirty="0">
                <a:latin typeface="UTM Avo"/>
                <a:ea typeface="+mn-ea"/>
                <a:cs typeface="+mn-ea"/>
                <a:sym typeface="+mn-lt"/>
              </a:rPr>
              <a:t> </a:t>
            </a:r>
            <a:r>
              <a:rPr lang="en-US" sz="2200" dirty="0" err="1">
                <a:latin typeface="UTM Avo"/>
                <a:ea typeface="+mn-ea"/>
                <a:cs typeface="+mn-ea"/>
                <a:sym typeface="+mn-lt"/>
              </a:rPr>
              <a:t>các</a:t>
            </a:r>
            <a:r>
              <a:rPr lang="en-US" sz="2200" dirty="0">
                <a:latin typeface="UTM Avo"/>
                <a:ea typeface="+mn-ea"/>
                <a:cs typeface="+mn-ea"/>
                <a:sym typeface="+mn-lt"/>
              </a:rPr>
              <a:t> </a:t>
            </a:r>
            <a:r>
              <a:rPr lang="en-US" sz="2200" dirty="0" err="1">
                <a:latin typeface="UTM Avo"/>
                <a:ea typeface="+mn-ea"/>
                <a:cs typeface="+mn-ea"/>
                <a:sym typeface="+mn-lt"/>
              </a:rPr>
              <a:t>em</a:t>
            </a:r>
            <a:r>
              <a:rPr lang="en-US" sz="2200" dirty="0">
                <a:latin typeface="UTM Avo"/>
                <a:ea typeface="+mn-ea"/>
                <a:cs typeface="+mn-ea"/>
                <a:sym typeface="+mn-lt"/>
              </a:rPr>
              <a:t> </a:t>
            </a:r>
            <a:r>
              <a:rPr lang="en-US" sz="2200" dirty="0" err="1">
                <a:latin typeface="UTM Avo"/>
                <a:ea typeface="+mn-ea"/>
                <a:cs typeface="+mn-ea"/>
                <a:sym typeface="+mn-lt"/>
              </a:rPr>
              <a:t>nhỏ</a:t>
            </a:r>
            <a:r>
              <a:rPr lang="en-US" sz="2200" dirty="0">
                <a:latin typeface="UTM Avo"/>
                <a:ea typeface="+mn-ea"/>
                <a:cs typeface="+mn-ea"/>
                <a:sym typeface="+mn-lt"/>
              </a:rPr>
              <a:t> </a:t>
            </a:r>
            <a:r>
              <a:rPr lang="en-US" sz="2200" dirty="0" err="1">
                <a:latin typeface="UTM Avo"/>
                <a:ea typeface="+mn-ea"/>
                <a:cs typeface="+mn-ea"/>
                <a:sym typeface="+mn-lt"/>
              </a:rPr>
              <a:t>tránh</a:t>
            </a:r>
            <a:r>
              <a:rPr lang="en-US" sz="2200" dirty="0">
                <a:latin typeface="UTM Avo"/>
                <a:ea typeface="+mn-ea"/>
                <a:cs typeface="+mn-ea"/>
                <a:sym typeface="+mn-lt"/>
              </a:rPr>
              <a:t> </a:t>
            </a:r>
            <a:r>
              <a:rPr lang="en-US" sz="2200" dirty="0" err="1">
                <a:latin typeface="UTM Avo"/>
                <a:ea typeface="+mn-ea"/>
                <a:cs typeface="+mn-ea"/>
                <a:sym typeface="+mn-lt"/>
              </a:rPr>
              <a:t>xa</a:t>
            </a:r>
            <a:r>
              <a:rPr lang="en-US" sz="2200" dirty="0">
                <a:latin typeface="UTM Avo"/>
                <a:ea typeface="+mn-ea"/>
                <a:cs typeface="+mn-ea"/>
                <a:sym typeface="+mn-lt"/>
              </a:rPr>
              <a:t> </a:t>
            </a:r>
            <a:r>
              <a:rPr lang="en-US" sz="2200" dirty="0" err="1">
                <a:latin typeface="UTM Avo"/>
                <a:ea typeface="+mn-ea"/>
                <a:cs typeface="+mn-ea"/>
                <a:sym typeface="+mn-lt"/>
              </a:rPr>
              <a:t>những</a:t>
            </a:r>
            <a:r>
              <a:rPr lang="en-US" sz="2200" dirty="0">
                <a:latin typeface="UTM Avo"/>
                <a:ea typeface="+mn-ea"/>
                <a:cs typeface="+mn-ea"/>
                <a:sym typeface="+mn-lt"/>
              </a:rPr>
              <a:t> </a:t>
            </a:r>
            <a:r>
              <a:rPr lang="en-US" sz="2200" dirty="0" err="1">
                <a:latin typeface="UTM Avo"/>
                <a:ea typeface="+mn-ea"/>
                <a:cs typeface="+mn-ea"/>
                <a:sym typeface="+mn-lt"/>
              </a:rPr>
              <a:t>nguy</a:t>
            </a:r>
            <a:r>
              <a:rPr lang="en-US" sz="2200" dirty="0">
                <a:latin typeface="UTM Avo"/>
                <a:ea typeface="+mn-ea"/>
                <a:cs typeface="+mn-ea"/>
                <a:sym typeface="+mn-lt"/>
              </a:rPr>
              <a:t> </a:t>
            </a:r>
            <a:r>
              <a:rPr lang="en-US" sz="2200" err="1">
                <a:latin typeface="UTM Avo"/>
                <a:ea typeface="+mn-ea"/>
                <a:cs typeface="+mn-ea"/>
                <a:sym typeface="+mn-lt"/>
              </a:rPr>
              <a:t>cơ</a:t>
            </a:r>
            <a:r>
              <a:rPr lang="en-US" sz="2200">
                <a:latin typeface="UTM Avo"/>
                <a:ea typeface="+mn-ea"/>
                <a:cs typeface="+mn-ea"/>
                <a:sym typeface="+mn-lt"/>
              </a:rPr>
              <a:t> đó</a:t>
            </a:r>
            <a:r>
              <a:rPr lang="en-US" sz="2200" dirty="0">
                <a:latin typeface="UTM Avo"/>
                <a:ea typeface="+mn-ea"/>
                <a:cs typeface="+mn-ea"/>
                <a:sym typeface="+mn-lt"/>
              </a:rPr>
              <a:t>.</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7316" y="3452438"/>
            <a:ext cx="4722631" cy="3109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39759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2188" y="2933701"/>
            <a:ext cx="3822119" cy="2516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347135" y="1555589"/>
            <a:ext cx="7704666" cy="4643644"/>
          </a:xfrm>
          <a:prstGeom prst="rect">
            <a:avLst/>
          </a:prstGeom>
        </p:spPr>
        <p:txBody>
          <a:bodyPr wrap="square">
            <a:spAutoFit/>
          </a:bodyPr>
          <a:lstStyle/>
          <a:p>
            <a:pPr marL="381019" indent="-381019" algn="just" defTabSz="609630">
              <a:lnSpc>
                <a:spcPct val="150000"/>
              </a:lnSpc>
              <a:buFont typeface="Wingdings" pitchFamily="2" charset="2"/>
              <a:buChar char="v"/>
            </a:pPr>
            <a:r>
              <a:rPr lang="vi-VN" sz="2000" b="1" dirty="0">
                <a:latin typeface="+mn-lt"/>
                <a:ea typeface="+mn-ea"/>
                <a:cs typeface="+mn-ea"/>
                <a:sym typeface="+mn-lt"/>
              </a:rPr>
              <a:t>Phân tích và phán đoán tình huống:</a:t>
            </a:r>
          </a:p>
          <a:p>
            <a:pPr marL="381019" indent="-381019" algn="just" defTabSz="609630">
              <a:lnSpc>
                <a:spcPct val="150000"/>
              </a:lnSpc>
              <a:buFont typeface="Arial" pitchFamily="34" charset="0"/>
              <a:buChar char="-"/>
            </a:pPr>
            <a:r>
              <a:rPr lang="vi-VN" sz="2000" dirty="0">
                <a:latin typeface="+mn-lt"/>
                <a:ea typeface="+mn-ea"/>
                <a:cs typeface="+mn-ea"/>
                <a:sym typeface="+mn-lt"/>
              </a:rPr>
              <a:t>Các bạn trong hình đang với lấy quả bóng ở dưới ao, nơi có cảnh báo nguy hiểm mực nước sâu mà không có người lớn</a:t>
            </a:r>
            <a:r>
              <a:rPr lang="en-US" sz="2000" dirty="0">
                <a:latin typeface="+mn-lt"/>
                <a:ea typeface="+mn-ea"/>
                <a:cs typeface="+mn-ea"/>
                <a:sym typeface="+mn-lt"/>
              </a:rPr>
              <a:t>.</a:t>
            </a:r>
            <a:endParaRPr lang="vi-VN" sz="2000" dirty="0">
              <a:latin typeface="+mn-lt"/>
              <a:ea typeface="+mn-ea"/>
              <a:cs typeface="+mn-ea"/>
              <a:sym typeface="+mn-lt"/>
            </a:endParaRPr>
          </a:p>
          <a:p>
            <a:pPr marL="381019" indent="-381019" algn="just" defTabSz="609630">
              <a:lnSpc>
                <a:spcPct val="150000"/>
              </a:lnSpc>
              <a:buFont typeface="Arial" pitchFamily="34" charset="0"/>
              <a:buChar char="-"/>
            </a:pPr>
            <a:r>
              <a:rPr lang="vi-VN" sz="2000" dirty="0">
                <a:latin typeface="+mn-lt"/>
                <a:ea typeface="+mn-ea"/>
                <a:cs typeface="+mn-ea"/>
                <a:sym typeface="+mn-lt"/>
              </a:rPr>
              <a:t>Nếu không may bị trượt chân xuống nước các bạn có thể sẽ bị đuối nước</a:t>
            </a:r>
            <a:r>
              <a:rPr lang="en-US" sz="2000" dirty="0">
                <a:latin typeface="+mn-lt"/>
                <a:ea typeface="+mn-ea"/>
                <a:cs typeface="+mn-ea"/>
                <a:sym typeface="+mn-lt"/>
              </a:rPr>
              <a:t>.</a:t>
            </a:r>
            <a:endParaRPr lang="vi-VN" sz="2000" dirty="0">
              <a:latin typeface="+mn-lt"/>
              <a:ea typeface="+mn-ea"/>
              <a:cs typeface="+mn-ea"/>
              <a:sym typeface="+mn-lt"/>
            </a:endParaRPr>
          </a:p>
          <a:p>
            <a:pPr marL="381019" indent="-381019" algn="just" defTabSz="609630">
              <a:lnSpc>
                <a:spcPct val="150000"/>
              </a:lnSpc>
              <a:buFont typeface="Wingdings" pitchFamily="2" charset="2"/>
              <a:buChar char="v"/>
            </a:pPr>
            <a:r>
              <a:rPr lang="vi-VN" sz="2000" b="1" dirty="0">
                <a:latin typeface="+mn-lt"/>
                <a:ea typeface="+mn-ea"/>
                <a:cs typeface="+mn-ea"/>
                <a:sym typeface="+mn-lt"/>
              </a:rPr>
              <a:t>Thuyết phục và vận động:</a:t>
            </a:r>
          </a:p>
          <a:p>
            <a:pPr marL="381019" indent="-381019" algn="just" defTabSz="609630">
              <a:lnSpc>
                <a:spcPct val="150000"/>
              </a:lnSpc>
              <a:buFont typeface="Arial" pitchFamily="34" charset="0"/>
              <a:buChar char="-"/>
            </a:pPr>
            <a:r>
              <a:rPr lang="vi-VN" sz="2000" dirty="0">
                <a:latin typeface="+mn-lt"/>
                <a:ea typeface="+mn-ea"/>
                <a:cs typeface="+mn-ea"/>
                <a:sym typeface="+mn-lt"/>
              </a:rPr>
              <a:t>Khuyên các bạn hãy tìm người lớn</a:t>
            </a:r>
            <a:r>
              <a:rPr lang="en-US" sz="2000" dirty="0">
                <a:latin typeface="+mn-lt"/>
                <a:ea typeface="+mn-ea"/>
                <a:cs typeface="+mn-ea"/>
                <a:sym typeface="+mn-lt"/>
              </a:rPr>
              <a:t> h</a:t>
            </a:r>
            <a:r>
              <a:rPr lang="vi-VN" sz="2000" dirty="0">
                <a:latin typeface="+mn-lt"/>
                <a:ea typeface="+mn-ea"/>
                <a:cs typeface="+mn-ea"/>
                <a:sym typeface="+mn-lt"/>
              </a:rPr>
              <a:t>ỗ trợ lấy bóng. Vì khu vực này nước sâu, không có người lớn. Nếu hai bạn bị trượt chân ngã xuống sẽ rất nguy hiểm</a:t>
            </a:r>
            <a:r>
              <a:rPr lang="en-US" sz="2000" dirty="0">
                <a:latin typeface="+mn-lt"/>
                <a:ea typeface="+mn-ea"/>
                <a:cs typeface="+mn-ea"/>
                <a:sym typeface="+mn-lt"/>
              </a:rPr>
              <a:t>.</a:t>
            </a:r>
            <a:endParaRPr lang="vi-VN" sz="2000" dirty="0">
              <a:latin typeface="+mn-lt"/>
              <a:ea typeface="+mn-ea"/>
              <a:cs typeface="+mn-ea"/>
              <a:sym typeface="+mn-lt"/>
            </a:endParaRPr>
          </a:p>
        </p:txBody>
      </p:sp>
    </p:spTree>
    <p:custDataLst>
      <p:tags r:id="rId1"/>
    </p:custDataLst>
    <p:extLst>
      <p:ext uri="{BB962C8B-B14F-4D97-AF65-F5344CB8AC3E}">
        <p14:creationId xmlns:p14="http://schemas.microsoft.com/office/powerpoint/2010/main" val="210194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pic>
        <p:nvPicPr>
          <p:cNvPr id="2" name="Picture 3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4237" y="1712855"/>
            <a:ext cx="1140319" cy="1737628"/>
          </a:xfrm>
          <a:prstGeom prst="rect">
            <a:avLst/>
          </a:prstGeom>
        </p:spPr>
      </p:pic>
      <p:sp>
        <p:nvSpPr>
          <p:cNvPr id="3" name="Rectangle 2"/>
          <p:cNvSpPr/>
          <p:nvPr/>
        </p:nvSpPr>
        <p:spPr>
          <a:xfrm>
            <a:off x="1874237" y="1627562"/>
            <a:ext cx="9804400" cy="1675843"/>
          </a:xfrm>
          <a:prstGeom prst="rect">
            <a:avLst/>
          </a:prstGeom>
        </p:spPr>
        <p:txBody>
          <a:bodyPr wrap="square">
            <a:spAutoFit/>
          </a:bodyPr>
          <a:lstStyle/>
          <a:p>
            <a:pPr algn="just" defTabSz="609630">
              <a:lnSpc>
                <a:spcPct val="150000"/>
              </a:lnSpc>
            </a:pPr>
            <a:r>
              <a:rPr lang="en-US" sz="2400" dirty="0" err="1">
                <a:latin typeface="+mn-lt"/>
                <a:ea typeface="+mn-ea"/>
                <a:cs typeface="+mn-ea"/>
                <a:sym typeface="+mn-lt"/>
              </a:rPr>
              <a:t>Em</a:t>
            </a:r>
            <a:r>
              <a:rPr lang="en-US" sz="2400" dirty="0">
                <a:latin typeface="+mn-lt"/>
                <a:ea typeface="+mn-ea"/>
                <a:cs typeface="+mn-ea"/>
                <a:sym typeface="+mn-lt"/>
              </a:rPr>
              <a:t> </a:t>
            </a:r>
            <a:r>
              <a:rPr lang="en-US" sz="2400" dirty="0" err="1">
                <a:latin typeface="+mn-lt"/>
                <a:ea typeface="+mn-ea"/>
                <a:cs typeface="+mn-ea"/>
                <a:sym typeface="+mn-lt"/>
              </a:rPr>
              <a:t>hãy</a:t>
            </a:r>
            <a:r>
              <a:rPr lang="en-US" sz="2400" dirty="0">
                <a:latin typeface="+mn-lt"/>
                <a:ea typeface="+mn-ea"/>
                <a:cs typeface="+mn-ea"/>
                <a:sym typeface="+mn-lt"/>
              </a:rPr>
              <a:t> </a:t>
            </a:r>
            <a:r>
              <a:rPr lang="en-US" sz="2400" dirty="0" err="1">
                <a:latin typeface="+mn-lt"/>
                <a:ea typeface="+mn-ea"/>
                <a:cs typeface="+mn-ea"/>
                <a:sym typeface="+mn-lt"/>
              </a:rPr>
              <a:t>viết</a:t>
            </a:r>
            <a:r>
              <a:rPr lang="en-US" sz="2400" dirty="0">
                <a:latin typeface="+mn-lt"/>
                <a:ea typeface="+mn-ea"/>
                <a:cs typeface="+mn-ea"/>
                <a:sym typeface="+mn-lt"/>
              </a:rPr>
              <a:t> </a:t>
            </a:r>
            <a:r>
              <a:rPr lang="en-US" sz="2400" dirty="0" err="1">
                <a:latin typeface="+mn-lt"/>
                <a:ea typeface="+mn-ea"/>
                <a:cs typeface="+mn-ea"/>
                <a:sym typeface="+mn-lt"/>
              </a:rPr>
              <a:t>những</a:t>
            </a:r>
            <a:r>
              <a:rPr lang="en-US" sz="2400" dirty="0">
                <a:latin typeface="+mn-lt"/>
                <a:ea typeface="+mn-ea"/>
                <a:cs typeface="+mn-ea"/>
                <a:sym typeface="+mn-lt"/>
              </a:rPr>
              <a:t> </a:t>
            </a:r>
            <a:r>
              <a:rPr lang="en-US" sz="2400" dirty="0" err="1">
                <a:latin typeface="+mn-lt"/>
                <a:ea typeface="+mn-ea"/>
                <a:cs typeface="+mn-ea"/>
                <a:sym typeface="+mn-lt"/>
              </a:rPr>
              <a:t>việc</a:t>
            </a:r>
            <a:r>
              <a:rPr lang="en-US" sz="2400" dirty="0">
                <a:latin typeface="+mn-lt"/>
                <a:ea typeface="+mn-ea"/>
                <a:cs typeface="+mn-ea"/>
                <a:sym typeface="+mn-lt"/>
              </a:rPr>
              <a:t> </a:t>
            </a:r>
            <a:r>
              <a:rPr lang="en-US" sz="2400" dirty="0" err="1">
                <a:latin typeface="+mn-lt"/>
                <a:ea typeface="+mn-ea"/>
                <a:cs typeface="+mn-ea"/>
                <a:sym typeface="+mn-lt"/>
              </a:rPr>
              <a:t>cần</a:t>
            </a:r>
            <a:r>
              <a:rPr lang="en-US" sz="2400" dirty="0">
                <a:latin typeface="+mn-lt"/>
                <a:ea typeface="+mn-ea"/>
                <a:cs typeface="+mn-ea"/>
                <a:sym typeface="+mn-lt"/>
              </a:rPr>
              <a:t> </a:t>
            </a:r>
            <a:r>
              <a:rPr lang="en-US" sz="2400" dirty="0" err="1">
                <a:latin typeface="+mn-lt"/>
                <a:ea typeface="+mn-ea"/>
                <a:cs typeface="+mn-ea"/>
                <a:sym typeface="+mn-lt"/>
              </a:rPr>
              <a:t>thực</a:t>
            </a:r>
            <a:r>
              <a:rPr lang="en-US" sz="2400" dirty="0">
                <a:latin typeface="+mn-lt"/>
                <a:ea typeface="+mn-ea"/>
                <a:cs typeface="+mn-ea"/>
                <a:sym typeface="+mn-lt"/>
              </a:rPr>
              <a:t> </a:t>
            </a:r>
            <a:r>
              <a:rPr lang="en-US" sz="2400" dirty="0" err="1">
                <a:latin typeface="+mn-lt"/>
                <a:ea typeface="+mn-ea"/>
                <a:cs typeface="+mn-ea"/>
                <a:sym typeface="+mn-lt"/>
              </a:rPr>
              <a:t>hiện</a:t>
            </a:r>
            <a:r>
              <a:rPr lang="en-US" sz="2400" dirty="0">
                <a:latin typeface="+mn-lt"/>
                <a:ea typeface="+mn-ea"/>
                <a:cs typeface="+mn-ea"/>
                <a:sym typeface="+mn-lt"/>
              </a:rPr>
              <a:t> </a:t>
            </a:r>
            <a:r>
              <a:rPr lang="en-US" sz="2400" dirty="0" err="1">
                <a:latin typeface="+mn-lt"/>
                <a:ea typeface="+mn-ea"/>
                <a:cs typeface="+mn-ea"/>
                <a:sym typeface="+mn-lt"/>
              </a:rPr>
              <a:t>để</a:t>
            </a:r>
            <a:r>
              <a:rPr lang="en-US" sz="2400" dirty="0">
                <a:latin typeface="+mn-lt"/>
                <a:ea typeface="+mn-ea"/>
                <a:cs typeface="+mn-ea"/>
                <a:sym typeface="+mn-lt"/>
              </a:rPr>
              <a:t> </a:t>
            </a:r>
            <a:r>
              <a:rPr lang="en-US" sz="2400" dirty="0" err="1">
                <a:latin typeface="+mn-lt"/>
                <a:ea typeface="+mn-ea"/>
                <a:cs typeface="+mn-ea"/>
                <a:sym typeface="+mn-lt"/>
              </a:rPr>
              <a:t>phòng</a:t>
            </a:r>
            <a:r>
              <a:rPr lang="en-US" sz="2400" dirty="0">
                <a:latin typeface="+mn-lt"/>
                <a:ea typeface="+mn-ea"/>
                <a:cs typeface="+mn-ea"/>
                <a:sym typeface="+mn-lt"/>
              </a:rPr>
              <a:t> </a:t>
            </a:r>
            <a:r>
              <a:rPr lang="en-US" sz="2400" dirty="0" err="1">
                <a:latin typeface="+mn-lt"/>
                <a:ea typeface="+mn-ea"/>
                <a:cs typeface="+mn-ea"/>
                <a:sym typeface="+mn-lt"/>
              </a:rPr>
              <a:t>tránh</a:t>
            </a:r>
            <a:r>
              <a:rPr lang="en-US" sz="2400" dirty="0">
                <a:latin typeface="+mn-lt"/>
                <a:ea typeface="+mn-ea"/>
                <a:cs typeface="+mn-ea"/>
                <a:sym typeface="+mn-lt"/>
              </a:rPr>
              <a:t> </a:t>
            </a:r>
            <a:r>
              <a:rPr lang="en-US" sz="2400" dirty="0" err="1">
                <a:latin typeface="+mn-lt"/>
                <a:ea typeface="+mn-ea"/>
                <a:cs typeface="+mn-ea"/>
                <a:sym typeface="+mn-lt"/>
              </a:rPr>
              <a:t>đuối</a:t>
            </a:r>
            <a:r>
              <a:rPr lang="en-US" sz="2400" dirty="0">
                <a:latin typeface="+mn-lt"/>
                <a:ea typeface="+mn-ea"/>
                <a:cs typeface="+mn-ea"/>
                <a:sym typeface="+mn-lt"/>
              </a:rPr>
              <a:t> </a:t>
            </a:r>
            <a:r>
              <a:rPr lang="en-US" sz="2400" dirty="0" err="1">
                <a:latin typeface="+mn-lt"/>
                <a:ea typeface="+mn-ea"/>
                <a:cs typeface="+mn-ea"/>
                <a:sym typeface="+mn-lt"/>
              </a:rPr>
              <a:t>nước</a:t>
            </a:r>
            <a:r>
              <a:rPr lang="en-US" sz="2400" dirty="0">
                <a:latin typeface="+mn-lt"/>
                <a:ea typeface="+mn-ea"/>
                <a:cs typeface="+mn-ea"/>
                <a:sym typeface="+mn-lt"/>
              </a:rPr>
              <a:t>. </a:t>
            </a:r>
            <a:r>
              <a:rPr lang="en-US" sz="2400" dirty="0" err="1">
                <a:latin typeface="+mn-lt"/>
                <a:ea typeface="+mn-ea"/>
                <a:cs typeface="+mn-ea"/>
                <a:sym typeface="+mn-lt"/>
              </a:rPr>
              <a:t>Hãy</a:t>
            </a:r>
            <a:r>
              <a:rPr lang="en-US" sz="2400" dirty="0">
                <a:latin typeface="+mn-lt"/>
                <a:ea typeface="+mn-ea"/>
                <a:cs typeface="+mn-ea"/>
                <a:sym typeface="+mn-lt"/>
              </a:rPr>
              <a:t> </a:t>
            </a:r>
            <a:r>
              <a:rPr lang="en-US" sz="2400" dirty="0" err="1">
                <a:latin typeface="+mn-lt"/>
                <a:ea typeface="+mn-ea"/>
                <a:cs typeface="+mn-ea"/>
                <a:sym typeface="+mn-lt"/>
              </a:rPr>
              <a:t>tự</a:t>
            </a:r>
            <a:r>
              <a:rPr lang="en-US" sz="2400" dirty="0">
                <a:latin typeface="+mn-lt"/>
                <a:ea typeface="+mn-ea"/>
                <a:cs typeface="+mn-ea"/>
                <a:sym typeface="+mn-lt"/>
              </a:rPr>
              <a:t> </a:t>
            </a:r>
            <a:r>
              <a:rPr lang="en-US" sz="2400" dirty="0" err="1">
                <a:latin typeface="+mn-lt"/>
                <a:ea typeface="+mn-ea"/>
                <a:cs typeface="+mn-ea"/>
                <a:sym typeface="+mn-lt"/>
              </a:rPr>
              <a:t>đánh</a:t>
            </a:r>
            <a:r>
              <a:rPr lang="en-US" sz="2400" dirty="0">
                <a:latin typeface="+mn-lt"/>
                <a:ea typeface="+mn-ea"/>
                <a:cs typeface="+mn-ea"/>
                <a:sym typeface="+mn-lt"/>
              </a:rPr>
              <a:t> </a:t>
            </a:r>
            <a:r>
              <a:rPr lang="en-US" sz="2400" dirty="0" err="1">
                <a:latin typeface="+mn-lt"/>
                <a:ea typeface="+mn-ea"/>
                <a:cs typeface="+mn-ea"/>
                <a:sym typeface="+mn-lt"/>
              </a:rPr>
              <a:t>giá</a:t>
            </a:r>
            <a:r>
              <a:rPr lang="en-US" sz="2400" dirty="0">
                <a:latin typeface="+mn-lt"/>
                <a:ea typeface="+mn-ea"/>
                <a:cs typeface="+mn-ea"/>
                <a:sym typeface="+mn-lt"/>
              </a:rPr>
              <a:t> </a:t>
            </a:r>
            <a:r>
              <a:rPr lang="en-US" sz="2400" dirty="0" err="1">
                <a:latin typeface="+mn-lt"/>
                <a:ea typeface="+mn-ea"/>
                <a:cs typeface="+mn-ea"/>
                <a:sym typeface="+mn-lt"/>
              </a:rPr>
              <a:t>bản</a:t>
            </a:r>
            <a:r>
              <a:rPr lang="en-US" sz="2400" dirty="0">
                <a:latin typeface="+mn-lt"/>
                <a:ea typeface="+mn-ea"/>
                <a:cs typeface="+mn-ea"/>
                <a:sym typeface="+mn-lt"/>
              </a:rPr>
              <a:t> </a:t>
            </a:r>
            <a:r>
              <a:rPr lang="en-US" sz="2400" dirty="0" err="1">
                <a:latin typeface="+mn-lt"/>
                <a:ea typeface="+mn-ea"/>
                <a:cs typeface="+mn-ea"/>
                <a:sym typeface="+mn-lt"/>
              </a:rPr>
              <a:t>thân</a:t>
            </a:r>
            <a:r>
              <a:rPr lang="en-US" sz="2400" dirty="0">
                <a:latin typeface="+mn-lt"/>
                <a:ea typeface="+mn-ea"/>
                <a:cs typeface="+mn-ea"/>
                <a:sym typeface="+mn-lt"/>
              </a:rPr>
              <a:t> </a:t>
            </a:r>
            <a:r>
              <a:rPr lang="en-US" sz="2400" dirty="0" err="1">
                <a:latin typeface="+mn-lt"/>
                <a:ea typeface="+mn-ea"/>
                <a:cs typeface="+mn-ea"/>
                <a:sym typeface="+mn-lt"/>
              </a:rPr>
              <a:t>đã</a:t>
            </a:r>
            <a:r>
              <a:rPr lang="en-US" sz="2400" dirty="0">
                <a:latin typeface="+mn-lt"/>
                <a:ea typeface="+mn-ea"/>
                <a:cs typeface="+mn-ea"/>
                <a:sym typeface="+mn-lt"/>
              </a:rPr>
              <a:t> </a:t>
            </a:r>
            <a:r>
              <a:rPr lang="en-US" sz="2400" dirty="0" err="1">
                <a:latin typeface="+mn-lt"/>
                <a:ea typeface="+mn-ea"/>
                <a:cs typeface="+mn-ea"/>
                <a:sym typeface="+mn-lt"/>
              </a:rPr>
              <a:t>thực</a:t>
            </a:r>
            <a:r>
              <a:rPr lang="en-US" sz="2400" dirty="0">
                <a:latin typeface="+mn-lt"/>
                <a:ea typeface="+mn-ea"/>
                <a:cs typeface="+mn-ea"/>
                <a:sym typeface="+mn-lt"/>
              </a:rPr>
              <a:t> </a:t>
            </a:r>
            <a:r>
              <a:rPr lang="en-US" sz="2400" dirty="0" err="1">
                <a:latin typeface="+mn-lt"/>
                <a:ea typeface="+mn-ea"/>
                <a:cs typeface="+mn-ea"/>
                <a:sym typeface="+mn-lt"/>
              </a:rPr>
              <a:t>hiện</a:t>
            </a:r>
            <a:r>
              <a:rPr lang="en-US" sz="2400" dirty="0">
                <a:latin typeface="+mn-lt"/>
                <a:ea typeface="+mn-ea"/>
                <a:cs typeface="+mn-ea"/>
                <a:sym typeface="+mn-lt"/>
              </a:rPr>
              <a:t> </a:t>
            </a:r>
            <a:r>
              <a:rPr lang="en-US" sz="2400" dirty="0" err="1">
                <a:latin typeface="+mn-lt"/>
                <a:ea typeface="+mn-ea"/>
                <a:cs typeface="+mn-ea"/>
                <a:sym typeface="+mn-lt"/>
              </a:rPr>
              <a:t>được</a:t>
            </a:r>
            <a:r>
              <a:rPr lang="en-US" sz="2400" dirty="0">
                <a:latin typeface="+mn-lt"/>
                <a:ea typeface="+mn-ea"/>
                <a:cs typeface="+mn-ea"/>
                <a:sym typeface="+mn-lt"/>
              </a:rPr>
              <a:t> </a:t>
            </a:r>
            <a:r>
              <a:rPr lang="en-US" sz="2400" dirty="0" err="1">
                <a:latin typeface="+mn-lt"/>
                <a:ea typeface="+mn-ea"/>
                <a:cs typeface="+mn-ea"/>
                <a:sym typeface="+mn-lt"/>
              </a:rPr>
              <a:t>việc</a:t>
            </a:r>
            <a:r>
              <a:rPr lang="en-US" sz="2400" dirty="0">
                <a:latin typeface="+mn-lt"/>
                <a:ea typeface="+mn-ea"/>
                <a:cs typeface="+mn-ea"/>
                <a:sym typeface="+mn-lt"/>
              </a:rPr>
              <a:t> </a:t>
            </a:r>
            <a:r>
              <a:rPr lang="en-US" sz="2400" dirty="0" err="1">
                <a:latin typeface="+mn-lt"/>
                <a:ea typeface="+mn-ea"/>
                <a:cs typeface="+mn-ea"/>
                <a:sym typeface="+mn-lt"/>
              </a:rPr>
              <a:t>nào</a:t>
            </a:r>
            <a:r>
              <a:rPr lang="en-US" sz="2400" dirty="0">
                <a:latin typeface="+mn-lt"/>
                <a:ea typeface="+mn-ea"/>
                <a:cs typeface="+mn-ea"/>
                <a:sym typeface="+mn-lt"/>
              </a:rPr>
              <a:t> </a:t>
            </a:r>
            <a:r>
              <a:rPr lang="en-US" sz="2400" dirty="0" err="1">
                <a:latin typeface="+mn-lt"/>
                <a:ea typeface="+mn-ea"/>
                <a:cs typeface="+mn-ea"/>
                <a:sym typeface="+mn-lt"/>
              </a:rPr>
              <a:t>và</a:t>
            </a:r>
            <a:r>
              <a:rPr lang="en-US" sz="2400" dirty="0">
                <a:latin typeface="+mn-lt"/>
                <a:ea typeface="+mn-ea"/>
                <a:cs typeface="+mn-ea"/>
                <a:sym typeface="+mn-lt"/>
              </a:rPr>
              <a:t> </a:t>
            </a:r>
            <a:r>
              <a:rPr lang="en-US" sz="2400" dirty="0" err="1">
                <a:latin typeface="+mn-lt"/>
                <a:ea typeface="+mn-ea"/>
                <a:cs typeface="+mn-ea"/>
                <a:sym typeface="+mn-lt"/>
              </a:rPr>
              <a:t>chưa</a:t>
            </a:r>
            <a:r>
              <a:rPr lang="en-US" sz="2400" dirty="0">
                <a:latin typeface="+mn-lt"/>
                <a:ea typeface="+mn-ea"/>
                <a:cs typeface="+mn-ea"/>
                <a:sym typeface="+mn-lt"/>
              </a:rPr>
              <a:t> </a:t>
            </a:r>
            <a:r>
              <a:rPr lang="en-US" sz="2400" dirty="0" err="1">
                <a:latin typeface="+mn-lt"/>
                <a:ea typeface="+mn-ea"/>
                <a:cs typeface="+mn-ea"/>
                <a:sym typeface="+mn-lt"/>
              </a:rPr>
              <a:t>thực</a:t>
            </a:r>
            <a:r>
              <a:rPr lang="en-US" sz="2400" dirty="0">
                <a:latin typeface="+mn-lt"/>
                <a:ea typeface="+mn-ea"/>
                <a:cs typeface="+mn-ea"/>
                <a:sym typeface="+mn-lt"/>
              </a:rPr>
              <a:t> </a:t>
            </a:r>
            <a:r>
              <a:rPr lang="en-US" sz="2400" dirty="0" err="1">
                <a:latin typeface="+mn-lt"/>
                <a:ea typeface="+mn-ea"/>
                <a:cs typeface="+mn-ea"/>
                <a:sym typeface="+mn-lt"/>
              </a:rPr>
              <a:t>hiện</a:t>
            </a:r>
            <a:r>
              <a:rPr lang="en-US" sz="2400" dirty="0">
                <a:latin typeface="+mn-lt"/>
                <a:ea typeface="+mn-ea"/>
                <a:cs typeface="+mn-ea"/>
                <a:sym typeface="+mn-lt"/>
              </a:rPr>
              <a:t> </a:t>
            </a:r>
            <a:r>
              <a:rPr lang="en-US" sz="2400" dirty="0" err="1">
                <a:latin typeface="+mn-lt"/>
                <a:ea typeface="+mn-ea"/>
                <a:cs typeface="+mn-ea"/>
                <a:sym typeface="+mn-lt"/>
              </a:rPr>
              <a:t>được</a:t>
            </a:r>
            <a:r>
              <a:rPr lang="en-US" sz="2400" dirty="0">
                <a:latin typeface="+mn-lt"/>
                <a:ea typeface="+mn-ea"/>
                <a:cs typeface="+mn-ea"/>
                <a:sym typeface="+mn-lt"/>
              </a:rPr>
              <a:t> </a:t>
            </a:r>
            <a:r>
              <a:rPr lang="en-US" sz="2400" dirty="0" err="1">
                <a:latin typeface="+mn-lt"/>
                <a:ea typeface="+mn-ea"/>
                <a:cs typeface="+mn-ea"/>
                <a:sym typeface="+mn-lt"/>
              </a:rPr>
              <a:t>việc</a:t>
            </a:r>
            <a:r>
              <a:rPr lang="en-US" sz="2400" dirty="0">
                <a:latin typeface="+mn-lt"/>
                <a:ea typeface="+mn-ea"/>
                <a:cs typeface="+mn-ea"/>
                <a:sym typeface="+mn-lt"/>
              </a:rPr>
              <a:t> </a:t>
            </a:r>
            <a:r>
              <a:rPr lang="en-US" sz="2400" dirty="0" err="1">
                <a:latin typeface="+mn-lt"/>
                <a:ea typeface="+mn-ea"/>
                <a:cs typeface="+mn-ea"/>
                <a:sym typeface="+mn-lt"/>
              </a:rPr>
              <a:t>nào</a:t>
            </a:r>
            <a:r>
              <a:rPr lang="en-US" sz="2400" dirty="0">
                <a:latin typeface="+mn-lt"/>
                <a:ea typeface="+mn-ea"/>
                <a:cs typeface="+mn-ea"/>
                <a:sym typeface="+mn-lt"/>
              </a:rPr>
              <a:t>?</a:t>
            </a:r>
            <a:endParaRPr lang="vi-VN" sz="2400" dirty="0">
              <a:latin typeface="+mn-lt"/>
              <a:ea typeface="+mn-ea"/>
              <a:cs typeface="+mn-ea"/>
              <a:sym typeface="+mn-lt"/>
            </a:endParaRPr>
          </a:p>
        </p:txBody>
      </p:sp>
      <p:sp>
        <p:nvSpPr>
          <p:cNvPr id="5" name="Rounded Rectangle 4"/>
          <p:cNvSpPr/>
          <p:nvPr/>
        </p:nvSpPr>
        <p:spPr>
          <a:xfrm>
            <a:off x="224543" y="3945467"/>
            <a:ext cx="2701359" cy="2446867"/>
          </a:xfrm>
          <a:prstGeom prst="roundRect">
            <a:avLst/>
          </a:prstGeom>
          <a:solidFill>
            <a:srgbClr val="F1FCC8"/>
          </a:solidFill>
          <a:ln w="25400" cap="flat" cmpd="sng" algn="ctr">
            <a:noFill/>
            <a:prstDash val="solid"/>
          </a:ln>
          <a:effectLst/>
        </p:spPr>
        <p:txBody>
          <a:bodyPr rtlCol="0" anchor="ctr"/>
          <a:lstStyle/>
          <a:p>
            <a:pPr algn="just" defTabSz="609630">
              <a:lnSpc>
                <a:spcPct val="150000"/>
              </a:lnSpc>
              <a:buClrTx/>
              <a:defRPr/>
            </a:pPr>
            <a:r>
              <a:rPr lang="vi-VN" sz="2400" dirty="0">
                <a:solidFill>
                  <a:srgbClr val="555555">
                    <a:lumMod val="50000"/>
                  </a:srgbClr>
                </a:solidFill>
                <a:latin typeface="+mn-lt"/>
                <a:ea typeface="+mn-ea"/>
                <a:cs typeface="+mn-ea"/>
                <a:sym typeface="+mn-lt"/>
              </a:rPr>
              <a:t>Thực hiện an toàn khi tham gia giao thông </a:t>
            </a:r>
            <a:r>
              <a:rPr lang="vi-VN" sz="2400">
                <a:solidFill>
                  <a:srgbClr val="555555">
                    <a:lumMod val="50000"/>
                  </a:srgbClr>
                </a:solidFill>
                <a:latin typeface="+mn-lt"/>
                <a:ea typeface="+mn-ea"/>
                <a:cs typeface="+mn-ea"/>
                <a:sym typeface="+mn-lt"/>
              </a:rPr>
              <a:t>đường thủy</a:t>
            </a:r>
            <a:r>
              <a:rPr lang="en-US" sz="2400">
                <a:solidFill>
                  <a:srgbClr val="555555">
                    <a:lumMod val="50000"/>
                  </a:srgbClr>
                </a:solidFill>
                <a:latin typeface="+mn-lt"/>
                <a:ea typeface="+mn-ea"/>
                <a:cs typeface="+mn-ea"/>
                <a:sym typeface="+mn-lt"/>
              </a:rPr>
              <a:t>.</a:t>
            </a:r>
            <a:endParaRPr lang="en-US" sz="2400" dirty="0">
              <a:solidFill>
                <a:srgbClr val="555555">
                  <a:lumMod val="50000"/>
                </a:srgbClr>
              </a:solidFill>
              <a:latin typeface="+mn-lt"/>
              <a:ea typeface="+mn-ea"/>
              <a:cs typeface="+mn-ea"/>
              <a:sym typeface="+mn-lt"/>
            </a:endParaRPr>
          </a:p>
        </p:txBody>
      </p:sp>
      <p:sp>
        <p:nvSpPr>
          <p:cNvPr id="6" name="Rounded Rectangle 5"/>
          <p:cNvSpPr/>
          <p:nvPr/>
        </p:nvSpPr>
        <p:spPr>
          <a:xfrm>
            <a:off x="3238575" y="3945467"/>
            <a:ext cx="2701359" cy="2446867"/>
          </a:xfrm>
          <a:prstGeom prst="roundRect">
            <a:avLst/>
          </a:prstGeom>
          <a:solidFill>
            <a:srgbClr val="F8BEDF"/>
          </a:solidFill>
          <a:ln w="25400" cap="flat" cmpd="sng" algn="ctr">
            <a:noFill/>
            <a:prstDash val="solid"/>
          </a:ln>
          <a:effectLst/>
        </p:spPr>
        <p:txBody>
          <a:bodyPr rtlCol="0" anchor="ctr"/>
          <a:lstStyle/>
          <a:p>
            <a:pPr algn="just" defTabSz="609630">
              <a:lnSpc>
                <a:spcPct val="150000"/>
              </a:lnSpc>
              <a:buClrTx/>
              <a:defRPr/>
            </a:pPr>
            <a:r>
              <a:rPr lang="en-US" sz="2400" dirty="0">
                <a:solidFill>
                  <a:srgbClr val="555555">
                    <a:lumMod val="50000"/>
                  </a:srgbClr>
                </a:solidFill>
                <a:latin typeface="+mn-lt"/>
                <a:ea typeface="+mn-ea"/>
                <a:cs typeface="+mn-ea"/>
                <a:sym typeface="+mn-lt"/>
              </a:rPr>
              <a:t>T</a:t>
            </a:r>
            <a:r>
              <a:rPr lang="vi-VN" sz="2400" dirty="0">
                <a:solidFill>
                  <a:srgbClr val="555555">
                    <a:lumMod val="50000"/>
                  </a:srgbClr>
                </a:solidFill>
                <a:latin typeface="+mn-lt"/>
                <a:ea typeface="+mn-ea"/>
                <a:cs typeface="+mn-ea"/>
                <a:sym typeface="+mn-lt"/>
              </a:rPr>
              <a:t>ập bơi và đi bơi ở những nơi an toàn, có người </a:t>
            </a:r>
            <a:r>
              <a:rPr lang="vi-VN" sz="2400">
                <a:solidFill>
                  <a:srgbClr val="555555">
                    <a:lumMod val="50000"/>
                  </a:srgbClr>
                </a:solidFill>
                <a:latin typeface="+mn-lt"/>
                <a:ea typeface="+mn-ea"/>
                <a:cs typeface="+mn-ea"/>
                <a:sym typeface="+mn-lt"/>
              </a:rPr>
              <a:t>giám hộ</a:t>
            </a:r>
            <a:r>
              <a:rPr lang="en-US" sz="2400">
                <a:solidFill>
                  <a:srgbClr val="555555">
                    <a:lumMod val="50000"/>
                  </a:srgbClr>
                </a:solidFill>
                <a:latin typeface="+mn-lt"/>
                <a:ea typeface="+mn-ea"/>
                <a:cs typeface="+mn-ea"/>
                <a:sym typeface="+mn-lt"/>
              </a:rPr>
              <a:t>.</a:t>
            </a:r>
            <a:endParaRPr lang="en-US" sz="2400" dirty="0">
              <a:solidFill>
                <a:srgbClr val="555555">
                  <a:lumMod val="50000"/>
                </a:srgbClr>
              </a:solidFill>
              <a:latin typeface="+mn-lt"/>
              <a:ea typeface="+mn-ea"/>
              <a:cs typeface="+mn-ea"/>
              <a:sym typeface="+mn-lt"/>
            </a:endParaRPr>
          </a:p>
        </p:txBody>
      </p:sp>
      <p:sp>
        <p:nvSpPr>
          <p:cNvPr id="7" name="Rounded Rectangle 6"/>
          <p:cNvSpPr/>
          <p:nvPr/>
        </p:nvSpPr>
        <p:spPr>
          <a:xfrm>
            <a:off x="6241101" y="3945467"/>
            <a:ext cx="2701359" cy="2446867"/>
          </a:xfrm>
          <a:prstGeom prst="roundRect">
            <a:avLst/>
          </a:prstGeom>
          <a:solidFill>
            <a:srgbClr val="CDCBF9"/>
          </a:solidFill>
          <a:ln w="25400" cap="flat" cmpd="sng" algn="ctr">
            <a:noFill/>
            <a:prstDash val="solid"/>
          </a:ln>
          <a:effectLst/>
        </p:spPr>
        <p:txBody>
          <a:bodyPr rtlCol="0" anchor="ctr"/>
          <a:lstStyle/>
          <a:p>
            <a:pPr algn="just" defTabSz="609630">
              <a:lnSpc>
                <a:spcPct val="150000"/>
              </a:lnSpc>
              <a:buClrTx/>
              <a:defRPr/>
            </a:pPr>
            <a:r>
              <a:rPr lang="en-US" sz="2400" dirty="0">
                <a:solidFill>
                  <a:srgbClr val="555555">
                    <a:lumMod val="50000"/>
                  </a:srgbClr>
                </a:solidFill>
                <a:latin typeface="+mn-lt"/>
                <a:ea typeface="+mn-ea"/>
                <a:cs typeface="+mn-ea"/>
                <a:sym typeface="+mn-lt"/>
              </a:rPr>
              <a:t>K</a:t>
            </a:r>
            <a:r>
              <a:rPr lang="vi-VN" sz="2400" dirty="0">
                <a:solidFill>
                  <a:srgbClr val="555555">
                    <a:lumMod val="50000"/>
                  </a:srgbClr>
                </a:solidFill>
                <a:latin typeface="+mn-lt"/>
                <a:ea typeface="+mn-ea"/>
                <a:cs typeface="+mn-ea"/>
                <a:sym typeface="+mn-lt"/>
              </a:rPr>
              <a:t>hông lại gần, chơi đùa gần, đi bơi ở hồ, ao, sông suối</a:t>
            </a:r>
            <a:r>
              <a:rPr lang="vi-VN" sz="2400">
                <a:solidFill>
                  <a:srgbClr val="555555">
                    <a:lumMod val="50000"/>
                  </a:srgbClr>
                </a:solidFill>
                <a:latin typeface="+mn-lt"/>
                <a:ea typeface="+mn-ea"/>
                <a:cs typeface="+mn-ea"/>
                <a:sym typeface="+mn-lt"/>
              </a:rPr>
              <a:t>, biển</a:t>
            </a:r>
            <a:r>
              <a:rPr lang="en-US" sz="2400">
                <a:solidFill>
                  <a:srgbClr val="555555">
                    <a:lumMod val="50000"/>
                  </a:srgbClr>
                </a:solidFill>
                <a:latin typeface="+mn-lt"/>
                <a:ea typeface="+mn-ea"/>
                <a:cs typeface="+mn-ea"/>
                <a:sym typeface="+mn-lt"/>
              </a:rPr>
              <a:t>.</a:t>
            </a:r>
            <a:endParaRPr lang="en-US" sz="2400" dirty="0">
              <a:solidFill>
                <a:srgbClr val="555555">
                  <a:lumMod val="50000"/>
                </a:srgbClr>
              </a:solidFill>
              <a:latin typeface="+mn-lt"/>
              <a:ea typeface="+mn-ea"/>
              <a:cs typeface="+mn-ea"/>
              <a:sym typeface="+mn-lt"/>
            </a:endParaRPr>
          </a:p>
        </p:txBody>
      </p:sp>
      <p:sp>
        <p:nvSpPr>
          <p:cNvPr id="8" name="Rounded Rectangle 7"/>
          <p:cNvSpPr/>
          <p:nvPr/>
        </p:nvSpPr>
        <p:spPr>
          <a:xfrm>
            <a:off x="9216143" y="3945467"/>
            <a:ext cx="2701359" cy="2446867"/>
          </a:xfrm>
          <a:prstGeom prst="roundRect">
            <a:avLst/>
          </a:prstGeom>
          <a:solidFill>
            <a:srgbClr val="D5F4B6"/>
          </a:solidFill>
          <a:ln w="25400" cap="flat" cmpd="sng" algn="ctr">
            <a:noFill/>
            <a:prstDash val="solid"/>
          </a:ln>
          <a:effectLst/>
        </p:spPr>
        <p:txBody>
          <a:bodyPr rtlCol="0" anchor="ctr"/>
          <a:lstStyle/>
          <a:p>
            <a:pPr algn="just" defTabSz="609630">
              <a:lnSpc>
                <a:spcPct val="150000"/>
              </a:lnSpc>
              <a:buClrTx/>
              <a:defRPr/>
            </a:pPr>
            <a:r>
              <a:rPr lang="en-US" sz="2400" dirty="0">
                <a:solidFill>
                  <a:srgbClr val="555555">
                    <a:lumMod val="50000"/>
                  </a:srgbClr>
                </a:solidFill>
                <a:latin typeface="+mn-lt"/>
                <a:ea typeface="+mn-ea"/>
                <a:cs typeface="+mn-ea"/>
                <a:sym typeface="+mn-lt"/>
              </a:rPr>
              <a:t>K</a:t>
            </a:r>
            <a:r>
              <a:rPr lang="vi-VN" sz="2400" dirty="0">
                <a:solidFill>
                  <a:srgbClr val="555555">
                    <a:lumMod val="50000"/>
                  </a:srgbClr>
                </a:solidFill>
                <a:latin typeface="+mn-lt"/>
                <a:ea typeface="+mn-ea"/>
                <a:cs typeface="+mn-ea"/>
                <a:sym typeface="+mn-lt"/>
              </a:rPr>
              <a:t>hông đi qua, lại nơi có dòng nước lớn, các nơi </a:t>
            </a:r>
            <a:r>
              <a:rPr lang="vi-VN" sz="2400">
                <a:solidFill>
                  <a:srgbClr val="555555">
                    <a:lumMod val="50000"/>
                  </a:srgbClr>
                </a:solidFill>
                <a:latin typeface="+mn-lt"/>
                <a:ea typeface="+mn-ea"/>
                <a:cs typeface="+mn-ea"/>
                <a:sym typeface="+mn-lt"/>
              </a:rPr>
              <a:t>ngập nước</a:t>
            </a:r>
            <a:r>
              <a:rPr lang="en-US" sz="2400">
                <a:solidFill>
                  <a:srgbClr val="555555">
                    <a:lumMod val="50000"/>
                  </a:srgbClr>
                </a:solidFill>
                <a:latin typeface="+mn-lt"/>
                <a:ea typeface="+mn-ea"/>
                <a:cs typeface="+mn-ea"/>
                <a:sym typeface="+mn-lt"/>
              </a:rPr>
              <a:t>.</a:t>
            </a:r>
            <a:endParaRPr lang="en-US" sz="2400" dirty="0">
              <a:solidFill>
                <a:srgbClr val="555555">
                  <a:lumMod val="50000"/>
                </a:srgbClr>
              </a:solidFill>
              <a:latin typeface="+mn-lt"/>
              <a:ea typeface="+mn-ea"/>
              <a:cs typeface="+mn-ea"/>
              <a:sym typeface="+mn-lt"/>
            </a:endParaRPr>
          </a:p>
        </p:txBody>
      </p:sp>
    </p:spTree>
    <p:custDataLst>
      <p:tags r:id="rId1"/>
    </p:custDataLst>
    <p:extLst>
      <p:ext uri="{BB962C8B-B14F-4D97-AF65-F5344CB8AC3E}">
        <p14:creationId xmlns:p14="http://schemas.microsoft.com/office/powerpoint/2010/main" val="299952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95"/>
        <p:cNvGrpSpPr/>
        <p:nvPr/>
      </p:nvGrpSpPr>
      <p:grpSpPr>
        <a:xfrm>
          <a:off x="0" y="0"/>
          <a:ext cx="0" cy="0"/>
          <a:chOff x="0" y="0"/>
          <a:chExt cx="0" cy="0"/>
        </a:xfrm>
      </p:grpSpPr>
      <p:sp>
        <p:nvSpPr>
          <p:cNvPr id="1097" name="Google Shape;1097;p80"/>
          <p:cNvSpPr txBox="1">
            <a:spLocks noGrp="1"/>
          </p:cNvSpPr>
          <p:nvPr>
            <p:ph type="title"/>
          </p:nvPr>
        </p:nvSpPr>
        <p:spPr>
          <a:xfrm>
            <a:off x="3776585" y="2010100"/>
            <a:ext cx="3910400" cy="1304400"/>
          </a:xfrm>
          <a:prstGeom prst="rect">
            <a:avLst/>
          </a:prstGeom>
        </p:spPr>
        <p:txBody>
          <a:bodyPr spcFirstLastPara="1" wrap="square" lIns="121900" tIns="121900" rIns="121900" bIns="121900" anchor="ctr" anchorCtr="0">
            <a:noAutofit/>
          </a:bodyPr>
          <a:lstStyle/>
          <a:p>
            <a:r>
              <a:rPr lang="en" b="1" dirty="0">
                <a:latin typeface="+mn-lt"/>
                <a:ea typeface="+mn-ea"/>
                <a:cs typeface="+mn-ea"/>
                <a:sym typeface="+mn-lt"/>
              </a:rPr>
              <a:t>02</a:t>
            </a:r>
            <a:endParaRPr b="1" dirty="0">
              <a:latin typeface="+mn-lt"/>
              <a:ea typeface="+mn-ea"/>
              <a:cs typeface="+mn-ea"/>
              <a:sym typeface="+mn-lt"/>
            </a:endParaRPr>
          </a:p>
        </p:txBody>
      </p:sp>
      <p:sp>
        <p:nvSpPr>
          <p:cNvPr id="7" name="TextBox 6">
            <a:extLst>
              <a:ext uri="{FF2B5EF4-FFF2-40B4-BE49-F238E27FC236}">
                <a16:creationId xmlns:a16="http://schemas.microsoft.com/office/drawing/2014/main" id="{07CF40F6-4610-142D-B869-92C03F5D6AD5}"/>
              </a:ext>
            </a:extLst>
          </p:cNvPr>
          <p:cNvSpPr txBox="1"/>
          <p:nvPr/>
        </p:nvSpPr>
        <p:spPr>
          <a:xfrm>
            <a:off x="1768365" y="3543501"/>
            <a:ext cx="8239235" cy="735138"/>
          </a:xfrm>
          <a:prstGeom prst="rect">
            <a:avLst/>
          </a:prstGeom>
          <a:solidFill>
            <a:schemeClr val="accent2">
              <a:lumMod val="20000"/>
              <a:lumOff val="80000"/>
            </a:schemeClr>
          </a:solidFill>
        </p:spPr>
        <p:txBody>
          <a:bodyPr wrap="square">
            <a:spAutoFit/>
          </a:bodyPr>
          <a:lstStyle/>
          <a:p>
            <a:pPr algn="ctr" defTabSz="609630">
              <a:lnSpc>
                <a:spcPct val="150000"/>
              </a:lnSpc>
            </a:pPr>
            <a:r>
              <a:rPr lang="en-US" sz="3200" b="1" dirty="0">
                <a:latin typeface="UTM Avo"/>
                <a:ea typeface="+mn-ea"/>
                <a:cs typeface="+mn-ea"/>
                <a:sym typeface="+mn-lt"/>
              </a:rPr>
              <a:t>AN TOÀN KHI ĐI BƠI HOẶC TẬP BƠI</a:t>
            </a:r>
          </a:p>
        </p:txBody>
      </p:sp>
    </p:spTree>
    <p:custDataLst>
      <p:tags r:id="rId1"/>
    </p:custDataLst>
    <p:extLst>
      <p:ext uri="{BB962C8B-B14F-4D97-AF65-F5344CB8AC3E}">
        <p14:creationId xmlns:p14="http://schemas.microsoft.com/office/powerpoint/2010/main" val="631935188"/>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grpSp>
        <p:nvGrpSpPr>
          <p:cNvPr id="18" name="Group 17"/>
          <p:cNvGrpSpPr/>
          <p:nvPr/>
        </p:nvGrpSpPr>
        <p:grpSpPr>
          <a:xfrm>
            <a:off x="1295908" y="1584667"/>
            <a:ext cx="10158484" cy="880897"/>
            <a:chOff x="1439909" y="598154"/>
            <a:chExt cx="15237727" cy="1321346"/>
          </a:xfrm>
        </p:grpSpPr>
        <p:grpSp>
          <p:nvGrpSpPr>
            <p:cNvPr id="2" name="Google Shape;1749;p44"/>
            <p:cNvGrpSpPr/>
            <p:nvPr/>
          </p:nvGrpSpPr>
          <p:grpSpPr>
            <a:xfrm>
              <a:off x="1439909" y="598154"/>
              <a:ext cx="1310966" cy="1321346"/>
              <a:chOff x="308475" y="958150"/>
              <a:chExt cx="3516927" cy="3546470"/>
            </a:xfrm>
          </p:grpSpPr>
          <p:sp>
            <p:nvSpPr>
              <p:cNvPr id="3" name="Google Shape;1750;p44"/>
              <p:cNvSpPr/>
              <p:nvPr/>
            </p:nvSpPr>
            <p:spPr>
              <a:xfrm>
                <a:off x="336059" y="1973328"/>
                <a:ext cx="2494854" cy="2503708"/>
              </a:xfrm>
              <a:custGeom>
                <a:avLst/>
                <a:gdLst/>
                <a:ahLst/>
                <a:cxnLst/>
                <a:rect l="l" t="t" r="r" b="b"/>
                <a:pathLst>
                  <a:path w="5065" h="5083" extrusionOk="0">
                    <a:moveTo>
                      <a:pt x="2523" y="0"/>
                    </a:moveTo>
                    <a:cubicBezTo>
                      <a:pt x="1137" y="0"/>
                      <a:pt x="0" y="1132"/>
                      <a:pt x="0" y="2541"/>
                    </a:cubicBezTo>
                    <a:cubicBezTo>
                      <a:pt x="0" y="3946"/>
                      <a:pt x="1137" y="5083"/>
                      <a:pt x="2523" y="5083"/>
                    </a:cubicBezTo>
                    <a:cubicBezTo>
                      <a:pt x="3928" y="5083"/>
                      <a:pt x="5064" y="3946"/>
                      <a:pt x="5064" y="2541"/>
                    </a:cubicBezTo>
                    <a:cubicBezTo>
                      <a:pt x="5064" y="1132"/>
                      <a:pt x="3928" y="0"/>
                      <a:pt x="2523" y="0"/>
                    </a:cubicBezTo>
                    <a:close/>
                  </a:path>
                </a:pathLst>
              </a:custGeom>
              <a:solidFill>
                <a:srgbClr val="AEE2F4"/>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sp>
            <p:nvSpPr>
              <p:cNvPr id="4" name="Google Shape;1751;p44"/>
              <p:cNvSpPr/>
              <p:nvPr/>
            </p:nvSpPr>
            <p:spPr>
              <a:xfrm>
                <a:off x="308475" y="1952641"/>
                <a:ext cx="2549529" cy="2551979"/>
              </a:xfrm>
              <a:custGeom>
                <a:avLst/>
                <a:gdLst/>
                <a:ahLst/>
                <a:cxnLst/>
                <a:rect l="l" t="t" r="r" b="b"/>
                <a:pathLst>
                  <a:path w="5176" h="5181" extrusionOk="0">
                    <a:moveTo>
                      <a:pt x="2579" y="98"/>
                    </a:moveTo>
                    <a:cubicBezTo>
                      <a:pt x="3965" y="98"/>
                      <a:pt x="5083" y="1216"/>
                      <a:pt x="5083" y="2583"/>
                    </a:cubicBezTo>
                    <a:cubicBezTo>
                      <a:pt x="5083" y="3970"/>
                      <a:pt x="3965" y="5065"/>
                      <a:pt x="2579" y="5065"/>
                    </a:cubicBezTo>
                    <a:cubicBezTo>
                      <a:pt x="1211" y="5065"/>
                      <a:pt x="93" y="3970"/>
                      <a:pt x="93" y="2583"/>
                    </a:cubicBezTo>
                    <a:cubicBezTo>
                      <a:pt x="93" y="1216"/>
                      <a:pt x="1211" y="98"/>
                      <a:pt x="2579" y="98"/>
                    </a:cubicBezTo>
                    <a:close/>
                    <a:moveTo>
                      <a:pt x="2579" y="0"/>
                    </a:moveTo>
                    <a:cubicBezTo>
                      <a:pt x="1156" y="0"/>
                      <a:pt x="1" y="1156"/>
                      <a:pt x="1" y="2583"/>
                    </a:cubicBezTo>
                    <a:cubicBezTo>
                      <a:pt x="1" y="4007"/>
                      <a:pt x="1156" y="5180"/>
                      <a:pt x="2579" y="5180"/>
                    </a:cubicBezTo>
                    <a:cubicBezTo>
                      <a:pt x="4021" y="5180"/>
                      <a:pt x="5176" y="4007"/>
                      <a:pt x="5176" y="2583"/>
                    </a:cubicBezTo>
                    <a:cubicBezTo>
                      <a:pt x="5176" y="1156"/>
                      <a:pt x="4021" y="0"/>
                      <a:pt x="2579" y="0"/>
                    </a:cubicBezTo>
                    <a:close/>
                  </a:path>
                </a:pathLst>
              </a:custGeom>
              <a:solidFill>
                <a:srgbClr val="3E285A"/>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sp>
            <p:nvSpPr>
              <p:cNvPr id="5" name="Google Shape;1752;p44"/>
              <p:cNvSpPr/>
              <p:nvPr/>
            </p:nvSpPr>
            <p:spPr>
              <a:xfrm>
                <a:off x="563624" y="2209760"/>
                <a:ext cx="2039722" cy="2028383"/>
              </a:xfrm>
              <a:custGeom>
                <a:avLst/>
                <a:gdLst/>
                <a:ahLst/>
                <a:cxnLst/>
                <a:rect l="l" t="t" r="r" b="b"/>
                <a:pathLst>
                  <a:path w="4141" h="4118" extrusionOk="0">
                    <a:moveTo>
                      <a:pt x="2061" y="1"/>
                    </a:moveTo>
                    <a:cubicBezTo>
                      <a:pt x="924" y="1"/>
                      <a:pt x="0" y="925"/>
                      <a:pt x="0" y="2061"/>
                    </a:cubicBezTo>
                    <a:cubicBezTo>
                      <a:pt x="0" y="3193"/>
                      <a:pt x="924" y="4118"/>
                      <a:pt x="2061" y="4118"/>
                    </a:cubicBezTo>
                    <a:cubicBezTo>
                      <a:pt x="3216" y="4118"/>
                      <a:pt x="4140" y="3193"/>
                      <a:pt x="4140" y="2061"/>
                    </a:cubicBezTo>
                    <a:cubicBezTo>
                      <a:pt x="4140" y="925"/>
                      <a:pt x="3216" y="1"/>
                      <a:pt x="2061" y="1"/>
                    </a:cubicBezTo>
                    <a:close/>
                  </a:path>
                </a:pathLst>
              </a:custGeom>
              <a:solidFill>
                <a:srgbClr val="00C7E6"/>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sp>
            <p:nvSpPr>
              <p:cNvPr id="6" name="Google Shape;1753;p44"/>
              <p:cNvSpPr/>
              <p:nvPr/>
            </p:nvSpPr>
            <p:spPr>
              <a:xfrm>
                <a:off x="536041" y="2180206"/>
                <a:ext cx="2085531" cy="2087490"/>
              </a:xfrm>
              <a:custGeom>
                <a:avLst/>
                <a:gdLst/>
                <a:ahLst/>
                <a:cxnLst/>
                <a:rect l="l" t="t" r="r" b="b"/>
                <a:pathLst>
                  <a:path w="4234" h="4238" extrusionOk="0">
                    <a:moveTo>
                      <a:pt x="2117" y="98"/>
                    </a:moveTo>
                    <a:cubicBezTo>
                      <a:pt x="3235" y="98"/>
                      <a:pt x="4136" y="1003"/>
                      <a:pt x="4136" y="2121"/>
                    </a:cubicBezTo>
                    <a:cubicBezTo>
                      <a:pt x="4136" y="3235"/>
                      <a:pt x="3235" y="4141"/>
                      <a:pt x="2117" y="4141"/>
                    </a:cubicBezTo>
                    <a:cubicBezTo>
                      <a:pt x="1017" y="4141"/>
                      <a:pt x="116" y="3235"/>
                      <a:pt x="116" y="2121"/>
                    </a:cubicBezTo>
                    <a:cubicBezTo>
                      <a:pt x="116" y="1003"/>
                      <a:pt x="1017" y="98"/>
                      <a:pt x="2117" y="98"/>
                    </a:cubicBezTo>
                    <a:close/>
                    <a:moveTo>
                      <a:pt x="2117" y="1"/>
                    </a:moveTo>
                    <a:cubicBezTo>
                      <a:pt x="962" y="1"/>
                      <a:pt x="1" y="943"/>
                      <a:pt x="1" y="2121"/>
                    </a:cubicBezTo>
                    <a:cubicBezTo>
                      <a:pt x="1" y="3295"/>
                      <a:pt x="962" y="4238"/>
                      <a:pt x="2117" y="4238"/>
                    </a:cubicBezTo>
                    <a:cubicBezTo>
                      <a:pt x="3291" y="4238"/>
                      <a:pt x="4233" y="3295"/>
                      <a:pt x="4233" y="2121"/>
                    </a:cubicBezTo>
                    <a:cubicBezTo>
                      <a:pt x="4233" y="943"/>
                      <a:pt x="3291" y="1"/>
                      <a:pt x="2117" y="1"/>
                    </a:cubicBezTo>
                    <a:close/>
                  </a:path>
                </a:pathLst>
              </a:custGeom>
              <a:solidFill>
                <a:srgbClr val="3E285A"/>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sp>
            <p:nvSpPr>
              <p:cNvPr id="7" name="Google Shape;1754;p44"/>
              <p:cNvSpPr/>
              <p:nvPr/>
            </p:nvSpPr>
            <p:spPr>
              <a:xfrm>
                <a:off x="838969" y="2485105"/>
                <a:ext cx="1489032" cy="1480158"/>
              </a:xfrm>
              <a:custGeom>
                <a:avLst/>
                <a:gdLst/>
                <a:ahLst/>
                <a:cxnLst/>
                <a:rect l="l" t="t" r="r" b="b"/>
                <a:pathLst>
                  <a:path w="3023" h="3005" extrusionOk="0">
                    <a:moveTo>
                      <a:pt x="1502" y="1"/>
                    </a:moveTo>
                    <a:cubicBezTo>
                      <a:pt x="675" y="1"/>
                      <a:pt x="0" y="671"/>
                      <a:pt x="0" y="1502"/>
                    </a:cubicBezTo>
                    <a:cubicBezTo>
                      <a:pt x="0" y="2329"/>
                      <a:pt x="675" y="3004"/>
                      <a:pt x="1502" y="3004"/>
                    </a:cubicBezTo>
                    <a:cubicBezTo>
                      <a:pt x="2348" y="3004"/>
                      <a:pt x="3022" y="2329"/>
                      <a:pt x="3022" y="1502"/>
                    </a:cubicBezTo>
                    <a:cubicBezTo>
                      <a:pt x="3022" y="671"/>
                      <a:pt x="2348" y="1"/>
                      <a:pt x="1502" y="1"/>
                    </a:cubicBezTo>
                    <a:close/>
                  </a:path>
                </a:pathLst>
              </a:custGeom>
              <a:solidFill>
                <a:srgbClr val="AEE2F4"/>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sp>
            <p:nvSpPr>
              <p:cNvPr id="8" name="Google Shape;1755;p44"/>
              <p:cNvSpPr/>
              <p:nvPr/>
            </p:nvSpPr>
            <p:spPr>
              <a:xfrm>
                <a:off x="820744" y="2455551"/>
                <a:ext cx="1525482" cy="1536803"/>
              </a:xfrm>
              <a:custGeom>
                <a:avLst/>
                <a:gdLst/>
                <a:ahLst/>
                <a:cxnLst/>
                <a:rect l="l" t="t" r="r" b="b"/>
                <a:pathLst>
                  <a:path w="3097" h="3120" extrusionOk="0">
                    <a:moveTo>
                      <a:pt x="1539" y="116"/>
                    </a:moveTo>
                    <a:cubicBezTo>
                      <a:pt x="2348" y="116"/>
                      <a:pt x="3004" y="754"/>
                      <a:pt x="3004" y="1562"/>
                    </a:cubicBezTo>
                    <a:cubicBezTo>
                      <a:pt x="3004" y="2371"/>
                      <a:pt x="2348" y="3022"/>
                      <a:pt x="1539" y="3022"/>
                    </a:cubicBezTo>
                    <a:cubicBezTo>
                      <a:pt x="749" y="3022"/>
                      <a:pt x="93" y="2371"/>
                      <a:pt x="93" y="1562"/>
                    </a:cubicBezTo>
                    <a:cubicBezTo>
                      <a:pt x="93" y="754"/>
                      <a:pt x="749" y="116"/>
                      <a:pt x="1539" y="116"/>
                    </a:cubicBezTo>
                    <a:close/>
                    <a:moveTo>
                      <a:pt x="1539" y="1"/>
                    </a:moveTo>
                    <a:cubicBezTo>
                      <a:pt x="694" y="1"/>
                      <a:pt x="0" y="712"/>
                      <a:pt x="0" y="1562"/>
                    </a:cubicBezTo>
                    <a:cubicBezTo>
                      <a:pt x="0" y="2426"/>
                      <a:pt x="694" y="3119"/>
                      <a:pt x="1539" y="3119"/>
                    </a:cubicBezTo>
                    <a:cubicBezTo>
                      <a:pt x="2403" y="3119"/>
                      <a:pt x="3096" y="2426"/>
                      <a:pt x="3096" y="1562"/>
                    </a:cubicBezTo>
                    <a:cubicBezTo>
                      <a:pt x="3096" y="712"/>
                      <a:pt x="2403" y="1"/>
                      <a:pt x="1539" y="1"/>
                    </a:cubicBezTo>
                    <a:close/>
                  </a:path>
                </a:pathLst>
              </a:custGeom>
              <a:solidFill>
                <a:srgbClr val="3E285A"/>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sp>
            <p:nvSpPr>
              <p:cNvPr id="9" name="Google Shape;1756;p44"/>
              <p:cNvSpPr/>
              <p:nvPr/>
            </p:nvSpPr>
            <p:spPr>
              <a:xfrm>
                <a:off x="1275876" y="2920040"/>
                <a:ext cx="615217" cy="607825"/>
              </a:xfrm>
              <a:custGeom>
                <a:avLst/>
                <a:gdLst/>
                <a:ahLst/>
                <a:cxnLst/>
                <a:rect l="l" t="t" r="r" b="b"/>
                <a:pathLst>
                  <a:path w="1249" h="1234" extrusionOk="0">
                    <a:moveTo>
                      <a:pt x="615" y="0"/>
                    </a:moveTo>
                    <a:cubicBezTo>
                      <a:pt x="287" y="0"/>
                      <a:pt x="1" y="273"/>
                      <a:pt x="1" y="619"/>
                    </a:cubicBezTo>
                    <a:cubicBezTo>
                      <a:pt x="1" y="966"/>
                      <a:pt x="287" y="1234"/>
                      <a:pt x="615" y="1234"/>
                    </a:cubicBezTo>
                    <a:cubicBezTo>
                      <a:pt x="962" y="1234"/>
                      <a:pt x="1248" y="966"/>
                      <a:pt x="1248" y="619"/>
                    </a:cubicBezTo>
                    <a:cubicBezTo>
                      <a:pt x="1248" y="273"/>
                      <a:pt x="962" y="0"/>
                      <a:pt x="615" y="0"/>
                    </a:cubicBezTo>
                    <a:close/>
                  </a:path>
                </a:pathLst>
              </a:custGeom>
              <a:solidFill>
                <a:srgbClr val="00C7E6"/>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sp>
            <p:nvSpPr>
              <p:cNvPr id="10" name="Google Shape;1757;p44"/>
              <p:cNvSpPr/>
              <p:nvPr/>
            </p:nvSpPr>
            <p:spPr>
              <a:xfrm>
                <a:off x="1255188" y="2892457"/>
                <a:ext cx="656100" cy="662992"/>
              </a:xfrm>
              <a:custGeom>
                <a:avLst/>
                <a:gdLst/>
                <a:ahLst/>
                <a:cxnLst/>
                <a:rect l="l" t="t" r="r" b="b"/>
                <a:pathLst>
                  <a:path w="1332" h="1346" extrusionOk="0">
                    <a:moveTo>
                      <a:pt x="657" y="116"/>
                    </a:moveTo>
                    <a:cubicBezTo>
                      <a:pt x="985" y="116"/>
                      <a:pt x="1235" y="366"/>
                      <a:pt x="1235" y="675"/>
                    </a:cubicBezTo>
                    <a:cubicBezTo>
                      <a:pt x="1235" y="980"/>
                      <a:pt x="985" y="1253"/>
                      <a:pt x="657" y="1253"/>
                    </a:cubicBezTo>
                    <a:cubicBezTo>
                      <a:pt x="348" y="1253"/>
                      <a:pt x="98" y="980"/>
                      <a:pt x="98" y="675"/>
                    </a:cubicBezTo>
                    <a:cubicBezTo>
                      <a:pt x="98" y="366"/>
                      <a:pt x="348" y="116"/>
                      <a:pt x="657" y="116"/>
                    </a:cubicBezTo>
                    <a:close/>
                    <a:moveTo>
                      <a:pt x="657" y="1"/>
                    </a:moveTo>
                    <a:cubicBezTo>
                      <a:pt x="292" y="1"/>
                      <a:pt x="1" y="306"/>
                      <a:pt x="1" y="675"/>
                    </a:cubicBezTo>
                    <a:cubicBezTo>
                      <a:pt x="1" y="1040"/>
                      <a:pt x="292" y="1345"/>
                      <a:pt x="657" y="1345"/>
                    </a:cubicBezTo>
                    <a:cubicBezTo>
                      <a:pt x="1041" y="1345"/>
                      <a:pt x="1332" y="1040"/>
                      <a:pt x="1332" y="675"/>
                    </a:cubicBezTo>
                    <a:cubicBezTo>
                      <a:pt x="1332" y="306"/>
                      <a:pt x="1041" y="1"/>
                      <a:pt x="657" y="1"/>
                    </a:cubicBezTo>
                    <a:close/>
                  </a:path>
                </a:pathLst>
              </a:custGeom>
              <a:solidFill>
                <a:srgbClr val="3E285A"/>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sp>
            <p:nvSpPr>
              <p:cNvPr id="11" name="Google Shape;1758;p44"/>
              <p:cNvSpPr/>
              <p:nvPr/>
            </p:nvSpPr>
            <p:spPr>
              <a:xfrm>
                <a:off x="1578804" y="1469926"/>
                <a:ext cx="1791468" cy="1755502"/>
              </a:xfrm>
              <a:custGeom>
                <a:avLst/>
                <a:gdLst/>
                <a:ahLst/>
                <a:cxnLst/>
                <a:rect l="l" t="t" r="r" b="b"/>
                <a:pathLst>
                  <a:path w="3637" h="3564" extrusionOk="0">
                    <a:moveTo>
                      <a:pt x="0" y="3563"/>
                    </a:moveTo>
                    <a:lnTo>
                      <a:pt x="3636" y="1"/>
                    </a:lnTo>
                    <a:close/>
                  </a:path>
                </a:pathLst>
              </a:custGeom>
              <a:solidFill>
                <a:srgbClr val="FFFFFF"/>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sp>
            <p:nvSpPr>
              <p:cNvPr id="12" name="Google Shape;1759;p44"/>
              <p:cNvSpPr/>
              <p:nvPr/>
            </p:nvSpPr>
            <p:spPr>
              <a:xfrm>
                <a:off x="1569445" y="1449731"/>
                <a:ext cx="1821515" cy="1793922"/>
              </a:xfrm>
              <a:custGeom>
                <a:avLst/>
                <a:gdLst/>
                <a:ahLst/>
                <a:cxnLst/>
                <a:rect l="l" t="t" r="r" b="b"/>
                <a:pathLst>
                  <a:path w="3698" h="3642" extrusionOk="0">
                    <a:moveTo>
                      <a:pt x="3619" y="0"/>
                    </a:moveTo>
                    <a:lnTo>
                      <a:pt x="1" y="3563"/>
                    </a:lnTo>
                    <a:lnTo>
                      <a:pt x="56" y="3641"/>
                    </a:lnTo>
                    <a:lnTo>
                      <a:pt x="3697" y="60"/>
                    </a:lnTo>
                    <a:lnTo>
                      <a:pt x="3619" y="0"/>
                    </a:lnTo>
                    <a:close/>
                  </a:path>
                </a:pathLst>
              </a:custGeom>
              <a:solidFill>
                <a:srgbClr val="3E285A"/>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sp>
            <p:nvSpPr>
              <p:cNvPr id="13" name="Google Shape;1760;p44"/>
              <p:cNvSpPr/>
              <p:nvPr/>
            </p:nvSpPr>
            <p:spPr>
              <a:xfrm>
                <a:off x="2641270" y="1005929"/>
                <a:ext cx="729000" cy="1184126"/>
              </a:xfrm>
              <a:custGeom>
                <a:avLst/>
                <a:gdLst/>
                <a:ahLst/>
                <a:cxnLst/>
                <a:rect l="l" t="t" r="r" b="b"/>
                <a:pathLst>
                  <a:path w="1480" h="2404" extrusionOk="0">
                    <a:moveTo>
                      <a:pt x="1309" y="0"/>
                    </a:moveTo>
                    <a:lnTo>
                      <a:pt x="153" y="1289"/>
                    </a:lnTo>
                    <a:lnTo>
                      <a:pt x="1" y="2403"/>
                    </a:lnTo>
                    <a:lnTo>
                      <a:pt x="1479" y="943"/>
                    </a:lnTo>
                    <a:lnTo>
                      <a:pt x="1309" y="0"/>
                    </a:lnTo>
                    <a:close/>
                  </a:path>
                </a:pathLst>
              </a:custGeom>
              <a:solidFill>
                <a:srgbClr val="866AAC"/>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sp>
            <p:nvSpPr>
              <p:cNvPr id="14" name="Google Shape;1761;p44"/>
              <p:cNvSpPr/>
              <p:nvPr/>
            </p:nvSpPr>
            <p:spPr>
              <a:xfrm>
                <a:off x="2602850" y="958150"/>
                <a:ext cx="796974" cy="1299879"/>
              </a:xfrm>
              <a:custGeom>
                <a:avLst/>
                <a:gdLst/>
                <a:ahLst/>
                <a:cxnLst/>
                <a:rect l="l" t="t" r="r" b="b"/>
                <a:pathLst>
                  <a:path w="1618" h="2639" extrusionOk="0">
                    <a:moveTo>
                      <a:pt x="1350" y="213"/>
                    </a:moveTo>
                    <a:lnTo>
                      <a:pt x="1502" y="1021"/>
                    </a:lnTo>
                    <a:lnTo>
                      <a:pt x="134" y="2366"/>
                    </a:lnTo>
                    <a:lnTo>
                      <a:pt x="268" y="1405"/>
                    </a:lnTo>
                    <a:lnTo>
                      <a:pt x="1350" y="213"/>
                    </a:lnTo>
                    <a:close/>
                    <a:moveTo>
                      <a:pt x="1423" y="0"/>
                    </a:moveTo>
                    <a:lnTo>
                      <a:pt x="171" y="1368"/>
                    </a:lnTo>
                    <a:lnTo>
                      <a:pt x="0" y="2639"/>
                    </a:lnTo>
                    <a:lnTo>
                      <a:pt x="116" y="2542"/>
                    </a:lnTo>
                    <a:lnTo>
                      <a:pt x="1618" y="1040"/>
                    </a:lnTo>
                    <a:lnTo>
                      <a:pt x="1423" y="0"/>
                    </a:lnTo>
                    <a:close/>
                  </a:path>
                </a:pathLst>
              </a:custGeom>
              <a:solidFill>
                <a:srgbClr val="3E285A"/>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sp>
            <p:nvSpPr>
              <p:cNvPr id="15" name="Google Shape;1762;p44"/>
              <p:cNvSpPr/>
              <p:nvPr/>
            </p:nvSpPr>
            <p:spPr>
              <a:xfrm>
                <a:off x="2641270" y="1469926"/>
                <a:ext cx="1138816" cy="740325"/>
              </a:xfrm>
              <a:custGeom>
                <a:avLst/>
                <a:gdLst/>
                <a:ahLst/>
                <a:cxnLst/>
                <a:rect l="l" t="t" r="r" b="b"/>
                <a:pathLst>
                  <a:path w="2312" h="1503" extrusionOk="0">
                    <a:moveTo>
                      <a:pt x="1479" y="1"/>
                    </a:moveTo>
                    <a:lnTo>
                      <a:pt x="1" y="1461"/>
                    </a:lnTo>
                    <a:lnTo>
                      <a:pt x="846" y="1503"/>
                    </a:lnTo>
                    <a:lnTo>
                      <a:pt x="2311" y="135"/>
                    </a:lnTo>
                    <a:lnTo>
                      <a:pt x="1479" y="1"/>
                    </a:lnTo>
                    <a:close/>
                  </a:path>
                </a:pathLst>
              </a:custGeom>
              <a:solidFill>
                <a:srgbClr val="FF6180"/>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sp>
            <p:nvSpPr>
              <p:cNvPr id="16" name="Google Shape;1763;p44"/>
              <p:cNvSpPr/>
              <p:nvPr/>
            </p:nvSpPr>
            <p:spPr>
              <a:xfrm>
                <a:off x="2584625" y="1440372"/>
                <a:ext cx="1240778" cy="788104"/>
              </a:xfrm>
              <a:custGeom>
                <a:avLst/>
                <a:gdLst/>
                <a:ahLst/>
                <a:cxnLst/>
                <a:rect l="l" t="t" r="r" b="b"/>
                <a:pathLst>
                  <a:path w="2519" h="1600" extrusionOk="0">
                    <a:moveTo>
                      <a:pt x="1618" y="98"/>
                    </a:moveTo>
                    <a:lnTo>
                      <a:pt x="2311" y="213"/>
                    </a:lnTo>
                    <a:lnTo>
                      <a:pt x="943" y="1503"/>
                    </a:lnTo>
                    <a:lnTo>
                      <a:pt x="231" y="1484"/>
                    </a:lnTo>
                    <a:lnTo>
                      <a:pt x="1618" y="98"/>
                    </a:lnTo>
                    <a:close/>
                    <a:moveTo>
                      <a:pt x="1576" y="1"/>
                    </a:moveTo>
                    <a:lnTo>
                      <a:pt x="1558" y="19"/>
                    </a:lnTo>
                    <a:lnTo>
                      <a:pt x="0" y="1581"/>
                    </a:lnTo>
                    <a:lnTo>
                      <a:pt x="980" y="1600"/>
                    </a:lnTo>
                    <a:lnTo>
                      <a:pt x="2519" y="158"/>
                    </a:lnTo>
                    <a:lnTo>
                      <a:pt x="1576" y="1"/>
                    </a:lnTo>
                    <a:close/>
                  </a:path>
                </a:pathLst>
              </a:custGeom>
              <a:solidFill>
                <a:srgbClr val="3E285A"/>
              </a:solidFill>
              <a:ln>
                <a:noFill/>
              </a:ln>
            </p:spPr>
            <p:txBody>
              <a:bodyPr spcFirstLastPara="1" wrap="square" lIns="60950" tIns="60950" rIns="60950" bIns="60950" anchor="ctr" anchorCtr="0">
                <a:noAutofit/>
              </a:bodyPr>
              <a:lstStyle/>
              <a:p>
                <a:pPr defTabSz="609630">
                  <a:buClrTx/>
                  <a:defRPr/>
                </a:pPr>
                <a:endParaRPr sz="1200">
                  <a:solidFill>
                    <a:sysClr val="windowText" lastClr="000000"/>
                  </a:solidFill>
                  <a:latin typeface="UTM Avo"/>
                  <a:ea typeface="+mn-ea"/>
                  <a:cs typeface="+mn-ea"/>
                  <a:sym typeface="+mn-lt"/>
                </a:endParaRPr>
              </a:p>
            </p:txBody>
          </p:sp>
        </p:grpSp>
        <p:sp>
          <p:nvSpPr>
            <p:cNvPr id="17" name="Rectangle 16"/>
            <p:cNvSpPr/>
            <p:nvPr/>
          </p:nvSpPr>
          <p:spPr>
            <a:xfrm>
              <a:off x="2507410" y="819544"/>
              <a:ext cx="14170226" cy="931314"/>
            </a:xfrm>
            <a:prstGeom prst="rect">
              <a:avLst/>
            </a:prstGeom>
          </p:spPr>
          <p:txBody>
            <a:bodyPr wrap="none">
              <a:spAutoFit/>
            </a:bodyPr>
            <a:lstStyle/>
            <a:p>
              <a:pPr algn="just" defTabSz="609630">
                <a:lnSpc>
                  <a:spcPct val="150000"/>
                </a:lnSpc>
              </a:pPr>
              <a:r>
                <a:rPr lang="vi-VN" sz="2667" dirty="0">
                  <a:latin typeface="+mn-lt"/>
                  <a:ea typeface="+mn-ea"/>
                  <a:cs typeface="+mn-ea"/>
                  <a:sym typeface="+mn-lt"/>
                </a:rPr>
                <a:t>Nêu một số nguyên tắc an toàn khi đi bơi hoặc </a:t>
              </a:r>
              <a:r>
                <a:rPr lang="vi-VN" sz="2667">
                  <a:latin typeface="+mn-lt"/>
                  <a:ea typeface="+mn-ea"/>
                  <a:cs typeface="+mn-ea"/>
                  <a:sym typeface="+mn-lt"/>
                </a:rPr>
                <a:t>tập bơi</a:t>
              </a:r>
              <a:r>
                <a:rPr lang="en-US" sz="2667">
                  <a:latin typeface="+mn-lt"/>
                  <a:ea typeface="+mn-ea"/>
                  <a:cs typeface="+mn-ea"/>
                  <a:sym typeface="+mn-lt"/>
                </a:rPr>
                <a:t>.</a:t>
              </a:r>
              <a:endParaRPr lang="en-US" sz="2667" dirty="0">
                <a:latin typeface="UTM Avo"/>
                <a:ea typeface="+mn-ea"/>
                <a:cs typeface="+mn-ea"/>
                <a:sym typeface="+mn-lt"/>
              </a:endParaRPr>
            </a:p>
          </p:txBody>
        </p:sp>
      </p:grpSp>
      <p:sp>
        <p:nvSpPr>
          <p:cNvPr id="19" name="Rounded Rectangle 18"/>
          <p:cNvSpPr/>
          <p:nvPr/>
        </p:nvSpPr>
        <p:spPr>
          <a:xfrm>
            <a:off x="393597" y="2624432"/>
            <a:ext cx="3036951" cy="2328333"/>
          </a:xfrm>
          <a:prstGeom prst="roundRect">
            <a:avLst/>
          </a:prstGeom>
          <a:solidFill>
            <a:srgbClr val="F3FCC8"/>
          </a:solidFill>
          <a:ln w="25400" cap="flat" cmpd="sng" algn="ctr">
            <a:solidFill>
              <a:srgbClr val="00B050"/>
            </a:solidFill>
            <a:prstDash val="dash"/>
          </a:ln>
          <a:effectLst/>
        </p:spPr>
        <p:txBody>
          <a:bodyPr rtlCol="0" anchor="ctr"/>
          <a:lstStyle/>
          <a:p>
            <a:pPr algn="ctr" defTabSz="609630">
              <a:lnSpc>
                <a:spcPct val="150000"/>
              </a:lnSpc>
              <a:buClrTx/>
              <a:defRPr/>
            </a:pPr>
            <a:r>
              <a:rPr lang="vi-VN" sz="2667" dirty="0">
                <a:solidFill>
                  <a:srgbClr val="555555">
                    <a:lumMod val="50000"/>
                  </a:srgbClr>
                </a:solidFill>
                <a:latin typeface="+mn-lt"/>
                <a:ea typeface="+mn-ea"/>
                <a:cs typeface="+mn-ea"/>
                <a:sym typeface="+mn-lt"/>
              </a:rPr>
              <a:t>Không bơi khi quá đói hoặc </a:t>
            </a:r>
            <a:r>
              <a:rPr lang="vi-VN" sz="2667">
                <a:solidFill>
                  <a:srgbClr val="555555">
                    <a:lumMod val="50000"/>
                  </a:srgbClr>
                </a:solidFill>
                <a:latin typeface="+mn-lt"/>
                <a:ea typeface="+mn-ea"/>
                <a:cs typeface="+mn-ea"/>
                <a:sym typeface="+mn-lt"/>
              </a:rPr>
              <a:t>quá no</a:t>
            </a:r>
            <a:r>
              <a:rPr lang="en-US" sz="2667">
                <a:solidFill>
                  <a:srgbClr val="555555">
                    <a:lumMod val="50000"/>
                  </a:srgbClr>
                </a:solidFill>
                <a:latin typeface="+mn-lt"/>
                <a:ea typeface="+mn-ea"/>
                <a:cs typeface="+mn-ea"/>
                <a:sym typeface="+mn-lt"/>
              </a:rPr>
              <a:t>.</a:t>
            </a:r>
            <a:endParaRPr lang="en-US" sz="2667" dirty="0">
              <a:solidFill>
                <a:srgbClr val="555555">
                  <a:lumMod val="50000"/>
                </a:srgbClr>
              </a:solidFill>
              <a:latin typeface="UTM Avo"/>
              <a:ea typeface="+mn-ea"/>
              <a:cs typeface="+mn-ea"/>
              <a:sym typeface="+mn-lt"/>
            </a:endParaRPr>
          </a:p>
        </p:txBody>
      </p:sp>
      <p:sp>
        <p:nvSpPr>
          <p:cNvPr id="20" name="Rounded Rectangle 19"/>
          <p:cNvSpPr/>
          <p:nvPr/>
        </p:nvSpPr>
        <p:spPr>
          <a:xfrm>
            <a:off x="3814130" y="2624432"/>
            <a:ext cx="3036951" cy="2328333"/>
          </a:xfrm>
          <a:prstGeom prst="roundRect">
            <a:avLst/>
          </a:prstGeom>
          <a:solidFill>
            <a:srgbClr val="F3FCC8"/>
          </a:solidFill>
          <a:ln w="25400" cap="flat" cmpd="sng" algn="ctr">
            <a:solidFill>
              <a:srgbClr val="00B050"/>
            </a:solidFill>
            <a:prstDash val="dash"/>
          </a:ln>
          <a:effectLst/>
        </p:spPr>
        <p:txBody>
          <a:bodyPr rtlCol="0" anchor="ctr"/>
          <a:lstStyle/>
          <a:p>
            <a:pPr algn="ctr" defTabSz="609630">
              <a:lnSpc>
                <a:spcPct val="150000"/>
              </a:lnSpc>
              <a:buClrTx/>
              <a:defRPr/>
            </a:pPr>
            <a:r>
              <a:rPr lang="vi-VN" sz="2667" dirty="0">
                <a:solidFill>
                  <a:srgbClr val="555555">
                    <a:lumMod val="50000"/>
                  </a:srgbClr>
                </a:solidFill>
                <a:latin typeface="+mn-lt"/>
                <a:ea typeface="+mn-ea"/>
                <a:cs typeface="+mn-ea"/>
                <a:sym typeface="+mn-lt"/>
              </a:rPr>
              <a:t>Khởi động đúng cách và kĩ trước </a:t>
            </a:r>
            <a:r>
              <a:rPr lang="vi-VN" sz="2667">
                <a:solidFill>
                  <a:srgbClr val="555555">
                    <a:lumMod val="50000"/>
                  </a:srgbClr>
                </a:solidFill>
                <a:latin typeface="+mn-lt"/>
                <a:ea typeface="+mn-ea"/>
                <a:cs typeface="+mn-ea"/>
                <a:sym typeface="+mn-lt"/>
              </a:rPr>
              <a:t>khi bơi</a:t>
            </a:r>
            <a:r>
              <a:rPr lang="en-US" sz="2667">
                <a:solidFill>
                  <a:srgbClr val="555555">
                    <a:lumMod val="50000"/>
                  </a:srgbClr>
                </a:solidFill>
                <a:latin typeface="+mn-lt"/>
                <a:ea typeface="+mn-ea"/>
                <a:cs typeface="+mn-ea"/>
                <a:sym typeface="+mn-lt"/>
              </a:rPr>
              <a:t>.</a:t>
            </a:r>
            <a:endParaRPr lang="en-US" sz="2667" dirty="0">
              <a:solidFill>
                <a:srgbClr val="555555">
                  <a:lumMod val="50000"/>
                </a:srgbClr>
              </a:solidFill>
              <a:latin typeface="UTM Avo"/>
              <a:ea typeface="+mn-ea"/>
              <a:cs typeface="+mn-ea"/>
              <a:sym typeface="+mn-lt"/>
            </a:endParaRPr>
          </a:p>
        </p:txBody>
      </p:sp>
      <p:sp>
        <p:nvSpPr>
          <p:cNvPr id="21" name="Rounded Rectangle 20"/>
          <p:cNvSpPr/>
          <p:nvPr/>
        </p:nvSpPr>
        <p:spPr>
          <a:xfrm>
            <a:off x="7149996" y="2624432"/>
            <a:ext cx="4474737" cy="2328333"/>
          </a:xfrm>
          <a:prstGeom prst="roundRect">
            <a:avLst/>
          </a:prstGeom>
          <a:solidFill>
            <a:srgbClr val="F3FCC8"/>
          </a:solidFill>
          <a:ln w="25400" cap="flat" cmpd="sng" algn="ctr">
            <a:solidFill>
              <a:srgbClr val="00B050"/>
            </a:solidFill>
            <a:prstDash val="dash"/>
          </a:ln>
          <a:effectLst/>
        </p:spPr>
        <p:txBody>
          <a:bodyPr rtlCol="0" anchor="ctr"/>
          <a:lstStyle/>
          <a:p>
            <a:pPr algn="ctr" defTabSz="609630">
              <a:lnSpc>
                <a:spcPct val="150000"/>
              </a:lnSpc>
              <a:buClrTx/>
              <a:defRPr/>
            </a:pPr>
            <a:r>
              <a:rPr lang="vi-VN" sz="2667" dirty="0">
                <a:solidFill>
                  <a:srgbClr val="555555">
                    <a:lumMod val="50000"/>
                  </a:srgbClr>
                </a:solidFill>
                <a:latin typeface="+mn-lt"/>
                <a:ea typeface="+mn-ea"/>
                <a:cs typeface="+mn-ea"/>
                <a:sym typeface="+mn-lt"/>
              </a:rPr>
              <a:t>Không đi bơi một mình; phải có người lớn đi cùng hoặc có nhân viên </a:t>
            </a:r>
            <a:r>
              <a:rPr lang="vi-VN" sz="2667">
                <a:solidFill>
                  <a:srgbClr val="555555">
                    <a:lumMod val="50000"/>
                  </a:srgbClr>
                </a:solidFill>
                <a:latin typeface="+mn-lt"/>
                <a:ea typeface="+mn-ea"/>
                <a:cs typeface="+mn-ea"/>
                <a:sym typeface="+mn-lt"/>
              </a:rPr>
              <a:t>cứu hộ</a:t>
            </a:r>
            <a:r>
              <a:rPr lang="en-US" sz="2667">
                <a:solidFill>
                  <a:srgbClr val="555555">
                    <a:lumMod val="50000"/>
                  </a:srgbClr>
                </a:solidFill>
                <a:latin typeface="+mn-lt"/>
                <a:ea typeface="+mn-ea"/>
                <a:cs typeface="+mn-ea"/>
                <a:sym typeface="+mn-lt"/>
              </a:rPr>
              <a:t>.</a:t>
            </a:r>
            <a:endParaRPr lang="en-US" sz="2667" dirty="0">
              <a:solidFill>
                <a:srgbClr val="555555">
                  <a:lumMod val="50000"/>
                </a:srgbClr>
              </a:solidFill>
              <a:latin typeface="UTM Avo"/>
              <a:ea typeface="+mn-ea"/>
              <a:cs typeface="+mn-ea"/>
              <a:sym typeface="+mn-lt"/>
            </a:endParaRPr>
          </a:p>
        </p:txBody>
      </p:sp>
      <p:sp>
        <p:nvSpPr>
          <p:cNvPr id="22" name="Rounded Rectangle 21"/>
          <p:cNvSpPr/>
          <p:nvPr/>
        </p:nvSpPr>
        <p:spPr>
          <a:xfrm>
            <a:off x="393596" y="5270500"/>
            <a:ext cx="3036951" cy="1443567"/>
          </a:xfrm>
          <a:prstGeom prst="roundRect">
            <a:avLst/>
          </a:prstGeom>
          <a:solidFill>
            <a:srgbClr val="F3FCC8"/>
          </a:solidFill>
          <a:ln w="25400" cap="flat" cmpd="sng" algn="ctr">
            <a:solidFill>
              <a:srgbClr val="00B050"/>
            </a:solidFill>
            <a:prstDash val="dash"/>
          </a:ln>
          <a:effectLst/>
        </p:spPr>
        <p:txBody>
          <a:bodyPr rtlCol="0" anchor="ctr"/>
          <a:lstStyle/>
          <a:p>
            <a:pPr algn="ctr" defTabSz="609630">
              <a:lnSpc>
                <a:spcPct val="150000"/>
              </a:lnSpc>
              <a:buClrTx/>
              <a:defRPr/>
            </a:pPr>
            <a:r>
              <a:rPr lang="vi-VN" sz="2667" dirty="0">
                <a:solidFill>
                  <a:srgbClr val="555555">
                    <a:lumMod val="50000"/>
                  </a:srgbClr>
                </a:solidFill>
                <a:latin typeface="+mn-lt"/>
                <a:ea typeface="+mn-ea"/>
                <a:cs typeface="+mn-ea"/>
                <a:sym typeface="+mn-lt"/>
              </a:rPr>
              <a:t>Bơi lội </a:t>
            </a:r>
            <a:r>
              <a:rPr lang="vi-VN" sz="2667">
                <a:solidFill>
                  <a:srgbClr val="555555">
                    <a:lumMod val="50000"/>
                  </a:srgbClr>
                </a:solidFill>
                <a:latin typeface="+mn-lt"/>
                <a:ea typeface="+mn-ea"/>
                <a:cs typeface="+mn-ea"/>
                <a:sym typeface="+mn-lt"/>
              </a:rPr>
              <a:t>ở nơi</a:t>
            </a:r>
            <a:br>
              <a:rPr lang="en-US" sz="2667">
                <a:solidFill>
                  <a:srgbClr val="555555">
                    <a:lumMod val="50000"/>
                  </a:srgbClr>
                </a:solidFill>
                <a:latin typeface="+mn-lt"/>
                <a:ea typeface="+mn-ea"/>
                <a:cs typeface="+mn-ea"/>
                <a:sym typeface="+mn-lt"/>
              </a:rPr>
            </a:br>
            <a:r>
              <a:rPr lang="vi-VN" sz="2667">
                <a:solidFill>
                  <a:srgbClr val="555555">
                    <a:lumMod val="50000"/>
                  </a:srgbClr>
                </a:solidFill>
                <a:latin typeface="+mn-lt"/>
                <a:ea typeface="+mn-ea"/>
                <a:cs typeface="+mn-ea"/>
                <a:sym typeface="+mn-lt"/>
              </a:rPr>
              <a:t>quy định</a:t>
            </a:r>
            <a:r>
              <a:rPr lang="en-US" sz="2667">
                <a:solidFill>
                  <a:srgbClr val="555555">
                    <a:lumMod val="50000"/>
                  </a:srgbClr>
                </a:solidFill>
                <a:latin typeface="+mn-lt"/>
                <a:ea typeface="+mn-ea"/>
                <a:cs typeface="+mn-ea"/>
                <a:sym typeface="+mn-lt"/>
              </a:rPr>
              <a:t>.</a:t>
            </a:r>
            <a:endParaRPr lang="en-US" sz="2667" dirty="0">
              <a:solidFill>
                <a:srgbClr val="555555">
                  <a:lumMod val="50000"/>
                </a:srgbClr>
              </a:solidFill>
              <a:latin typeface="UTM Avo"/>
              <a:ea typeface="+mn-ea"/>
              <a:cs typeface="+mn-ea"/>
              <a:sym typeface="+mn-lt"/>
            </a:endParaRPr>
          </a:p>
        </p:txBody>
      </p:sp>
      <p:sp>
        <p:nvSpPr>
          <p:cNvPr id="23" name="Rounded Rectangle 22"/>
          <p:cNvSpPr/>
          <p:nvPr/>
        </p:nvSpPr>
        <p:spPr>
          <a:xfrm>
            <a:off x="3814129" y="5270500"/>
            <a:ext cx="3036951" cy="1443567"/>
          </a:xfrm>
          <a:prstGeom prst="roundRect">
            <a:avLst/>
          </a:prstGeom>
          <a:solidFill>
            <a:srgbClr val="F3FCC8"/>
          </a:solidFill>
          <a:ln w="25400" cap="flat" cmpd="sng" algn="ctr">
            <a:solidFill>
              <a:srgbClr val="00B050"/>
            </a:solidFill>
            <a:prstDash val="dash"/>
          </a:ln>
          <a:effectLst/>
        </p:spPr>
        <p:txBody>
          <a:bodyPr rtlCol="0" anchor="ctr"/>
          <a:lstStyle/>
          <a:p>
            <a:pPr algn="ctr" defTabSz="609630">
              <a:lnSpc>
                <a:spcPct val="150000"/>
              </a:lnSpc>
              <a:buClrTx/>
              <a:defRPr/>
            </a:pPr>
            <a:r>
              <a:rPr lang="vi-VN" sz="2667" dirty="0">
                <a:solidFill>
                  <a:srgbClr val="555555">
                    <a:lumMod val="50000"/>
                  </a:srgbClr>
                </a:solidFill>
                <a:latin typeface="+mn-lt"/>
                <a:ea typeface="+mn-ea"/>
                <a:cs typeface="+mn-ea"/>
                <a:sym typeface="+mn-lt"/>
              </a:rPr>
              <a:t>Không bơi khi ốm</a:t>
            </a:r>
            <a:r>
              <a:rPr lang="vi-VN" sz="2667">
                <a:solidFill>
                  <a:srgbClr val="555555">
                    <a:lumMod val="50000"/>
                  </a:srgbClr>
                </a:solidFill>
                <a:latin typeface="+mn-lt"/>
                <a:ea typeface="+mn-ea"/>
                <a:cs typeface="+mn-ea"/>
                <a:sym typeface="+mn-lt"/>
              </a:rPr>
              <a:t>, mệt</a:t>
            </a:r>
            <a:r>
              <a:rPr lang="en-US" sz="2667">
                <a:solidFill>
                  <a:srgbClr val="555555">
                    <a:lumMod val="50000"/>
                  </a:srgbClr>
                </a:solidFill>
                <a:latin typeface="+mn-lt"/>
                <a:ea typeface="+mn-ea"/>
                <a:cs typeface="+mn-ea"/>
                <a:sym typeface="+mn-lt"/>
              </a:rPr>
              <a:t>.</a:t>
            </a:r>
            <a:endParaRPr lang="en-US" sz="2667" dirty="0">
              <a:solidFill>
                <a:srgbClr val="555555">
                  <a:lumMod val="50000"/>
                </a:srgbClr>
              </a:solidFill>
              <a:latin typeface="UTM Avo"/>
              <a:ea typeface="+mn-ea"/>
              <a:cs typeface="+mn-ea"/>
              <a:sym typeface="+mn-lt"/>
            </a:endParaRPr>
          </a:p>
        </p:txBody>
      </p:sp>
      <p:sp>
        <p:nvSpPr>
          <p:cNvPr id="24" name="Rounded Rectangle 23"/>
          <p:cNvSpPr/>
          <p:nvPr/>
        </p:nvSpPr>
        <p:spPr>
          <a:xfrm>
            <a:off x="7149996" y="5270500"/>
            <a:ext cx="4474737" cy="1443567"/>
          </a:xfrm>
          <a:prstGeom prst="roundRect">
            <a:avLst/>
          </a:prstGeom>
          <a:solidFill>
            <a:srgbClr val="F3FCC8"/>
          </a:solidFill>
          <a:ln w="25400" cap="flat" cmpd="sng" algn="ctr">
            <a:solidFill>
              <a:srgbClr val="00B050"/>
            </a:solidFill>
            <a:prstDash val="dash"/>
          </a:ln>
          <a:effectLst/>
        </p:spPr>
        <p:txBody>
          <a:bodyPr rtlCol="0" anchor="ctr"/>
          <a:lstStyle/>
          <a:p>
            <a:pPr algn="ctr" defTabSz="609630">
              <a:lnSpc>
                <a:spcPct val="150000"/>
              </a:lnSpc>
              <a:buClrTx/>
              <a:defRPr/>
            </a:pPr>
            <a:r>
              <a:rPr lang="vi-VN" sz="2667" dirty="0">
                <a:solidFill>
                  <a:srgbClr val="555555">
                    <a:lumMod val="50000"/>
                  </a:srgbClr>
                </a:solidFill>
                <a:latin typeface="+mn-lt"/>
                <a:ea typeface="+mn-ea"/>
                <a:cs typeface="+mn-ea"/>
                <a:sym typeface="+mn-lt"/>
              </a:rPr>
              <a:t>Vệ sinh cơ thể sạch sẽ ngay sau </a:t>
            </a:r>
            <a:r>
              <a:rPr lang="vi-VN" sz="2667">
                <a:solidFill>
                  <a:srgbClr val="555555">
                    <a:lumMod val="50000"/>
                  </a:srgbClr>
                </a:solidFill>
                <a:latin typeface="+mn-lt"/>
                <a:ea typeface="+mn-ea"/>
                <a:cs typeface="+mn-ea"/>
                <a:sym typeface="+mn-lt"/>
              </a:rPr>
              <a:t>khi bơi</a:t>
            </a:r>
            <a:r>
              <a:rPr lang="en-US" sz="2667">
                <a:solidFill>
                  <a:srgbClr val="555555">
                    <a:lumMod val="50000"/>
                  </a:srgbClr>
                </a:solidFill>
                <a:latin typeface="+mn-lt"/>
                <a:ea typeface="+mn-ea"/>
                <a:cs typeface="+mn-ea"/>
                <a:sym typeface="+mn-lt"/>
              </a:rPr>
              <a:t>.</a:t>
            </a:r>
            <a:endParaRPr lang="en-US" sz="2667" dirty="0">
              <a:solidFill>
                <a:srgbClr val="555555">
                  <a:lumMod val="50000"/>
                </a:srgbClr>
              </a:solidFill>
              <a:latin typeface="UTM Avo"/>
              <a:ea typeface="+mn-ea"/>
              <a:cs typeface="+mn-ea"/>
              <a:sym typeface="+mn-lt"/>
            </a:endParaRPr>
          </a:p>
        </p:txBody>
      </p:sp>
    </p:spTree>
    <p:custDataLst>
      <p:tags r:id="rId1"/>
    </p:custDataLst>
    <p:extLst>
      <p:ext uri="{BB962C8B-B14F-4D97-AF65-F5344CB8AC3E}">
        <p14:creationId xmlns:p14="http://schemas.microsoft.com/office/powerpoint/2010/main" val="27395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quatic and Physical Therapy Center XL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3ywlw5nw">
      <a:majorFont>
        <a:latin typeface="UTM Avo"/>
        <a:ea typeface="UTM Avo"/>
        <a:cs typeface=""/>
      </a:majorFont>
      <a:minorFont>
        <a:latin typeface="UTM Avo"/>
        <a:ea typeface="UTM Av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TotalTime>
  <Words>817</Words>
  <Application>Microsoft Office PowerPoint</Application>
  <PresentationFormat>Widescreen</PresentationFormat>
  <Paragraphs>71</Paragraphs>
  <Slides>18</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Anaheim</vt:lpstr>
      <vt:lpstr>Arial</vt:lpstr>
      <vt:lpstr>Calibri</vt:lpstr>
      <vt:lpstr>Josefin Sans</vt:lpstr>
      <vt:lpstr>Open Sans</vt:lpstr>
      <vt:lpstr>Roboto Condensed Light</vt:lpstr>
      <vt:lpstr>UTM Avo</vt:lpstr>
      <vt:lpstr>Wingdings</vt:lpstr>
      <vt:lpstr>Office Theme</vt:lpstr>
      <vt:lpstr>Aquatic and Physical Therapy Center XL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Thuynt</cp:lastModifiedBy>
  <cp:revision>4</cp:revision>
  <dcterms:modified xsi:type="dcterms:W3CDTF">2024-02-20T01:47:36Z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61827CDC-00CA-47E7-AC7F-0E4B5A38CF56</vt:lpwstr>
  </property>
  <property fmtid="{D5CDD505-2E9C-101B-9397-08002B2CF9AE}" pid="3" name="ArticulatePath">
    <vt:lpwstr>Template_Công nghệ 3.potm</vt:lpwstr>
  </property>
</Properties>
</file>