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64" r:id="rId2"/>
    <p:sldId id="366" r:id="rId3"/>
    <p:sldId id="308" r:id="rId4"/>
    <p:sldId id="309" r:id="rId5"/>
    <p:sldId id="310" r:id="rId6"/>
    <p:sldId id="327" r:id="rId7"/>
    <p:sldId id="312" r:id="rId8"/>
    <p:sldId id="313" r:id="rId9"/>
    <p:sldId id="257" r:id="rId10"/>
    <p:sldId id="258" r:id="rId11"/>
    <p:sldId id="259" r:id="rId12"/>
    <p:sldId id="260" r:id="rId13"/>
    <p:sldId id="261" r:id="rId14"/>
    <p:sldId id="262" r:id="rId15"/>
    <p:sldId id="265" r:id="rId16"/>
    <p:sldId id="263" r:id="rId17"/>
    <p:sldId id="264" r:id="rId18"/>
    <p:sldId id="266" r:id="rId19"/>
    <p:sldId id="267" r:id="rId20"/>
    <p:sldId id="268" r:id="rId21"/>
    <p:sldId id="269" r:id="rId22"/>
    <p:sldId id="272" r:id="rId23"/>
    <p:sldId id="273" r:id="rId24"/>
    <p:sldId id="270" r:id="rId25"/>
    <p:sldId id="271" r:id="rId26"/>
    <p:sldId id="274" r:id="rId27"/>
    <p:sldId id="275" r:id="rId28"/>
    <p:sldId id="279" r:id="rId29"/>
    <p:sldId id="280" r:id="rId30"/>
    <p:sldId id="276" r:id="rId31"/>
    <p:sldId id="277" r:id="rId32"/>
    <p:sldId id="278" r:id="rId33"/>
    <p:sldId id="281" r:id="rId34"/>
    <p:sldId id="282" r:id="rId35"/>
    <p:sldId id="285" r:id="rId36"/>
    <p:sldId id="286" r:id="rId37"/>
    <p:sldId id="283" r:id="rId38"/>
    <p:sldId id="284" r:id="rId39"/>
    <p:sldId id="287" r:id="rId40"/>
    <p:sldId id="288" r:id="rId41"/>
    <p:sldId id="289" r:id="rId42"/>
    <p:sldId id="290" r:id="rId43"/>
    <p:sldId id="296" r:id="rId44"/>
    <p:sldId id="297" r:id="rId45"/>
    <p:sldId id="362" r:id="rId46"/>
    <p:sldId id="359" r:id="rId47"/>
    <p:sldId id="291" r:id="rId48"/>
    <p:sldId id="292" r:id="rId49"/>
    <p:sldId id="293" r:id="rId50"/>
    <p:sldId id="294" r:id="rId51"/>
    <p:sldId id="295" r:id="rId52"/>
    <p:sldId id="298" r:id="rId5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0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EFD05-3BAE-481E-AF2A-AED6CC7395DD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1976-0764-490F-AF28-CE6BAB0C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0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cây ở góc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Ngôi</a:t>
            </a:r>
            <a:r>
              <a:rPr lang="en-US" baseline="0"/>
              <a:t> sao may mắn, HS đc quà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4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7EC1-6AA7-42F0-A978-08945DC9023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607D-B66C-4C56-900A-A6442F4F1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ABE8C-3486-4D01-9D44-A5F809DF3618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146050" y="4657725"/>
            <a:ext cx="457200" cy="3429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2DA4-0F89-4DB5-A654-DD8A5680B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7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9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12" Type="http://schemas.openxmlformats.org/officeDocument/2006/relationships/slide" Target="slide6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6.png"/><Relationship Id="rId1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image" Target="../media/image5.png"/><Relationship Id="rId9" Type="http://schemas.openxmlformats.org/officeDocument/2006/relationships/slide" Target="slide5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7320431-0F30-4F1D-A0F9-F6F97A0C5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224838"/>
            <a:ext cx="6858000" cy="317968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7A3611-3C75-4263-8CEB-6F341CB3BCD3}"/>
              </a:ext>
            </a:extLst>
          </p:cNvPr>
          <p:cNvSpPr/>
          <p:nvPr/>
        </p:nvSpPr>
        <p:spPr>
          <a:xfrm>
            <a:off x="2946020" y="2438192"/>
            <a:ext cx="3521869" cy="8143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3829C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</a:p>
        </p:txBody>
      </p:sp>
      <p:pic>
        <p:nvPicPr>
          <p:cNvPr id="1028" name="Picture 4" descr="Kho Hình Ảnh Động Powerpoint Đẹp Dùng Làm Trang Trí Cho Slide">
            <a:extLst>
              <a:ext uri="{FF2B5EF4-FFF2-40B4-BE49-F238E27FC236}">
                <a16:creationId xmlns:a16="http://schemas.microsoft.com/office/drawing/2014/main" id="{B331539C-0426-462E-8F5F-C7ED5B34EB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25767"/>
            <a:ext cx="6858000" cy="82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1A165-D40A-49EA-BB75-5EDB5F5F6DF6}"/>
              </a:ext>
            </a:extLst>
          </p:cNvPr>
          <p:cNvSpPr txBox="1"/>
          <p:nvPr/>
        </p:nvSpPr>
        <p:spPr>
          <a:xfrm>
            <a:off x="1714500" y="3385217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u="sng" dirty="0" err="1">
                <a:solidFill>
                  <a:srgbClr val="0000CC"/>
                </a:solidFill>
                <a:latin typeface="HP001 4 hàng" pitchFamily="34" charset="0"/>
              </a:rPr>
              <a:t>Bài</a:t>
            </a:r>
            <a:r>
              <a:rPr lang="en-US" sz="2400" b="1" u="sng" dirty="0">
                <a:solidFill>
                  <a:srgbClr val="0000CC"/>
                </a:solidFill>
                <a:latin typeface="HP001 4 hàng" pitchFamily="34" charset="0"/>
              </a:rPr>
              <a:t> 11</a:t>
            </a:r>
            <a:r>
              <a:rPr lang="en-US" sz="2400" b="1" dirty="0">
                <a:solidFill>
                  <a:srgbClr val="0000CC"/>
                </a:solidFill>
                <a:latin typeface="HP001 4 hàng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HP001 4 hàng" pitchFamily="34" charset="0"/>
              </a:rPr>
              <a:t>Phép</a:t>
            </a:r>
            <a:r>
              <a:rPr lang="en-US" sz="2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HP001 4 hàng" pitchFamily="34" charset="0"/>
              </a:rPr>
              <a:t>trừ</a:t>
            </a:r>
            <a:r>
              <a:rPr lang="en-US" sz="2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HP001 4 hàng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HP001 4 hàng" pitchFamily="34" charset="0"/>
              </a:rPr>
              <a:t>phạm</a:t>
            </a:r>
            <a:r>
              <a:rPr lang="en-US" sz="2400" b="1" dirty="0">
                <a:solidFill>
                  <a:srgbClr val="0000CC"/>
                </a:solidFill>
                <a:latin typeface="HP001 4 hàng" pitchFamily="34" charset="0"/>
              </a:rPr>
              <a:t> vi 10</a:t>
            </a:r>
          </a:p>
          <a:p>
            <a:pPr algn="ctr" defTabSz="685800">
              <a:defRPr/>
            </a:pPr>
            <a:r>
              <a:rPr lang="en-US" sz="2400" b="1" dirty="0">
                <a:solidFill>
                  <a:srgbClr val="0000CC"/>
                </a:solidFill>
                <a:latin typeface="HP001 4 hàng" pitchFamily="34" charset="0"/>
              </a:rPr>
              <a:t>(</a:t>
            </a:r>
            <a:r>
              <a:rPr lang="en-US" sz="2400" b="1" dirty="0" err="1">
                <a:solidFill>
                  <a:srgbClr val="0000CC"/>
                </a:solidFill>
                <a:latin typeface="HP001 4 hàng" pitchFamily="34" charset="0"/>
              </a:rPr>
              <a:t>Tiết</a:t>
            </a:r>
            <a:r>
              <a:rPr lang="en-US" sz="2400" b="1" dirty="0">
                <a:solidFill>
                  <a:srgbClr val="0000CC"/>
                </a:solidFill>
                <a:latin typeface="HP001 4 hàng" pitchFamily="34" charset="0"/>
              </a:rPr>
              <a:t> 1)   </a:t>
            </a:r>
          </a:p>
        </p:txBody>
      </p:sp>
    </p:spTree>
    <p:extLst>
      <p:ext uri="{BB962C8B-B14F-4D97-AF65-F5344CB8AC3E}">
        <p14:creationId xmlns:p14="http://schemas.microsoft.com/office/powerpoint/2010/main" val="7911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0" y="496661"/>
            <a:ext cx="812102" cy="200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66750"/>
            <a:ext cx="812102" cy="2000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51" y="496661"/>
            <a:ext cx="812102" cy="200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58561"/>
            <a:ext cx="812102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94" y="801461"/>
            <a:ext cx="812102" cy="2000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5191" y="2552700"/>
            <a:ext cx="234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1179" y="3333418"/>
            <a:ext cx="4440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trừ hai bằng ba.</a:t>
            </a:r>
          </a:p>
        </p:txBody>
      </p:sp>
    </p:spTree>
    <p:extLst>
      <p:ext uri="{BB962C8B-B14F-4D97-AF65-F5344CB8AC3E}">
        <p14:creationId xmlns:p14="http://schemas.microsoft.com/office/powerpoint/2010/main" val="26302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0" y="0"/>
            <a:ext cx="2379743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5" t="4656" r="7408" b="66138"/>
          <a:stretch/>
        </p:blipFill>
        <p:spPr>
          <a:xfrm>
            <a:off x="4876800" y="438150"/>
            <a:ext cx="4267200" cy="4461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12217" r="47241" b="67830"/>
          <a:stretch/>
        </p:blipFill>
        <p:spPr>
          <a:xfrm>
            <a:off x="53192" y="1641763"/>
            <a:ext cx="4899808" cy="292566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3096" y="3714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05200" y="3714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169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35080" r="8019" b="46084"/>
          <a:stretch/>
        </p:blipFill>
        <p:spPr>
          <a:xfrm>
            <a:off x="0" y="971550"/>
            <a:ext cx="9015563" cy="2971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33600" y="24574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6600" y="24574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393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53333" r="6183" b="6243"/>
          <a:stretch/>
        </p:blipFill>
        <p:spPr>
          <a:xfrm>
            <a:off x="533400" y="-19050"/>
            <a:ext cx="8153400" cy="50014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924800" y="666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924800" y="428352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24800" y="3409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924800" y="2495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91525" y="1657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766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81150"/>
            <a:ext cx="7154587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2902149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2)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2695" r="5241" b="65037"/>
          <a:stretch/>
        </p:blipFill>
        <p:spPr>
          <a:xfrm>
            <a:off x="0" y="895350"/>
            <a:ext cx="9063746" cy="3578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257800" y="3333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1504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0600" y="2266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1809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73086" y="1123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0" y="16573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4586" y="2190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6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34709" r="4937" b="43915"/>
          <a:stretch/>
        </p:blipFill>
        <p:spPr>
          <a:xfrm>
            <a:off x="-1" y="735490"/>
            <a:ext cx="9082676" cy="35126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340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990600" y="1047750"/>
            <a:ext cx="26670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6753371" y="57150"/>
            <a:ext cx="2379743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8360" r="39648" b="8148"/>
          <a:stretch/>
        </p:blipFill>
        <p:spPr>
          <a:xfrm>
            <a:off x="0" y="952500"/>
            <a:ext cx="5410200" cy="341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1" t="73227" r="6763" b="6032"/>
          <a:stretch/>
        </p:blipFill>
        <p:spPr>
          <a:xfrm>
            <a:off x="5410200" y="955220"/>
            <a:ext cx="3737132" cy="352152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0" y="333919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7600" y="33147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7800" y="3790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2003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4445" r="6488" b="70581"/>
          <a:stretch/>
        </p:blipFill>
        <p:spPr>
          <a:xfrm>
            <a:off x="-32293" y="438150"/>
            <a:ext cx="9176293" cy="3733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582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4676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676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5408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423001" y="800100"/>
            <a:ext cx="8295121" cy="900247"/>
          </a:xfrm>
          <a:prstGeom prst="rect">
            <a:avLst/>
          </a:prstGeom>
          <a:noFill/>
          <a:ln w="57150">
            <a:noFill/>
          </a:ln>
        </p:spPr>
        <p:txBody>
          <a:bodyPr wrap="square" lIns="68681" tIns="34340" rIns="68681" bIns="34340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0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32804" r="7102" b="38625"/>
          <a:stretch/>
        </p:blipFill>
        <p:spPr>
          <a:xfrm>
            <a:off x="10886" y="104515"/>
            <a:ext cx="9133114" cy="43722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058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058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058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058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1995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6032" r="81255" b="29947"/>
          <a:stretch/>
        </p:blipFill>
        <p:spPr>
          <a:xfrm>
            <a:off x="6629400" y="35380"/>
            <a:ext cx="2079171" cy="963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70899" r="6183" b="6667"/>
          <a:stretch/>
        </p:blipFill>
        <p:spPr>
          <a:xfrm>
            <a:off x="0" y="1026769"/>
            <a:ext cx="9144000" cy="35634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48400" y="4056841"/>
            <a:ext cx="6477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38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90550"/>
            <a:ext cx="7154587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Vận</a:t>
            </a:r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dụng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0242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3)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90" r="62233" b="72487"/>
          <a:stretch/>
        </p:blipFill>
        <p:spPr>
          <a:xfrm>
            <a:off x="3276600" y="3412425"/>
            <a:ext cx="2509156" cy="11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11852" r="8211" b="55767"/>
          <a:stretch/>
        </p:blipFill>
        <p:spPr>
          <a:xfrm>
            <a:off x="0" y="-19050"/>
            <a:ext cx="9144000" cy="512465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436428" y="43235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436428" y="35234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58200" y="2724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58200" y="1809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914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45926" r="5117" b="7513"/>
          <a:stretch/>
        </p:blipFill>
        <p:spPr>
          <a:xfrm>
            <a:off x="1230085" y="-19050"/>
            <a:ext cx="6618515" cy="509116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24000" y="1047750"/>
            <a:ext cx="21336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638800" y="1010696"/>
            <a:ext cx="18288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19200" y="3143250"/>
            <a:ext cx="21336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0000" y="3524250"/>
            <a:ext cx="21336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4233" r="7261" b="77143"/>
          <a:stretch/>
        </p:blipFill>
        <p:spPr>
          <a:xfrm>
            <a:off x="76200" y="674914"/>
            <a:ext cx="9013185" cy="27350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26479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2607129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248400" y="2607129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9000" y="2607129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8077200" y="25717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600" y="26479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021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27936" r="48190" b="68694"/>
          <a:stretch/>
        </p:blipFill>
        <p:spPr>
          <a:xfrm>
            <a:off x="3657600" y="-19050"/>
            <a:ext cx="5486400" cy="574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32804" r="40536" b="47302"/>
          <a:stretch/>
        </p:blipFill>
        <p:spPr>
          <a:xfrm>
            <a:off x="103414" y="-19050"/>
            <a:ext cx="3020786" cy="1742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53757" r="40536" b="28041"/>
          <a:stretch/>
        </p:blipFill>
        <p:spPr>
          <a:xfrm>
            <a:off x="103414" y="1657350"/>
            <a:ext cx="3020786" cy="1623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73863" r="40232" b="7513"/>
          <a:stretch/>
        </p:blipFill>
        <p:spPr>
          <a:xfrm>
            <a:off x="28826" y="3257550"/>
            <a:ext cx="3247774" cy="1786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5" t="41059" r="11231" b="14285"/>
          <a:stretch/>
        </p:blipFill>
        <p:spPr>
          <a:xfrm>
            <a:off x="7053943" y="555944"/>
            <a:ext cx="1529443" cy="442072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091543" y="798464"/>
            <a:ext cx="4049486" cy="2131240"/>
          </a:xfrm>
          <a:custGeom>
            <a:avLst/>
            <a:gdLst>
              <a:gd name="connsiteX0" fmla="*/ 0 w 4049486"/>
              <a:gd name="connsiteY0" fmla="*/ 181250 h 2131240"/>
              <a:gd name="connsiteX1" fmla="*/ 1905000 w 4049486"/>
              <a:gd name="connsiteY1" fmla="*/ 170365 h 2131240"/>
              <a:gd name="connsiteX2" fmla="*/ 2394857 w 4049486"/>
              <a:gd name="connsiteY2" fmla="*/ 1977393 h 2131240"/>
              <a:gd name="connsiteX3" fmla="*/ 4049486 w 4049486"/>
              <a:gd name="connsiteY3" fmla="*/ 1912079 h 213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9486" h="2131240">
                <a:moveTo>
                  <a:pt x="0" y="181250"/>
                </a:moveTo>
                <a:cubicBezTo>
                  <a:pt x="752928" y="26129"/>
                  <a:pt x="1505857" y="-128992"/>
                  <a:pt x="1905000" y="170365"/>
                </a:cubicBezTo>
                <a:cubicBezTo>
                  <a:pt x="2304143" y="469722"/>
                  <a:pt x="2037443" y="1687107"/>
                  <a:pt x="2394857" y="1977393"/>
                </a:cubicBezTo>
                <a:cubicBezTo>
                  <a:pt x="2752271" y="2267679"/>
                  <a:pt x="3400878" y="2089879"/>
                  <a:pt x="4049486" y="1912079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124200" y="2236475"/>
            <a:ext cx="4027714" cy="2487925"/>
          </a:xfrm>
          <a:custGeom>
            <a:avLst/>
            <a:gdLst>
              <a:gd name="connsiteX0" fmla="*/ 0 w 4027714"/>
              <a:gd name="connsiteY0" fmla="*/ 484954 h 2487925"/>
              <a:gd name="connsiteX1" fmla="*/ 1436914 w 4027714"/>
              <a:gd name="connsiteY1" fmla="*/ 136611 h 2487925"/>
              <a:gd name="connsiteX2" fmla="*/ 4027714 w 4027714"/>
              <a:gd name="connsiteY2" fmla="*/ 2487925 h 248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14" h="2487925">
                <a:moveTo>
                  <a:pt x="0" y="484954"/>
                </a:moveTo>
                <a:cubicBezTo>
                  <a:pt x="382814" y="143868"/>
                  <a:pt x="765628" y="-197217"/>
                  <a:pt x="1436914" y="136611"/>
                </a:cubicBezTo>
                <a:cubicBezTo>
                  <a:pt x="2108200" y="470439"/>
                  <a:pt x="3067957" y="1479182"/>
                  <a:pt x="4027714" y="2487925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265714" y="587864"/>
            <a:ext cx="3951515" cy="3756834"/>
          </a:xfrm>
          <a:custGeom>
            <a:avLst/>
            <a:gdLst>
              <a:gd name="connsiteX0" fmla="*/ 0 w 3951515"/>
              <a:gd name="connsiteY0" fmla="*/ 3733765 h 3756834"/>
              <a:gd name="connsiteX1" fmla="*/ 2100943 w 3951515"/>
              <a:gd name="connsiteY1" fmla="*/ 3243907 h 3756834"/>
              <a:gd name="connsiteX2" fmla="*/ 2449286 w 3951515"/>
              <a:gd name="connsiteY2" fmla="*/ 272107 h 3756834"/>
              <a:gd name="connsiteX3" fmla="*/ 3951515 w 3951515"/>
              <a:gd name="connsiteY3" fmla="*/ 315650 h 37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1515" h="3756834">
                <a:moveTo>
                  <a:pt x="0" y="3733765"/>
                </a:moveTo>
                <a:cubicBezTo>
                  <a:pt x="846364" y="3777307"/>
                  <a:pt x="1692729" y="3820850"/>
                  <a:pt x="2100943" y="3243907"/>
                </a:cubicBezTo>
                <a:cubicBezTo>
                  <a:pt x="2509157" y="2666964"/>
                  <a:pt x="2140857" y="760150"/>
                  <a:pt x="2449286" y="272107"/>
                </a:cubicBezTo>
                <a:cubicBezTo>
                  <a:pt x="2757715" y="-215936"/>
                  <a:pt x="3354615" y="49857"/>
                  <a:pt x="3951515" y="31565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81150"/>
            <a:ext cx="7154587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3331928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4)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28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99" y="10392"/>
            <a:ext cx="3034424" cy="46759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56" b="63310" l="70971" r="93423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65" t="57174" r="3771" b="36008"/>
          <a:stretch/>
        </p:blipFill>
        <p:spPr>
          <a:xfrm>
            <a:off x="2095661" y="4103914"/>
            <a:ext cx="4413153" cy="834206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0" b="70261"/>
          <a:stretch/>
        </p:blipFill>
        <p:spPr>
          <a:xfrm>
            <a:off x="3091696" y="2942276"/>
            <a:ext cx="768809" cy="77023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5" r="34025" b="70261"/>
          <a:stretch/>
        </p:blipFill>
        <p:spPr>
          <a:xfrm>
            <a:off x="3221631" y="2061770"/>
            <a:ext cx="752820" cy="754219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5" t="-731" r="2075" b="70992"/>
          <a:stretch/>
        </p:blipFill>
        <p:spPr>
          <a:xfrm>
            <a:off x="4302237" y="2415938"/>
            <a:ext cx="798617" cy="800100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34029" r="2313" b="36232"/>
          <a:stretch/>
        </p:blipFill>
        <p:spPr>
          <a:xfrm>
            <a:off x="4363058" y="1170021"/>
            <a:ext cx="789013" cy="790479"/>
          </a:xfrm>
          <a:prstGeom prst="rect">
            <a:avLst/>
          </a:prstGeom>
        </p:spPr>
      </p:pic>
      <p:pic>
        <p:nvPicPr>
          <p:cNvPr id="27" name="Picture 2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3" t="57326" r="407" b="12935"/>
          <a:stretch/>
        </p:blipFill>
        <p:spPr>
          <a:xfrm>
            <a:off x="3598041" y="1170022"/>
            <a:ext cx="622243" cy="6233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33460" y="249636"/>
            <a:ext cx="2798629" cy="900247"/>
          </a:xfrm>
          <a:prstGeom prst="rect">
            <a:avLst/>
          </a:prstGeom>
          <a:noFill/>
          <a:ln w="57150">
            <a:noFill/>
          </a:ln>
        </p:spPr>
        <p:txBody>
          <a:bodyPr wrap="square" lIns="68681" tIns="34340" rIns="68681" bIns="34340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2700" b="1" dirty="0" err="1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Cây</a:t>
            </a:r>
            <a:r>
              <a:rPr lang="en-US" sz="2700" b="1" dirty="0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cà</a:t>
            </a:r>
            <a:r>
              <a:rPr lang="en-US" sz="2700" b="1" dirty="0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chua</a:t>
            </a:r>
            <a:r>
              <a:rPr lang="en-US" sz="2700" b="1" dirty="0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Hạnh</a:t>
            </a:r>
            <a:r>
              <a:rPr lang="en-US" sz="2700" b="1" dirty="0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phúc</a:t>
            </a:r>
            <a:endParaRPr lang="en-US" sz="2700" b="1" dirty="0">
              <a:solidFill>
                <a:srgbClr val="FF0066"/>
              </a:solidFill>
              <a:latin typeface="UTM Isadora" pitchFamily="18" charset="0"/>
              <a:ea typeface="Kids" pitchFamily="2" charset="0"/>
              <a:cs typeface="Arial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76" b="61708" l="71795" r="968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61" t="19259" b="33575"/>
          <a:stretch/>
        </p:blipFill>
        <p:spPr>
          <a:xfrm>
            <a:off x="5649620" y="2592366"/>
            <a:ext cx="2071730" cy="2425949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57" b="63708" l="48371" r="661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42" t="27651" r="31573" b="32286"/>
          <a:stretch/>
        </p:blipFill>
        <p:spPr>
          <a:xfrm>
            <a:off x="7621010" y="2982212"/>
            <a:ext cx="1473216" cy="20605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15" b="64231" l="25400" r="3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4" t="43637" r="58293" b="36332"/>
          <a:stretch/>
        </p:blipFill>
        <p:spPr>
          <a:xfrm>
            <a:off x="2119447" y="4054056"/>
            <a:ext cx="892410" cy="83420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5" y="3063220"/>
            <a:ext cx="1986534" cy="1981619"/>
          </a:xfrm>
          <a:prstGeom prst="rect">
            <a:avLst/>
          </a:prstGeom>
        </p:spPr>
      </p:pic>
      <p:sp>
        <p:nvSpPr>
          <p:cNvPr id="33" name="Right Arrow 32">
            <a:hlinkClick r:id="rId15" action="ppaction://hlinksldjump"/>
          </p:cNvPr>
          <p:cNvSpPr/>
          <p:nvPr/>
        </p:nvSpPr>
        <p:spPr>
          <a:xfrm>
            <a:off x="8153400" y="4269882"/>
            <a:ext cx="744793" cy="8736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81" tIns="34340" rIns="68681" bIns="34340" spcCol="0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7374E-6 -1.56069E-6 L -0.30606 0.241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9" y="12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2683E-7 3.98844E-6 L -0.26299 0.414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6" y="20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9032E-6 -5.78035E-8 L -0.32211 0.56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5" y="28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188E-7 3.75723E-6 L -0.37092 0.539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6" y="26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359E-6 -8.09249E-7 L -0.42757 0.274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78" y="13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1" t="13968" r="33571" b="82169"/>
          <a:stretch/>
        </p:blipFill>
        <p:spPr>
          <a:xfrm>
            <a:off x="1524000" y="55740"/>
            <a:ext cx="3471951" cy="763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17407" r="12493" b="46455"/>
          <a:stretch/>
        </p:blipFill>
        <p:spPr>
          <a:xfrm>
            <a:off x="685800" y="819150"/>
            <a:ext cx="6172200" cy="42156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210300" y="181247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10300" y="4171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4818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57567" r="11874" b="8359"/>
          <a:stretch/>
        </p:blipFill>
        <p:spPr>
          <a:xfrm>
            <a:off x="533400" y="666750"/>
            <a:ext cx="6825343" cy="434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1" t="13968" r="33571" b="82169"/>
          <a:stretch/>
        </p:blipFill>
        <p:spPr>
          <a:xfrm>
            <a:off x="1524000" y="-19050"/>
            <a:ext cx="3471951" cy="76341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607629" y="4171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629400" y="163285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222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0" y="0"/>
            <a:ext cx="2379743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12910" r="16782" b="67196"/>
          <a:stretch/>
        </p:blipFill>
        <p:spPr>
          <a:xfrm>
            <a:off x="233471" y="1047750"/>
            <a:ext cx="8300929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1885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1896504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8744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05800" y="1885618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2586021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25965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2574471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05800" y="258568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2600" y="32691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3279654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2200" y="32575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0" y="3268768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9755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33227" r="8169" b="42434"/>
          <a:stretch/>
        </p:blipFill>
        <p:spPr>
          <a:xfrm>
            <a:off x="133192" y="590550"/>
            <a:ext cx="8782208" cy="35814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52600" y="2571750"/>
            <a:ext cx="13716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209800" y="2381250"/>
            <a:ext cx="1219200" cy="8763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0" y="2381250"/>
            <a:ext cx="1295400" cy="11811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96000" y="2381250"/>
            <a:ext cx="1295400" cy="9525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21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62434" r="13399" b="7725"/>
          <a:stretch/>
        </p:blipFill>
        <p:spPr>
          <a:xfrm>
            <a:off x="304800" y="209550"/>
            <a:ext cx="8353902" cy="4495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00600" y="4095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34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81150"/>
            <a:ext cx="7154587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2559833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5)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90" r="62233" b="72487"/>
          <a:stretch/>
        </p:blipFill>
        <p:spPr>
          <a:xfrm>
            <a:off x="3276600" y="3412425"/>
            <a:ext cx="2509156" cy="11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12910" r="8326" b="75026"/>
          <a:stretch/>
        </p:blipFill>
        <p:spPr>
          <a:xfrm>
            <a:off x="0" y="963386"/>
            <a:ext cx="8464023" cy="1760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2139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2139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15297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2139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15297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0" y="21907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0" y="146412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1464128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32360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25820" r="5262" b="55132"/>
          <a:stretch/>
        </p:blipFill>
        <p:spPr>
          <a:xfrm>
            <a:off x="228599" y="666750"/>
            <a:ext cx="8751139" cy="289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7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16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2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8077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43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46561" r="17519" b="5397"/>
          <a:stretch/>
        </p:blipFill>
        <p:spPr>
          <a:xfrm>
            <a:off x="1676400" y="-1"/>
            <a:ext cx="5486400" cy="50833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38400" y="1047750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86000" y="2190750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57800" y="552450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62600" y="1893958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" y="24493"/>
            <a:ext cx="9111343" cy="5143500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70159"/>
          <a:stretch/>
        </p:blipFill>
        <p:spPr>
          <a:xfrm>
            <a:off x="7002806" y="3790950"/>
            <a:ext cx="990329" cy="968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3872" y="2045553"/>
            <a:ext cx="5098964" cy="830997"/>
          </a:xfrm>
          <a:prstGeom prst="rect">
            <a:avLst/>
          </a:prstGeom>
          <a:solidFill>
            <a:srgbClr val="EFFBC5"/>
          </a:solidFill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5000" dirty="0">
                <a:latin typeface="Arial" pitchFamily="34" charset="0"/>
                <a:cs typeface="Arial" pitchFamily="34" charset="0"/>
              </a:rPr>
              <a:t>3 + 2 =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A4B5DC69-10AD-4A40-A433-2AF7052F94EA}"/>
              </a:ext>
            </a:extLst>
          </p:cNvPr>
          <p:cNvSpPr/>
          <p:nvPr/>
        </p:nvSpPr>
        <p:spPr>
          <a:xfrm>
            <a:off x="5715000" y="2045553"/>
            <a:ext cx="744793" cy="830997"/>
          </a:xfrm>
          <a:prstGeom prst="roundRect">
            <a:avLst/>
          </a:prstGeom>
          <a:solidFill>
            <a:srgbClr val="EFFBC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681" tIns="34340" rIns="68681" bIns="34340" rtlCol="0" anchor="ctr"/>
          <a:lstStyle/>
          <a:p>
            <a:pPr algn="ctr"/>
            <a:r>
              <a:rPr lang="en-US" sz="5400" dirty="0">
                <a:latin typeface="Arial" pitchFamily="34" charset="0"/>
                <a:cs typeface="Arial" pitchFamily="34" charset="0"/>
              </a:rPr>
              <a:t>?</a:t>
            </a:r>
            <a:endParaRPr lang="en-US" sz="5400" dirty="0"/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325958CC-D8A2-430C-B6D7-3B53B551812A}"/>
              </a:ext>
            </a:extLst>
          </p:cNvPr>
          <p:cNvSpPr/>
          <p:nvPr/>
        </p:nvSpPr>
        <p:spPr>
          <a:xfrm>
            <a:off x="5638800" y="2045553"/>
            <a:ext cx="744793" cy="830997"/>
          </a:xfrm>
          <a:prstGeom prst="roundRect">
            <a:avLst/>
          </a:prstGeom>
          <a:solidFill>
            <a:srgbClr val="EFFBC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681" tIns="34340" rIns="68681" bIns="34340"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256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022" r="51198" b="91598"/>
          <a:stretch/>
        </p:blipFill>
        <p:spPr>
          <a:xfrm>
            <a:off x="5072743" y="57363"/>
            <a:ext cx="4038600" cy="588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8677" r="24081" b="56614"/>
          <a:stretch/>
        </p:blipFill>
        <p:spPr>
          <a:xfrm>
            <a:off x="32657" y="-1"/>
            <a:ext cx="5040086" cy="50095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93029" y="4248150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95600" y="4195829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57400" y="4076700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19200" y="4195829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657" y="4195829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72743" y="2038350"/>
            <a:ext cx="399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5 con cá đang cắn câu</a:t>
            </a:r>
          </a:p>
        </p:txBody>
      </p:sp>
    </p:spTree>
    <p:extLst>
      <p:ext uri="{BB962C8B-B14F-4D97-AF65-F5344CB8AC3E}">
        <p14:creationId xmlns:p14="http://schemas.microsoft.com/office/powerpoint/2010/main" val="20636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45079" r="14629" b="45820"/>
          <a:stretch/>
        </p:blipFill>
        <p:spPr>
          <a:xfrm>
            <a:off x="152400" y="1276350"/>
            <a:ext cx="8718674" cy="1524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162800" y="212815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91000" y="2114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911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57355" r="9751" b="6244"/>
          <a:stretch/>
        </p:blipFill>
        <p:spPr>
          <a:xfrm>
            <a:off x="457199" y="13607"/>
            <a:ext cx="8104859" cy="499654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76800" y="4400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76228" y="4400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804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81150"/>
            <a:ext cx="7154587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2918321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6)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90" r="62233" b="72487"/>
          <a:stretch/>
        </p:blipFill>
        <p:spPr>
          <a:xfrm>
            <a:off x="3276600" y="3412425"/>
            <a:ext cx="2509156" cy="11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>
            <a:extLst>
              <a:ext uri="{FF2B5EF4-FFF2-40B4-BE49-F238E27FC236}">
                <a16:creationId xmlns:a16="http://schemas.microsoft.com/office/drawing/2014/main" id="{90951D52-7C8E-4F90-AB85-152141331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506" y="1282149"/>
            <a:ext cx="4726988" cy="1143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CHƠI: CHIẾC HỘP KÌ DIỆU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PC\Desktop\hop qua.jpg">
            <a:extLst>
              <a:ext uri="{FF2B5EF4-FFF2-40B4-BE49-F238E27FC236}">
                <a16:creationId xmlns:a16="http://schemas.microsoft.com/office/drawing/2014/main" id="{181C2E88-7AB5-45BB-9EA3-85B1E6E7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24" y="2571751"/>
            <a:ext cx="3468290" cy="235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C19E9-709B-4995-8728-A23FD12E1195}"/>
              </a:ext>
            </a:extLst>
          </p:cNvPr>
          <p:cNvSpPr txBox="1"/>
          <p:nvPr/>
        </p:nvSpPr>
        <p:spPr>
          <a:xfrm>
            <a:off x="3558209" y="258418"/>
            <a:ext cx="19977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HP001 4 hàng" panose="020B0603050302020204" pitchFamily="34" charset="0"/>
              </a:rPr>
              <a:t>Khởi</a:t>
            </a:r>
            <a:r>
              <a:rPr lang="en-US" sz="2700" b="1" dirty="0"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latin typeface="HP001 4 hàng" panose="020B0603050302020204" pitchFamily="34" charset="0"/>
              </a:rPr>
              <a:t>động</a:t>
            </a:r>
            <a:endParaRPr lang="en-US" sz="27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659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D:\lớp 1 năm 2020 -2021 knttvcs\ảnh tiếng việt\images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2" y="985838"/>
            <a:ext cx="1050131" cy="13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571750"/>
            <a:ext cx="1206104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642938"/>
            <a:ext cx="1206104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D:\lớp 1 năm 2020 -2021 knttvcs\ảnh tiếng việt\pngtree-purple-cartoon-exquisite-gift-box-png-image_46051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2314576"/>
            <a:ext cx="1218010" cy="121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688431" y="2335114"/>
            <a:ext cx="135850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685800" eaLnBrk="1" latinLnBrk="1" hangingPunct="1"/>
            <a:r>
              <a:rPr lang="en-US" sz="2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6 - 6 =  </a:t>
            </a:r>
            <a:endParaRPr lang="en-US" sz="2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895743" y="3636983"/>
            <a:ext cx="12299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685800" eaLnBrk="1" latinLnBrk="1" hangingPunct="1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+ 0 = </a:t>
            </a:r>
            <a:endParaRPr lang="en-US" sz="2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652588" y="2998590"/>
            <a:ext cx="11156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685800" eaLnBrk="1" latinLnBrk="1" hangingPunct="1"/>
            <a:r>
              <a:rPr lang="en-US" sz="2100" b="1">
                <a:solidFill>
                  <a:srgbClr val="000000"/>
                </a:solidFill>
              </a:rPr>
              <a:t>trïng ®iÖp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572000" y="1928813"/>
            <a:ext cx="32575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685800" eaLnBrk="1" latinLnBrk="1" hangingPunct="1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+ 0 = </a:t>
            </a:r>
            <a:endParaRPr lang="en-US" sz="2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657600" y="3857626"/>
            <a:ext cx="12430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685800" eaLnBrk="1" latinLnBrk="1" hangingPunct="1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0 = </a:t>
            </a:r>
            <a:endParaRPr lang="en-US" sz="2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0" descr="D:\lớp 1 năm 2020 -2021 knttvcs\ảnh tiếng việt\images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81" y="2715518"/>
            <a:ext cx="120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74021" y="3752254"/>
            <a:ext cx="14692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685800" eaLnBrk="1" latinLnBrk="1" hangingPunct="1"/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9 - 0 = </a:t>
            </a:r>
            <a:endParaRPr lang="en-US" sz="2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  <p:bldP spid="34" grpId="0"/>
      <p:bldP spid="35" grpId="0"/>
      <p:bldP spid="3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12063" r="4380" b="46455"/>
          <a:stretch/>
        </p:blipFill>
        <p:spPr>
          <a:xfrm>
            <a:off x="762000" y="-1"/>
            <a:ext cx="7239000" cy="49784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90800" y="1581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74471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16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5" t="55661" r="23844" b="28677"/>
          <a:stretch/>
        </p:blipFill>
        <p:spPr>
          <a:xfrm>
            <a:off x="1676400" y="1123950"/>
            <a:ext cx="590548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84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75767" r="21107" b="10053"/>
          <a:stretch/>
        </p:blipFill>
        <p:spPr>
          <a:xfrm>
            <a:off x="76200" y="742950"/>
            <a:ext cx="8320585" cy="236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1758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1000" y="16821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24193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5785" y="2353703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9400" y="28384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1227696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886" y="1246746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53200" y="2884714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8437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" y="0"/>
            <a:ext cx="9125197" cy="5143500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r="31934" b="70159"/>
          <a:stretch/>
        </p:blipFill>
        <p:spPr>
          <a:xfrm>
            <a:off x="7086600" y="3666240"/>
            <a:ext cx="984878" cy="963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2190750"/>
            <a:ext cx="3849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6 + 1 = ?</a:t>
            </a:r>
            <a:endParaRPr lang="vi-VN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9773" y="2419350"/>
            <a:ext cx="85002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5169773" y="2190750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7</a:t>
            </a:r>
            <a:endParaRPr lang="vi-VN" sz="8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2540" r="7654" b="61482"/>
          <a:stretch/>
        </p:blipFill>
        <p:spPr>
          <a:xfrm>
            <a:off x="609600" y="24493"/>
            <a:ext cx="8299652" cy="4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20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40211" r="10723" b="9629"/>
          <a:stretch/>
        </p:blipFill>
        <p:spPr>
          <a:xfrm>
            <a:off x="1905000" y="-1"/>
            <a:ext cx="5486400" cy="50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6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81150"/>
            <a:ext cx="7154587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53044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576"/>
            <a:ext cx="9025247" cy="5143500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1" t="59682" r="1763" b="10477"/>
          <a:stretch/>
        </p:blipFill>
        <p:spPr>
          <a:xfrm>
            <a:off x="7837629" y="4022671"/>
            <a:ext cx="1145835" cy="1120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428750"/>
            <a:ext cx="3849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3 + 1 = ?</a:t>
            </a:r>
            <a:endParaRPr lang="vi-VN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0" y="1657350"/>
            <a:ext cx="457200" cy="930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5257800" y="1324511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8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4" t="30476" b="39683"/>
          <a:stretch/>
        </p:blipFill>
        <p:spPr>
          <a:xfrm>
            <a:off x="7952212" y="4072618"/>
            <a:ext cx="1104511" cy="1080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34" y="785813"/>
            <a:ext cx="3580733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8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4" t="3704" b="66455"/>
          <a:stretch/>
        </p:blipFill>
        <p:spPr>
          <a:xfrm>
            <a:off x="7587324" y="3563642"/>
            <a:ext cx="1066292" cy="10430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9400" y="1581150"/>
            <a:ext cx="3849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2 + 4 = ?</a:t>
            </a:r>
            <a:endParaRPr lang="vi-VN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7400" y="1581150"/>
            <a:ext cx="914400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5943600" y="1553111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6</a:t>
            </a:r>
            <a:endParaRPr lang="vi-VN" sz="8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28749"/>
            <a:ext cx="1274379" cy="923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28750"/>
            <a:ext cx="1274379" cy="92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28750"/>
            <a:ext cx="1274379" cy="923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28750"/>
            <a:ext cx="1274379" cy="923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5191" y="2552699"/>
            <a:ext cx="234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1179" y="3333750"/>
            <a:ext cx="4440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Sáu trừ một bằng năm.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391852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 trừ :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28750"/>
            <a:ext cx="1274379" cy="923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11" y="1428750"/>
            <a:ext cx="1274379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344</Words>
  <Application>Microsoft Office PowerPoint</Application>
  <PresentationFormat>On-screen Show (16:9)</PresentationFormat>
  <Paragraphs>137</Paragraphs>
  <Slides>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.VnAvant</vt:lpstr>
      <vt:lpstr>Arial</vt:lpstr>
      <vt:lpstr>AvantGarde</vt:lpstr>
      <vt:lpstr>Calibri</vt:lpstr>
      <vt:lpstr>HP001 4 hàng</vt:lpstr>
      <vt:lpstr>Times New Roman</vt:lpstr>
      <vt:lpstr>UTM Isadora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Administrator</cp:lastModifiedBy>
  <cp:revision>43</cp:revision>
  <dcterms:created xsi:type="dcterms:W3CDTF">2020-08-19T03:47:13Z</dcterms:created>
  <dcterms:modified xsi:type="dcterms:W3CDTF">2024-04-18T01:30:25Z</dcterms:modified>
</cp:coreProperties>
</file>