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576" r:id="rId3"/>
    <p:sldId id="577" r:id="rId4"/>
    <p:sldId id="258" r:id="rId5"/>
    <p:sldId id="256" r:id="rId6"/>
    <p:sldId id="2586" r:id="rId7"/>
    <p:sldId id="2587" r:id="rId8"/>
    <p:sldId id="260" r:id="rId9"/>
    <p:sldId id="261" r:id="rId10"/>
    <p:sldId id="2592" r:id="rId11"/>
    <p:sldId id="2594" r:id="rId12"/>
    <p:sldId id="259" r:id="rId13"/>
    <p:sldId id="2596" r:id="rId14"/>
    <p:sldId id="262" r:id="rId15"/>
    <p:sldId id="263" r:id="rId16"/>
    <p:sldId id="2598" r:id="rId17"/>
    <p:sldId id="270" r:id="rId18"/>
    <p:sldId id="271" r:id="rId19"/>
    <p:sldId id="264" r:id="rId20"/>
    <p:sldId id="2599" r:id="rId21"/>
    <p:sldId id="288" r:id="rId22"/>
    <p:sldId id="298" r:id="rId23"/>
    <p:sldId id="2588" r:id="rId24"/>
    <p:sldId id="2589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F308-0191-4F4C-9325-C32C0F2EC6FA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2C9A-3B0B-4C37-A4A1-AD0E2990E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7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7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41EF-9156-40AD-A3A3-48FCE8CCB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842F9-96FB-4643-8B21-D6B7720F8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E363-E82B-46F3-AF52-C2E23E8D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F9A8F-3739-4DCE-93B9-7DB21D19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BF1E0-7A19-4F30-9399-A06DC20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FAE4-6A98-4EFA-9563-E931160D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41EB3-08C8-45B8-BF39-7B8C105C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00E10-570A-4794-BB07-C3BD72B2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9A04-7D8C-413F-A37F-535E59DF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31F46-2AD6-4522-9AF3-C2F6C1CA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3045-C062-4541-B58B-D75E423A2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BED2F-D7F8-4B33-A8C5-BB3875DF7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9C01-6B90-4D1E-9123-71A43189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0CF6-544B-4FD4-AA14-D100277D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506BC-640F-4CD7-B748-F4A6C4C2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7082193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5"/>
            </a:lvl1pPr>
            <a:lvl2pPr marL="431268" indent="0" algn="ctr">
              <a:buNone/>
              <a:defRPr sz="1885"/>
            </a:lvl2pPr>
            <a:lvl3pPr marL="862536" indent="0" algn="ctr">
              <a:buNone/>
              <a:defRPr sz="1696"/>
            </a:lvl3pPr>
            <a:lvl4pPr marL="1293805" indent="0" algn="ctr">
              <a:buNone/>
              <a:defRPr sz="1508"/>
            </a:lvl4pPr>
            <a:lvl5pPr marL="1724638" indent="0" algn="ctr">
              <a:buNone/>
              <a:defRPr sz="1508"/>
            </a:lvl5pPr>
            <a:lvl6pPr marL="2155906" indent="0" algn="ctr">
              <a:buNone/>
              <a:defRPr sz="1508"/>
            </a:lvl6pPr>
            <a:lvl7pPr marL="2587175" indent="0" algn="ctr">
              <a:buNone/>
              <a:defRPr sz="1508"/>
            </a:lvl7pPr>
            <a:lvl8pPr marL="3018443" indent="0" algn="ctr">
              <a:buNone/>
              <a:defRPr sz="1508"/>
            </a:lvl8pPr>
            <a:lvl9pPr marL="3449711" indent="0" algn="ctr">
              <a:buNone/>
              <a:defRPr sz="1508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094609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5499481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7" y="1709796"/>
            <a:ext cx="10515799" cy="2852832"/>
          </a:xfrm>
          <a:prstGeom prst="rect">
            <a:avLst/>
          </a:prstGeom>
        </p:spPr>
        <p:txBody>
          <a:bodyPr anchor="b"/>
          <a:lstStyle>
            <a:lvl1pPr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7" y="4589618"/>
            <a:ext cx="10515799" cy="15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1pPr>
            <a:lvl2pPr marL="431268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2pPr>
            <a:lvl3pPr marL="862536" indent="0">
              <a:buNone/>
              <a:defRPr sz="1696">
                <a:solidFill>
                  <a:schemeClr val="tx1">
                    <a:tint val="75000"/>
                  </a:schemeClr>
                </a:solidFill>
              </a:defRPr>
            </a:lvl3pPr>
            <a:lvl4pPr marL="129380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72463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155906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58717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018443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449711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6775953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4901692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365137"/>
            <a:ext cx="1051579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8"/>
            <a:ext cx="4873667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70"/>
            <a:ext cx="4873667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8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70"/>
            <a:ext cx="4897668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70334787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5657568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098355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4C65-A6D7-4DFC-9EC5-16EEC7CF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43D9-099E-44A0-9BF2-C168BB183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1BCC8-BC95-4780-A8EE-BE5D4E27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F66E9-02A4-4244-92B6-41525D42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9AEDE-AC8D-4894-994C-A26B8BE5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019"/>
            </a:lvl1pPr>
            <a:lvl2pPr>
              <a:defRPr sz="2643"/>
            </a:lvl2pPr>
            <a:lvl3pPr>
              <a:defRPr sz="2265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3932311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8"/>
            </a:lvl1pPr>
            <a:lvl2pPr marL="431268" indent="0">
              <a:buNone/>
              <a:defRPr sz="1319"/>
            </a:lvl2pPr>
            <a:lvl3pPr marL="862536" indent="0">
              <a:buNone/>
              <a:defRPr sz="1131"/>
            </a:lvl3pPr>
            <a:lvl4pPr marL="1293805" indent="0">
              <a:buNone/>
              <a:defRPr sz="943"/>
            </a:lvl4pPr>
            <a:lvl5pPr marL="1724638" indent="0">
              <a:buNone/>
              <a:defRPr sz="943"/>
            </a:lvl5pPr>
            <a:lvl6pPr marL="2155906" indent="0">
              <a:buNone/>
              <a:defRPr sz="943"/>
            </a:lvl6pPr>
            <a:lvl7pPr marL="2587175" indent="0">
              <a:buNone/>
              <a:defRPr sz="943"/>
            </a:lvl7pPr>
            <a:lvl8pPr marL="3018443" indent="0">
              <a:buNone/>
              <a:defRPr sz="943"/>
            </a:lvl8pPr>
            <a:lvl9pPr marL="3449711" indent="0">
              <a:buNone/>
              <a:defRPr sz="9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9373717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8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19"/>
            </a:lvl1pPr>
            <a:lvl2pPr marL="431268" indent="0">
              <a:buNone/>
              <a:defRPr sz="2643"/>
            </a:lvl2pPr>
            <a:lvl3pPr marL="862536" indent="0">
              <a:buNone/>
              <a:defRPr sz="2265"/>
            </a:lvl3pPr>
            <a:lvl4pPr marL="1293805" indent="0">
              <a:buNone/>
              <a:defRPr sz="1885"/>
            </a:lvl4pPr>
            <a:lvl5pPr marL="1724638" indent="0">
              <a:buNone/>
              <a:defRPr sz="1885"/>
            </a:lvl5pPr>
            <a:lvl6pPr marL="2155906" indent="0">
              <a:buNone/>
              <a:defRPr sz="1885"/>
            </a:lvl6pPr>
            <a:lvl7pPr marL="2587175" indent="0">
              <a:buNone/>
              <a:defRPr sz="1885"/>
            </a:lvl7pPr>
            <a:lvl8pPr marL="3018443" indent="0">
              <a:buNone/>
              <a:defRPr sz="1885"/>
            </a:lvl8pPr>
            <a:lvl9pPr marL="3449711" indent="0">
              <a:buNone/>
              <a:defRPr sz="18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4165428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85"/>
            </a:lvl1pPr>
            <a:lvl2pPr marL="431268" indent="0">
              <a:buNone/>
              <a:defRPr sz="1696"/>
            </a:lvl2pPr>
            <a:lvl3pPr marL="862536" indent="0">
              <a:buNone/>
              <a:defRPr sz="1508"/>
            </a:lvl3pPr>
            <a:lvl4pPr marL="1293805" indent="0">
              <a:buNone/>
              <a:defRPr sz="1319"/>
            </a:lvl4pPr>
            <a:lvl5pPr marL="1724638" indent="0">
              <a:buNone/>
              <a:defRPr sz="1319"/>
            </a:lvl5pPr>
            <a:lvl6pPr marL="2155906" indent="0">
              <a:buNone/>
              <a:defRPr sz="1319"/>
            </a:lvl6pPr>
            <a:lvl7pPr marL="2587175" indent="0">
              <a:buNone/>
              <a:defRPr sz="1319"/>
            </a:lvl7pPr>
            <a:lvl8pPr marL="3018443" indent="0">
              <a:buNone/>
              <a:defRPr sz="1319"/>
            </a:lvl8pPr>
            <a:lvl9pPr marL="3449711" indent="0">
              <a:buNone/>
              <a:defRPr sz="13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72259405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69552338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9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9883523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4250756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77CC-ADAB-4D4F-BEAE-83845270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83C97-F065-4302-AC77-9A8CAD45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9482-2E51-4391-960D-3610EF3D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2B36-4612-44AD-AFF7-DB79E50F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3964-1DAC-430D-A773-6B24C08A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32FC-1A0C-4567-B78D-51C03096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23CA-5D7E-488A-8EF9-C0DD7898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44E2F-E52B-49A1-93FF-806E3E19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F4E7A-E6A4-4C58-89BB-E25010C6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7EDA-F6A9-4FDA-B2C5-C66DD877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F1E6B-5632-470D-9CBE-5C88E794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5BA2-66A3-450C-8629-46686727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D08B9-AEDB-4C59-AFD0-98E4B38E9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B22D1-0FDD-43C5-8595-2A42F7A60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C011F-8A25-4A72-BE88-63A796DBC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02E94-F2E2-4342-AFCD-F026B01F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2E382-28DA-49C7-A159-4566D21F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AD9FD-CDC9-4728-9C8D-5181FBB4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B09F0-B957-4B1B-BE36-2B8C4BEB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F5BB-AC4E-439E-AC1D-6DE3A149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6EA55-83D0-4E63-9C20-FF423655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5C91D-48E6-4E8E-8C2C-1BAF7AAC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6C4AE-C706-4F60-BFA6-0AC2B5F8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358BC-9032-4F0E-9CED-4457F8E0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C20E7-8AD7-4A10-B04D-FA0AABFC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5BD2-5CF7-4D5A-A4EC-7ECB5767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3194-4B00-4107-93AA-161EC39F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E3FD-21A4-4574-91A9-8EE90481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BA537-8E89-42CA-83E4-380A2E953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923C7-E4BB-4666-9DAD-9D36E384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C30A1-02C1-48FC-A3C0-BB40BB3A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6F0D0-1634-4DAD-AC70-67B3269C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220F-9674-46B4-8FAD-811EE66E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C03D-F528-4372-A3B0-C9F1FA34B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4C398-E091-4952-BAAC-FF193E9DA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897BC-FC74-444A-8630-891BD7C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777EE-291C-4D37-8152-FE8DF667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CC300-380E-4558-8224-C017E0FF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B9855-E824-4A42-A071-635C5C8C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034B-7570-40DE-9185-4E082966E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A726-3811-4B03-A101-5AD506C08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2BEB2-5FA3-4019-801F-12087A6528CF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EE8D6-CB76-49E7-A9C2-B123DBC5F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6E1D-F489-4041-9AC5-D56E2DAD3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6C2E-CABC-46EA-A195-CCF53217F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871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 advTm="0">
    <p:random/>
  </p:transition>
  <p:hf sldNum="0" hdr="0"/>
  <p:txStyles>
    <p:titleStyle>
      <a:lvl1pPr marL="0" lvl="0" indent="0" algn="ctr" defTabSz="102834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3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5138" lvl="0" indent="-385138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6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5555" lvl="1" indent="-32203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5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5101" lvl="2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7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9490" lvl="3" indent="-257630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13008" lvl="4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23332" lvl="5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36665" lvl="6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9999" lvl="7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3332" lvl="8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3333" lvl="1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26666" lvl="2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9999" lvl="3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3333" lvl="4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66665" lvl="5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9998" lvl="6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332" lvl="7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06665" lvl="8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2.gif"/><Relationship Id="rId2" Type="http://schemas.openxmlformats.org/officeDocument/2006/relationships/image" Target="../media/image1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7.gif"/><Relationship Id="rId5" Type="http://schemas.openxmlformats.org/officeDocument/2006/relationships/image" Target="../media/image12.png"/><Relationship Id="rId10" Type="http://schemas.openxmlformats.org/officeDocument/2006/relationships/image" Target="../media/image26.gif"/><Relationship Id="rId4" Type="http://schemas.openxmlformats.org/officeDocument/2006/relationships/image" Target="../media/image23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7.gif"/><Relationship Id="rId5" Type="http://schemas.openxmlformats.org/officeDocument/2006/relationships/image" Target="../media/image14.png"/><Relationship Id="rId10" Type="http://schemas.openxmlformats.org/officeDocument/2006/relationships/image" Target="../media/image26.gif"/><Relationship Id="rId4" Type="http://schemas.openxmlformats.org/officeDocument/2006/relationships/image" Target="../media/image23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7.gif"/><Relationship Id="rId5" Type="http://schemas.openxmlformats.org/officeDocument/2006/relationships/image" Target="../media/image16.png"/><Relationship Id="rId10" Type="http://schemas.openxmlformats.org/officeDocument/2006/relationships/image" Target="../media/image26.gif"/><Relationship Id="rId4" Type="http://schemas.openxmlformats.org/officeDocument/2006/relationships/image" Target="../media/image23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7.gif"/><Relationship Id="rId5" Type="http://schemas.openxmlformats.org/officeDocument/2006/relationships/image" Target="../media/image18.png"/><Relationship Id="rId10" Type="http://schemas.openxmlformats.org/officeDocument/2006/relationships/image" Target="../media/image26.gif"/><Relationship Id="rId4" Type="http://schemas.openxmlformats.org/officeDocument/2006/relationships/image" Target="../media/image23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9.gif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7.gif"/><Relationship Id="rId5" Type="http://schemas.openxmlformats.org/officeDocument/2006/relationships/image" Target="../media/image20.png"/><Relationship Id="rId10" Type="http://schemas.openxmlformats.org/officeDocument/2006/relationships/image" Target="../media/image26.gif"/><Relationship Id="rId4" Type="http://schemas.openxmlformats.org/officeDocument/2006/relationships/image" Target="../media/image23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15083"/>
            <a:ext cx="12192000" cy="6675733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3617432" y="-515286"/>
            <a:ext cx="8113331" cy="4105153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6580" tIns="43289" rIns="86580" bIns="43289" numCol="1" anchor="t" anchorCtr="0" compatLnSpc="1"/>
          <a:lstStyle/>
          <a:p>
            <a:pPr defTabSz="865789">
              <a:defRPr/>
            </a:pPr>
            <a:endParaRPr lang="zh-CN" altLang="en-US" sz="1705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652343" y="2"/>
            <a:ext cx="10343003" cy="23809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0676877" y="167184"/>
            <a:ext cx="1379348" cy="12483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548862" y="3983158"/>
            <a:ext cx="1707604" cy="16422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0582037" y="5167242"/>
            <a:ext cx="1081737" cy="1096047"/>
          </a:xfrm>
          <a:prstGeom prst="rect">
            <a:avLst/>
          </a:prstGeom>
        </p:spPr>
      </p:pic>
      <p:pic>
        <p:nvPicPr>
          <p:cNvPr id="33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465" y="3823017"/>
            <a:ext cx="4397440" cy="31114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1D4C3-FDD4-4B5C-BBED-CD5EC9CAC024}"/>
              </a:ext>
            </a:extLst>
          </p:cNvPr>
          <p:cNvSpPr txBox="1"/>
          <p:nvPr/>
        </p:nvSpPr>
        <p:spPr>
          <a:xfrm>
            <a:off x="1483100" y="1489993"/>
            <a:ext cx="86814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763" y="0"/>
            <a:ext cx="11780461" cy="2200507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743"/>
              </a:avLst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THẦY CÔ ĐẾN THĂM LỚP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533BE-B7E1-45AE-9A75-B1E26CE7BE13}"/>
              </a:ext>
            </a:extLst>
          </p:cNvPr>
          <p:cNvSpPr txBox="1"/>
          <p:nvPr/>
        </p:nvSpPr>
        <p:spPr>
          <a:xfrm>
            <a:off x="-443465" y="2254018"/>
            <a:ext cx="127754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 8: THỰC HÀNH </a:t>
            </a: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LẮP GHÉP, XẾP HÌNH (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1) </a:t>
            </a:r>
          </a:p>
        </p:txBody>
      </p:sp>
    </p:spTree>
    <p:extLst>
      <p:ext uri="{BB962C8B-B14F-4D97-AF65-F5344CB8AC3E}">
        <p14:creationId xmlns:p14="http://schemas.microsoft.com/office/powerpoint/2010/main" val="1688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50000" r="15026" b="18916"/>
          <a:stretch/>
        </p:blipFill>
        <p:spPr>
          <a:xfrm>
            <a:off x="1487488" y="444365"/>
            <a:ext cx="9313035" cy="59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5337"/>
      </p:ext>
    </p:extLst>
  </p:cSld>
  <p:clrMapOvr>
    <a:masterClrMapping/>
  </p:clrMapOvr>
  <p:transition advClick="0" advTm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3899" y="2468891"/>
            <a:ext cx="1920213" cy="19202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4223792" y="2468891"/>
            <a:ext cx="960107" cy="19202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7104112" y="2468891"/>
            <a:ext cx="960107" cy="19202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ight Triangle 4"/>
          <p:cNvSpPr/>
          <p:nvPr/>
        </p:nvSpPr>
        <p:spPr>
          <a:xfrm rot="2723575">
            <a:off x="2831638" y="2036842"/>
            <a:ext cx="2784309" cy="2784309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ight Triangle 5"/>
          <p:cNvSpPr/>
          <p:nvPr/>
        </p:nvSpPr>
        <p:spPr>
          <a:xfrm rot="18876425" flipH="1">
            <a:off x="6672064" y="2036840"/>
            <a:ext cx="2784309" cy="2784309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60144018"/>
      </p:ext>
    </p:extLst>
  </p:cSld>
  <p:clrMapOvr>
    <a:masterClrMapping/>
  </p:clrMapOvr>
  <p:transition advClick="0" advTm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5894" y="3332990"/>
            <a:ext cx="1920213" cy="19202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 rot="5400000">
            <a:off x="4655840" y="4773150"/>
            <a:ext cx="960107" cy="19202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 rot="5400000">
            <a:off x="6576053" y="4773150"/>
            <a:ext cx="960107" cy="19202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ight Triangle 4"/>
          <p:cNvSpPr/>
          <p:nvPr/>
        </p:nvSpPr>
        <p:spPr>
          <a:xfrm>
            <a:off x="6096000" y="548680"/>
            <a:ext cx="2784309" cy="2784309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ight Triangle 5"/>
          <p:cNvSpPr/>
          <p:nvPr/>
        </p:nvSpPr>
        <p:spPr>
          <a:xfrm flipH="1">
            <a:off x="3295227" y="548680"/>
            <a:ext cx="2784309" cy="2784309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92459741"/>
      </p:ext>
    </p:extLst>
  </p:cSld>
  <p:clrMapOvr>
    <a:masterClrMapping/>
  </p:clrMapOvr>
  <p:transition advClick="0" advTm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5413" y="1604797"/>
            <a:ext cx="2880320" cy="28803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ight Triangle 3"/>
          <p:cNvSpPr/>
          <p:nvPr/>
        </p:nvSpPr>
        <p:spPr>
          <a:xfrm>
            <a:off x="4655840" y="1700808"/>
            <a:ext cx="2784309" cy="2784309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ight Triangle 4"/>
          <p:cNvSpPr/>
          <p:nvPr/>
        </p:nvSpPr>
        <p:spPr>
          <a:xfrm rot="10800000">
            <a:off x="4751851" y="1604798"/>
            <a:ext cx="2784309" cy="2784309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8592277" y="1604797"/>
            <a:ext cx="2880320" cy="13921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8592277" y="3092964"/>
            <a:ext cx="2880320" cy="12961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35359" y="488857"/>
            <a:ext cx="650658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5867" b="1" dirty="0" err="1">
                <a:latin typeface="Cambria" pitchFamily="18" charset="0"/>
                <a:ea typeface="Cambria" pitchFamily="18" charset="0"/>
              </a:rPr>
              <a:t>năm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5867" b="1" dirty="0" err="1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5867" b="1" dirty="0" err="1">
                <a:latin typeface="Cambria" pitchFamily="18" charset="0"/>
                <a:ea typeface="Cambria" pitchFamily="18" charset="0"/>
              </a:rPr>
              <a:t>bìa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420" y="5157193"/>
            <a:ext cx="10447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Em</a:t>
            </a:r>
            <a:r>
              <a:rPr lang="en-US" sz="4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thể</a:t>
            </a:r>
            <a:r>
              <a:rPr lang="en-US" sz="4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ghép</a:t>
            </a:r>
            <a:r>
              <a:rPr lang="en-US" sz="4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4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4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4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48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2196128"/>
      </p:ext>
    </p:extLst>
  </p:cSld>
  <p:clrMapOvr>
    <a:masterClrMapping/>
  </p:clrMapOvr>
  <p:transition advClick="0" advTm="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5413" y="2180861"/>
            <a:ext cx="2880320" cy="28803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ight Triangle 3"/>
          <p:cNvSpPr/>
          <p:nvPr/>
        </p:nvSpPr>
        <p:spPr>
          <a:xfrm>
            <a:off x="4655840" y="2276872"/>
            <a:ext cx="2784309" cy="2784309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ight Triangle 4"/>
          <p:cNvSpPr/>
          <p:nvPr/>
        </p:nvSpPr>
        <p:spPr>
          <a:xfrm rot="10800000">
            <a:off x="4751851" y="2180862"/>
            <a:ext cx="2784309" cy="2784309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35359" y="488857"/>
            <a:ext cx="582851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5867" b="1" dirty="0" err="1">
                <a:latin typeface="Cambria" pitchFamily="18" charset="0"/>
                <a:ea typeface="Cambria" pitchFamily="18" charset="0"/>
              </a:rPr>
              <a:t>ba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5867" b="1" dirty="0" err="1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5867" b="1" dirty="0" err="1">
                <a:latin typeface="Cambria" pitchFamily="18" charset="0"/>
                <a:ea typeface="Cambria" pitchFamily="18" charset="0"/>
              </a:rPr>
              <a:t>bìa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44046193"/>
      </p:ext>
    </p:extLst>
  </p:cSld>
  <p:clrMapOvr>
    <a:masterClrMapping/>
  </p:clrMapOvr>
  <p:transition advClick="0" advTm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59" y="488856"/>
            <a:ext cx="1152052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latin typeface="Cambria" pitchFamily="18" charset="0"/>
                <a:ea typeface="Cambria" pitchFamily="18" charset="0"/>
              </a:rPr>
              <a:t>Em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hãy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ghép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ba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bìa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đó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để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mỗi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hình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sau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0" t="53550" r="7048" b="6125"/>
          <a:stretch/>
        </p:blipFill>
        <p:spPr>
          <a:xfrm>
            <a:off x="1007435" y="1220445"/>
            <a:ext cx="9793088" cy="52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7644"/>
      </p:ext>
    </p:extLst>
  </p:cSld>
  <p:clrMapOvr>
    <a:masterClrMapping/>
  </p:clrMapOvr>
  <p:transition advClick="0" advTm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59" y="488856"/>
            <a:ext cx="1152052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latin typeface="Cambria" pitchFamily="18" charset="0"/>
                <a:ea typeface="Cambria" pitchFamily="18" charset="0"/>
              </a:rPr>
              <a:t>Em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hãy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ghép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ba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bìa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đó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để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mỗi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hình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sau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815414" y="3436242"/>
            <a:ext cx="1920213" cy="192021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ight Triangle 4"/>
          <p:cNvSpPr/>
          <p:nvPr/>
        </p:nvSpPr>
        <p:spPr>
          <a:xfrm flipV="1">
            <a:off x="2735627" y="3429000"/>
            <a:ext cx="1942309" cy="192021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ight Triangle 5"/>
          <p:cNvSpPr/>
          <p:nvPr/>
        </p:nvSpPr>
        <p:spPr>
          <a:xfrm rot="16200000">
            <a:off x="2750296" y="3421572"/>
            <a:ext cx="1912973" cy="1942309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ight Triangle 6"/>
          <p:cNvSpPr/>
          <p:nvPr/>
        </p:nvSpPr>
        <p:spPr>
          <a:xfrm rot="16200000" flipH="1">
            <a:off x="815414" y="3436242"/>
            <a:ext cx="1920213" cy="1920213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467519" y="2216091"/>
            <a:ext cx="7319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Cambria" pitchFamily="18" charset="0"/>
                <a:ea typeface="Cambria" pitchFamily="18" charset="0"/>
              </a:rPr>
              <a:t>a)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7642015" y="3389038"/>
            <a:ext cx="1920213" cy="192021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ight Triangle 9"/>
          <p:cNvSpPr/>
          <p:nvPr/>
        </p:nvSpPr>
        <p:spPr>
          <a:xfrm>
            <a:off x="9530288" y="3429000"/>
            <a:ext cx="1942309" cy="192021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ight Triangle 10"/>
          <p:cNvSpPr/>
          <p:nvPr/>
        </p:nvSpPr>
        <p:spPr>
          <a:xfrm rot="5400000" flipH="1">
            <a:off x="7624743" y="1475864"/>
            <a:ext cx="1912973" cy="1942309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7610075" y="3406880"/>
            <a:ext cx="1920213" cy="1920213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6898043" y="2419291"/>
            <a:ext cx="7319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Cambria" pitchFamily="18" charset="0"/>
                <a:ea typeface="Cambria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878894750"/>
      </p:ext>
    </p:extLst>
  </p:cSld>
  <p:clrMapOvr>
    <a:masterClrMapping/>
  </p:clrMapOvr>
  <p:transition advClick="0" advTm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59" y="488856"/>
            <a:ext cx="1152052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latin typeface="Cambria" pitchFamily="18" charset="0"/>
                <a:ea typeface="Cambria" pitchFamily="18" charset="0"/>
              </a:rPr>
              <a:t>Em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hãy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ghép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ba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bìa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đó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để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mỗi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hình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latin typeface="Cambria" pitchFamily="18" charset="0"/>
                <a:ea typeface="Cambria" pitchFamily="18" charset="0"/>
              </a:rPr>
              <a:t>sau</a:t>
            </a:r>
            <a:r>
              <a:rPr lang="en-US" sz="3733" b="1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3695734" y="1508787"/>
            <a:ext cx="1920213" cy="192021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ight Triangle 4"/>
          <p:cNvSpPr/>
          <p:nvPr/>
        </p:nvSpPr>
        <p:spPr>
          <a:xfrm flipV="1">
            <a:off x="2735627" y="3429000"/>
            <a:ext cx="1942309" cy="192021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ight Triangle 5"/>
          <p:cNvSpPr/>
          <p:nvPr/>
        </p:nvSpPr>
        <p:spPr>
          <a:xfrm rot="16200000">
            <a:off x="2750296" y="3421572"/>
            <a:ext cx="1912973" cy="1942309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ight Triangle 6"/>
          <p:cNvSpPr/>
          <p:nvPr/>
        </p:nvSpPr>
        <p:spPr>
          <a:xfrm rot="5400000" flipH="1" flipV="1">
            <a:off x="1775520" y="1516028"/>
            <a:ext cx="1920213" cy="1920213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467519" y="2216091"/>
            <a:ext cx="7319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Cambria" pitchFamily="18" charset="0"/>
                <a:ea typeface="Cambria" pitchFamily="18" charset="0"/>
              </a:rPr>
              <a:t>c)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7642015" y="3389038"/>
            <a:ext cx="1920213" cy="192021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ight Triangle 9"/>
          <p:cNvSpPr/>
          <p:nvPr/>
        </p:nvSpPr>
        <p:spPr>
          <a:xfrm>
            <a:off x="9530288" y="3429000"/>
            <a:ext cx="1942309" cy="192021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ight Triangle 10"/>
          <p:cNvSpPr/>
          <p:nvPr/>
        </p:nvSpPr>
        <p:spPr>
          <a:xfrm rot="16200000">
            <a:off x="5714374" y="3388838"/>
            <a:ext cx="1912973" cy="1942309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7610075" y="3406880"/>
            <a:ext cx="1920213" cy="1920213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6898043" y="2419291"/>
            <a:ext cx="7319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Cambria" pitchFamily="18" charset="0"/>
                <a:ea typeface="Cambria" pitchFamily="18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670179278"/>
      </p:ext>
    </p:extLst>
  </p:cSld>
  <p:clrMapOvr>
    <a:masterClrMapping/>
  </p:clrMapOvr>
  <p:transition advClick="0" advTm="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606" y="740702"/>
            <a:ext cx="7392821" cy="2784309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Bài</a:t>
            </a:r>
            <a:r>
              <a:rPr lang="en-US" sz="9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8</a:t>
            </a:r>
            <a:br>
              <a:rPr lang="en-US" sz="9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en-US" sz="5333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TIẾT 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260" y="3936437"/>
            <a:ext cx="12176675" cy="2276872"/>
          </a:xfrm>
          <a:prstGeom prst="rect">
            <a:avLst/>
          </a:prstGeom>
        </p:spPr>
        <p:txBody>
          <a:bodyPr vert="horz" lIns="121920" tIns="60960" rIns="121920" bIns="12192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Thực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hành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lắp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ghép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xếp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endParaRPr lang="en-US" sz="8800" b="1" dirty="0">
              <a:solidFill>
                <a:srgbClr val="C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92755"/>
      </p:ext>
    </p:extLst>
  </p:cSld>
  <p:clrMapOvr>
    <a:masterClrMapping/>
  </p:clrMapOvr>
  <p:transition advClick="0" advTm="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EE43-5F6A-55BA-4933-FA60CF4D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57" y="2191576"/>
            <a:ext cx="5980067" cy="827235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28693268"/>
      </p:ext>
    </p:extLst>
  </p:cSld>
  <p:clrMapOvr>
    <a:masterClrMapping/>
  </p:clrMapOvr>
  <p:transition advClick="0" advTm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87" y="567372"/>
            <a:ext cx="4391711" cy="3656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78" y="157854"/>
            <a:ext cx="6858989" cy="58548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78" y="5500839"/>
            <a:ext cx="11497645" cy="1174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369164" y="-95618"/>
            <a:ext cx="6479400" cy="1375855"/>
          </a:xfrm>
          <a:prstGeom prst="rect">
            <a:avLst/>
          </a:prstGeom>
          <a:noFill/>
        </p:spPr>
        <p:txBody>
          <a:bodyPr wrap="non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1678E-6749-4357-A5DC-4AF6365BC7BC}"/>
              </a:ext>
            </a:extLst>
          </p:cNvPr>
          <p:cNvSpPr/>
          <p:nvPr/>
        </p:nvSpPr>
        <p:spPr>
          <a:xfrm>
            <a:off x="1206360" y="2747501"/>
            <a:ext cx="5349283" cy="2626646"/>
          </a:xfrm>
          <a:prstGeom prst="rect">
            <a:avLst/>
          </a:prstGeom>
          <a:noFill/>
        </p:spPr>
        <p:txBody>
          <a:bodyPr wrap="non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HỘP QUÀ </a:t>
            </a:r>
          </a:p>
          <a:p>
            <a:pPr algn="ctr" defTabSz="917368">
              <a:defRPr/>
            </a:pPr>
            <a:r>
              <a:rPr lang="en-US" sz="8128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BÍ MẬT</a:t>
            </a:r>
          </a:p>
        </p:txBody>
      </p:sp>
    </p:spTree>
    <p:extLst>
      <p:ext uri="{BB962C8B-B14F-4D97-AF65-F5344CB8AC3E}">
        <p14:creationId xmlns:p14="http://schemas.microsoft.com/office/powerpoint/2010/main" val="12503541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F719AF-FD3D-B5F9-0730-A24A2A29B446}"/>
              </a:ext>
            </a:extLst>
          </p:cNvPr>
          <p:cNvSpPr txBox="1"/>
          <p:nvPr/>
        </p:nvSpPr>
        <p:spPr>
          <a:xfrm>
            <a:off x="5181600" y="358140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4B4D4-2C9B-5712-2ECC-E45DF45A3E8C}"/>
              </a:ext>
            </a:extLst>
          </p:cNvPr>
          <p:cNvSpPr/>
          <p:nvPr/>
        </p:nvSpPr>
        <p:spPr>
          <a:xfrm>
            <a:off x="-533400" y="914400"/>
            <a:ext cx="6477000" cy="114300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092221553"/>
      </p:ext>
    </p:extLst>
  </p:cSld>
  <p:clrMapOvr>
    <a:masterClrMapping/>
  </p:clrMapOvr>
  <p:transition advClick="0" advTm="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2030" r="65101" b="68782"/>
          <a:stretch/>
        </p:blipFill>
        <p:spPr>
          <a:xfrm>
            <a:off x="9462886" y="-143413"/>
            <a:ext cx="2043314" cy="1824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6" t="4907" r="34946" b="69361"/>
          <a:stretch/>
        </p:blipFill>
        <p:spPr>
          <a:xfrm>
            <a:off x="6955150" y="10936"/>
            <a:ext cx="1649216" cy="1599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9" t="4330" r="2371" b="68499"/>
          <a:stretch/>
        </p:blipFill>
        <p:spPr>
          <a:xfrm>
            <a:off x="3200400" y="58815"/>
            <a:ext cx="2886242" cy="1580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50000" r="42862" b="15556"/>
          <a:stretch/>
        </p:blipFill>
        <p:spPr>
          <a:xfrm>
            <a:off x="502955" y="39985"/>
            <a:ext cx="2290925" cy="1599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 t="54852" r="50000" b="1979"/>
          <a:stretch/>
        </p:blipFill>
        <p:spPr>
          <a:xfrm>
            <a:off x="3843136" y="4836214"/>
            <a:ext cx="1163234" cy="1733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7" t="8251" r="24891" b="48580"/>
          <a:stretch/>
        </p:blipFill>
        <p:spPr>
          <a:xfrm>
            <a:off x="6858000" y="4843311"/>
            <a:ext cx="1163234" cy="1733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6831" r="73936"/>
          <a:stretch/>
        </p:blipFill>
        <p:spPr>
          <a:xfrm flipH="1">
            <a:off x="9703996" y="4843311"/>
            <a:ext cx="1163234" cy="17336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9444" y="2895601"/>
            <a:ext cx="2732243" cy="3624349"/>
            <a:chOff x="1051719" y="2743200"/>
            <a:chExt cx="2604886" cy="37767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4" t="6831" r="70364" b="50000"/>
            <a:stretch/>
          </p:blipFill>
          <p:spPr>
            <a:xfrm>
              <a:off x="1051719" y="4786283"/>
              <a:ext cx="1163234" cy="17336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743200"/>
              <a:ext cx="2604886" cy="20930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428069" y="3185815"/>
              <a:ext cx="1852185" cy="9621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ước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một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chiếc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bánh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quy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</a:t>
              </a:r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tròn</a:t>
              </a:r>
              <a:r>
                <a:rPr lang="en-US" dirty="0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8107" y="2895600"/>
            <a:ext cx="2604886" cy="2093014"/>
            <a:chOff x="3843026" y="2895600"/>
            <a:chExt cx="2604886" cy="20930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ước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một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chiếc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bánh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quy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</a:t>
              </a:r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chữ</a:t>
              </a:r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nhật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8000" y="2782742"/>
            <a:ext cx="2604886" cy="2093014"/>
            <a:chOff x="3843026" y="2895600"/>
            <a:chExt cx="2604886" cy="20930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ước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một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chiếc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bánh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quy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</a:t>
              </a:r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vuông</a:t>
              </a:r>
              <a:r>
                <a:rPr lang="en-US" dirty="0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714190" y="2727034"/>
            <a:ext cx="2604886" cy="2093014"/>
            <a:chOff x="3843026" y="2895600"/>
            <a:chExt cx="2604886" cy="20930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ước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một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chiếc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bánh </a:t>
              </a:r>
              <a:r>
                <a:rPr lang="en-US" dirty="0" err="1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quy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</a:t>
              </a:r>
              <a:r>
                <a:rPr lang="en-US" b="1" dirty="0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 tam </a:t>
              </a:r>
              <a:r>
                <a:rPr lang="en-US" b="1" dirty="0" err="1">
                  <a:solidFill>
                    <a:srgbClr val="0070C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giác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25" name="Freeform 24"/>
          <p:cNvSpPr/>
          <p:nvPr/>
        </p:nvSpPr>
        <p:spPr>
          <a:xfrm>
            <a:off x="778467" y="1810934"/>
            <a:ext cx="7001757" cy="3177681"/>
          </a:xfrm>
          <a:custGeom>
            <a:avLst/>
            <a:gdLst>
              <a:gd name="connsiteX0" fmla="*/ 478971 w 6357257"/>
              <a:gd name="connsiteY0" fmla="*/ 3483428 h 3483428"/>
              <a:gd name="connsiteX1" fmla="*/ 420914 w 6357257"/>
              <a:gd name="connsiteY1" fmla="*/ 3410857 h 3483428"/>
              <a:gd name="connsiteX2" fmla="*/ 377371 w 6357257"/>
              <a:gd name="connsiteY2" fmla="*/ 3367314 h 3483428"/>
              <a:gd name="connsiteX3" fmla="*/ 362857 w 6357257"/>
              <a:gd name="connsiteY3" fmla="*/ 3323771 h 3483428"/>
              <a:gd name="connsiteX4" fmla="*/ 319314 w 6357257"/>
              <a:gd name="connsiteY4" fmla="*/ 3280228 h 3483428"/>
              <a:gd name="connsiteX5" fmla="*/ 232228 w 6357257"/>
              <a:gd name="connsiteY5" fmla="*/ 3135085 h 3483428"/>
              <a:gd name="connsiteX6" fmla="*/ 203200 w 6357257"/>
              <a:gd name="connsiteY6" fmla="*/ 3091543 h 3483428"/>
              <a:gd name="connsiteX7" fmla="*/ 174171 w 6357257"/>
              <a:gd name="connsiteY7" fmla="*/ 3004457 h 3483428"/>
              <a:gd name="connsiteX8" fmla="*/ 116114 w 6357257"/>
              <a:gd name="connsiteY8" fmla="*/ 2917371 h 3483428"/>
              <a:gd name="connsiteX9" fmla="*/ 87085 w 6357257"/>
              <a:gd name="connsiteY9" fmla="*/ 2830285 h 3483428"/>
              <a:gd name="connsiteX10" fmla="*/ 72571 w 6357257"/>
              <a:gd name="connsiteY10" fmla="*/ 2786743 h 3483428"/>
              <a:gd name="connsiteX11" fmla="*/ 43543 w 6357257"/>
              <a:gd name="connsiteY11" fmla="*/ 2656114 h 3483428"/>
              <a:gd name="connsiteX12" fmla="*/ 29028 w 6357257"/>
              <a:gd name="connsiteY12" fmla="*/ 2496457 h 3483428"/>
              <a:gd name="connsiteX13" fmla="*/ 0 w 6357257"/>
              <a:gd name="connsiteY13" fmla="*/ 2351314 h 3483428"/>
              <a:gd name="connsiteX14" fmla="*/ 14514 w 6357257"/>
              <a:gd name="connsiteY14" fmla="*/ 2104571 h 3483428"/>
              <a:gd name="connsiteX15" fmla="*/ 29028 w 6357257"/>
              <a:gd name="connsiteY15" fmla="*/ 2046514 h 3483428"/>
              <a:gd name="connsiteX16" fmla="*/ 72571 w 6357257"/>
              <a:gd name="connsiteY16" fmla="*/ 1988457 h 3483428"/>
              <a:gd name="connsiteX17" fmla="*/ 116114 w 6357257"/>
              <a:gd name="connsiteY17" fmla="*/ 1901371 h 3483428"/>
              <a:gd name="connsiteX18" fmla="*/ 159657 w 6357257"/>
              <a:gd name="connsiteY18" fmla="*/ 1872343 h 3483428"/>
              <a:gd name="connsiteX19" fmla="*/ 188685 w 6357257"/>
              <a:gd name="connsiteY19" fmla="*/ 1828800 h 3483428"/>
              <a:gd name="connsiteX20" fmla="*/ 290285 w 6357257"/>
              <a:gd name="connsiteY20" fmla="*/ 1727200 h 3483428"/>
              <a:gd name="connsiteX21" fmla="*/ 348343 w 6357257"/>
              <a:gd name="connsiteY21" fmla="*/ 1625600 h 3483428"/>
              <a:gd name="connsiteX22" fmla="*/ 391885 w 6357257"/>
              <a:gd name="connsiteY22" fmla="*/ 1596571 h 3483428"/>
              <a:gd name="connsiteX23" fmla="*/ 464457 w 6357257"/>
              <a:gd name="connsiteY23" fmla="*/ 1509485 h 3483428"/>
              <a:gd name="connsiteX24" fmla="*/ 624114 w 6357257"/>
              <a:gd name="connsiteY24" fmla="*/ 1422400 h 3483428"/>
              <a:gd name="connsiteX25" fmla="*/ 667657 w 6357257"/>
              <a:gd name="connsiteY25" fmla="*/ 1393371 h 3483428"/>
              <a:gd name="connsiteX26" fmla="*/ 740228 w 6357257"/>
              <a:gd name="connsiteY26" fmla="*/ 1364343 h 3483428"/>
              <a:gd name="connsiteX27" fmla="*/ 783771 w 6357257"/>
              <a:gd name="connsiteY27" fmla="*/ 1349828 h 3483428"/>
              <a:gd name="connsiteX28" fmla="*/ 870857 w 6357257"/>
              <a:gd name="connsiteY28" fmla="*/ 1306285 h 3483428"/>
              <a:gd name="connsiteX29" fmla="*/ 957943 w 6357257"/>
              <a:gd name="connsiteY29" fmla="*/ 1233714 h 3483428"/>
              <a:gd name="connsiteX30" fmla="*/ 1103085 w 6357257"/>
              <a:gd name="connsiteY30" fmla="*/ 1190171 h 3483428"/>
              <a:gd name="connsiteX31" fmla="*/ 1175657 w 6357257"/>
              <a:gd name="connsiteY31" fmla="*/ 1161143 h 3483428"/>
              <a:gd name="connsiteX32" fmla="*/ 1291771 w 6357257"/>
              <a:gd name="connsiteY32" fmla="*/ 1103085 h 3483428"/>
              <a:gd name="connsiteX33" fmla="*/ 1378857 w 6357257"/>
              <a:gd name="connsiteY33" fmla="*/ 1074057 h 3483428"/>
              <a:gd name="connsiteX34" fmla="*/ 1494971 w 6357257"/>
              <a:gd name="connsiteY34" fmla="*/ 1030514 h 3483428"/>
              <a:gd name="connsiteX35" fmla="*/ 1582057 w 6357257"/>
              <a:gd name="connsiteY35" fmla="*/ 986971 h 3483428"/>
              <a:gd name="connsiteX36" fmla="*/ 1625600 w 6357257"/>
              <a:gd name="connsiteY36" fmla="*/ 957943 h 3483428"/>
              <a:gd name="connsiteX37" fmla="*/ 1683657 w 6357257"/>
              <a:gd name="connsiteY37" fmla="*/ 943428 h 3483428"/>
              <a:gd name="connsiteX38" fmla="*/ 1741714 w 6357257"/>
              <a:gd name="connsiteY38" fmla="*/ 914400 h 3483428"/>
              <a:gd name="connsiteX39" fmla="*/ 1843314 w 6357257"/>
              <a:gd name="connsiteY39" fmla="*/ 899885 h 3483428"/>
              <a:gd name="connsiteX40" fmla="*/ 1901371 w 6357257"/>
              <a:gd name="connsiteY40" fmla="*/ 885371 h 3483428"/>
              <a:gd name="connsiteX41" fmla="*/ 1944914 w 6357257"/>
              <a:gd name="connsiteY41" fmla="*/ 870857 h 3483428"/>
              <a:gd name="connsiteX42" fmla="*/ 2090057 w 6357257"/>
              <a:gd name="connsiteY42" fmla="*/ 856343 h 3483428"/>
              <a:gd name="connsiteX43" fmla="*/ 2191657 w 6357257"/>
              <a:gd name="connsiteY43" fmla="*/ 827314 h 3483428"/>
              <a:gd name="connsiteX44" fmla="*/ 2336800 w 6357257"/>
              <a:gd name="connsiteY44" fmla="*/ 812800 h 3483428"/>
              <a:gd name="connsiteX45" fmla="*/ 2728685 w 6357257"/>
              <a:gd name="connsiteY45" fmla="*/ 798285 h 3483428"/>
              <a:gd name="connsiteX46" fmla="*/ 2946400 w 6357257"/>
              <a:gd name="connsiteY46" fmla="*/ 783771 h 3483428"/>
              <a:gd name="connsiteX47" fmla="*/ 4034971 w 6357257"/>
              <a:gd name="connsiteY47" fmla="*/ 769257 h 3483428"/>
              <a:gd name="connsiteX48" fmla="*/ 4905828 w 6357257"/>
              <a:gd name="connsiteY48" fmla="*/ 754743 h 3483428"/>
              <a:gd name="connsiteX49" fmla="*/ 5471885 w 6357257"/>
              <a:gd name="connsiteY49" fmla="*/ 725714 h 3483428"/>
              <a:gd name="connsiteX50" fmla="*/ 5529943 w 6357257"/>
              <a:gd name="connsiteY50" fmla="*/ 711200 h 3483428"/>
              <a:gd name="connsiteX51" fmla="*/ 5762171 w 6357257"/>
              <a:gd name="connsiteY51" fmla="*/ 682171 h 3483428"/>
              <a:gd name="connsiteX52" fmla="*/ 5878285 w 6357257"/>
              <a:gd name="connsiteY52" fmla="*/ 653143 h 3483428"/>
              <a:gd name="connsiteX53" fmla="*/ 5965371 w 6357257"/>
              <a:gd name="connsiteY53" fmla="*/ 624114 h 3483428"/>
              <a:gd name="connsiteX54" fmla="*/ 6052457 w 6357257"/>
              <a:gd name="connsiteY54" fmla="*/ 566057 h 3483428"/>
              <a:gd name="connsiteX55" fmla="*/ 6081485 w 6357257"/>
              <a:gd name="connsiteY55" fmla="*/ 522514 h 3483428"/>
              <a:gd name="connsiteX56" fmla="*/ 6125028 w 6357257"/>
              <a:gd name="connsiteY56" fmla="*/ 493485 h 3483428"/>
              <a:gd name="connsiteX57" fmla="*/ 6168571 w 6357257"/>
              <a:gd name="connsiteY57" fmla="*/ 449943 h 3483428"/>
              <a:gd name="connsiteX58" fmla="*/ 6212114 w 6357257"/>
              <a:gd name="connsiteY58" fmla="*/ 362857 h 3483428"/>
              <a:gd name="connsiteX59" fmla="*/ 6241143 w 6357257"/>
              <a:gd name="connsiteY59" fmla="*/ 275771 h 3483428"/>
              <a:gd name="connsiteX60" fmla="*/ 6299200 w 6357257"/>
              <a:gd name="connsiteY60" fmla="*/ 188685 h 3483428"/>
              <a:gd name="connsiteX61" fmla="*/ 6357257 w 6357257"/>
              <a:gd name="connsiteY61" fmla="*/ 58057 h 3483428"/>
              <a:gd name="connsiteX62" fmla="*/ 6357257 w 6357257"/>
              <a:gd name="connsiteY62" fmla="*/ 0 h 348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57257" h="3483428">
                <a:moveTo>
                  <a:pt x="478971" y="3483428"/>
                </a:moveTo>
                <a:cubicBezTo>
                  <a:pt x="459619" y="3459238"/>
                  <a:pt x="441314" y="3434171"/>
                  <a:pt x="420914" y="3410857"/>
                </a:cubicBezTo>
                <a:cubicBezTo>
                  <a:pt x="407397" y="3395409"/>
                  <a:pt x="388757" y="3384393"/>
                  <a:pt x="377371" y="3367314"/>
                </a:cubicBezTo>
                <a:cubicBezTo>
                  <a:pt x="368884" y="3354584"/>
                  <a:pt x="371344" y="3336501"/>
                  <a:pt x="362857" y="3323771"/>
                </a:cubicBezTo>
                <a:cubicBezTo>
                  <a:pt x="351471" y="3306692"/>
                  <a:pt x="331916" y="3296431"/>
                  <a:pt x="319314" y="3280228"/>
                </a:cubicBezTo>
                <a:cubicBezTo>
                  <a:pt x="242840" y="3181905"/>
                  <a:pt x="280838" y="3220152"/>
                  <a:pt x="232228" y="3135085"/>
                </a:cubicBezTo>
                <a:cubicBezTo>
                  <a:pt x="223574" y="3119940"/>
                  <a:pt x="210285" y="3107483"/>
                  <a:pt x="203200" y="3091543"/>
                </a:cubicBezTo>
                <a:cubicBezTo>
                  <a:pt x="190773" y="3063581"/>
                  <a:pt x="191144" y="3029917"/>
                  <a:pt x="174171" y="3004457"/>
                </a:cubicBezTo>
                <a:lnTo>
                  <a:pt x="116114" y="2917371"/>
                </a:lnTo>
                <a:lnTo>
                  <a:pt x="87085" y="2830285"/>
                </a:lnTo>
                <a:cubicBezTo>
                  <a:pt x="82247" y="2815771"/>
                  <a:pt x="76281" y="2801585"/>
                  <a:pt x="72571" y="2786743"/>
                </a:cubicBezTo>
                <a:cubicBezTo>
                  <a:pt x="52074" y="2704752"/>
                  <a:pt x="61969" y="2748246"/>
                  <a:pt x="43543" y="2656114"/>
                </a:cubicBezTo>
                <a:cubicBezTo>
                  <a:pt x="38705" y="2602895"/>
                  <a:pt x="36585" y="2549358"/>
                  <a:pt x="29028" y="2496457"/>
                </a:cubicBezTo>
                <a:cubicBezTo>
                  <a:pt x="22050" y="2447614"/>
                  <a:pt x="0" y="2351314"/>
                  <a:pt x="0" y="2351314"/>
                </a:cubicBezTo>
                <a:cubicBezTo>
                  <a:pt x="4838" y="2269066"/>
                  <a:pt x="6703" y="2186590"/>
                  <a:pt x="14514" y="2104571"/>
                </a:cubicBezTo>
                <a:cubicBezTo>
                  <a:pt x="16405" y="2084713"/>
                  <a:pt x="20107" y="2064356"/>
                  <a:pt x="29028" y="2046514"/>
                </a:cubicBezTo>
                <a:cubicBezTo>
                  <a:pt x="39846" y="2024877"/>
                  <a:pt x="58057" y="2007809"/>
                  <a:pt x="72571" y="1988457"/>
                </a:cubicBezTo>
                <a:cubicBezTo>
                  <a:pt x="84376" y="1953042"/>
                  <a:pt x="87977" y="1929508"/>
                  <a:pt x="116114" y="1901371"/>
                </a:cubicBezTo>
                <a:cubicBezTo>
                  <a:pt x="128449" y="1889036"/>
                  <a:pt x="145143" y="1882019"/>
                  <a:pt x="159657" y="1872343"/>
                </a:cubicBezTo>
                <a:cubicBezTo>
                  <a:pt x="169333" y="1857829"/>
                  <a:pt x="177016" y="1841766"/>
                  <a:pt x="188685" y="1828800"/>
                </a:cubicBezTo>
                <a:cubicBezTo>
                  <a:pt x="220725" y="1793200"/>
                  <a:pt x="268866" y="1770038"/>
                  <a:pt x="290285" y="1727200"/>
                </a:cubicBezTo>
                <a:cubicBezTo>
                  <a:pt x="301670" y="1704431"/>
                  <a:pt x="327827" y="1646116"/>
                  <a:pt x="348343" y="1625600"/>
                </a:cubicBezTo>
                <a:cubicBezTo>
                  <a:pt x="360678" y="1613265"/>
                  <a:pt x="378484" y="1607738"/>
                  <a:pt x="391885" y="1596571"/>
                </a:cubicBezTo>
                <a:cubicBezTo>
                  <a:pt x="534571" y="1477664"/>
                  <a:pt x="350269" y="1623672"/>
                  <a:pt x="464457" y="1509485"/>
                </a:cubicBezTo>
                <a:cubicBezTo>
                  <a:pt x="491003" y="1482940"/>
                  <a:pt x="623882" y="1422555"/>
                  <a:pt x="624114" y="1422400"/>
                </a:cubicBezTo>
                <a:cubicBezTo>
                  <a:pt x="638628" y="1412724"/>
                  <a:pt x="652055" y="1401172"/>
                  <a:pt x="667657" y="1393371"/>
                </a:cubicBezTo>
                <a:cubicBezTo>
                  <a:pt x="690960" y="1381719"/>
                  <a:pt x="715833" y="1373491"/>
                  <a:pt x="740228" y="1364343"/>
                </a:cubicBezTo>
                <a:cubicBezTo>
                  <a:pt x="754553" y="1358971"/>
                  <a:pt x="770087" y="1356670"/>
                  <a:pt x="783771" y="1349828"/>
                </a:cubicBezTo>
                <a:cubicBezTo>
                  <a:pt x="896317" y="1293555"/>
                  <a:pt x="761410" y="1342769"/>
                  <a:pt x="870857" y="1306285"/>
                </a:cubicBezTo>
                <a:cubicBezTo>
                  <a:pt x="898201" y="1278942"/>
                  <a:pt x="921571" y="1249880"/>
                  <a:pt x="957943" y="1233714"/>
                </a:cubicBezTo>
                <a:cubicBezTo>
                  <a:pt x="1058881" y="1188852"/>
                  <a:pt x="1018649" y="1218316"/>
                  <a:pt x="1103085" y="1190171"/>
                </a:cubicBezTo>
                <a:cubicBezTo>
                  <a:pt x="1127802" y="1181932"/>
                  <a:pt x="1152001" y="1172061"/>
                  <a:pt x="1175657" y="1161143"/>
                </a:cubicBezTo>
                <a:cubicBezTo>
                  <a:pt x="1214947" y="1143009"/>
                  <a:pt x="1250718" y="1116769"/>
                  <a:pt x="1291771" y="1103085"/>
                </a:cubicBezTo>
                <a:cubicBezTo>
                  <a:pt x="1320800" y="1093409"/>
                  <a:pt x="1351489" y="1087741"/>
                  <a:pt x="1378857" y="1074057"/>
                </a:cubicBezTo>
                <a:cubicBezTo>
                  <a:pt x="1454756" y="1036107"/>
                  <a:pt x="1415923" y="1050276"/>
                  <a:pt x="1494971" y="1030514"/>
                </a:cubicBezTo>
                <a:cubicBezTo>
                  <a:pt x="1619750" y="947327"/>
                  <a:pt x="1461881" y="1047057"/>
                  <a:pt x="1582057" y="986971"/>
                </a:cubicBezTo>
                <a:cubicBezTo>
                  <a:pt x="1597659" y="979170"/>
                  <a:pt x="1609567" y="964815"/>
                  <a:pt x="1625600" y="957943"/>
                </a:cubicBezTo>
                <a:cubicBezTo>
                  <a:pt x="1643935" y="950085"/>
                  <a:pt x="1664979" y="950432"/>
                  <a:pt x="1683657" y="943428"/>
                </a:cubicBezTo>
                <a:cubicBezTo>
                  <a:pt x="1703916" y="935831"/>
                  <a:pt x="1720840" y="920093"/>
                  <a:pt x="1741714" y="914400"/>
                </a:cubicBezTo>
                <a:cubicBezTo>
                  <a:pt x="1774719" y="905399"/>
                  <a:pt x="1809655" y="906005"/>
                  <a:pt x="1843314" y="899885"/>
                </a:cubicBezTo>
                <a:cubicBezTo>
                  <a:pt x="1862940" y="896317"/>
                  <a:pt x="1882191" y="890851"/>
                  <a:pt x="1901371" y="885371"/>
                </a:cubicBezTo>
                <a:cubicBezTo>
                  <a:pt x="1916082" y="881168"/>
                  <a:pt x="1929792" y="873183"/>
                  <a:pt x="1944914" y="870857"/>
                </a:cubicBezTo>
                <a:cubicBezTo>
                  <a:pt x="1992971" y="863464"/>
                  <a:pt x="2041676" y="861181"/>
                  <a:pt x="2090057" y="856343"/>
                </a:cubicBezTo>
                <a:cubicBezTo>
                  <a:pt x="2121077" y="846003"/>
                  <a:pt x="2159759" y="831871"/>
                  <a:pt x="2191657" y="827314"/>
                </a:cubicBezTo>
                <a:cubicBezTo>
                  <a:pt x="2239791" y="820438"/>
                  <a:pt x="2288249" y="815424"/>
                  <a:pt x="2336800" y="812800"/>
                </a:cubicBezTo>
                <a:cubicBezTo>
                  <a:pt x="2467327" y="805744"/>
                  <a:pt x="2598115" y="804503"/>
                  <a:pt x="2728685" y="798285"/>
                </a:cubicBezTo>
                <a:cubicBezTo>
                  <a:pt x="2801335" y="794825"/>
                  <a:pt x="2873685" y="785387"/>
                  <a:pt x="2946400" y="783771"/>
                </a:cubicBezTo>
                <a:lnTo>
                  <a:pt x="4034971" y="769257"/>
                </a:lnTo>
                <a:lnTo>
                  <a:pt x="4905828" y="754743"/>
                </a:lnTo>
                <a:cubicBezTo>
                  <a:pt x="5251260" y="716360"/>
                  <a:pt x="4759087" y="767642"/>
                  <a:pt x="5471885" y="725714"/>
                </a:cubicBezTo>
                <a:cubicBezTo>
                  <a:pt x="5491799" y="724543"/>
                  <a:pt x="5510215" y="714159"/>
                  <a:pt x="5529943" y="711200"/>
                </a:cubicBezTo>
                <a:cubicBezTo>
                  <a:pt x="5607092" y="699628"/>
                  <a:pt x="5686488" y="701091"/>
                  <a:pt x="5762171" y="682171"/>
                </a:cubicBezTo>
                <a:cubicBezTo>
                  <a:pt x="5800876" y="672495"/>
                  <a:pt x="5840437" y="665759"/>
                  <a:pt x="5878285" y="653143"/>
                </a:cubicBezTo>
                <a:lnTo>
                  <a:pt x="5965371" y="624114"/>
                </a:lnTo>
                <a:cubicBezTo>
                  <a:pt x="5994400" y="604762"/>
                  <a:pt x="6033105" y="595086"/>
                  <a:pt x="6052457" y="566057"/>
                </a:cubicBezTo>
                <a:cubicBezTo>
                  <a:pt x="6062133" y="551543"/>
                  <a:pt x="6069150" y="534849"/>
                  <a:pt x="6081485" y="522514"/>
                </a:cubicBezTo>
                <a:cubicBezTo>
                  <a:pt x="6093820" y="510179"/>
                  <a:pt x="6111627" y="504652"/>
                  <a:pt x="6125028" y="493485"/>
                </a:cubicBezTo>
                <a:cubicBezTo>
                  <a:pt x="6140797" y="480345"/>
                  <a:pt x="6154057" y="464457"/>
                  <a:pt x="6168571" y="449943"/>
                </a:cubicBezTo>
                <a:cubicBezTo>
                  <a:pt x="6221500" y="291153"/>
                  <a:pt x="6137088" y="531664"/>
                  <a:pt x="6212114" y="362857"/>
                </a:cubicBezTo>
                <a:cubicBezTo>
                  <a:pt x="6224542" y="334895"/>
                  <a:pt x="6224170" y="301231"/>
                  <a:pt x="6241143" y="275771"/>
                </a:cubicBezTo>
                <a:lnTo>
                  <a:pt x="6299200" y="188685"/>
                </a:lnTo>
                <a:cubicBezTo>
                  <a:pt x="6325508" y="149223"/>
                  <a:pt x="6357257" y="109874"/>
                  <a:pt x="6357257" y="58057"/>
                </a:cubicBezTo>
                <a:lnTo>
                  <a:pt x="63572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752600" y="2071718"/>
            <a:ext cx="2355510" cy="2993769"/>
          </a:xfrm>
          <a:custGeom>
            <a:avLst/>
            <a:gdLst>
              <a:gd name="connsiteX0" fmla="*/ 2005082 w 2005082"/>
              <a:gd name="connsiteY0" fmla="*/ 3439886 h 3439886"/>
              <a:gd name="connsiteX1" fmla="*/ 1976053 w 2005082"/>
              <a:gd name="connsiteY1" fmla="*/ 3367314 h 3439886"/>
              <a:gd name="connsiteX2" fmla="*/ 1947024 w 2005082"/>
              <a:gd name="connsiteY2" fmla="*/ 3323771 h 3439886"/>
              <a:gd name="connsiteX3" fmla="*/ 1917996 w 2005082"/>
              <a:gd name="connsiteY3" fmla="*/ 3222171 h 3439886"/>
              <a:gd name="connsiteX4" fmla="*/ 1888967 w 2005082"/>
              <a:gd name="connsiteY4" fmla="*/ 3178629 h 3439886"/>
              <a:gd name="connsiteX5" fmla="*/ 1859939 w 2005082"/>
              <a:gd name="connsiteY5" fmla="*/ 3091543 h 3439886"/>
              <a:gd name="connsiteX6" fmla="*/ 1845424 w 2005082"/>
              <a:gd name="connsiteY6" fmla="*/ 3048000 h 3439886"/>
              <a:gd name="connsiteX7" fmla="*/ 1816396 w 2005082"/>
              <a:gd name="connsiteY7" fmla="*/ 2931886 h 3439886"/>
              <a:gd name="connsiteX8" fmla="*/ 1801882 w 2005082"/>
              <a:gd name="connsiteY8" fmla="*/ 2873829 h 3439886"/>
              <a:gd name="connsiteX9" fmla="*/ 1787367 w 2005082"/>
              <a:gd name="connsiteY9" fmla="*/ 2830286 h 3439886"/>
              <a:gd name="connsiteX10" fmla="*/ 1772853 w 2005082"/>
              <a:gd name="connsiteY10" fmla="*/ 2772229 h 3439886"/>
              <a:gd name="connsiteX11" fmla="*/ 1743824 w 2005082"/>
              <a:gd name="connsiteY11" fmla="*/ 2685143 h 3439886"/>
              <a:gd name="connsiteX12" fmla="*/ 1729310 w 2005082"/>
              <a:gd name="connsiteY12" fmla="*/ 2583543 h 3439886"/>
              <a:gd name="connsiteX13" fmla="*/ 1714796 w 2005082"/>
              <a:gd name="connsiteY13" fmla="*/ 2496457 h 3439886"/>
              <a:gd name="connsiteX14" fmla="*/ 1729310 w 2005082"/>
              <a:gd name="connsiteY14" fmla="*/ 2119086 h 3439886"/>
              <a:gd name="connsiteX15" fmla="*/ 1787367 w 2005082"/>
              <a:gd name="connsiteY15" fmla="*/ 1988457 h 3439886"/>
              <a:gd name="connsiteX16" fmla="*/ 1816396 w 2005082"/>
              <a:gd name="connsiteY16" fmla="*/ 1901371 h 3439886"/>
              <a:gd name="connsiteX17" fmla="*/ 1830910 w 2005082"/>
              <a:gd name="connsiteY17" fmla="*/ 1857829 h 3439886"/>
              <a:gd name="connsiteX18" fmla="*/ 1859939 w 2005082"/>
              <a:gd name="connsiteY18" fmla="*/ 1814286 h 3439886"/>
              <a:gd name="connsiteX19" fmla="*/ 1888967 w 2005082"/>
              <a:gd name="connsiteY19" fmla="*/ 1727200 h 3439886"/>
              <a:gd name="connsiteX20" fmla="*/ 1903482 w 2005082"/>
              <a:gd name="connsiteY20" fmla="*/ 1683657 h 3439886"/>
              <a:gd name="connsiteX21" fmla="*/ 1917996 w 2005082"/>
              <a:gd name="connsiteY21" fmla="*/ 1625600 h 3439886"/>
              <a:gd name="connsiteX22" fmla="*/ 1947024 w 2005082"/>
              <a:gd name="connsiteY22" fmla="*/ 1538514 h 3439886"/>
              <a:gd name="connsiteX23" fmla="*/ 1961539 w 2005082"/>
              <a:gd name="connsiteY23" fmla="*/ 1436914 h 3439886"/>
              <a:gd name="connsiteX24" fmla="*/ 1976053 w 2005082"/>
              <a:gd name="connsiteY24" fmla="*/ 1393371 h 3439886"/>
              <a:gd name="connsiteX25" fmla="*/ 1961539 w 2005082"/>
              <a:gd name="connsiteY25" fmla="*/ 827314 h 3439886"/>
              <a:gd name="connsiteX26" fmla="*/ 1932510 w 2005082"/>
              <a:gd name="connsiteY26" fmla="*/ 740229 h 3439886"/>
              <a:gd name="connsiteX27" fmla="*/ 1888967 w 2005082"/>
              <a:gd name="connsiteY27" fmla="*/ 653143 h 3439886"/>
              <a:gd name="connsiteX28" fmla="*/ 1801882 w 2005082"/>
              <a:gd name="connsiteY28" fmla="*/ 580571 h 3439886"/>
              <a:gd name="connsiteX29" fmla="*/ 1758339 w 2005082"/>
              <a:gd name="connsiteY29" fmla="*/ 537029 h 3439886"/>
              <a:gd name="connsiteX30" fmla="*/ 1671253 w 2005082"/>
              <a:gd name="connsiteY30" fmla="*/ 493486 h 3439886"/>
              <a:gd name="connsiteX31" fmla="*/ 1627710 w 2005082"/>
              <a:gd name="connsiteY31" fmla="*/ 464457 h 3439886"/>
              <a:gd name="connsiteX32" fmla="*/ 1540624 w 2005082"/>
              <a:gd name="connsiteY32" fmla="*/ 435429 h 3439886"/>
              <a:gd name="connsiteX33" fmla="*/ 1119710 w 2005082"/>
              <a:gd name="connsiteY33" fmla="*/ 464457 h 3439886"/>
              <a:gd name="connsiteX34" fmla="*/ 1061653 w 2005082"/>
              <a:gd name="connsiteY34" fmla="*/ 478971 h 3439886"/>
              <a:gd name="connsiteX35" fmla="*/ 974567 w 2005082"/>
              <a:gd name="connsiteY35" fmla="*/ 493486 h 3439886"/>
              <a:gd name="connsiteX36" fmla="*/ 931024 w 2005082"/>
              <a:gd name="connsiteY36" fmla="*/ 508000 h 3439886"/>
              <a:gd name="connsiteX37" fmla="*/ 858453 w 2005082"/>
              <a:gd name="connsiteY37" fmla="*/ 522514 h 3439886"/>
              <a:gd name="connsiteX38" fmla="*/ 727824 w 2005082"/>
              <a:gd name="connsiteY38" fmla="*/ 551543 h 3439886"/>
              <a:gd name="connsiteX39" fmla="*/ 408510 w 2005082"/>
              <a:gd name="connsiteY39" fmla="*/ 537029 h 3439886"/>
              <a:gd name="connsiteX40" fmla="*/ 321424 w 2005082"/>
              <a:gd name="connsiteY40" fmla="*/ 508000 h 3439886"/>
              <a:gd name="connsiteX41" fmla="*/ 176282 w 2005082"/>
              <a:gd name="connsiteY41" fmla="*/ 420914 h 3439886"/>
              <a:gd name="connsiteX42" fmla="*/ 132739 w 2005082"/>
              <a:gd name="connsiteY42" fmla="*/ 377371 h 3439886"/>
              <a:gd name="connsiteX43" fmla="*/ 74682 w 2005082"/>
              <a:gd name="connsiteY43" fmla="*/ 304800 h 3439886"/>
              <a:gd name="connsiteX44" fmla="*/ 60167 w 2005082"/>
              <a:gd name="connsiteY44" fmla="*/ 261257 h 3439886"/>
              <a:gd name="connsiteX45" fmla="*/ 31139 w 2005082"/>
              <a:gd name="connsiteY45" fmla="*/ 217714 h 3439886"/>
              <a:gd name="connsiteX46" fmla="*/ 2110 w 2005082"/>
              <a:gd name="connsiteY46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5082" h="3439886">
                <a:moveTo>
                  <a:pt x="2005082" y="3439886"/>
                </a:moveTo>
                <a:cubicBezTo>
                  <a:pt x="1995406" y="3415695"/>
                  <a:pt x="1987705" y="3390618"/>
                  <a:pt x="1976053" y="3367314"/>
                </a:cubicBezTo>
                <a:cubicBezTo>
                  <a:pt x="1968252" y="3351712"/>
                  <a:pt x="1954825" y="3339373"/>
                  <a:pt x="1947024" y="3323771"/>
                </a:cubicBezTo>
                <a:cubicBezTo>
                  <a:pt x="1918779" y="3267281"/>
                  <a:pt x="1945899" y="3287279"/>
                  <a:pt x="1917996" y="3222171"/>
                </a:cubicBezTo>
                <a:cubicBezTo>
                  <a:pt x="1911125" y="3206138"/>
                  <a:pt x="1898643" y="3193143"/>
                  <a:pt x="1888967" y="3178629"/>
                </a:cubicBezTo>
                <a:lnTo>
                  <a:pt x="1859939" y="3091543"/>
                </a:lnTo>
                <a:cubicBezTo>
                  <a:pt x="1855101" y="3077029"/>
                  <a:pt x="1849135" y="3062843"/>
                  <a:pt x="1845424" y="3048000"/>
                </a:cubicBezTo>
                <a:lnTo>
                  <a:pt x="1816396" y="2931886"/>
                </a:lnTo>
                <a:cubicBezTo>
                  <a:pt x="1811558" y="2912534"/>
                  <a:pt x="1808190" y="2892753"/>
                  <a:pt x="1801882" y="2873829"/>
                </a:cubicBezTo>
                <a:cubicBezTo>
                  <a:pt x="1797044" y="2859315"/>
                  <a:pt x="1791570" y="2844997"/>
                  <a:pt x="1787367" y="2830286"/>
                </a:cubicBezTo>
                <a:cubicBezTo>
                  <a:pt x="1781887" y="2811106"/>
                  <a:pt x="1778585" y="2791336"/>
                  <a:pt x="1772853" y="2772229"/>
                </a:cubicBezTo>
                <a:cubicBezTo>
                  <a:pt x="1764060" y="2742921"/>
                  <a:pt x="1743824" y="2685143"/>
                  <a:pt x="1743824" y="2685143"/>
                </a:cubicBezTo>
                <a:cubicBezTo>
                  <a:pt x="1738986" y="2651276"/>
                  <a:pt x="1734512" y="2617356"/>
                  <a:pt x="1729310" y="2583543"/>
                </a:cubicBezTo>
                <a:cubicBezTo>
                  <a:pt x="1724835" y="2554456"/>
                  <a:pt x="1714796" y="2525886"/>
                  <a:pt x="1714796" y="2496457"/>
                </a:cubicBezTo>
                <a:cubicBezTo>
                  <a:pt x="1714796" y="2370574"/>
                  <a:pt x="1717560" y="2244420"/>
                  <a:pt x="1729310" y="2119086"/>
                </a:cubicBezTo>
                <a:cubicBezTo>
                  <a:pt x="1739578" y="2009558"/>
                  <a:pt x="1755206" y="2060820"/>
                  <a:pt x="1787367" y="1988457"/>
                </a:cubicBezTo>
                <a:cubicBezTo>
                  <a:pt x="1799794" y="1960495"/>
                  <a:pt x="1806720" y="1930400"/>
                  <a:pt x="1816396" y="1901371"/>
                </a:cubicBezTo>
                <a:cubicBezTo>
                  <a:pt x="1821234" y="1886857"/>
                  <a:pt x="1822424" y="1870559"/>
                  <a:pt x="1830910" y="1857829"/>
                </a:cubicBezTo>
                <a:lnTo>
                  <a:pt x="1859939" y="1814286"/>
                </a:lnTo>
                <a:lnTo>
                  <a:pt x="1888967" y="1727200"/>
                </a:lnTo>
                <a:cubicBezTo>
                  <a:pt x="1893805" y="1712686"/>
                  <a:pt x="1899771" y="1698500"/>
                  <a:pt x="1903482" y="1683657"/>
                </a:cubicBezTo>
                <a:cubicBezTo>
                  <a:pt x="1908320" y="1664305"/>
                  <a:pt x="1912264" y="1644707"/>
                  <a:pt x="1917996" y="1625600"/>
                </a:cubicBezTo>
                <a:cubicBezTo>
                  <a:pt x="1926788" y="1596292"/>
                  <a:pt x="1947024" y="1538514"/>
                  <a:pt x="1947024" y="1538514"/>
                </a:cubicBezTo>
                <a:cubicBezTo>
                  <a:pt x="1951862" y="1504647"/>
                  <a:pt x="1954830" y="1470460"/>
                  <a:pt x="1961539" y="1436914"/>
                </a:cubicBezTo>
                <a:cubicBezTo>
                  <a:pt x="1964540" y="1421912"/>
                  <a:pt x="1976053" y="1408670"/>
                  <a:pt x="1976053" y="1393371"/>
                </a:cubicBezTo>
                <a:cubicBezTo>
                  <a:pt x="1976053" y="1204623"/>
                  <a:pt x="1974094" y="1015644"/>
                  <a:pt x="1961539" y="827314"/>
                </a:cubicBezTo>
                <a:cubicBezTo>
                  <a:pt x="1959504" y="796783"/>
                  <a:pt x="1942186" y="769257"/>
                  <a:pt x="1932510" y="740229"/>
                </a:cubicBezTo>
                <a:cubicBezTo>
                  <a:pt x="1917962" y="696587"/>
                  <a:pt x="1920231" y="690660"/>
                  <a:pt x="1888967" y="653143"/>
                </a:cubicBezTo>
                <a:cubicBezTo>
                  <a:pt x="1831147" y="583759"/>
                  <a:pt x="1864153" y="632464"/>
                  <a:pt x="1801882" y="580571"/>
                </a:cubicBezTo>
                <a:cubicBezTo>
                  <a:pt x="1786113" y="567430"/>
                  <a:pt x="1774108" y="550169"/>
                  <a:pt x="1758339" y="537029"/>
                </a:cubicBezTo>
                <a:cubicBezTo>
                  <a:pt x="1720822" y="505765"/>
                  <a:pt x="1714895" y="508033"/>
                  <a:pt x="1671253" y="493486"/>
                </a:cubicBezTo>
                <a:cubicBezTo>
                  <a:pt x="1656739" y="483810"/>
                  <a:pt x="1643651" y="471542"/>
                  <a:pt x="1627710" y="464457"/>
                </a:cubicBezTo>
                <a:cubicBezTo>
                  <a:pt x="1599748" y="452030"/>
                  <a:pt x="1540624" y="435429"/>
                  <a:pt x="1540624" y="435429"/>
                </a:cubicBezTo>
                <a:cubicBezTo>
                  <a:pt x="1394956" y="442365"/>
                  <a:pt x="1260788" y="440944"/>
                  <a:pt x="1119710" y="464457"/>
                </a:cubicBezTo>
                <a:cubicBezTo>
                  <a:pt x="1100033" y="467736"/>
                  <a:pt x="1081214" y="475059"/>
                  <a:pt x="1061653" y="478971"/>
                </a:cubicBezTo>
                <a:cubicBezTo>
                  <a:pt x="1032795" y="484743"/>
                  <a:pt x="1003295" y="487102"/>
                  <a:pt x="974567" y="493486"/>
                </a:cubicBezTo>
                <a:cubicBezTo>
                  <a:pt x="959632" y="496805"/>
                  <a:pt x="945867" y="504289"/>
                  <a:pt x="931024" y="508000"/>
                </a:cubicBezTo>
                <a:cubicBezTo>
                  <a:pt x="907091" y="513983"/>
                  <a:pt x="882535" y="517162"/>
                  <a:pt x="858453" y="522514"/>
                </a:cubicBezTo>
                <a:cubicBezTo>
                  <a:pt x="673988" y="563507"/>
                  <a:pt x="946687" y="507772"/>
                  <a:pt x="727824" y="551543"/>
                </a:cubicBezTo>
                <a:cubicBezTo>
                  <a:pt x="621386" y="546705"/>
                  <a:pt x="514452" y="548380"/>
                  <a:pt x="408510" y="537029"/>
                </a:cubicBezTo>
                <a:cubicBezTo>
                  <a:pt x="378085" y="533769"/>
                  <a:pt x="348792" y="521684"/>
                  <a:pt x="321424" y="508000"/>
                </a:cubicBezTo>
                <a:cubicBezTo>
                  <a:pt x="275612" y="485093"/>
                  <a:pt x="211311" y="455943"/>
                  <a:pt x="176282" y="420914"/>
                </a:cubicBezTo>
                <a:lnTo>
                  <a:pt x="132739" y="377371"/>
                </a:lnTo>
                <a:cubicBezTo>
                  <a:pt x="96255" y="267925"/>
                  <a:pt x="149713" y="398589"/>
                  <a:pt x="74682" y="304800"/>
                </a:cubicBezTo>
                <a:cubicBezTo>
                  <a:pt x="65125" y="292853"/>
                  <a:pt x="67009" y="274941"/>
                  <a:pt x="60167" y="261257"/>
                </a:cubicBezTo>
                <a:cubicBezTo>
                  <a:pt x="52366" y="245655"/>
                  <a:pt x="38224" y="233654"/>
                  <a:pt x="31139" y="217714"/>
                </a:cubicBezTo>
                <a:cubicBezTo>
                  <a:pt x="-11660" y="121417"/>
                  <a:pt x="2110" y="115553"/>
                  <a:pt x="211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543800" y="2180190"/>
            <a:ext cx="2870829" cy="2769180"/>
          </a:xfrm>
          <a:custGeom>
            <a:avLst/>
            <a:gdLst>
              <a:gd name="connsiteX0" fmla="*/ 0 w 2191674"/>
              <a:gd name="connsiteY0" fmla="*/ 3512457 h 3512457"/>
              <a:gd name="connsiteX1" fmla="*/ 493486 w 2191674"/>
              <a:gd name="connsiteY1" fmla="*/ 3497943 h 3512457"/>
              <a:gd name="connsiteX2" fmla="*/ 595086 w 2191674"/>
              <a:gd name="connsiteY2" fmla="*/ 3483429 h 3512457"/>
              <a:gd name="connsiteX3" fmla="*/ 783771 w 2191674"/>
              <a:gd name="connsiteY3" fmla="*/ 3468914 h 3512457"/>
              <a:gd name="connsiteX4" fmla="*/ 957943 w 2191674"/>
              <a:gd name="connsiteY4" fmla="*/ 3425371 h 3512457"/>
              <a:gd name="connsiteX5" fmla="*/ 1016000 w 2191674"/>
              <a:gd name="connsiteY5" fmla="*/ 3410857 h 3512457"/>
              <a:gd name="connsiteX6" fmla="*/ 1088571 w 2191674"/>
              <a:gd name="connsiteY6" fmla="*/ 3396343 h 3512457"/>
              <a:gd name="connsiteX7" fmla="*/ 1132114 w 2191674"/>
              <a:gd name="connsiteY7" fmla="*/ 3381829 h 3512457"/>
              <a:gd name="connsiteX8" fmla="*/ 1219200 w 2191674"/>
              <a:gd name="connsiteY8" fmla="*/ 3338286 h 3512457"/>
              <a:gd name="connsiteX9" fmla="*/ 1306286 w 2191674"/>
              <a:gd name="connsiteY9" fmla="*/ 3294743 h 3512457"/>
              <a:gd name="connsiteX10" fmla="*/ 1378857 w 2191674"/>
              <a:gd name="connsiteY10" fmla="*/ 3222171 h 3512457"/>
              <a:gd name="connsiteX11" fmla="*/ 1422400 w 2191674"/>
              <a:gd name="connsiteY11" fmla="*/ 3193143 h 3512457"/>
              <a:gd name="connsiteX12" fmla="*/ 1509486 w 2191674"/>
              <a:gd name="connsiteY12" fmla="*/ 3091543 h 3512457"/>
              <a:gd name="connsiteX13" fmla="*/ 1596571 w 2191674"/>
              <a:gd name="connsiteY13" fmla="*/ 3033486 h 3512457"/>
              <a:gd name="connsiteX14" fmla="*/ 1698171 w 2191674"/>
              <a:gd name="connsiteY14" fmla="*/ 2931886 h 3512457"/>
              <a:gd name="connsiteX15" fmla="*/ 1785257 w 2191674"/>
              <a:gd name="connsiteY15" fmla="*/ 2830286 h 3512457"/>
              <a:gd name="connsiteX16" fmla="*/ 1814286 w 2191674"/>
              <a:gd name="connsiteY16" fmla="*/ 2743200 h 3512457"/>
              <a:gd name="connsiteX17" fmla="*/ 1872343 w 2191674"/>
              <a:gd name="connsiteY17" fmla="*/ 2627086 h 3512457"/>
              <a:gd name="connsiteX18" fmla="*/ 1886857 w 2191674"/>
              <a:gd name="connsiteY18" fmla="*/ 2569029 h 3512457"/>
              <a:gd name="connsiteX19" fmla="*/ 1915886 w 2191674"/>
              <a:gd name="connsiteY19" fmla="*/ 2510971 h 3512457"/>
              <a:gd name="connsiteX20" fmla="*/ 1930400 w 2191674"/>
              <a:gd name="connsiteY20" fmla="*/ 2423886 h 3512457"/>
              <a:gd name="connsiteX21" fmla="*/ 1944914 w 2191674"/>
              <a:gd name="connsiteY21" fmla="*/ 2365829 h 3512457"/>
              <a:gd name="connsiteX22" fmla="*/ 1959428 w 2191674"/>
              <a:gd name="connsiteY22" fmla="*/ 2322286 h 3512457"/>
              <a:gd name="connsiteX23" fmla="*/ 1988457 w 2191674"/>
              <a:gd name="connsiteY23" fmla="*/ 2206171 h 3512457"/>
              <a:gd name="connsiteX24" fmla="*/ 2017486 w 2191674"/>
              <a:gd name="connsiteY24" fmla="*/ 1828800 h 3512457"/>
              <a:gd name="connsiteX25" fmla="*/ 2046514 w 2191674"/>
              <a:gd name="connsiteY25" fmla="*/ 478971 h 3512457"/>
              <a:gd name="connsiteX26" fmla="*/ 2075543 w 2191674"/>
              <a:gd name="connsiteY26" fmla="*/ 275771 h 3512457"/>
              <a:gd name="connsiteX27" fmla="*/ 2104571 w 2191674"/>
              <a:gd name="connsiteY27" fmla="*/ 188686 h 3512457"/>
              <a:gd name="connsiteX28" fmla="*/ 2119086 w 2191674"/>
              <a:gd name="connsiteY28" fmla="*/ 145143 h 3512457"/>
              <a:gd name="connsiteX29" fmla="*/ 2133600 w 2191674"/>
              <a:gd name="connsiteY29" fmla="*/ 101600 h 3512457"/>
              <a:gd name="connsiteX30" fmla="*/ 2191657 w 2191674"/>
              <a:gd name="connsiteY30" fmla="*/ 0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91674" h="3512457">
                <a:moveTo>
                  <a:pt x="0" y="3512457"/>
                </a:moveTo>
                <a:lnTo>
                  <a:pt x="493486" y="3497943"/>
                </a:lnTo>
                <a:cubicBezTo>
                  <a:pt x="527656" y="3496276"/>
                  <a:pt x="561045" y="3486833"/>
                  <a:pt x="595086" y="3483429"/>
                </a:cubicBezTo>
                <a:cubicBezTo>
                  <a:pt x="657854" y="3477152"/>
                  <a:pt x="720876" y="3473752"/>
                  <a:pt x="783771" y="3468914"/>
                </a:cubicBezTo>
                <a:cubicBezTo>
                  <a:pt x="1011659" y="3430934"/>
                  <a:pt x="727921" y="3482875"/>
                  <a:pt x="957943" y="3425371"/>
                </a:cubicBezTo>
                <a:cubicBezTo>
                  <a:pt x="977295" y="3420533"/>
                  <a:pt x="996527" y="3415184"/>
                  <a:pt x="1016000" y="3410857"/>
                </a:cubicBezTo>
                <a:cubicBezTo>
                  <a:pt x="1040082" y="3405506"/>
                  <a:pt x="1064638" y="3402326"/>
                  <a:pt x="1088571" y="3396343"/>
                </a:cubicBezTo>
                <a:cubicBezTo>
                  <a:pt x="1103414" y="3392632"/>
                  <a:pt x="1117600" y="3386667"/>
                  <a:pt x="1132114" y="3381829"/>
                </a:cubicBezTo>
                <a:cubicBezTo>
                  <a:pt x="1256903" y="3298636"/>
                  <a:pt x="1099016" y="3398378"/>
                  <a:pt x="1219200" y="3338286"/>
                </a:cubicBezTo>
                <a:cubicBezTo>
                  <a:pt x="1331746" y="3282013"/>
                  <a:pt x="1196840" y="3331224"/>
                  <a:pt x="1306286" y="3294743"/>
                </a:cubicBezTo>
                <a:cubicBezTo>
                  <a:pt x="1422405" y="3217328"/>
                  <a:pt x="1282088" y="3318939"/>
                  <a:pt x="1378857" y="3222171"/>
                </a:cubicBezTo>
                <a:cubicBezTo>
                  <a:pt x="1391192" y="3209836"/>
                  <a:pt x="1407886" y="3202819"/>
                  <a:pt x="1422400" y="3193143"/>
                </a:cubicBezTo>
                <a:cubicBezTo>
                  <a:pt x="1453792" y="3146054"/>
                  <a:pt x="1459203" y="3131769"/>
                  <a:pt x="1509486" y="3091543"/>
                </a:cubicBezTo>
                <a:cubicBezTo>
                  <a:pt x="1536729" y="3069749"/>
                  <a:pt x="1569938" y="3056022"/>
                  <a:pt x="1596571" y="3033486"/>
                </a:cubicBezTo>
                <a:cubicBezTo>
                  <a:pt x="1633133" y="3002549"/>
                  <a:pt x="1664304" y="2965753"/>
                  <a:pt x="1698171" y="2931886"/>
                </a:cubicBezTo>
                <a:cubicBezTo>
                  <a:pt x="1758819" y="2871238"/>
                  <a:pt x="1729398" y="2904764"/>
                  <a:pt x="1785257" y="2830286"/>
                </a:cubicBezTo>
                <a:cubicBezTo>
                  <a:pt x="1794933" y="2801257"/>
                  <a:pt x="1800602" y="2770569"/>
                  <a:pt x="1814286" y="2743200"/>
                </a:cubicBezTo>
                <a:lnTo>
                  <a:pt x="1872343" y="2627086"/>
                </a:lnTo>
                <a:cubicBezTo>
                  <a:pt x="1877181" y="2607734"/>
                  <a:pt x="1879853" y="2587707"/>
                  <a:pt x="1886857" y="2569029"/>
                </a:cubicBezTo>
                <a:cubicBezTo>
                  <a:pt x="1894454" y="2548770"/>
                  <a:pt x="1909669" y="2531695"/>
                  <a:pt x="1915886" y="2510971"/>
                </a:cubicBezTo>
                <a:cubicBezTo>
                  <a:pt x="1924342" y="2482783"/>
                  <a:pt x="1924629" y="2452743"/>
                  <a:pt x="1930400" y="2423886"/>
                </a:cubicBezTo>
                <a:cubicBezTo>
                  <a:pt x="1934312" y="2404325"/>
                  <a:pt x="1939434" y="2385009"/>
                  <a:pt x="1944914" y="2365829"/>
                </a:cubicBezTo>
                <a:cubicBezTo>
                  <a:pt x="1949117" y="2351118"/>
                  <a:pt x="1955402" y="2337046"/>
                  <a:pt x="1959428" y="2322286"/>
                </a:cubicBezTo>
                <a:cubicBezTo>
                  <a:pt x="1969925" y="2283796"/>
                  <a:pt x="1988457" y="2206171"/>
                  <a:pt x="1988457" y="2206171"/>
                </a:cubicBezTo>
                <a:cubicBezTo>
                  <a:pt x="1993566" y="2144858"/>
                  <a:pt x="2016355" y="1879685"/>
                  <a:pt x="2017486" y="1828800"/>
                </a:cubicBezTo>
                <a:cubicBezTo>
                  <a:pt x="2025648" y="1461496"/>
                  <a:pt x="2012073" y="909496"/>
                  <a:pt x="2046514" y="478971"/>
                </a:cubicBezTo>
                <a:cubicBezTo>
                  <a:pt x="2048536" y="453691"/>
                  <a:pt x="2066794" y="310767"/>
                  <a:pt x="2075543" y="275771"/>
                </a:cubicBezTo>
                <a:cubicBezTo>
                  <a:pt x="2082964" y="246086"/>
                  <a:pt x="2094895" y="217714"/>
                  <a:pt x="2104571" y="188686"/>
                </a:cubicBezTo>
                <a:lnTo>
                  <a:pt x="2119086" y="145143"/>
                </a:lnTo>
                <a:cubicBezTo>
                  <a:pt x="2123924" y="130629"/>
                  <a:pt x="2125113" y="114330"/>
                  <a:pt x="2133600" y="101600"/>
                </a:cubicBezTo>
                <a:cubicBezTo>
                  <a:pt x="2194341" y="10489"/>
                  <a:pt x="2191657" y="49402"/>
                  <a:pt x="21916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793911" y="1734062"/>
            <a:ext cx="5620719" cy="3215309"/>
          </a:xfrm>
          <a:custGeom>
            <a:avLst/>
            <a:gdLst>
              <a:gd name="connsiteX0" fmla="*/ 5095049 w 5095049"/>
              <a:gd name="connsiteY0" fmla="*/ 3309257 h 3309257"/>
              <a:gd name="connsiteX1" fmla="*/ 5022477 w 5095049"/>
              <a:gd name="connsiteY1" fmla="*/ 3280229 h 3309257"/>
              <a:gd name="connsiteX2" fmla="*/ 4978934 w 5095049"/>
              <a:gd name="connsiteY2" fmla="*/ 3251200 h 3309257"/>
              <a:gd name="connsiteX3" fmla="*/ 4920877 w 5095049"/>
              <a:gd name="connsiteY3" fmla="*/ 3222172 h 3309257"/>
              <a:gd name="connsiteX4" fmla="*/ 4891849 w 5095049"/>
              <a:gd name="connsiteY4" fmla="*/ 3164115 h 3309257"/>
              <a:gd name="connsiteX5" fmla="*/ 4877334 w 5095049"/>
              <a:gd name="connsiteY5" fmla="*/ 3120572 h 3309257"/>
              <a:gd name="connsiteX6" fmla="*/ 4819277 w 5095049"/>
              <a:gd name="connsiteY6" fmla="*/ 3033486 h 3309257"/>
              <a:gd name="connsiteX7" fmla="*/ 4761220 w 5095049"/>
              <a:gd name="connsiteY7" fmla="*/ 2931886 h 3309257"/>
              <a:gd name="connsiteX8" fmla="*/ 4688649 w 5095049"/>
              <a:gd name="connsiteY8" fmla="*/ 2801257 h 3309257"/>
              <a:gd name="connsiteX9" fmla="*/ 4659620 w 5095049"/>
              <a:gd name="connsiteY9" fmla="*/ 2757715 h 3309257"/>
              <a:gd name="connsiteX10" fmla="*/ 4616077 w 5095049"/>
              <a:gd name="connsiteY10" fmla="*/ 2670629 h 3309257"/>
              <a:gd name="connsiteX11" fmla="*/ 4572534 w 5095049"/>
              <a:gd name="connsiteY11" fmla="*/ 2583543 h 3309257"/>
              <a:gd name="connsiteX12" fmla="*/ 4543506 w 5095049"/>
              <a:gd name="connsiteY12" fmla="*/ 2467429 h 3309257"/>
              <a:gd name="connsiteX13" fmla="*/ 4499963 w 5095049"/>
              <a:gd name="connsiteY13" fmla="*/ 2336800 h 3309257"/>
              <a:gd name="connsiteX14" fmla="*/ 4470934 w 5095049"/>
              <a:gd name="connsiteY14" fmla="*/ 2249715 h 3309257"/>
              <a:gd name="connsiteX15" fmla="*/ 4456420 w 5095049"/>
              <a:gd name="connsiteY15" fmla="*/ 2206172 h 3309257"/>
              <a:gd name="connsiteX16" fmla="*/ 4441906 w 5095049"/>
              <a:gd name="connsiteY16" fmla="*/ 2133600 h 3309257"/>
              <a:gd name="connsiteX17" fmla="*/ 4427391 w 5095049"/>
              <a:gd name="connsiteY17" fmla="*/ 2075543 h 3309257"/>
              <a:gd name="connsiteX18" fmla="*/ 4398363 w 5095049"/>
              <a:gd name="connsiteY18" fmla="*/ 1930400 h 3309257"/>
              <a:gd name="connsiteX19" fmla="*/ 4383849 w 5095049"/>
              <a:gd name="connsiteY19" fmla="*/ 1886857 h 3309257"/>
              <a:gd name="connsiteX20" fmla="*/ 4369334 w 5095049"/>
              <a:gd name="connsiteY20" fmla="*/ 1828800 h 3309257"/>
              <a:gd name="connsiteX21" fmla="*/ 4311277 w 5095049"/>
              <a:gd name="connsiteY21" fmla="*/ 1741715 h 3309257"/>
              <a:gd name="connsiteX22" fmla="*/ 4296763 w 5095049"/>
              <a:gd name="connsiteY22" fmla="*/ 1698172 h 3309257"/>
              <a:gd name="connsiteX23" fmla="*/ 4238706 w 5095049"/>
              <a:gd name="connsiteY23" fmla="*/ 1611086 h 3309257"/>
              <a:gd name="connsiteX24" fmla="*/ 4209677 w 5095049"/>
              <a:gd name="connsiteY24" fmla="*/ 1567543 h 3309257"/>
              <a:gd name="connsiteX25" fmla="*/ 4166134 w 5095049"/>
              <a:gd name="connsiteY25" fmla="*/ 1524000 h 3309257"/>
              <a:gd name="connsiteX26" fmla="*/ 4108077 w 5095049"/>
              <a:gd name="connsiteY26" fmla="*/ 1451429 h 3309257"/>
              <a:gd name="connsiteX27" fmla="*/ 4079049 w 5095049"/>
              <a:gd name="connsiteY27" fmla="*/ 1407886 h 3309257"/>
              <a:gd name="connsiteX28" fmla="*/ 3991963 w 5095049"/>
              <a:gd name="connsiteY28" fmla="*/ 1349829 h 3309257"/>
              <a:gd name="connsiteX29" fmla="*/ 3861334 w 5095049"/>
              <a:gd name="connsiteY29" fmla="*/ 1248229 h 3309257"/>
              <a:gd name="connsiteX30" fmla="*/ 3774249 w 5095049"/>
              <a:gd name="connsiteY30" fmla="*/ 1233715 h 3309257"/>
              <a:gd name="connsiteX31" fmla="*/ 3687163 w 5095049"/>
              <a:gd name="connsiteY31" fmla="*/ 1204686 h 3309257"/>
              <a:gd name="connsiteX32" fmla="*/ 3643620 w 5095049"/>
              <a:gd name="connsiteY32" fmla="*/ 1190172 h 3309257"/>
              <a:gd name="connsiteX33" fmla="*/ 3527506 w 5095049"/>
              <a:gd name="connsiteY33" fmla="*/ 1161143 h 3309257"/>
              <a:gd name="connsiteX34" fmla="*/ 3483963 w 5095049"/>
              <a:gd name="connsiteY34" fmla="*/ 1132115 h 3309257"/>
              <a:gd name="connsiteX35" fmla="*/ 3324306 w 5095049"/>
              <a:gd name="connsiteY35" fmla="*/ 1103086 h 3309257"/>
              <a:gd name="connsiteX36" fmla="*/ 2859849 w 5095049"/>
              <a:gd name="connsiteY36" fmla="*/ 1088572 h 3309257"/>
              <a:gd name="connsiteX37" fmla="*/ 2729220 w 5095049"/>
              <a:gd name="connsiteY37" fmla="*/ 1074057 h 3309257"/>
              <a:gd name="connsiteX38" fmla="*/ 2685677 w 5095049"/>
              <a:gd name="connsiteY38" fmla="*/ 1059543 h 3309257"/>
              <a:gd name="connsiteX39" fmla="*/ 2395391 w 5095049"/>
              <a:gd name="connsiteY39" fmla="*/ 1045029 h 3309257"/>
              <a:gd name="connsiteX40" fmla="*/ 1756763 w 5095049"/>
              <a:gd name="connsiteY40" fmla="*/ 1016000 h 3309257"/>
              <a:gd name="connsiteX41" fmla="*/ 1147163 w 5095049"/>
              <a:gd name="connsiteY41" fmla="*/ 972457 h 3309257"/>
              <a:gd name="connsiteX42" fmla="*/ 798820 w 5095049"/>
              <a:gd name="connsiteY42" fmla="*/ 957943 h 3309257"/>
              <a:gd name="connsiteX43" fmla="*/ 537563 w 5095049"/>
              <a:gd name="connsiteY43" fmla="*/ 914400 h 3309257"/>
              <a:gd name="connsiteX44" fmla="*/ 450477 w 5095049"/>
              <a:gd name="connsiteY44" fmla="*/ 885372 h 3309257"/>
              <a:gd name="connsiteX45" fmla="*/ 305334 w 5095049"/>
              <a:gd name="connsiteY45" fmla="*/ 798286 h 3309257"/>
              <a:gd name="connsiteX46" fmla="*/ 261791 w 5095049"/>
              <a:gd name="connsiteY46" fmla="*/ 769257 h 3309257"/>
              <a:gd name="connsiteX47" fmla="*/ 232763 w 5095049"/>
              <a:gd name="connsiteY47" fmla="*/ 725715 h 3309257"/>
              <a:gd name="connsiteX48" fmla="*/ 145677 w 5095049"/>
              <a:gd name="connsiteY48" fmla="*/ 638629 h 3309257"/>
              <a:gd name="connsiteX49" fmla="*/ 87620 w 5095049"/>
              <a:gd name="connsiteY49" fmla="*/ 551543 h 3309257"/>
              <a:gd name="connsiteX50" fmla="*/ 58591 w 5095049"/>
              <a:gd name="connsiteY50" fmla="*/ 464457 h 3309257"/>
              <a:gd name="connsiteX51" fmla="*/ 44077 w 5095049"/>
              <a:gd name="connsiteY51" fmla="*/ 420915 h 3309257"/>
              <a:gd name="connsiteX52" fmla="*/ 15049 w 5095049"/>
              <a:gd name="connsiteY52" fmla="*/ 377372 h 3309257"/>
              <a:gd name="connsiteX53" fmla="*/ 534 w 5095049"/>
              <a:gd name="connsiteY53" fmla="*/ 0 h 3309257"/>
              <a:gd name="connsiteX0" fmla="*/ 5095049 w 5095049"/>
              <a:gd name="connsiteY0" fmla="*/ 3370217 h 3370217"/>
              <a:gd name="connsiteX1" fmla="*/ 5022477 w 5095049"/>
              <a:gd name="connsiteY1" fmla="*/ 3341189 h 3370217"/>
              <a:gd name="connsiteX2" fmla="*/ 4978934 w 5095049"/>
              <a:gd name="connsiteY2" fmla="*/ 3312160 h 3370217"/>
              <a:gd name="connsiteX3" fmla="*/ 4920877 w 5095049"/>
              <a:gd name="connsiteY3" fmla="*/ 3283132 h 3370217"/>
              <a:gd name="connsiteX4" fmla="*/ 4891849 w 5095049"/>
              <a:gd name="connsiteY4" fmla="*/ 3225075 h 3370217"/>
              <a:gd name="connsiteX5" fmla="*/ 4877334 w 5095049"/>
              <a:gd name="connsiteY5" fmla="*/ 3181532 h 3370217"/>
              <a:gd name="connsiteX6" fmla="*/ 4819277 w 5095049"/>
              <a:gd name="connsiteY6" fmla="*/ 3094446 h 3370217"/>
              <a:gd name="connsiteX7" fmla="*/ 4761220 w 5095049"/>
              <a:gd name="connsiteY7" fmla="*/ 2992846 h 3370217"/>
              <a:gd name="connsiteX8" fmla="*/ 4688649 w 5095049"/>
              <a:gd name="connsiteY8" fmla="*/ 2862217 h 3370217"/>
              <a:gd name="connsiteX9" fmla="*/ 4659620 w 5095049"/>
              <a:gd name="connsiteY9" fmla="*/ 2818675 h 3370217"/>
              <a:gd name="connsiteX10" fmla="*/ 4616077 w 5095049"/>
              <a:gd name="connsiteY10" fmla="*/ 2731589 h 3370217"/>
              <a:gd name="connsiteX11" fmla="*/ 4572534 w 5095049"/>
              <a:gd name="connsiteY11" fmla="*/ 2644503 h 3370217"/>
              <a:gd name="connsiteX12" fmla="*/ 4543506 w 5095049"/>
              <a:gd name="connsiteY12" fmla="*/ 2528389 h 3370217"/>
              <a:gd name="connsiteX13" fmla="*/ 4499963 w 5095049"/>
              <a:gd name="connsiteY13" fmla="*/ 2397760 h 3370217"/>
              <a:gd name="connsiteX14" fmla="*/ 4470934 w 5095049"/>
              <a:gd name="connsiteY14" fmla="*/ 2310675 h 3370217"/>
              <a:gd name="connsiteX15" fmla="*/ 4456420 w 5095049"/>
              <a:gd name="connsiteY15" fmla="*/ 2267132 h 3370217"/>
              <a:gd name="connsiteX16" fmla="*/ 4441906 w 5095049"/>
              <a:gd name="connsiteY16" fmla="*/ 2194560 h 3370217"/>
              <a:gd name="connsiteX17" fmla="*/ 4427391 w 5095049"/>
              <a:gd name="connsiteY17" fmla="*/ 2136503 h 3370217"/>
              <a:gd name="connsiteX18" fmla="*/ 4398363 w 5095049"/>
              <a:gd name="connsiteY18" fmla="*/ 1991360 h 3370217"/>
              <a:gd name="connsiteX19" fmla="*/ 4383849 w 5095049"/>
              <a:gd name="connsiteY19" fmla="*/ 1947817 h 3370217"/>
              <a:gd name="connsiteX20" fmla="*/ 4369334 w 5095049"/>
              <a:gd name="connsiteY20" fmla="*/ 1889760 h 3370217"/>
              <a:gd name="connsiteX21" fmla="*/ 4311277 w 5095049"/>
              <a:gd name="connsiteY21" fmla="*/ 1802675 h 3370217"/>
              <a:gd name="connsiteX22" fmla="*/ 4296763 w 5095049"/>
              <a:gd name="connsiteY22" fmla="*/ 1759132 h 3370217"/>
              <a:gd name="connsiteX23" fmla="*/ 4238706 w 5095049"/>
              <a:gd name="connsiteY23" fmla="*/ 1672046 h 3370217"/>
              <a:gd name="connsiteX24" fmla="*/ 4209677 w 5095049"/>
              <a:gd name="connsiteY24" fmla="*/ 1628503 h 3370217"/>
              <a:gd name="connsiteX25" fmla="*/ 4166134 w 5095049"/>
              <a:gd name="connsiteY25" fmla="*/ 1584960 h 3370217"/>
              <a:gd name="connsiteX26" fmla="*/ 4108077 w 5095049"/>
              <a:gd name="connsiteY26" fmla="*/ 1512389 h 3370217"/>
              <a:gd name="connsiteX27" fmla="*/ 4079049 w 5095049"/>
              <a:gd name="connsiteY27" fmla="*/ 1468846 h 3370217"/>
              <a:gd name="connsiteX28" fmla="*/ 3991963 w 5095049"/>
              <a:gd name="connsiteY28" fmla="*/ 1410789 h 3370217"/>
              <a:gd name="connsiteX29" fmla="*/ 3861334 w 5095049"/>
              <a:gd name="connsiteY29" fmla="*/ 1309189 h 3370217"/>
              <a:gd name="connsiteX30" fmla="*/ 3774249 w 5095049"/>
              <a:gd name="connsiteY30" fmla="*/ 1294675 h 3370217"/>
              <a:gd name="connsiteX31" fmla="*/ 3687163 w 5095049"/>
              <a:gd name="connsiteY31" fmla="*/ 1265646 h 3370217"/>
              <a:gd name="connsiteX32" fmla="*/ 3643620 w 5095049"/>
              <a:gd name="connsiteY32" fmla="*/ 1251132 h 3370217"/>
              <a:gd name="connsiteX33" fmla="*/ 3527506 w 5095049"/>
              <a:gd name="connsiteY33" fmla="*/ 1222103 h 3370217"/>
              <a:gd name="connsiteX34" fmla="*/ 3483963 w 5095049"/>
              <a:gd name="connsiteY34" fmla="*/ 1193075 h 3370217"/>
              <a:gd name="connsiteX35" fmla="*/ 3324306 w 5095049"/>
              <a:gd name="connsiteY35" fmla="*/ 1164046 h 3370217"/>
              <a:gd name="connsiteX36" fmla="*/ 2859849 w 5095049"/>
              <a:gd name="connsiteY36" fmla="*/ 1149532 h 3370217"/>
              <a:gd name="connsiteX37" fmla="*/ 2729220 w 5095049"/>
              <a:gd name="connsiteY37" fmla="*/ 1135017 h 3370217"/>
              <a:gd name="connsiteX38" fmla="*/ 2685677 w 5095049"/>
              <a:gd name="connsiteY38" fmla="*/ 1120503 h 3370217"/>
              <a:gd name="connsiteX39" fmla="*/ 2395391 w 5095049"/>
              <a:gd name="connsiteY39" fmla="*/ 1105989 h 3370217"/>
              <a:gd name="connsiteX40" fmla="*/ 1756763 w 5095049"/>
              <a:gd name="connsiteY40" fmla="*/ 1076960 h 3370217"/>
              <a:gd name="connsiteX41" fmla="*/ 1147163 w 5095049"/>
              <a:gd name="connsiteY41" fmla="*/ 1033417 h 3370217"/>
              <a:gd name="connsiteX42" fmla="*/ 798820 w 5095049"/>
              <a:gd name="connsiteY42" fmla="*/ 1018903 h 3370217"/>
              <a:gd name="connsiteX43" fmla="*/ 537563 w 5095049"/>
              <a:gd name="connsiteY43" fmla="*/ 975360 h 3370217"/>
              <a:gd name="connsiteX44" fmla="*/ 450477 w 5095049"/>
              <a:gd name="connsiteY44" fmla="*/ 946332 h 3370217"/>
              <a:gd name="connsiteX45" fmla="*/ 305334 w 5095049"/>
              <a:gd name="connsiteY45" fmla="*/ 859246 h 3370217"/>
              <a:gd name="connsiteX46" fmla="*/ 261791 w 5095049"/>
              <a:gd name="connsiteY46" fmla="*/ 830217 h 3370217"/>
              <a:gd name="connsiteX47" fmla="*/ 232763 w 5095049"/>
              <a:gd name="connsiteY47" fmla="*/ 786675 h 3370217"/>
              <a:gd name="connsiteX48" fmla="*/ 145677 w 5095049"/>
              <a:gd name="connsiteY48" fmla="*/ 699589 h 3370217"/>
              <a:gd name="connsiteX49" fmla="*/ 87620 w 5095049"/>
              <a:gd name="connsiteY49" fmla="*/ 612503 h 3370217"/>
              <a:gd name="connsiteX50" fmla="*/ 58591 w 5095049"/>
              <a:gd name="connsiteY50" fmla="*/ 525417 h 3370217"/>
              <a:gd name="connsiteX51" fmla="*/ 44077 w 5095049"/>
              <a:gd name="connsiteY51" fmla="*/ 481875 h 3370217"/>
              <a:gd name="connsiteX52" fmla="*/ 15049 w 5095049"/>
              <a:gd name="connsiteY52" fmla="*/ 438332 h 3370217"/>
              <a:gd name="connsiteX53" fmla="*/ 534 w 5095049"/>
              <a:gd name="connsiteY53" fmla="*/ 0 h 33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095049" h="3370217">
                <a:moveTo>
                  <a:pt x="5095049" y="3370217"/>
                </a:moveTo>
                <a:cubicBezTo>
                  <a:pt x="5070858" y="3360541"/>
                  <a:pt x="5045780" y="3352841"/>
                  <a:pt x="5022477" y="3341189"/>
                </a:cubicBezTo>
                <a:cubicBezTo>
                  <a:pt x="5006874" y="3333388"/>
                  <a:pt x="4994080" y="3320815"/>
                  <a:pt x="4978934" y="3312160"/>
                </a:cubicBezTo>
                <a:cubicBezTo>
                  <a:pt x="4960148" y="3301425"/>
                  <a:pt x="4940229" y="3292808"/>
                  <a:pt x="4920877" y="3283132"/>
                </a:cubicBezTo>
                <a:cubicBezTo>
                  <a:pt x="4911201" y="3263780"/>
                  <a:pt x="4900372" y="3244962"/>
                  <a:pt x="4891849" y="3225075"/>
                </a:cubicBezTo>
                <a:cubicBezTo>
                  <a:pt x="4885822" y="3211013"/>
                  <a:pt x="4884764" y="3194906"/>
                  <a:pt x="4877334" y="3181532"/>
                </a:cubicBezTo>
                <a:cubicBezTo>
                  <a:pt x="4860391" y="3151034"/>
                  <a:pt x="4834879" y="3125651"/>
                  <a:pt x="4819277" y="3094446"/>
                </a:cubicBezTo>
                <a:cubicBezTo>
                  <a:pt x="4782448" y="3020786"/>
                  <a:pt x="4802251" y="3054392"/>
                  <a:pt x="4761220" y="2992846"/>
                </a:cubicBezTo>
                <a:cubicBezTo>
                  <a:pt x="4735674" y="2916206"/>
                  <a:pt x="4755192" y="2962030"/>
                  <a:pt x="4688649" y="2862217"/>
                </a:cubicBezTo>
                <a:lnTo>
                  <a:pt x="4659620" y="2818675"/>
                </a:lnTo>
                <a:cubicBezTo>
                  <a:pt x="4623139" y="2709229"/>
                  <a:pt x="4672350" y="2844135"/>
                  <a:pt x="4616077" y="2731589"/>
                </a:cubicBezTo>
                <a:cubicBezTo>
                  <a:pt x="4555985" y="2611405"/>
                  <a:pt x="4655727" y="2769292"/>
                  <a:pt x="4572534" y="2644503"/>
                </a:cubicBezTo>
                <a:cubicBezTo>
                  <a:pt x="4562858" y="2605798"/>
                  <a:pt x="4556122" y="2566237"/>
                  <a:pt x="4543506" y="2528389"/>
                </a:cubicBezTo>
                <a:lnTo>
                  <a:pt x="4499963" y="2397760"/>
                </a:lnTo>
                <a:lnTo>
                  <a:pt x="4470934" y="2310675"/>
                </a:lnTo>
                <a:cubicBezTo>
                  <a:pt x="4466096" y="2296161"/>
                  <a:pt x="4459420" y="2282134"/>
                  <a:pt x="4456420" y="2267132"/>
                </a:cubicBezTo>
                <a:cubicBezTo>
                  <a:pt x="4451582" y="2242941"/>
                  <a:pt x="4447258" y="2218642"/>
                  <a:pt x="4441906" y="2194560"/>
                </a:cubicBezTo>
                <a:cubicBezTo>
                  <a:pt x="4437579" y="2175087"/>
                  <a:pt x="4431571" y="2156008"/>
                  <a:pt x="4427391" y="2136503"/>
                </a:cubicBezTo>
                <a:cubicBezTo>
                  <a:pt x="4417053" y="2088259"/>
                  <a:pt x="4413965" y="2038167"/>
                  <a:pt x="4398363" y="1991360"/>
                </a:cubicBezTo>
                <a:cubicBezTo>
                  <a:pt x="4393525" y="1976846"/>
                  <a:pt x="4388052" y="1962528"/>
                  <a:pt x="4383849" y="1947817"/>
                </a:cubicBezTo>
                <a:cubicBezTo>
                  <a:pt x="4378369" y="1928637"/>
                  <a:pt x="4378255" y="1907602"/>
                  <a:pt x="4369334" y="1889760"/>
                </a:cubicBezTo>
                <a:cubicBezTo>
                  <a:pt x="4353732" y="1858556"/>
                  <a:pt x="4311277" y="1802675"/>
                  <a:pt x="4311277" y="1802675"/>
                </a:cubicBezTo>
                <a:cubicBezTo>
                  <a:pt x="4306439" y="1788161"/>
                  <a:pt x="4304193" y="1772506"/>
                  <a:pt x="4296763" y="1759132"/>
                </a:cubicBezTo>
                <a:cubicBezTo>
                  <a:pt x="4279820" y="1728634"/>
                  <a:pt x="4258058" y="1701075"/>
                  <a:pt x="4238706" y="1672046"/>
                </a:cubicBezTo>
                <a:cubicBezTo>
                  <a:pt x="4229030" y="1657532"/>
                  <a:pt x="4222012" y="1640838"/>
                  <a:pt x="4209677" y="1628503"/>
                </a:cubicBezTo>
                <a:lnTo>
                  <a:pt x="4166134" y="1584960"/>
                </a:lnTo>
                <a:cubicBezTo>
                  <a:pt x="4137878" y="1500190"/>
                  <a:pt x="4173729" y="1578041"/>
                  <a:pt x="4108077" y="1512389"/>
                </a:cubicBezTo>
                <a:cubicBezTo>
                  <a:pt x="4095742" y="1500054"/>
                  <a:pt x="4092177" y="1480333"/>
                  <a:pt x="4079049" y="1468846"/>
                </a:cubicBezTo>
                <a:cubicBezTo>
                  <a:pt x="4052793" y="1445872"/>
                  <a:pt x="4016633" y="1435459"/>
                  <a:pt x="3991963" y="1410789"/>
                </a:cubicBezTo>
                <a:cubicBezTo>
                  <a:pt x="3960521" y="1379347"/>
                  <a:pt x="3903000" y="1316133"/>
                  <a:pt x="3861334" y="1309189"/>
                </a:cubicBezTo>
                <a:lnTo>
                  <a:pt x="3774249" y="1294675"/>
                </a:lnTo>
                <a:lnTo>
                  <a:pt x="3687163" y="1265646"/>
                </a:lnTo>
                <a:cubicBezTo>
                  <a:pt x="3672649" y="1260808"/>
                  <a:pt x="3658463" y="1254843"/>
                  <a:pt x="3643620" y="1251132"/>
                </a:cubicBezTo>
                <a:lnTo>
                  <a:pt x="3527506" y="1222103"/>
                </a:lnTo>
                <a:cubicBezTo>
                  <a:pt x="3512992" y="1212427"/>
                  <a:pt x="3499996" y="1199947"/>
                  <a:pt x="3483963" y="1193075"/>
                </a:cubicBezTo>
                <a:cubicBezTo>
                  <a:pt x="3453074" y="1179837"/>
                  <a:pt x="3342142" y="1164961"/>
                  <a:pt x="3324306" y="1164046"/>
                </a:cubicBezTo>
                <a:cubicBezTo>
                  <a:pt x="3169615" y="1156113"/>
                  <a:pt x="3014668" y="1154370"/>
                  <a:pt x="2859849" y="1149532"/>
                </a:cubicBezTo>
                <a:cubicBezTo>
                  <a:pt x="2816306" y="1144694"/>
                  <a:pt x="2772435" y="1142220"/>
                  <a:pt x="2729220" y="1135017"/>
                </a:cubicBezTo>
                <a:cubicBezTo>
                  <a:pt x="2714129" y="1132502"/>
                  <a:pt x="2700919" y="1121828"/>
                  <a:pt x="2685677" y="1120503"/>
                </a:cubicBezTo>
                <a:cubicBezTo>
                  <a:pt x="2589158" y="1112110"/>
                  <a:pt x="2492178" y="1110291"/>
                  <a:pt x="2395391" y="1105989"/>
                </a:cubicBezTo>
                <a:cubicBezTo>
                  <a:pt x="2148628" y="1095022"/>
                  <a:pt x="1995189" y="1092343"/>
                  <a:pt x="1756763" y="1076960"/>
                </a:cubicBezTo>
                <a:cubicBezTo>
                  <a:pt x="1391145" y="1053371"/>
                  <a:pt x="1756783" y="1058817"/>
                  <a:pt x="1147163" y="1033417"/>
                </a:cubicBezTo>
                <a:lnTo>
                  <a:pt x="798820" y="1018903"/>
                </a:lnTo>
                <a:cubicBezTo>
                  <a:pt x="685042" y="1007525"/>
                  <a:pt x="642539" y="1010351"/>
                  <a:pt x="537563" y="975360"/>
                </a:cubicBezTo>
                <a:cubicBezTo>
                  <a:pt x="508534" y="965684"/>
                  <a:pt x="477845" y="960016"/>
                  <a:pt x="450477" y="946332"/>
                </a:cubicBezTo>
                <a:cubicBezTo>
                  <a:pt x="361217" y="901701"/>
                  <a:pt x="410420" y="929304"/>
                  <a:pt x="305334" y="859246"/>
                </a:cubicBezTo>
                <a:lnTo>
                  <a:pt x="261791" y="830217"/>
                </a:lnTo>
                <a:cubicBezTo>
                  <a:pt x="252115" y="815703"/>
                  <a:pt x="244352" y="799713"/>
                  <a:pt x="232763" y="786675"/>
                </a:cubicBezTo>
                <a:cubicBezTo>
                  <a:pt x="205489" y="755992"/>
                  <a:pt x="168449" y="733747"/>
                  <a:pt x="145677" y="699589"/>
                </a:cubicBezTo>
                <a:lnTo>
                  <a:pt x="87620" y="612503"/>
                </a:lnTo>
                <a:lnTo>
                  <a:pt x="58591" y="525417"/>
                </a:lnTo>
                <a:cubicBezTo>
                  <a:pt x="53753" y="510903"/>
                  <a:pt x="52563" y="494605"/>
                  <a:pt x="44077" y="481875"/>
                </a:cubicBezTo>
                <a:lnTo>
                  <a:pt x="15049" y="438332"/>
                </a:lnTo>
                <a:cubicBezTo>
                  <a:pt x="-4290" y="186936"/>
                  <a:pt x="534" y="251767"/>
                  <a:pt x="53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46272-0841-910C-8A06-FF1803F6C2A3}"/>
              </a:ext>
            </a:extLst>
          </p:cNvPr>
          <p:cNvSpPr txBox="1"/>
          <p:nvPr/>
        </p:nvSpPr>
        <p:spPr>
          <a:xfrm>
            <a:off x="7448212" y="1610380"/>
            <a:ext cx="53561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2705D-30C4-7191-019D-F3AC9F74E3B7}"/>
              </a:ext>
            </a:extLst>
          </p:cNvPr>
          <p:cNvSpPr txBox="1"/>
          <p:nvPr/>
        </p:nvSpPr>
        <p:spPr>
          <a:xfrm>
            <a:off x="1473822" y="1610380"/>
            <a:ext cx="53561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1559E4-8533-079E-9E97-E34782F5EA59}"/>
              </a:ext>
            </a:extLst>
          </p:cNvPr>
          <p:cNvSpPr txBox="1"/>
          <p:nvPr/>
        </p:nvSpPr>
        <p:spPr>
          <a:xfrm>
            <a:off x="4452683" y="1534180"/>
            <a:ext cx="53561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40F05B-0C6C-3940-9C35-1D1FBA77FB99}"/>
              </a:ext>
            </a:extLst>
          </p:cNvPr>
          <p:cNvSpPr txBox="1"/>
          <p:nvPr/>
        </p:nvSpPr>
        <p:spPr>
          <a:xfrm>
            <a:off x="10414631" y="1603736"/>
            <a:ext cx="53561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57F34E-017A-99FD-BED9-C9F617FBBF4F}"/>
              </a:ext>
            </a:extLst>
          </p:cNvPr>
          <p:cNvSpPr txBox="1"/>
          <p:nvPr/>
        </p:nvSpPr>
        <p:spPr>
          <a:xfrm>
            <a:off x="778467" y="6258339"/>
            <a:ext cx="53561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40910B-DFFF-799C-3F44-84F8B60D3F96}"/>
              </a:ext>
            </a:extLst>
          </p:cNvPr>
          <p:cNvSpPr txBox="1"/>
          <p:nvPr/>
        </p:nvSpPr>
        <p:spPr>
          <a:xfrm>
            <a:off x="3657601" y="6248400"/>
            <a:ext cx="53561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D2E4BF-F127-FA05-7698-EEE89683947E}"/>
              </a:ext>
            </a:extLst>
          </p:cNvPr>
          <p:cNvSpPr txBox="1"/>
          <p:nvPr/>
        </p:nvSpPr>
        <p:spPr>
          <a:xfrm>
            <a:off x="6639656" y="6248400"/>
            <a:ext cx="53561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BCB70B-E1E0-96A0-6BAD-11A7F57B5F7E}"/>
              </a:ext>
            </a:extLst>
          </p:cNvPr>
          <p:cNvSpPr txBox="1"/>
          <p:nvPr/>
        </p:nvSpPr>
        <p:spPr>
          <a:xfrm>
            <a:off x="9462887" y="6258339"/>
            <a:ext cx="53561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0299348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CB97DEC-0003-4FDB-B490-D9647316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43351"/>
            <a:ext cx="2207138" cy="844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2603-F3F0-46D8-BCF5-D68E6BD53EF7}"/>
              </a:ext>
            </a:extLst>
          </p:cNvPr>
          <p:cNvSpPr txBox="1"/>
          <p:nvPr/>
        </p:nvSpPr>
        <p:spPr>
          <a:xfrm>
            <a:off x="2207138" y="-504117"/>
            <a:ext cx="9984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F436A54-FB7D-4833-A508-4B63F4754398}"/>
              </a:ext>
            </a:extLst>
          </p:cNvPr>
          <p:cNvSpPr/>
          <p:nvPr/>
        </p:nvSpPr>
        <p:spPr>
          <a:xfrm rot="2647377">
            <a:off x="1859751" y="1853441"/>
            <a:ext cx="1530829" cy="151000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EA7B961-EEEF-45AE-8271-3B8CDC005BE7}"/>
              </a:ext>
            </a:extLst>
          </p:cNvPr>
          <p:cNvSpPr/>
          <p:nvPr/>
        </p:nvSpPr>
        <p:spPr>
          <a:xfrm rot="18752107">
            <a:off x="812332" y="803413"/>
            <a:ext cx="1428951" cy="149482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6A946E-FED9-4EC7-B668-9BE2BB8E0535}"/>
              </a:ext>
            </a:extLst>
          </p:cNvPr>
          <p:cNvSpPr/>
          <p:nvPr/>
        </p:nvSpPr>
        <p:spPr>
          <a:xfrm rot="13447242">
            <a:off x="-188391" y="1842969"/>
            <a:ext cx="1445546" cy="147921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F55F321-8BD0-4C75-8AF4-08FED0E1F118}"/>
              </a:ext>
            </a:extLst>
          </p:cNvPr>
          <p:cNvSpPr/>
          <p:nvPr/>
        </p:nvSpPr>
        <p:spPr>
          <a:xfrm rot="8067969">
            <a:off x="822472" y="2899523"/>
            <a:ext cx="1491330" cy="154905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12AEAC6-4726-4E46-A63F-AE2CE042CDCE}"/>
              </a:ext>
            </a:extLst>
          </p:cNvPr>
          <p:cNvSpPr/>
          <p:nvPr/>
        </p:nvSpPr>
        <p:spPr>
          <a:xfrm>
            <a:off x="3328969" y="2190044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F5AC8BA-C36A-467B-A8C0-1BA3249C5697}"/>
              </a:ext>
            </a:extLst>
          </p:cNvPr>
          <p:cNvSpPr/>
          <p:nvPr/>
        </p:nvSpPr>
        <p:spPr>
          <a:xfrm>
            <a:off x="5089801" y="2190044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9809FB98-5F48-4289-8427-E0FC68E1791C}"/>
              </a:ext>
            </a:extLst>
          </p:cNvPr>
          <p:cNvSpPr/>
          <p:nvPr/>
        </p:nvSpPr>
        <p:spPr>
          <a:xfrm>
            <a:off x="7003502" y="2190043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949E963-33EA-4C4E-A049-3CF7FCD0F8AE}"/>
              </a:ext>
            </a:extLst>
          </p:cNvPr>
          <p:cNvSpPr/>
          <p:nvPr/>
        </p:nvSpPr>
        <p:spPr>
          <a:xfrm>
            <a:off x="8917203" y="2190042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3BD6FB-16E1-4453-AD76-8F1C82FD6EBA}"/>
              </a:ext>
            </a:extLst>
          </p:cNvPr>
          <p:cNvSpPr/>
          <p:nvPr/>
        </p:nvSpPr>
        <p:spPr>
          <a:xfrm>
            <a:off x="399706" y="3631824"/>
            <a:ext cx="12170972" cy="617506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7368">
              <a:defRPr/>
            </a:pP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C08EAED9-871A-4D82-A3EE-7B017F33321F}"/>
              </a:ext>
            </a:extLst>
          </p:cNvPr>
          <p:cNvSpPr/>
          <p:nvPr/>
        </p:nvSpPr>
        <p:spPr>
          <a:xfrm>
            <a:off x="203045" y="4516873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8D4D185-B44C-4811-B777-9B941AF77AD3}"/>
              </a:ext>
            </a:extLst>
          </p:cNvPr>
          <p:cNvSpPr/>
          <p:nvPr/>
        </p:nvSpPr>
        <p:spPr>
          <a:xfrm rot="10800000">
            <a:off x="217915" y="454928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73864142-6F14-45A1-8E99-B1F5E4DAE2A8}"/>
              </a:ext>
            </a:extLst>
          </p:cNvPr>
          <p:cNvSpPr/>
          <p:nvPr/>
        </p:nvSpPr>
        <p:spPr>
          <a:xfrm>
            <a:off x="1230334" y="454928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358DBB2-3070-48FD-80B4-426C758FB5FD}"/>
              </a:ext>
            </a:extLst>
          </p:cNvPr>
          <p:cNvSpPr/>
          <p:nvPr/>
        </p:nvSpPr>
        <p:spPr>
          <a:xfrm rot="10800000">
            <a:off x="1260073" y="454928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0411901-6D80-441A-98AB-E1A0C844C8FC}"/>
              </a:ext>
            </a:extLst>
          </p:cNvPr>
          <p:cNvSpPr/>
          <p:nvPr/>
        </p:nvSpPr>
        <p:spPr>
          <a:xfrm>
            <a:off x="5356579" y="4484768"/>
            <a:ext cx="1286032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046CAEC8-CA4F-473C-BDC5-4BB9C654B880}"/>
              </a:ext>
            </a:extLst>
          </p:cNvPr>
          <p:cNvSpPr/>
          <p:nvPr/>
        </p:nvSpPr>
        <p:spPr>
          <a:xfrm rot="16200000">
            <a:off x="3007255" y="4484771"/>
            <a:ext cx="129676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1ECBF685-BA1B-4EA7-9222-C95B705BA751}"/>
              </a:ext>
            </a:extLst>
          </p:cNvPr>
          <p:cNvSpPr/>
          <p:nvPr/>
        </p:nvSpPr>
        <p:spPr>
          <a:xfrm>
            <a:off x="4303853" y="4484770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A6A41563-969B-4AB2-B5CF-932F3A88DDBA}"/>
              </a:ext>
            </a:extLst>
          </p:cNvPr>
          <p:cNvSpPr/>
          <p:nvPr/>
        </p:nvSpPr>
        <p:spPr>
          <a:xfrm rot="10800000">
            <a:off x="4309223" y="4484769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C547B61A-EB5E-43BA-BB65-5AD2A4EC44BA}"/>
              </a:ext>
            </a:extLst>
          </p:cNvPr>
          <p:cNvSpPr/>
          <p:nvPr/>
        </p:nvSpPr>
        <p:spPr>
          <a:xfrm rot="2283110">
            <a:off x="6949079" y="4442358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A69D291-EE06-4830-A907-D5874424F5F0}"/>
              </a:ext>
            </a:extLst>
          </p:cNvPr>
          <p:cNvSpPr/>
          <p:nvPr/>
        </p:nvSpPr>
        <p:spPr>
          <a:xfrm rot="10800000">
            <a:off x="7470157" y="4489949"/>
            <a:ext cx="1042159" cy="1323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7D57008-83D8-43F7-98D7-6F14B3B57705}"/>
              </a:ext>
            </a:extLst>
          </p:cNvPr>
          <p:cNvSpPr/>
          <p:nvPr/>
        </p:nvSpPr>
        <p:spPr>
          <a:xfrm>
            <a:off x="7470158" y="4466075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0E2AA05-28DF-43FD-A9DA-730D6DA9A746}"/>
              </a:ext>
            </a:extLst>
          </p:cNvPr>
          <p:cNvSpPr/>
          <p:nvPr/>
        </p:nvSpPr>
        <p:spPr>
          <a:xfrm rot="13918357">
            <a:off x="7889534" y="4569148"/>
            <a:ext cx="1259087" cy="967507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E06AD1D0-35BD-406F-B384-7652E1220DA9}"/>
              </a:ext>
            </a:extLst>
          </p:cNvPr>
          <p:cNvSpPr/>
          <p:nvPr/>
        </p:nvSpPr>
        <p:spPr>
          <a:xfrm>
            <a:off x="9919507" y="4897716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F5EB7E21-680D-4DB8-AB78-902788E38720}"/>
              </a:ext>
            </a:extLst>
          </p:cNvPr>
          <p:cNvSpPr/>
          <p:nvPr/>
        </p:nvSpPr>
        <p:spPr>
          <a:xfrm rot="10800000">
            <a:off x="9919506" y="4897716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00E54D76-8F36-4348-A920-3E33DF992E3F}"/>
              </a:ext>
            </a:extLst>
          </p:cNvPr>
          <p:cNvSpPr/>
          <p:nvPr/>
        </p:nvSpPr>
        <p:spPr>
          <a:xfrm>
            <a:off x="9919505" y="3616693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DE783CCF-6D76-425A-B217-297FF1790819}"/>
              </a:ext>
            </a:extLst>
          </p:cNvPr>
          <p:cNvSpPr/>
          <p:nvPr/>
        </p:nvSpPr>
        <p:spPr>
          <a:xfrm>
            <a:off x="10961664" y="4905590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24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404B69-3DD6-4230-9F3E-608DD2D713EF}"/>
              </a:ext>
            </a:extLst>
          </p:cNvPr>
          <p:cNvSpPr txBox="1"/>
          <p:nvPr/>
        </p:nvSpPr>
        <p:spPr>
          <a:xfrm>
            <a:off x="-219972" y="-808917"/>
            <a:ext cx="121523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gép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299F2-0C6E-4317-BDA2-7375B894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70" y="1012827"/>
            <a:ext cx="1446742" cy="1275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271AF-A3A6-4BBA-8940-B73EB64EB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70" y="2572899"/>
            <a:ext cx="1446742" cy="1275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6BC3A-E9E3-418F-951C-75300BC03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0" y="3976774"/>
            <a:ext cx="1446742" cy="1275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EAEE6-2237-44C6-9C2E-204199721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03" y="5380650"/>
            <a:ext cx="1264708" cy="1275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A9C89C-FAC2-42D7-A573-9223D633C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546" y="1130075"/>
            <a:ext cx="1093787" cy="1275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430A1-9A2B-4ECD-BB5E-278C68BAF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5546" y="2701657"/>
            <a:ext cx="1093787" cy="1275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E4B00-3126-4BB8-BCAB-DD27519D8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888" y="4044017"/>
            <a:ext cx="1072445" cy="1321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238E0-0A03-46FF-B8AB-3A269F9D9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545" y="5503510"/>
            <a:ext cx="1093787" cy="1354490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3F3F8F6-FB0D-4A28-B4FE-0371299ACF2E}"/>
              </a:ext>
            </a:extLst>
          </p:cNvPr>
          <p:cNvSpPr/>
          <p:nvPr/>
        </p:nvSpPr>
        <p:spPr>
          <a:xfrm>
            <a:off x="2280213" y="3429000"/>
            <a:ext cx="1896675" cy="15018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3D8F72-7D0C-4CD1-A873-2AC8ED3EBA25}"/>
              </a:ext>
            </a:extLst>
          </p:cNvPr>
          <p:cNvCxnSpPr>
            <a:cxnSpLocks/>
          </p:cNvCxnSpPr>
          <p:nvPr/>
        </p:nvCxnSpPr>
        <p:spPr>
          <a:xfrm flipH="1">
            <a:off x="2122313" y="3563101"/>
            <a:ext cx="2345515" cy="12751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5AA554-EF4F-44F2-8660-3F26A362900B}"/>
              </a:ext>
            </a:extLst>
          </p:cNvPr>
          <p:cNvGrpSpPr/>
          <p:nvPr/>
        </p:nvGrpSpPr>
        <p:grpSpPr>
          <a:xfrm>
            <a:off x="6697560" y="1104878"/>
            <a:ext cx="1749918" cy="1708644"/>
            <a:chOff x="8690418" y="3625793"/>
            <a:chExt cx="1580042" cy="1559482"/>
          </a:xfrm>
        </p:grpSpPr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FFCB9657-2297-40E2-9D8D-23300B4B929D}"/>
                </a:ext>
              </a:extLst>
            </p:cNvPr>
            <p:cNvSpPr/>
            <p:nvPr/>
          </p:nvSpPr>
          <p:spPr>
            <a:xfrm rot="10223331">
              <a:off x="8690418" y="3625793"/>
              <a:ext cx="1510751" cy="1559482"/>
            </a:xfrm>
            <a:prstGeom prst="pie">
              <a:avLst>
                <a:gd name="adj1" fmla="val 0"/>
                <a:gd name="adj2" fmla="val 16535392"/>
              </a:avLst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07CD69-1FF5-4E1C-B416-AEC2C7AF369E}"/>
                </a:ext>
              </a:extLst>
            </p:cNvPr>
            <p:cNvSpPr txBox="1"/>
            <p:nvPr/>
          </p:nvSpPr>
          <p:spPr>
            <a:xfrm>
              <a:off x="9553113" y="3759203"/>
              <a:ext cx="717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F14914-150A-41C2-A079-E666B983ECEF}"/>
              </a:ext>
            </a:extLst>
          </p:cNvPr>
          <p:cNvGrpSpPr/>
          <p:nvPr/>
        </p:nvGrpSpPr>
        <p:grpSpPr>
          <a:xfrm>
            <a:off x="6614076" y="1104878"/>
            <a:ext cx="1749918" cy="1789830"/>
            <a:chOff x="8655722" y="3415124"/>
            <a:chExt cx="1749918" cy="1571069"/>
          </a:xfrm>
        </p:grpSpPr>
        <p:sp>
          <p:nvSpPr>
            <p:cNvPr id="39" name="Partial Circle 38">
              <a:extLst>
                <a:ext uri="{FF2B5EF4-FFF2-40B4-BE49-F238E27FC236}">
                  <a16:creationId xmlns:a16="http://schemas.microsoft.com/office/drawing/2014/main" id="{82E1A579-86EC-453A-B463-019AC1F667DD}"/>
                </a:ext>
              </a:extLst>
            </p:cNvPr>
            <p:cNvSpPr/>
            <p:nvPr/>
          </p:nvSpPr>
          <p:spPr>
            <a:xfrm>
              <a:off x="8655722" y="3415124"/>
              <a:ext cx="1749918" cy="1571069"/>
            </a:xfrm>
            <a:prstGeom prst="pi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73E87A-347E-4985-A425-9A17222E800A}"/>
                </a:ext>
              </a:extLst>
            </p:cNvPr>
            <p:cNvSpPr/>
            <p:nvPr/>
          </p:nvSpPr>
          <p:spPr>
            <a:xfrm>
              <a:off x="8941607" y="4146103"/>
              <a:ext cx="495620" cy="468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B0F0"/>
                  </a:solidFill>
                </a:rPr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33BE248-8770-4CB7-B645-370C58BF18B7}"/>
              </a:ext>
            </a:extLst>
          </p:cNvPr>
          <p:cNvGrpSpPr/>
          <p:nvPr/>
        </p:nvGrpSpPr>
        <p:grpSpPr>
          <a:xfrm>
            <a:off x="7036117" y="5120921"/>
            <a:ext cx="905836" cy="1635916"/>
            <a:chOff x="6364503" y="4652282"/>
            <a:chExt cx="905836" cy="163591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DB79D90-CDE3-4A06-8264-38DB50DF83F1}"/>
                </a:ext>
              </a:extLst>
            </p:cNvPr>
            <p:cNvGrpSpPr/>
            <p:nvPr/>
          </p:nvGrpSpPr>
          <p:grpSpPr>
            <a:xfrm>
              <a:off x="6364503" y="4652282"/>
              <a:ext cx="905836" cy="1635916"/>
              <a:chOff x="7001813" y="3429001"/>
              <a:chExt cx="905836" cy="163591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3CCB911-3A90-48C1-A4E8-2DBCA6A3E7F2}"/>
                  </a:ext>
                </a:extLst>
              </p:cNvPr>
              <p:cNvSpPr/>
              <p:nvPr/>
            </p:nvSpPr>
            <p:spPr>
              <a:xfrm>
                <a:off x="7001813" y="3429001"/>
                <a:ext cx="905836" cy="1635916"/>
              </a:xfrm>
              <a:prstGeom prst="rect">
                <a:avLst/>
              </a:prstGeom>
              <a:solidFill>
                <a:srgbClr val="22A81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6C256F3-D355-4260-ADBE-2E9E39345485}"/>
                  </a:ext>
                </a:extLst>
              </p:cNvPr>
              <p:cNvSpPr/>
              <p:nvPr/>
            </p:nvSpPr>
            <p:spPr>
              <a:xfrm>
                <a:off x="7644585" y="4004936"/>
                <a:ext cx="263064" cy="497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4E09608-59B7-456F-BC19-3F00DDDC5FAF}"/>
                </a:ext>
              </a:extLst>
            </p:cNvPr>
            <p:cNvSpPr txBox="1"/>
            <p:nvPr/>
          </p:nvSpPr>
          <p:spPr>
            <a:xfrm>
              <a:off x="6497178" y="5180344"/>
              <a:ext cx="717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CB9BB44-4339-45F0-BD83-9A59496DB7F5}"/>
              </a:ext>
            </a:extLst>
          </p:cNvPr>
          <p:cNvGrpSpPr/>
          <p:nvPr/>
        </p:nvGrpSpPr>
        <p:grpSpPr>
          <a:xfrm>
            <a:off x="7678889" y="5120921"/>
            <a:ext cx="1226632" cy="1635916"/>
            <a:chOff x="9653995" y="3696227"/>
            <a:chExt cx="1226632" cy="163591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428DF90-BD60-42DA-8B2A-1A8F93E59562}"/>
                </a:ext>
              </a:extLst>
            </p:cNvPr>
            <p:cNvGrpSpPr/>
            <p:nvPr/>
          </p:nvGrpSpPr>
          <p:grpSpPr>
            <a:xfrm>
              <a:off x="9653995" y="3696227"/>
              <a:ext cx="1170265" cy="1635916"/>
              <a:chOff x="8411574" y="3627553"/>
              <a:chExt cx="1170265" cy="1635916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89793BC-5E2D-4474-8221-2303D81D56D3}"/>
                  </a:ext>
                </a:extLst>
              </p:cNvPr>
              <p:cNvSpPr/>
              <p:nvPr/>
            </p:nvSpPr>
            <p:spPr>
              <a:xfrm>
                <a:off x="8676003" y="3627553"/>
                <a:ext cx="905836" cy="163591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06F094B-5FB0-4024-98E0-2EBC1CFB5AE8}"/>
                  </a:ext>
                </a:extLst>
              </p:cNvPr>
              <p:cNvSpPr/>
              <p:nvPr/>
            </p:nvSpPr>
            <p:spPr>
              <a:xfrm>
                <a:off x="8411574" y="4211781"/>
                <a:ext cx="266217" cy="497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A8033D0-C389-4CC0-84F4-36E71ECD22A7}"/>
                </a:ext>
              </a:extLst>
            </p:cNvPr>
            <p:cNvSpPr txBox="1"/>
            <p:nvPr/>
          </p:nvSpPr>
          <p:spPr>
            <a:xfrm>
              <a:off x="10163280" y="4131739"/>
              <a:ext cx="717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D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0C73B7A-709D-4CFC-B319-A34FFB178AF9}"/>
              </a:ext>
            </a:extLst>
          </p:cNvPr>
          <p:cNvGrpSpPr/>
          <p:nvPr/>
        </p:nvGrpSpPr>
        <p:grpSpPr>
          <a:xfrm>
            <a:off x="6974468" y="3232742"/>
            <a:ext cx="1934969" cy="1533170"/>
            <a:chOff x="8679152" y="1654997"/>
            <a:chExt cx="1934969" cy="153317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4E6B8EE-ED26-46A9-AFDB-DB6626E2487B}"/>
                </a:ext>
              </a:extLst>
            </p:cNvPr>
            <p:cNvGrpSpPr/>
            <p:nvPr/>
          </p:nvGrpSpPr>
          <p:grpSpPr>
            <a:xfrm>
              <a:off x="8679152" y="1654997"/>
              <a:ext cx="1934969" cy="1533170"/>
              <a:chOff x="7124666" y="3188108"/>
              <a:chExt cx="1934969" cy="1533170"/>
            </a:xfrm>
          </p:grpSpPr>
          <p:sp>
            <p:nvSpPr>
              <p:cNvPr id="102" name="Right Triangle 101">
                <a:extLst>
                  <a:ext uri="{FF2B5EF4-FFF2-40B4-BE49-F238E27FC236}">
                    <a16:creationId xmlns:a16="http://schemas.microsoft.com/office/drawing/2014/main" id="{460F0A17-3C48-41E9-8078-22DA6B2E1C41}"/>
                  </a:ext>
                </a:extLst>
              </p:cNvPr>
              <p:cNvSpPr/>
              <p:nvPr/>
            </p:nvSpPr>
            <p:spPr>
              <a:xfrm>
                <a:off x="7124666" y="3188108"/>
                <a:ext cx="1934969" cy="1533170"/>
              </a:xfrm>
              <a:prstGeom prst="rt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Block Arc 102">
                <a:extLst>
                  <a:ext uri="{FF2B5EF4-FFF2-40B4-BE49-F238E27FC236}">
                    <a16:creationId xmlns:a16="http://schemas.microsoft.com/office/drawing/2014/main" id="{237DFF65-444B-41F5-922D-EDC272EF51F0}"/>
                  </a:ext>
                </a:extLst>
              </p:cNvPr>
              <p:cNvSpPr/>
              <p:nvPr/>
            </p:nvSpPr>
            <p:spPr>
              <a:xfrm rot="13147274">
                <a:off x="7557836" y="3426107"/>
                <a:ext cx="766709" cy="833745"/>
              </a:xfrm>
              <a:prstGeom prst="blockArc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AAAB7AF-5007-4B23-80A1-4EE9FBBD8B90}"/>
                </a:ext>
              </a:extLst>
            </p:cNvPr>
            <p:cNvSpPr txBox="1"/>
            <p:nvPr/>
          </p:nvSpPr>
          <p:spPr>
            <a:xfrm>
              <a:off x="8847238" y="2458975"/>
              <a:ext cx="57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3CE85DC-6021-4776-8D4F-3235F28C5B6F}"/>
              </a:ext>
            </a:extLst>
          </p:cNvPr>
          <p:cNvGrpSpPr/>
          <p:nvPr/>
        </p:nvGrpSpPr>
        <p:grpSpPr>
          <a:xfrm>
            <a:off x="6974468" y="3232742"/>
            <a:ext cx="1931053" cy="1533170"/>
            <a:chOff x="8840287" y="1120008"/>
            <a:chExt cx="1965678" cy="1518039"/>
          </a:xfrm>
        </p:grpSpPr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535B2AA2-30A9-4830-8957-CA969F200C14}"/>
                </a:ext>
              </a:extLst>
            </p:cNvPr>
            <p:cNvSpPr/>
            <p:nvPr/>
          </p:nvSpPr>
          <p:spPr>
            <a:xfrm rot="10800000">
              <a:off x="8840287" y="1120008"/>
              <a:ext cx="1965678" cy="1518039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7546A54-7E92-405E-AF74-FB6A4009356D}"/>
                </a:ext>
              </a:extLst>
            </p:cNvPr>
            <p:cNvSpPr txBox="1"/>
            <p:nvPr/>
          </p:nvSpPr>
          <p:spPr>
            <a:xfrm>
              <a:off x="10056120" y="1219648"/>
              <a:ext cx="57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3194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bóng đèn">
            <a:extLst>
              <a:ext uri="{FF2B5EF4-FFF2-40B4-BE49-F238E27FC236}">
                <a16:creationId xmlns:a16="http://schemas.microsoft.com/office/drawing/2014/main" id="{12479998-4678-4F60-8214-FD051981E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98924"/>
            <a:ext cx="3127975" cy="3347800"/>
          </a:xfrm>
          <a:prstGeom prst="rect">
            <a:avLst/>
          </a:prstGeom>
        </p:spPr>
      </p:pic>
      <p:sp>
        <p:nvSpPr>
          <p:cNvPr id="7" name="Vận dụng">
            <a:extLst>
              <a:ext uri="{FF2B5EF4-FFF2-40B4-BE49-F238E27FC236}">
                <a16:creationId xmlns:a16="http://schemas.microsoft.com/office/drawing/2014/main" id="{1939F746-D3CB-4D53-887E-0006A0D4C68B}"/>
              </a:ext>
            </a:extLst>
          </p:cNvPr>
          <p:cNvSpPr txBox="1"/>
          <p:nvPr/>
        </p:nvSpPr>
        <p:spPr>
          <a:xfrm>
            <a:off x="3539624" y="855542"/>
            <a:ext cx="6566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800" dirty="0" err="1">
                <a:solidFill>
                  <a:srgbClr val="FFFF00"/>
                </a:solidFill>
                <a:latin typeface="Averta Std CY Bold" panose="00000800000000000000" pitchFamily="50" charset="0"/>
              </a:rPr>
              <a:t>Vận</a:t>
            </a:r>
            <a:r>
              <a:rPr lang="en-US" sz="8800" dirty="0">
                <a:solidFill>
                  <a:srgbClr val="FFFF00"/>
                </a:solidFill>
                <a:latin typeface="Averta Std CY Bold" panose="00000800000000000000" pitchFamily="50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Averta Std CY Bold" panose="00000800000000000000" pitchFamily="50" charset="0"/>
              </a:rPr>
              <a:t>dụng</a:t>
            </a:r>
            <a:endParaRPr lang="en-US" sz="8800" dirty="0">
              <a:solidFill>
                <a:srgbClr val="FFFF00"/>
              </a:solidFill>
              <a:latin typeface="Averta Std CY Bold" panose="000008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538FA-FABF-4287-9675-3283A7A1DE07}"/>
              </a:ext>
            </a:extLst>
          </p:cNvPr>
          <p:cNvSpPr/>
          <p:nvPr/>
        </p:nvSpPr>
        <p:spPr>
          <a:xfrm>
            <a:off x="-227328" y="2627804"/>
            <a:ext cx="12170972" cy="1602391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học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1839352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61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29" y="1077042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29" y="658112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49" y="1134105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44" y="668523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16" y="1083194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45" y="571083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09" y="385269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57" y="3390847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15" y="3820207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88" y="3391892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90" y="6114929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021" y="-316645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7021" y="427324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51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MỪNG BẠN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444249" y="279113"/>
            <a:ext cx="516031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99798" y="2214388"/>
            <a:ext cx="4493476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srgbClr val="FFFFFF"/>
              </a:solidFill>
              <a:latin typeface="Arial"/>
              <a:ea typeface="宋体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AEC2F31-97AC-4BD4-BBC0-33E25A4084F9}"/>
              </a:ext>
            </a:extLst>
          </p:cNvPr>
          <p:cNvSpPr/>
          <p:nvPr/>
        </p:nvSpPr>
        <p:spPr>
          <a:xfrm>
            <a:off x="2465234" y="279113"/>
            <a:ext cx="1491642" cy="797333"/>
          </a:xfrm>
          <a:prstGeom prst="triangle">
            <a:avLst>
              <a:gd name="adj" fmla="val 44013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71D58F-4042-4A08-A0B2-D8D591BE8458}"/>
              </a:ext>
            </a:extLst>
          </p:cNvPr>
          <p:cNvSpPr/>
          <p:nvPr/>
        </p:nvSpPr>
        <p:spPr>
          <a:xfrm>
            <a:off x="2741788" y="1069455"/>
            <a:ext cx="913848" cy="71304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64" y="-267979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79227" y="408647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2505889" y="253951"/>
            <a:ext cx="5689844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bên có</a:t>
            </a:r>
          </a:p>
          <a:p>
            <a:pPr algn="r">
              <a:defRPr/>
            </a:pPr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mấy hình?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845328" y="2274523"/>
            <a:ext cx="5533294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27FDD2-6110-422B-A07B-53004E3660CC}"/>
              </a:ext>
            </a:extLst>
          </p:cNvPr>
          <p:cNvSpPr/>
          <p:nvPr/>
        </p:nvSpPr>
        <p:spPr>
          <a:xfrm>
            <a:off x="3180758" y="796302"/>
            <a:ext cx="1083356" cy="6873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16E8B0-AE15-4CCA-903F-E1A1178A063D}"/>
              </a:ext>
            </a:extLst>
          </p:cNvPr>
          <p:cNvSpPr/>
          <p:nvPr/>
        </p:nvSpPr>
        <p:spPr>
          <a:xfrm>
            <a:off x="3164888" y="1466957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7E63D2-342F-440D-8688-5FC92F7F9222}"/>
              </a:ext>
            </a:extLst>
          </p:cNvPr>
          <p:cNvSpPr/>
          <p:nvPr/>
        </p:nvSpPr>
        <p:spPr>
          <a:xfrm>
            <a:off x="3722436" y="1466958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F2DAAC2-4052-4595-BAF4-81E83301275E}"/>
              </a:ext>
            </a:extLst>
          </p:cNvPr>
          <p:cNvSpPr/>
          <p:nvPr/>
        </p:nvSpPr>
        <p:spPr>
          <a:xfrm rot="16200000">
            <a:off x="2557776" y="861437"/>
            <a:ext cx="687383" cy="605878"/>
          </a:xfrm>
          <a:prstGeom prst="triangle">
            <a:avLst>
              <a:gd name="adj" fmla="val 5164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B21E0-101D-4CDD-8B1E-481A4BD57C4D}"/>
              </a:ext>
            </a:extLst>
          </p:cNvPr>
          <p:cNvSpPr/>
          <p:nvPr/>
        </p:nvSpPr>
        <p:spPr>
          <a:xfrm rot="5400000">
            <a:off x="3153225" y="506418"/>
            <a:ext cx="411261" cy="168510"/>
          </a:xfrm>
          <a:prstGeom prst="rect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3" y="-50427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48813" y="400122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1"/>
            <a:ext cx="4018739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5057422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4" y="3822036"/>
            <a:ext cx="714375" cy="11906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4B0CA9-0DCF-4C99-854F-9343E3884632}"/>
              </a:ext>
            </a:extLst>
          </p:cNvPr>
          <p:cNvSpPr/>
          <p:nvPr/>
        </p:nvSpPr>
        <p:spPr>
          <a:xfrm>
            <a:off x="1533361" y="1083896"/>
            <a:ext cx="724417" cy="655434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30ED1C0-FB90-40B9-937D-B76FBB0C7E35}"/>
              </a:ext>
            </a:extLst>
          </p:cNvPr>
          <p:cNvSpPr/>
          <p:nvPr/>
        </p:nvSpPr>
        <p:spPr>
          <a:xfrm>
            <a:off x="1533361" y="343776"/>
            <a:ext cx="724417" cy="740120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14B7543C-1C01-4755-A123-AB9FAEC63F5D}"/>
              </a:ext>
            </a:extLst>
          </p:cNvPr>
          <p:cNvSpPr/>
          <p:nvPr/>
        </p:nvSpPr>
        <p:spPr>
          <a:xfrm>
            <a:off x="1533361" y="344182"/>
            <a:ext cx="724417" cy="740120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CD136371-DEE4-44E4-829F-8260915B8714}"/>
              </a:ext>
            </a:extLst>
          </p:cNvPr>
          <p:cNvSpPr/>
          <p:nvPr/>
        </p:nvSpPr>
        <p:spPr>
          <a:xfrm>
            <a:off x="2257778" y="1083895"/>
            <a:ext cx="724417" cy="655435"/>
          </a:xfrm>
          <a:prstGeom prst="rtTriangle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9" y="-560228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883322" y="4086477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0" y="0"/>
            <a:ext cx="5900235" cy="200138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90775" y="2267762"/>
            <a:ext cx="6366932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38" y="4138113"/>
            <a:ext cx="714375" cy="1190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33316-9DAE-4003-9E04-C6D6F86DB6BF}"/>
              </a:ext>
            </a:extLst>
          </p:cNvPr>
          <p:cNvSpPr/>
          <p:nvPr/>
        </p:nvSpPr>
        <p:spPr>
          <a:xfrm>
            <a:off x="908246" y="977673"/>
            <a:ext cx="1609444" cy="879560"/>
          </a:xfrm>
          <a:prstGeom prst="rect">
            <a:avLst/>
          </a:prstGeom>
          <a:solidFill>
            <a:srgbClr val="FFE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3762071-ED72-413F-97FC-35C67EB979EA}"/>
              </a:ext>
            </a:extLst>
          </p:cNvPr>
          <p:cNvSpPr/>
          <p:nvPr/>
        </p:nvSpPr>
        <p:spPr>
          <a:xfrm>
            <a:off x="1030777" y="1134532"/>
            <a:ext cx="550901" cy="560431"/>
          </a:xfrm>
          <a:prstGeom prst="ellipse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A9CEC0-9C45-4DD5-B787-B15E5E5492B2}"/>
              </a:ext>
            </a:extLst>
          </p:cNvPr>
          <p:cNvSpPr/>
          <p:nvPr/>
        </p:nvSpPr>
        <p:spPr>
          <a:xfrm>
            <a:off x="1883746" y="1145205"/>
            <a:ext cx="550901" cy="560431"/>
          </a:xfrm>
          <a:prstGeom prst="ellipse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2D64AB3-6596-4F3A-97EB-DF5C32F81D50}"/>
              </a:ext>
            </a:extLst>
          </p:cNvPr>
          <p:cNvSpPr/>
          <p:nvPr/>
        </p:nvSpPr>
        <p:spPr>
          <a:xfrm>
            <a:off x="787279" y="-15585"/>
            <a:ext cx="1851378" cy="1007551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2" y="-362661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8" y="4860842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3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39457" y="3527019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2" y="275771"/>
            <a:ext cx="6494964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defRPr/>
            </a:pP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4324195" cy="112746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3"/>
            <a:ext cx="2438331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9" cy="899515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1" y="545746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1" y="4194326"/>
            <a:ext cx="154407" cy="154407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9" y="5154121"/>
            <a:ext cx="1164057" cy="12759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72260"/>
            <a:ext cx="1164057" cy="12759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6" y="3664879"/>
            <a:ext cx="880161" cy="84319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2" y="3919038"/>
            <a:ext cx="495300" cy="4381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867" y="3988929"/>
            <a:ext cx="714375" cy="1190625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298EADB-2C68-4E6C-8246-3E108E27162F}"/>
              </a:ext>
            </a:extLst>
          </p:cNvPr>
          <p:cNvSpPr/>
          <p:nvPr/>
        </p:nvSpPr>
        <p:spPr>
          <a:xfrm rot="16200000">
            <a:off x="434553" y="624467"/>
            <a:ext cx="1414272" cy="1219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DA455-CB9B-448F-93E5-11D6D887FF0F}"/>
              </a:ext>
            </a:extLst>
          </p:cNvPr>
          <p:cNvSpPr/>
          <p:nvPr/>
        </p:nvSpPr>
        <p:spPr>
          <a:xfrm>
            <a:off x="1751290" y="624465"/>
            <a:ext cx="1822951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5413" y="2180861"/>
            <a:ext cx="2880320" cy="28803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ight Triangle 3"/>
          <p:cNvSpPr/>
          <p:nvPr/>
        </p:nvSpPr>
        <p:spPr>
          <a:xfrm>
            <a:off x="4655840" y="2276872"/>
            <a:ext cx="2784309" cy="2784309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ight Triangle 4"/>
          <p:cNvSpPr/>
          <p:nvPr/>
        </p:nvSpPr>
        <p:spPr>
          <a:xfrm rot="10800000">
            <a:off x="4751851" y="2180862"/>
            <a:ext cx="2784309" cy="2784309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8592277" y="2180861"/>
            <a:ext cx="2880320" cy="13921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8592277" y="3669028"/>
            <a:ext cx="2880320" cy="12961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35359" y="488857"/>
            <a:ext cx="650658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5867" b="1" dirty="0" err="1">
                <a:latin typeface="Cambria" pitchFamily="18" charset="0"/>
                <a:ea typeface="Cambria" pitchFamily="18" charset="0"/>
              </a:rPr>
              <a:t>năm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5867" b="1" dirty="0" err="1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5867" b="1" dirty="0" err="1">
                <a:latin typeface="Cambria" pitchFamily="18" charset="0"/>
                <a:ea typeface="Cambria" pitchFamily="18" charset="0"/>
              </a:rPr>
              <a:t>bìa</a:t>
            </a:r>
            <a:r>
              <a:rPr lang="en-US" sz="5867" b="1" dirty="0">
                <a:latin typeface="Cambria" pitchFamily="18" charset="0"/>
                <a:ea typeface="Cambr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0007389"/>
      </p:ext>
    </p:extLst>
  </p:cSld>
  <p:clrMapOvr>
    <a:masterClrMapping/>
  </p:clrMapOvr>
  <p:transition advClick="0" advTm="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359</Words>
  <Application>Microsoft Office PowerPoint</Application>
  <PresentationFormat>Widescreen</PresentationFormat>
  <Paragraphs>78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Averta Std CY Bold</vt:lpstr>
      <vt:lpstr>Calibri</vt:lpstr>
      <vt:lpstr>Calibri Light</vt:lpstr>
      <vt:lpstr>Cambria</vt:lpstr>
      <vt:lpstr>Tahoma</vt:lpstr>
      <vt:lpstr>Times New Roman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8 TIẾT 2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31</cp:revision>
  <dcterms:created xsi:type="dcterms:W3CDTF">2022-10-23T03:17:27Z</dcterms:created>
  <dcterms:modified xsi:type="dcterms:W3CDTF">2024-04-18T11:03:23Z</dcterms:modified>
</cp:coreProperties>
</file>