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9"/>
  </p:notesMasterIdLst>
  <p:sldIdLst>
    <p:sldId id="364" r:id="rId3"/>
    <p:sldId id="358" r:id="rId4"/>
    <p:sldId id="360" r:id="rId5"/>
    <p:sldId id="361" r:id="rId6"/>
    <p:sldId id="362" r:id="rId7"/>
    <p:sldId id="363" r:id="rId8"/>
    <p:sldId id="269" r:id="rId9"/>
    <p:sldId id="344" r:id="rId10"/>
    <p:sldId id="346" r:id="rId11"/>
    <p:sldId id="347" r:id="rId12"/>
    <p:sldId id="348" r:id="rId13"/>
    <p:sldId id="365" r:id="rId14"/>
    <p:sldId id="355" r:id="rId15"/>
    <p:sldId id="356" r:id="rId16"/>
    <p:sldId id="357" r:id="rId17"/>
    <p:sldId id="260" r:id="rId18"/>
    <p:sldId id="256" r:id="rId19"/>
    <p:sldId id="257" r:id="rId20"/>
    <p:sldId id="258" r:id="rId21"/>
    <p:sldId id="259" r:id="rId22"/>
    <p:sldId id="366" r:id="rId23"/>
    <p:sldId id="310" r:id="rId24"/>
    <p:sldId id="332" r:id="rId25"/>
    <p:sldId id="316" r:id="rId26"/>
    <p:sldId id="326" r:id="rId27"/>
    <p:sldId id="333" r:id="rId28"/>
    <p:sldId id="335" r:id="rId29"/>
    <p:sldId id="338" r:id="rId30"/>
    <p:sldId id="304" r:id="rId31"/>
    <p:sldId id="367" r:id="rId32"/>
    <p:sldId id="267" r:id="rId33"/>
    <p:sldId id="279" r:id="rId34"/>
    <p:sldId id="275" r:id="rId35"/>
    <p:sldId id="277" r:id="rId36"/>
    <p:sldId id="276" r:id="rId37"/>
    <p:sldId id="278" r:id="rId38"/>
  </p:sldIdLst>
  <p:sldSz cx="9144000" cy="6765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7A"/>
    <a:srgbClr val="060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3" autoAdjust="0"/>
    <p:restoredTop sz="94343" autoAdjust="0"/>
  </p:normalViewPr>
  <p:slideViewPr>
    <p:cSldViewPr snapToGrid="0" showGuides="1">
      <p:cViewPr varScale="1">
        <p:scale>
          <a:sx n="71" d="100"/>
          <a:sy n="71" d="100"/>
        </p:scale>
        <p:origin x="1374" y="54"/>
      </p:cViewPr>
      <p:guideLst>
        <p:guide orient="horz" pos="213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0-26T10:00:13.4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2729 16965 0,'0'0'16,"48"0"0,2 0-16,-26-24 15,-24-1 1,25 25-16,-1 0 15,0 0 110,-24-24-109,25 24 0,0 0-1,-1 0 1,1 0 0,-25-25-1,48 25 1,-23 0-1,0 0 1,-1 0-16,0 0 31,1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0DF0A-1AD9-4754-BAA5-60C4BB5B79B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3025" y="1143000"/>
            <a:ext cx="4171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A831F-76E9-4D2A-BDF0-1F1D5F20F6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vi-VN" altLang="en-US"/>
              <a:t>Số 4</a:t>
            </a:r>
          </a:p>
        </p:txBody>
      </p:sp>
    </p:spTree>
    <p:extLst>
      <p:ext uri="{BB962C8B-B14F-4D97-AF65-F5344CB8AC3E}">
        <p14:creationId xmlns:p14="http://schemas.microsoft.com/office/powerpoint/2010/main" val="28177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vi-VN" altLang="en-US"/>
              <a:t>Số 9</a:t>
            </a:r>
          </a:p>
        </p:txBody>
      </p:sp>
    </p:spTree>
    <p:extLst>
      <p:ext uri="{BB962C8B-B14F-4D97-AF65-F5344CB8AC3E}">
        <p14:creationId xmlns:p14="http://schemas.microsoft.com/office/powerpoint/2010/main" val="940491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vi-VN" altLang="en-US"/>
              <a:t>Số 7</a:t>
            </a:r>
          </a:p>
        </p:txBody>
      </p:sp>
    </p:spTree>
    <p:extLst>
      <p:ext uri="{BB962C8B-B14F-4D97-AF65-F5344CB8AC3E}">
        <p14:creationId xmlns:p14="http://schemas.microsoft.com/office/powerpoint/2010/main" val="2028173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01829"/>
            <a:ext cx="7772400" cy="14502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34024"/>
            <a:ext cx="6400800" cy="17290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0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271DFB9C-B243-4BA8-886E-0BE4C6BD26C5}" type="datetimeFigureOut">
              <a:rPr lang="zh-CN" altLang="en-US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2335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fld id="{FCDB1F9E-AB4B-4C3A-B96B-2D14002BC2E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A518FFDD-3F2F-48BE-8B14-FFE715E8D433}" type="datetimeFigureOut">
              <a:rPr lang="zh-CN" altLang="en-US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2335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fld id="{2436E6E2-558E-4261-A7DF-E490CAD426C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3609"/>
            <a:ext cx="2057400" cy="432894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3609"/>
            <a:ext cx="6019800" cy="432894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4A43A9CA-5141-4EEC-AA60-F3F990F6742F}" type="datetimeFigureOut">
              <a:rPr lang="zh-CN" altLang="en-US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2335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fld id="{E6D3765D-106D-45D1-8C42-B19CAFFD50D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1" y="256855"/>
            <a:ext cx="2155825" cy="390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276" y="187943"/>
            <a:ext cx="3736975" cy="639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05492"/>
            <a:ext cx="6883400" cy="472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7707"/>
            <a:ext cx="9144000" cy="189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89" y="2992983"/>
            <a:ext cx="674687" cy="74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"/>
          <p:cNvGrpSpPr/>
          <p:nvPr userDrawn="1"/>
        </p:nvGrpSpPr>
        <p:grpSpPr bwMode="auto">
          <a:xfrm>
            <a:off x="446089" y="4899031"/>
            <a:ext cx="8251825" cy="1893520"/>
            <a:chOff x="-4251670" y="1149350"/>
            <a:chExt cx="16299090" cy="2844800"/>
          </a:xfrm>
        </p:grpSpPr>
        <p:pic>
          <p:nvPicPr>
            <p:cNvPr id="9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2916238" y="7740093"/>
            <a:ext cx="1025525" cy="36492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1775">
                <a:solidFill>
                  <a:srgbClr val="FFFFFF"/>
                </a:solidFill>
                <a:latin typeface="Calibri" panose="020F0502020204030204" pitchFamily="34" charset="0"/>
              </a:rPr>
              <a:t>Contents</a:t>
            </a:r>
            <a:endParaRPr lang="zh-CN" altLang="en-US" sz="1775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354"/>
            <a:ext cx="9169804" cy="6782633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6" y="2372251"/>
            <a:ext cx="5826719" cy="1624199"/>
          </a:xfrm>
        </p:spPr>
        <p:txBody>
          <a:bodyPr anchor="b">
            <a:noAutofit/>
          </a:bodyPr>
          <a:lstStyle>
            <a:lvl1pPr algn="r">
              <a:defRPr sz="533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6" y="3996448"/>
            <a:ext cx="5826719" cy="1082172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0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8990-AEB4-468B-AFD3-9F50246C0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1A15-EB73-46C2-A091-B46625CF4D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664607"/>
            <a:ext cx="6347715" cy="1802057"/>
          </a:xfrm>
        </p:spPr>
        <p:txBody>
          <a:bodyPr anchor="b"/>
          <a:lstStyle>
            <a:lvl1pPr algn="l">
              <a:defRPr sz="3945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66663"/>
            <a:ext cx="6347715" cy="848848"/>
          </a:xfrm>
        </p:spPr>
        <p:txBody>
          <a:bodyPr anchor="t"/>
          <a:lstStyle>
            <a:lvl1pPr marL="0" indent="0" algn="l">
              <a:buNone/>
              <a:defRPr sz="197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0850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3pPr>
            <a:lvl4pPr marL="135318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4pPr>
            <a:lvl5pPr marL="180403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5pPr>
            <a:lvl6pPr marL="22555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6pPr>
            <a:lvl7pPr marL="270637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7pPr>
            <a:lvl8pPr marL="31572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8pPr>
            <a:lvl9pPr marL="360870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AA96-4FB1-451F-B389-9D1A1C0F5B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1416"/>
            <a:ext cx="6347714" cy="13030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31581"/>
            <a:ext cx="3088109" cy="3828669"/>
          </a:xfrm>
        </p:spPr>
        <p:txBody>
          <a:bodyPr>
            <a:normAutofit/>
          </a:bodyPr>
          <a:lstStyle>
            <a:lvl1pPr>
              <a:defRPr sz="1775"/>
            </a:lvl1pPr>
            <a:lvl2pPr>
              <a:defRPr sz="1580"/>
            </a:lvl2pPr>
            <a:lvl3pPr>
              <a:defRPr sz="1380"/>
            </a:lvl3pPr>
            <a:lvl4pPr>
              <a:defRPr sz="1185"/>
            </a:lvl4pPr>
            <a:lvl5pPr>
              <a:defRPr sz="1185"/>
            </a:lvl5pPr>
            <a:lvl6pPr>
              <a:defRPr sz="1185"/>
            </a:lvl6pPr>
            <a:lvl7pPr>
              <a:defRPr sz="1185"/>
            </a:lvl7pPr>
            <a:lvl8pPr>
              <a:defRPr sz="1185"/>
            </a:lvl8pPr>
            <a:lvl9pPr>
              <a:defRPr sz="11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31583"/>
            <a:ext cx="3088110" cy="3828670"/>
          </a:xfrm>
        </p:spPr>
        <p:txBody>
          <a:bodyPr>
            <a:normAutofit/>
          </a:bodyPr>
          <a:lstStyle>
            <a:lvl1pPr>
              <a:defRPr sz="1775"/>
            </a:lvl1pPr>
            <a:lvl2pPr>
              <a:defRPr sz="1580"/>
            </a:lvl2pPr>
            <a:lvl3pPr>
              <a:defRPr sz="1380"/>
            </a:lvl3pPr>
            <a:lvl4pPr>
              <a:defRPr sz="1185"/>
            </a:lvl4pPr>
            <a:lvl5pPr>
              <a:defRPr sz="1185"/>
            </a:lvl5pPr>
            <a:lvl6pPr>
              <a:defRPr sz="1185"/>
            </a:lvl6pPr>
            <a:lvl7pPr>
              <a:defRPr sz="1185"/>
            </a:lvl7pPr>
            <a:lvl8pPr>
              <a:defRPr sz="1185"/>
            </a:lvl8pPr>
            <a:lvl9pPr>
              <a:defRPr sz="11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563FF-353E-4D7D-A6D5-753E93FC37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1416"/>
            <a:ext cx="6347713" cy="13030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31970"/>
            <a:ext cx="3090672" cy="568525"/>
          </a:xfrm>
        </p:spPr>
        <p:txBody>
          <a:bodyPr anchor="b">
            <a:noAutofit/>
          </a:bodyPr>
          <a:lstStyle>
            <a:lvl1pPr marL="0" indent="0">
              <a:buNone/>
              <a:defRPr sz="2370" b="0"/>
            </a:lvl1pPr>
            <a:lvl2pPr marL="450850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185" indent="0">
              <a:buNone/>
              <a:defRPr sz="1580" b="1"/>
            </a:lvl4pPr>
            <a:lvl5pPr marL="1804035" indent="0">
              <a:buNone/>
              <a:defRPr sz="1580" b="1"/>
            </a:lvl5pPr>
            <a:lvl6pPr marL="2255520" indent="0">
              <a:buNone/>
              <a:defRPr sz="1580" b="1"/>
            </a:lvl6pPr>
            <a:lvl7pPr marL="2706370" indent="0">
              <a:buNone/>
              <a:defRPr sz="1580" b="1"/>
            </a:lvl7pPr>
            <a:lvl8pPr marL="3157220" indent="0">
              <a:buNone/>
              <a:defRPr sz="1580" b="1"/>
            </a:lvl8pPr>
            <a:lvl9pPr marL="3608705" indent="0">
              <a:buNone/>
              <a:defRPr sz="15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00497"/>
            <a:ext cx="3090672" cy="32597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31970"/>
            <a:ext cx="3090672" cy="568525"/>
          </a:xfrm>
        </p:spPr>
        <p:txBody>
          <a:bodyPr anchor="b">
            <a:noAutofit/>
          </a:bodyPr>
          <a:lstStyle>
            <a:lvl1pPr marL="0" indent="0">
              <a:buNone/>
              <a:defRPr sz="2370" b="0"/>
            </a:lvl1pPr>
            <a:lvl2pPr marL="450850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185" indent="0">
              <a:buNone/>
              <a:defRPr sz="1580" b="1"/>
            </a:lvl4pPr>
            <a:lvl5pPr marL="1804035" indent="0">
              <a:buNone/>
              <a:defRPr sz="1580" b="1"/>
            </a:lvl5pPr>
            <a:lvl6pPr marL="2255520" indent="0">
              <a:buNone/>
              <a:defRPr sz="1580" b="1"/>
            </a:lvl6pPr>
            <a:lvl7pPr marL="2706370" indent="0">
              <a:buNone/>
              <a:defRPr sz="1580" b="1"/>
            </a:lvl7pPr>
            <a:lvl8pPr marL="3157220" indent="0">
              <a:buNone/>
              <a:defRPr sz="1580" b="1"/>
            </a:lvl8pPr>
            <a:lvl9pPr marL="3608705" indent="0">
              <a:buNone/>
              <a:defRPr sz="15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00497"/>
            <a:ext cx="3090672" cy="32597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C74-1925-46DA-B475-83A938437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1416"/>
            <a:ext cx="6347714" cy="13030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1946-70E0-4314-8291-FC79FD085F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204-5A3E-4839-AC01-A6F22D142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247C3A7A-918F-4398-A43D-8291D0400894}" type="datetimeFigureOut">
              <a:rPr lang="zh-CN" altLang="en-US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2335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fld id="{C975F38E-3738-4F74-84EB-8912B34F59A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78484"/>
            <a:ext cx="2790182" cy="1261301"/>
          </a:xfrm>
        </p:spPr>
        <p:txBody>
          <a:bodyPr anchor="b">
            <a:normAutofit/>
          </a:bodyPr>
          <a:lstStyle>
            <a:lvl1pPr>
              <a:defRPr sz="19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6" y="508012"/>
            <a:ext cx="3386037" cy="54522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39785"/>
            <a:ext cx="2790182" cy="2549750"/>
          </a:xfrm>
        </p:spPr>
        <p:txBody>
          <a:bodyPr>
            <a:normAutofit/>
          </a:bodyPr>
          <a:lstStyle>
            <a:lvl1pPr marL="0" indent="0">
              <a:buNone/>
              <a:defRPr sz="1380"/>
            </a:lvl1pPr>
            <a:lvl2pPr marL="338455" indent="0">
              <a:buNone/>
              <a:defRPr sz="1035"/>
            </a:lvl2pPr>
            <a:lvl3pPr marL="676910" indent="0">
              <a:buNone/>
              <a:defRPr sz="890"/>
            </a:lvl3pPr>
            <a:lvl4pPr marL="1014730" indent="0">
              <a:buNone/>
              <a:defRPr sz="740"/>
            </a:lvl4pPr>
            <a:lvl5pPr marL="1353185" indent="0">
              <a:buNone/>
              <a:defRPr sz="740"/>
            </a:lvl5pPr>
            <a:lvl6pPr marL="1691640" indent="0">
              <a:buNone/>
              <a:defRPr sz="740"/>
            </a:lvl6pPr>
            <a:lvl7pPr marL="2030095" indent="0">
              <a:buNone/>
              <a:defRPr sz="740"/>
            </a:lvl7pPr>
            <a:lvl8pPr marL="2367915" indent="0">
              <a:buNone/>
              <a:defRPr sz="740"/>
            </a:lvl8pPr>
            <a:lvl9pPr marL="2706370" indent="0">
              <a:buNone/>
              <a:defRPr sz="7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E685-9E74-488D-8861-6C5F4373E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736148"/>
            <a:ext cx="6347714" cy="559129"/>
          </a:xfrm>
        </p:spPr>
        <p:txBody>
          <a:bodyPr anchor="b">
            <a:normAutofit/>
          </a:bodyPr>
          <a:lstStyle>
            <a:lvl1pPr algn="l">
              <a:defRPr sz="237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1415"/>
            <a:ext cx="6347714" cy="3794086"/>
          </a:xfrm>
        </p:spPr>
        <p:txBody>
          <a:bodyPr anchor="t">
            <a:normAutofit/>
          </a:bodyPr>
          <a:lstStyle>
            <a:lvl1pPr marL="0" indent="0" algn="ctr">
              <a:buNone/>
              <a:defRPr sz="1580"/>
            </a:lvl1pPr>
            <a:lvl2pPr marL="450850" indent="0">
              <a:buNone/>
              <a:defRPr sz="1580"/>
            </a:lvl2pPr>
            <a:lvl3pPr marL="902335" indent="0">
              <a:buNone/>
              <a:defRPr sz="1580"/>
            </a:lvl3pPr>
            <a:lvl4pPr marL="1353185" indent="0">
              <a:buNone/>
              <a:defRPr sz="1580"/>
            </a:lvl4pPr>
            <a:lvl5pPr marL="1804035" indent="0">
              <a:buNone/>
              <a:defRPr sz="1580"/>
            </a:lvl5pPr>
            <a:lvl6pPr marL="2255520" indent="0">
              <a:buNone/>
              <a:defRPr sz="1580"/>
            </a:lvl6pPr>
            <a:lvl7pPr marL="2706370" indent="0">
              <a:buNone/>
              <a:defRPr sz="1580"/>
            </a:lvl7pPr>
            <a:lvl8pPr marL="3157220" indent="0">
              <a:buNone/>
              <a:defRPr sz="1580"/>
            </a:lvl8pPr>
            <a:lvl9pPr marL="3608705" indent="0">
              <a:buNone/>
              <a:defRPr sz="15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295276"/>
            <a:ext cx="6347714" cy="664975"/>
          </a:xfrm>
        </p:spPr>
        <p:txBody>
          <a:bodyPr>
            <a:normAutofit/>
          </a:bodyPr>
          <a:lstStyle>
            <a:lvl1pPr marL="0" indent="0">
              <a:buNone/>
              <a:defRPr sz="1185"/>
            </a:lvl1pPr>
            <a:lvl2pPr marL="450850" indent="0">
              <a:buNone/>
              <a:defRPr sz="1185"/>
            </a:lvl2pPr>
            <a:lvl3pPr marL="902335" indent="0">
              <a:buNone/>
              <a:defRPr sz="985"/>
            </a:lvl3pPr>
            <a:lvl4pPr marL="1353185" indent="0">
              <a:buNone/>
              <a:defRPr sz="890"/>
            </a:lvl4pPr>
            <a:lvl5pPr marL="1804035" indent="0">
              <a:buNone/>
              <a:defRPr sz="890"/>
            </a:lvl5pPr>
            <a:lvl6pPr marL="2255520" indent="0">
              <a:buNone/>
              <a:defRPr sz="890"/>
            </a:lvl6pPr>
            <a:lvl7pPr marL="2706370" indent="0">
              <a:buNone/>
              <a:defRPr sz="890"/>
            </a:lvl7pPr>
            <a:lvl8pPr marL="3157220" indent="0">
              <a:buNone/>
              <a:defRPr sz="890"/>
            </a:lvl8pPr>
            <a:lvl9pPr marL="3608705" indent="0">
              <a:buNone/>
              <a:defRPr sz="8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51FD-4D62-4980-8296-4989B87356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1415"/>
            <a:ext cx="6347714" cy="3357904"/>
          </a:xfrm>
        </p:spPr>
        <p:txBody>
          <a:bodyPr anchor="ctr">
            <a:normAutofit/>
          </a:bodyPr>
          <a:lstStyle>
            <a:lvl1pPr algn="l">
              <a:defRPr sz="434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10381"/>
            <a:ext cx="6347714" cy="1549870"/>
          </a:xfrm>
        </p:spPr>
        <p:txBody>
          <a:bodyPr anchor="ctr">
            <a:normAutofit/>
          </a:bodyPr>
          <a:lstStyle>
            <a:lvl1pPr marL="0" indent="0" algn="l">
              <a:buNone/>
              <a:defRPr sz="17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0850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3pPr>
            <a:lvl4pPr marL="135318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4pPr>
            <a:lvl5pPr marL="180403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5pPr>
            <a:lvl6pPr marL="22555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6pPr>
            <a:lvl7pPr marL="270637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7pPr>
            <a:lvl8pPr marL="31572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8pPr>
            <a:lvl9pPr marL="360870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5AEFD-B654-402F-9415-FB1B0AA4B307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6BA-5568-4FD4-AFE5-ED4AAC6419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1415"/>
            <a:ext cx="6072182" cy="2982019"/>
          </a:xfrm>
        </p:spPr>
        <p:txBody>
          <a:bodyPr anchor="ctr">
            <a:normAutofit/>
          </a:bodyPr>
          <a:lstStyle>
            <a:lvl1pPr algn="l">
              <a:defRPr sz="434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583434"/>
            <a:ext cx="5419804" cy="375885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58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0850" indent="0">
              <a:buFontTx/>
              <a:buNone/>
              <a:defRPr/>
            </a:lvl2pPr>
            <a:lvl3pPr marL="902335" indent="0">
              <a:buFontTx/>
              <a:buNone/>
              <a:defRPr/>
            </a:lvl3pPr>
            <a:lvl4pPr marL="1353185" indent="0">
              <a:buFontTx/>
              <a:buNone/>
              <a:defRPr/>
            </a:lvl4pPr>
            <a:lvl5pPr marL="180403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10381"/>
            <a:ext cx="6347715" cy="1549870"/>
          </a:xfrm>
        </p:spPr>
        <p:txBody>
          <a:bodyPr anchor="ctr">
            <a:normAutofit/>
          </a:bodyPr>
          <a:lstStyle>
            <a:lvl1pPr marL="0" indent="0" algn="l">
              <a:buNone/>
              <a:defRPr sz="17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0850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3pPr>
            <a:lvl4pPr marL="135318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4pPr>
            <a:lvl5pPr marL="180403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5pPr>
            <a:lvl6pPr marL="22555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6pPr>
            <a:lvl7pPr marL="270637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7pPr>
            <a:lvl8pPr marL="31572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8pPr>
            <a:lvl9pPr marL="360870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5AEFD-B654-402F-9415-FB1B0AA4B307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6BA-5568-4FD4-AFE5-ED4AAC64191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2" y="779766"/>
            <a:ext cx="457319" cy="576925"/>
          </a:xfrm>
          <a:prstGeom prst="rect">
            <a:avLst/>
          </a:prstGeom>
        </p:spPr>
        <p:txBody>
          <a:bodyPr vert="horz" lIns="90212" tIns="45106" rIns="90212" bIns="45106" rtlCol="0" anchor="ctr">
            <a:noAutofit/>
          </a:bodyPr>
          <a:lstStyle/>
          <a:p>
            <a:pPr lvl="0"/>
            <a:r>
              <a:rPr lang="en-US" sz="7895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0" y="2847801"/>
            <a:ext cx="457319" cy="576925"/>
          </a:xfrm>
          <a:prstGeom prst="rect">
            <a:avLst/>
          </a:prstGeom>
        </p:spPr>
        <p:txBody>
          <a:bodyPr vert="horz" lIns="90212" tIns="45106" rIns="90212" bIns="45106" rtlCol="0" anchor="ctr">
            <a:noAutofit/>
          </a:bodyPr>
          <a:lstStyle/>
          <a:p>
            <a:pPr lvl="0"/>
            <a:r>
              <a:rPr lang="en-US" sz="7895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06049"/>
            <a:ext cx="6347715" cy="2560614"/>
          </a:xfrm>
        </p:spPr>
        <p:txBody>
          <a:bodyPr anchor="b">
            <a:normAutofit/>
          </a:bodyPr>
          <a:lstStyle>
            <a:lvl1pPr algn="l">
              <a:defRPr sz="434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66663"/>
            <a:ext cx="6347715" cy="1493588"/>
          </a:xfrm>
        </p:spPr>
        <p:txBody>
          <a:bodyPr anchor="t">
            <a:normAutofit/>
          </a:bodyPr>
          <a:lstStyle>
            <a:lvl1pPr marL="0" indent="0" algn="l">
              <a:buNone/>
              <a:defRPr sz="17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0850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3pPr>
            <a:lvl4pPr marL="135318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4pPr>
            <a:lvl5pPr marL="180403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5pPr>
            <a:lvl6pPr marL="22555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6pPr>
            <a:lvl7pPr marL="270637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7pPr>
            <a:lvl8pPr marL="31572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8pPr>
            <a:lvl9pPr marL="360870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5AEFD-B654-402F-9415-FB1B0AA4B307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6BA-5568-4FD4-AFE5-ED4AAC6419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1415"/>
            <a:ext cx="6072182" cy="2982019"/>
          </a:xfrm>
        </p:spPr>
        <p:txBody>
          <a:bodyPr anchor="ctr">
            <a:normAutofit/>
          </a:bodyPr>
          <a:lstStyle>
            <a:lvl1pPr algn="l">
              <a:defRPr sz="434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959319"/>
            <a:ext cx="6347716" cy="50734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7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0850" indent="0">
              <a:buFontTx/>
              <a:buNone/>
              <a:defRPr/>
            </a:lvl2pPr>
            <a:lvl3pPr marL="902335" indent="0">
              <a:buFontTx/>
              <a:buNone/>
              <a:defRPr/>
            </a:lvl3pPr>
            <a:lvl4pPr marL="1353185" indent="0">
              <a:buFontTx/>
              <a:buNone/>
              <a:defRPr/>
            </a:lvl4pPr>
            <a:lvl5pPr marL="180403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66663"/>
            <a:ext cx="6347715" cy="1493588"/>
          </a:xfrm>
        </p:spPr>
        <p:txBody>
          <a:bodyPr anchor="t">
            <a:normAutofit/>
          </a:bodyPr>
          <a:lstStyle>
            <a:lvl1pPr marL="0" indent="0" algn="l">
              <a:buNone/>
              <a:defRPr sz="177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0850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3pPr>
            <a:lvl4pPr marL="135318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4pPr>
            <a:lvl5pPr marL="180403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5pPr>
            <a:lvl6pPr marL="22555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6pPr>
            <a:lvl7pPr marL="270637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7pPr>
            <a:lvl8pPr marL="31572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8pPr>
            <a:lvl9pPr marL="360870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5AEFD-B654-402F-9415-FB1B0AA4B307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6BA-5568-4FD4-AFE5-ED4AAC64191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2" y="779766"/>
            <a:ext cx="457319" cy="576925"/>
          </a:xfrm>
          <a:prstGeom prst="rect">
            <a:avLst/>
          </a:prstGeom>
        </p:spPr>
        <p:txBody>
          <a:bodyPr vert="horz" lIns="90212" tIns="45106" rIns="90212" bIns="45106" rtlCol="0" anchor="ctr">
            <a:noAutofit/>
          </a:bodyPr>
          <a:lstStyle/>
          <a:p>
            <a:pPr lvl="0"/>
            <a:r>
              <a:rPr lang="en-US" sz="7895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0" y="2847801"/>
            <a:ext cx="457319" cy="576925"/>
          </a:xfrm>
          <a:prstGeom prst="rect">
            <a:avLst/>
          </a:prstGeom>
        </p:spPr>
        <p:txBody>
          <a:bodyPr vert="horz" lIns="90212" tIns="45106" rIns="90212" bIns="45106" rtlCol="0" anchor="ctr">
            <a:noAutofit/>
          </a:bodyPr>
          <a:lstStyle/>
          <a:p>
            <a:pPr lvl="0"/>
            <a:r>
              <a:rPr lang="en-US" sz="7895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1415"/>
            <a:ext cx="6341465" cy="2982019"/>
          </a:xfrm>
        </p:spPr>
        <p:txBody>
          <a:bodyPr anchor="ctr">
            <a:normAutofit/>
          </a:bodyPr>
          <a:lstStyle>
            <a:lvl1pPr algn="l">
              <a:defRPr sz="434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959319"/>
            <a:ext cx="6347716" cy="50734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70">
                <a:solidFill>
                  <a:schemeClr val="accent1"/>
                </a:solidFill>
              </a:defRPr>
            </a:lvl1pPr>
            <a:lvl2pPr marL="450850" indent="0">
              <a:buFontTx/>
              <a:buNone/>
              <a:defRPr/>
            </a:lvl2pPr>
            <a:lvl3pPr marL="902335" indent="0">
              <a:buFontTx/>
              <a:buNone/>
              <a:defRPr/>
            </a:lvl3pPr>
            <a:lvl4pPr marL="1353185" indent="0">
              <a:buFontTx/>
              <a:buNone/>
              <a:defRPr/>
            </a:lvl4pPr>
            <a:lvl5pPr marL="180403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66663"/>
            <a:ext cx="6347715" cy="1493588"/>
          </a:xfrm>
        </p:spPr>
        <p:txBody>
          <a:bodyPr anchor="t">
            <a:normAutofit/>
          </a:bodyPr>
          <a:lstStyle>
            <a:lvl1pPr marL="0" indent="0" algn="l">
              <a:buNone/>
              <a:defRPr sz="177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0850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3pPr>
            <a:lvl4pPr marL="135318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4pPr>
            <a:lvl5pPr marL="180403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5pPr>
            <a:lvl6pPr marL="22555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6pPr>
            <a:lvl7pPr marL="270637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7pPr>
            <a:lvl8pPr marL="31572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8pPr>
            <a:lvl9pPr marL="360870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5AEFD-B654-402F-9415-FB1B0AA4B307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6BA-5568-4FD4-AFE5-ED4AAC6419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F2F3-7979-4C07-B063-F9918413E5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1416"/>
            <a:ext cx="978812" cy="518094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1416"/>
            <a:ext cx="5195026" cy="51809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11DF-8AC7-4AD0-90DF-160F9B3EC1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347738"/>
            <a:ext cx="7772400" cy="1343788"/>
          </a:xfrm>
        </p:spPr>
        <p:txBody>
          <a:bodyPr anchor="t"/>
          <a:lstStyle>
            <a:lvl1pPr algn="l">
              <a:defRPr sz="394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867688"/>
            <a:ext cx="7772400" cy="1480046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0850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3pPr>
            <a:lvl4pPr marL="135318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4pPr>
            <a:lvl5pPr marL="180403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5pPr>
            <a:lvl6pPr marL="22555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6pPr>
            <a:lvl7pPr marL="270637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7pPr>
            <a:lvl8pPr marL="315722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8pPr>
            <a:lvl9pPr marL="3608705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9C5DCB72-ACEC-4CFA-9AF3-FF99CB12E1ED}" type="datetimeFigureOut">
              <a:rPr lang="zh-CN" altLang="en-US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2335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fld id="{697FF781-F2B0-4A27-83C4-8C17A750784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84043"/>
            <a:ext cx="4038600" cy="3348506"/>
          </a:xfrm>
        </p:spPr>
        <p:txBody>
          <a:bodyPr/>
          <a:lstStyle>
            <a:lvl1pPr>
              <a:defRPr sz="2760"/>
            </a:lvl1pPr>
            <a:lvl2pPr>
              <a:defRPr sz="2370"/>
            </a:lvl2pPr>
            <a:lvl3pPr>
              <a:defRPr sz="1975"/>
            </a:lvl3pPr>
            <a:lvl4pPr>
              <a:defRPr sz="1775"/>
            </a:lvl4pPr>
            <a:lvl5pPr>
              <a:defRPr sz="1775"/>
            </a:lvl5pPr>
            <a:lvl6pPr>
              <a:defRPr sz="1775"/>
            </a:lvl6pPr>
            <a:lvl7pPr>
              <a:defRPr sz="1775"/>
            </a:lvl7pPr>
            <a:lvl8pPr>
              <a:defRPr sz="1775"/>
            </a:lvl8pPr>
            <a:lvl9pPr>
              <a:defRPr sz="17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84043"/>
            <a:ext cx="4038600" cy="3348506"/>
          </a:xfrm>
        </p:spPr>
        <p:txBody>
          <a:bodyPr/>
          <a:lstStyle>
            <a:lvl1pPr>
              <a:defRPr sz="2760"/>
            </a:lvl1pPr>
            <a:lvl2pPr>
              <a:defRPr sz="2370"/>
            </a:lvl2pPr>
            <a:lvl3pPr>
              <a:defRPr sz="1975"/>
            </a:lvl3pPr>
            <a:lvl4pPr>
              <a:defRPr sz="1775"/>
            </a:lvl4pPr>
            <a:lvl5pPr>
              <a:defRPr sz="1775"/>
            </a:lvl5pPr>
            <a:lvl6pPr>
              <a:defRPr sz="1775"/>
            </a:lvl6pPr>
            <a:lvl7pPr>
              <a:defRPr sz="1775"/>
            </a:lvl7pPr>
            <a:lvl8pPr>
              <a:defRPr sz="1775"/>
            </a:lvl8pPr>
            <a:lvl9pPr>
              <a:defRPr sz="17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4F6B39A5-D309-462F-B7BA-60A464912BA7}" type="datetimeFigureOut">
              <a:rPr lang="zh-CN" altLang="en-US"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2335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fld id="{BB5B5CAD-1595-4F7E-AD01-947A6F5435E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0952"/>
            <a:ext cx="8229600" cy="1127654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14506"/>
            <a:ext cx="4040188" cy="631174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0850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185" indent="0">
              <a:buNone/>
              <a:defRPr sz="1580" b="1"/>
            </a:lvl4pPr>
            <a:lvl5pPr marL="1804035" indent="0">
              <a:buNone/>
              <a:defRPr sz="1580" b="1"/>
            </a:lvl5pPr>
            <a:lvl6pPr marL="2255520" indent="0">
              <a:buNone/>
              <a:defRPr sz="1580" b="1"/>
            </a:lvl6pPr>
            <a:lvl7pPr marL="2706370" indent="0">
              <a:buNone/>
              <a:defRPr sz="1580" b="1"/>
            </a:lvl7pPr>
            <a:lvl8pPr marL="3157220" indent="0">
              <a:buNone/>
              <a:defRPr sz="1580" b="1"/>
            </a:lvl8pPr>
            <a:lvl9pPr marL="3608705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45675"/>
            <a:ext cx="4040188" cy="3898238"/>
          </a:xfrm>
        </p:spPr>
        <p:txBody>
          <a:bodyPr/>
          <a:lstStyle>
            <a:lvl1pPr>
              <a:defRPr sz="2370"/>
            </a:lvl1pPr>
            <a:lvl2pPr>
              <a:defRPr sz="1975"/>
            </a:lvl2pPr>
            <a:lvl3pPr>
              <a:defRPr sz="1775"/>
            </a:lvl3pPr>
            <a:lvl4pPr>
              <a:defRPr sz="1580"/>
            </a:lvl4pPr>
            <a:lvl5pPr>
              <a:defRPr sz="1580"/>
            </a:lvl5pPr>
            <a:lvl6pPr>
              <a:defRPr sz="1580"/>
            </a:lvl6pPr>
            <a:lvl7pPr>
              <a:defRPr sz="1580"/>
            </a:lvl7pPr>
            <a:lvl8pPr>
              <a:defRPr sz="1580"/>
            </a:lvl8pPr>
            <a:lvl9pPr>
              <a:defRPr sz="15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514506"/>
            <a:ext cx="4041775" cy="631174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0850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185" indent="0">
              <a:buNone/>
              <a:defRPr sz="1580" b="1"/>
            </a:lvl4pPr>
            <a:lvl5pPr marL="1804035" indent="0">
              <a:buNone/>
              <a:defRPr sz="1580" b="1"/>
            </a:lvl5pPr>
            <a:lvl6pPr marL="2255520" indent="0">
              <a:buNone/>
              <a:defRPr sz="1580" b="1"/>
            </a:lvl6pPr>
            <a:lvl7pPr marL="2706370" indent="0">
              <a:buNone/>
              <a:defRPr sz="1580" b="1"/>
            </a:lvl7pPr>
            <a:lvl8pPr marL="3157220" indent="0">
              <a:buNone/>
              <a:defRPr sz="1580" b="1"/>
            </a:lvl8pPr>
            <a:lvl9pPr marL="3608705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2145675"/>
            <a:ext cx="4041775" cy="3898238"/>
          </a:xfrm>
        </p:spPr>
        <p:txBody>
          <a:bodyPr/>
          <a:lstStyle>
            <a:lvl1pPr>
              <a:defRPr sz="2370"/>
            </a:lvl1pPr>
            <a:lvl2pPr>
              <a:defRPr sz="1975"/>
            </a:lvl2pPr>
            <a:lvl3pPr>
              <a:defRPr sz="1775"/>
            </a:lvl3pPr>
            <a:lvl4pPr>
              <a:defRPr sz="1580"/>
            </a:lvl4pPr>
            <a:lvl5pPr>
              <a:defRPr sz="1580"/>
            </a:lvl5pPr>
            <a:lvl6pPr>
              <a:defRPr sz="1580"/>
            </a:lvl6pPr>
            <a:lvl7pPr>
              <a:defRPr sz="1580"/>
            </a:lvl7pPr>
            <a:lvl8pPr>
              <a:defRPr sz="1580"/>
            </a:lvl8pPr>
            <a:lvl9pPr>
              <a:defRPr sz="15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7AD41F64-DA4F-425B-8B44-0F1D012B8D6B}" type="datetimeFigureOut">
              <a:rPr lang="zh-CN" altLang="en-US"/>
              <a:t>2024/4/18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2335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fld id="{3D65E914-43BE-4D4D-828C-60E63D1A4CE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B84C4502-D2DB-4958-9864-E2A84BB4D643}" type="datetimeFigureOut">
              <a:rPr lang="zh-CN" altLang="en-US"/>
              <a:t>2024/4/18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2335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fld id="{0CBD4891-4F53-49BA-AE6E-A27E21BD0E9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F1FCD5BA-C104-4F22-85B5-688FF84438F6}" type="datetimeFigureOut">
              <a:rPr lang="zh-CN" altLang="en-US"/>
              <a:t>2024/4/18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2335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fld id="{EF336F13-A377-496F-838D-CB32E86B8B3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7" y="269387"/>
            <a:ext cx="3008313" cy="1146449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69391"/>
            <a:ext cx="5111750" cy="5774530"/>
          </a:xfrm>
        </p:spPr>
        <p:txBody>
          <a:bodyPr/>
          <a:lstStyle>
            <a:lvl1pPr>
              <a:defRPr sz="3155"/>
            </a:lvl1pPr>
            <a:lvl2pPr>
              <a:defRPr sz="2760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7" y="1415837"/>
            <a:ext cx="3008313" cy="4628081"/>
          </a:xfrm>
        </p:spPr>
        <p:txBody>
          <a:bodyPr/>
          <a:lstStyle>
            <a:lvl1pPr marL="0" indent="0">
              <a:buNone/>
              <a:defRPr sz="1380"/>
            </a:lvl1pPr>
            <a:lvl2pPr marL="450850" indent="0">
              <a:buNone/>
              <a:defRPr sz="1185"/>
            </a:lvl2pPr>
            <a:lvl3pPr marL="902335" indent="0">
              <a:buNone/>
              <a:defRPr sz="985"/>
            </a:lvl3pPr>
            <a:lvl4pPr marL="1353185" indent="0">
              <a:buNone/>
              <a:defRPr sz="890"/>
            </a:lvl4pPr>
            <a:lvl5pPr marL="1804035" indent="0">
              <a:buNone/>
              <a:defRPr sz="890"/>
            </a:lvl5pPr>
            <a:lvl6pPr marL="2255520" indent="0">
              <a:buNone/>
              <a:defRPr sz="890"/>
            </a:lvl6pPr>
            <a:lvl7pPr marL="2706370" indent="0">
              <a:buNone/>
              <a:defRPr sz="890"/>
            </a:lvl7pPr>
            <a:lvl8pPr marL="3157220" indent="0">
              <a:buNone/>
              <a:defRPr sz="890"/>
            </a:lvl8pPr>
            <a:lvl9pPr marL="3608705" indent="0">
              <a:buNone/>
              <a:defRPr sz="8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E41B89CF-4A75-4E22-816F-14CAB62A6D28}" type="datetimeFigureOut">
              <a:rPr lang="zh-CN" altLang="en-US"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2335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fld id="{92115384-9F96-49E6-B6CE-6B0820FBE1F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736152"/>
            <a:ext cx="5486400" cy="559130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04548"/>
            <a:ext cx="5486400" cy="4059555"/>
          </a:xfrm>
        </p:spPr>
        <p:txBody>
          <a:bodyPr rtlCol="0">
            <a:normAutofit/>
          </a:bodyPr>
          <a:lstStyle>
            <a:lvl1pPr marL="0" indent="0">
              <a:buNone/>
              <a:defRPr sz="3155"/>
            </a:lvl1pPr>
            <a:lvl2pPr marL="450850" indent="0">
              <a:buNone/>
              <a:defRPr sz="2760"/>
            </a:lvl2pPr>
            <a:lvl3pPr marL="902335" indent="0">
              <a:buNone/>
              <a:defRPr sz="2370"/>
            </a:lvl3pPr>
            <a:lvl4pPr marL="1353185" indent="0">
              <a:buNone/>
              <a:defRPr sz="1975"/>
            </a:lvl4pPr>
            <a:lvl5pPr marL="1804035" indent="0">
              <a:buNone/>
              <a:defRPr sz="1975"/>
            </a:lvl5pPr>
            <a:lvl6pPr marL="2255520" indent="0">
              <a:buNone/>
              <a:defRPr sz="1975"/>
            </a:lvl6pPr>
            <a:lvl7pPr marL="2706370" indent="0">
              <a:buNone/>
              <a:defRPr sz="1975"/>
            </a:lvl7pPr>
            <a:lvl8pPr marL="3157220" indent="0">
              <a:buNone/>
              <a:defRPr sz="1975"/>
            </a:lvl8pPr>
            <a:lvl9pPr marL="3608705" indent="0">
              <a:buNone/>
              <a:defRPr sz="1975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295281"/>
            <a:ext cx="5486400" cy="794057"/>
          </a:xfrm>
        </p:spPr>
        <p:txBody>
          <a:bodyPr/>
          <a:lstStyle>
            <a:lvl1pPr marL="0" indent="0">
              <a:buNone/>
              <a:defRPr sz="1380"/>
            </a:lvl1pPr>
            <a:lvl2pPr marL="450850" indent="0">
              <a:buNone/>
              <a:defRPr sz="1185"/>
            </a:lvl2pPr>
            <a:lvl3pPr marL="902335" indent="0">
              <a:buNone/>
              <a:defRPr sz="985"/>
            </a:lvl3pPr>
            <a:lvl4pPr marL="1353185" indent="0">
              <a:buNone/>
              <a:defRPr sz="890"/>
            </a:lvl4pPr>
            <a:lvl5pPr marL="1804035" indent="0">
              <a:buNone/>
              <a:defRPr sz="890"/>
            </a:lvl5pPr>
            <a:lvl6pPr marL="2255520" indent="0">
              <a:buNone/>
              <a:defRPr sz="890"/>
            </a:lvl6pPr>
            <a:lvl7pPr marL="2706370" indent="0">
              <a:buNone/>
              <a:defRPr sz="890"/>
            </a:lvl7pPr>
            <a:lvl8pPr marL="3157220" indent="0">
              <a:buNone/>
              <a:defRPr sz="890"/>
            </a:lvl8pPr>
            <a:lvl9pPr marL="3608705" indent="0">
              <a:buNone/>
              <a:defRPr sz="8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30DD591A-4529-4BDE-98AC-24D0D2D81605}" type="datetimeFigureOut">
              <a:rPr lang="zh-CN" altLang="en-US"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2335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2335"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fld id="{819DE64D-96A2-4A56-BEEA-A6842C660D5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0951"/>
            <a:ext cx="8229600" cy="112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578716"/>
            <a:ext cx="8229600" cy="44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271010"/>
            <a:ext cx="2133600" cy="36179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defTabSz="902335" eaLnBrk="1" fontAlgn="auto" hangingPunct="1">
              <a:spcBef>
                <a:spcPts val="0"/>
              </a:spcBef>
              <a:spcAft>
                <a:spcPts val="0"/>
              </a:spcAft>
              <a:defRPr sz="1185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585AEFD-B654-402F-9415-FB1B0AA4B307}" type="datetimeFigureOut">
              <a:rPr lang="zh-CN" altLang="en-US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271010"/>
            <a:ext cx="2895600" cy="36179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defTabSz="902335" eaLnBrk="1" fontAlgn="auto" hangingPunct="1">
              <a:spcBef>
                <a:spcPts val="0"/>
              </a:spcBef>
              <a:spcAft>
                <a:spcPts val="0"/>
              </a:spcAft>
              <a:defRPr sz="1185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271010"/>
            <a:ext cx="2133600" cy="361790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/>
          <a:lstStyle>
            <a:lvl1pPr algn="r" defTabSz="900430" eaLnBrk="1" hangingPunct="1">
              <a:defRPr sz="1185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4C356BA-5568-4FD4-AFE5-ED4AAC641915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Tm="3000"/>
  <p:txStyles>
    <p:titleStyle>
      <a:lvl1pPr algn="ctr" defTabSz="900430" rtl="0" eaLnBrk="0" fontAlgn="base" hangingPunct="0">
        <a:spcBef>
          <a:spcPct val="0"/>
        </a:spcBef>
        <a:spcAft>
          <a:spcPct val="0"/>
        </a:spcAft>
        <a:defRPr sz="434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00430" rtl="0" eaLnBrk="0" fontAlgn="base" hangingPunct="0">
        <a:spcBef>
          <a:spcPct val="0"/>
        </a:spcBef>
        <a:spcAft>
          <a:spcPct val="0"/>
        </a:spcAft>
        <a:defRPr sz="4340">
          <a:solidFill>
            <a:schemeClr val="tx1"/>
          </a:solidFill>
          <a:latin typeface="Calibri" panose="020F0502020204030204" pitchFamily="34" charset="0"/>
        </a:defRPr>
      </a:lvl2pPr>
      <a:lvl3pPr algn="ctr" defTabSz="900430" rtl="0" eaLnBrk="0" fontAlgn="base" hangingPunct="0">
        <a:spcBef>
          <a:spcPct val="0"/>
        </a:spcBef>
        <a:spcAft>
          <a:spcPct val="0"/>
        </a:spcAft>
        <a:defRPr sz="4340">
          <a:solidFill>
            <a:schemeClr val="tx1"/>
          </a:solidFill>
          <a:latin typeface="Calibri" panose="020F0502020204030204" pitchFamily="34" charset="0"/>
        </a:defRPr>
      </a:lvl3pPr>
      <a:lvl4pPr algn="ctr" defTabSz="900430" rtl="0" eaLnBrk="0" fontAlgn="base" hangingPunct="0">
        <a:spcBef>
          <a:spcPct val="0"/>
        </a:spcBef>
        <a:spcAft>
          <a:spcPct val="0"/>
        </a:spcAft>
        <a:defRPr sz="4340">
          <a:solidFill>
            <a:schemeClr val="tx1"/>
          </a:solidFill>
          <a:latin typeface="Calibri" panose="020F0502020204030204" pitchFamily="34" charset="0"/>
        </a:defRPr>
      </a:lvl4pPr>
      <a:lvl5pPr algn="ctr" defTabSz="900430" rtl="0" eaLnBrk="0" fontAlgn="base" hangingPunct="0">
        <a:spcBef>
          <a:spcPct val="0"/>
        </a:spcBef>
        <a:spcAft>
          <a:spcPct val="0"/>
        </a:spcAft>
        <a:defRPr sz="4340">
          <a:solidFill>
            <a:schemeClr val="tx1"/>
          </a:solidFill>
          <a:latin typeface="Calibri" panose="020F0502020204030204" pitchFamily="34" charset="0"/>
        </a:defRPr>
      </a:lvl5pPr>
      <a:lvl6pPr marL="450850" algn="ctr" defTabSz="900430" rtl="0" fontAlgn="base">
        <a:spcBef>
          <a:spcPct val="0"/>
        </a:spcBef>
        <a:spcAft>
          <a:spcPct val="0"/>
        </a:spcAft>
        <a:defRPr sz="4340">
          <a:solidFill>
            <a:schemeClr val="tx1"/>
          </a:solidFill>
          <a:latin typeface="Calibri" panose="020F0502020204030204" pitchFamily="34" charset="0"/>
        </a:defRPr>
      </a:lvl6pPr>
      <a:lvl7pPr marL="902335" algn="ctr" defTabSz="900430" rtl="0" fontAlgn="base">
        <a:spcBef>
          <a:spcPct val="0"/>
        </a:spcBef>
        <a:spcAft>
          <a:spcPct val="0"/>
        </a:spcAft>
        <a:defRPr sz="4340">
          <a:solidFill>
            <a:schemeClr val="tx1"/>
          </a:solidFill>
          <a:latin typeface="Calibri" panose="020F0502020204030204" pitchFamily="34" charset="0"/>
        </a:defRPr>
      </a:lvl7pPr>
      <a:lvl8pPr marL="1353185" algn="ctr" defTabSz="900430" rtl="0" fontAlgn="base">
        <a:spcBef>
          <a:spcPct val="0"/>
        </a:spcBef>
        <a:spcAft>
          <a:spcPct val="0"/>
        </a:spcAft>
        <a:defRPr sz="4340">
          <a:solidFill>
            <a:schemeClr val="tx1"/>
          </a:solidFill>
          <a:latin typeface="Calibri" panose="020F0502020204030204" pitchFamily="34" charset="0"/>
        </a:defRPr>
      </a:lvl8pPr>
      <a:lvl9pPr marL="1804035" algn="ctr" defTabSz="900430" rtl="0" fontAlgn="base">
        <a:spcBef>
          <a:spcPct val="0"/>
        </a:spcBef>
        <a:spcAft>
          <a:spcPct val="0"/>
        </a:spcAft>
        <a:defRPr sz="434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36550" indent="-336550" algn="l" defTabSz="9004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55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80670" algn="l" defTabSz="9004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60" kern="1200">
          <a:solidFill>
            <a:schemeClr val="tx1"/>
          </a:solidFill>
          <a:latin typeface="+mn-lt"/>
          <a:ea typeface="+mn-ea"/>
          <a:cs typeface="+mn-cs"/>
        </a:defRPr>
      </a:lvl2pPr>
      <a:lvl3pPr marL="1125855" indent="-224155" algn="l" defTabSz="9004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3pPr>
      <a:lvl4pPr marL="1577340" indent="-224155" algn="l" defTabSz="9004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28190" indent="-224155" algn="l" defTabSz="9004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0945" indent="-225425" algn="l" defTabSz="9023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1795" indent="-225425" algn="l" defTabSz="9023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3280" indent="-225425" algn="l" defTabSz="9023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4130" indent="-225425" algn="l" defTabSz="9023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1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5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637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72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87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354"/>
            <a:ext cx="9169805" cy="6782633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1416"/>
            <a:ext cx="6347713" cy="13030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31583"/>
            <a:ext cx="6347714" cy="3828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5960253"/>
            <a:ext cx="684132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85AEFD-B654-402F-9415-FB1B0AA4B307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960253"/>
            <a:ext cx="4622973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5960253"/>
            <a:ext cx="512638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0">
                <a:solidFill>
                  <a:schemeClr val="accent1"/>
                </a:solidFill>
              </a:defRPr>
            </a:lvl1pPr>
          </a:lstStyle>
          <a:p>
            <a:fld id="{04C356BA-5568-4FD4-AFE5-ED4AAC6419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0850" rtl="0" eaLnBrk="1" latinLnBrk="0" hangingPunct="1">
        <a:spcBef>
          <a:spcPct val="0"/>
        </a:spcBef>
        <a:buNone/>
        <a:defRPr sz="355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8455" indent="-338455" algn="l" defTabSz="450850" rtl="0" eaLnBrk="1" latinLnBrk="0" hangingPunct="1">
        <a:spcBef>
          <a:spcPts val="985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7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2790" indent="-281940" algn="l" defTabSz="450850" rtl="0" eaLnBrk="1" latinLnBrk="0" hangingPunct="1">
        <a:spcBef>
          <a:spcPts val="985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5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27760" indent="-225425" algn="l" defTabSz="450850" rtl="0" eaLnBrk="1" latinLnBrk="0" hangingPunct="1">
        <a:spcBef>
          <a:spcPts val="985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3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78610" indent="-225425" algn="l" defTabSz="450850" rtl="0" eaLnBrk="1" latinLnBrk="0" hangingPunct="1">
        <a:spcBef>
          <a:spcPts val="985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1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30095" indent="-225425" algn="l" defTabSz="450850" rtl="0" eaLnBrk="1" latinLnBrk="0" hangingPunct="1">
        <a:spcBef>
          <a:spcPts val="985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1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480945" indent="-225425" algn="l" defTabSz="450850" rtl="0" eaLnBrk="1" latinLnBrk="0" hangingPunct="1">
        <a:spcBef>
          <a:spcPts val="985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1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31795" indent="-225425" algn="l" defTabSz="450850" rtl="0" eaLnBrk="1" latinLnBrk="0" hangingPunct="1">
        <a:spcBef>
          <a:spcPts val="985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1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383280" indent="-225425" algn="l" defTabSz="450850" rtl="0" eaLnBrk="1" latinLnBrk="0" hangingPunct="1">
        <a:spcBef>
          <a:spcPts val="985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1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34130" indent="-225425" algn="l" defTabSz="450850" rtl="0" eaLnBrk="1" latinLnBrk="0" hangingPunct="1">
        <a:spcBef>
          <a:spcPts val="985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1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085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algn="l" defTabSz="45085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45085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185" algn="l" defTabSz="45085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algn="l" defTabSz="45085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520" algn="l" defTabSz="45085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6370" algn="l" defTabSz="45085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7220" algn="l" defTabSz="45085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8705" algn="l" defTabSz="45085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3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101.png"/><Relationship Id="rId21" Type="http://schemas.openxmlformats.org/officeDocument/2006/relationships/image" Target="../media/image62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83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11" Type="http://schemas.openxmlformats.org/officeDocument/2006/relationships/image" Target="../media/image74.png"/><Relationship Id="rId5" Type="http://schemas.openxmlformats.org/officeDocument/2006/relationships/image" Target="../media/image86.png"/><Relationship Id="rId15" Type="http://schemas.openxmlformats.org/officeDocument/2006/relationships/image" Target="../media/image95.png"/><Relationship Id="rId10" Type="http://schemas.openxmlformats.org/officeDocument/2006/relationships/image" Target="../media/image91.png"/><Relationship Id="rId19" Type="http://schemas.openxmlformats.org/officeDocument/2006/relationships/image" Target="../media/image99.png"/><Relationship Id="rId4" Type="http://schemas.openxmlformats.org/officeDocument/2006/relationships/image" Target="../media/image85.png"/><Relationship Id="rId9" Type="http://schemas.openxmlformats.org/officeDocument/2006/relationships/image" Target="../media/image102.png"/><Relationship Id="rId1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hyperlink" Target="file:///F:\Dung.ppt" TargetMode="External"/><Relationship Id="rId7" Type="http://schemas.openxmlformats.org/officeDocument/2006/relationships/image" Target="../media/image10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Relationship Id="rId9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21.png"/><Relationship Id="rId12" Type="http://schemas.openxmlformats.org/officeDocument/2006/relationships/image" Target="../media/image2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9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.mp3"/><Relationship Id="rId7" Type="http://schemas.openxmlformats.org/officeDocument/2006/relationships/image" Target="../media/image26.png"/><Relationship Id="rId12" Type="http://schemas.openxmlformats.org/officeDocument/2006/relationships/image" Target="../media/image2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3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GIF"/><Relationship Id="rId3" Type="http://schemas.microsoft.com/office/2007/relationships/media" Target="../media/media4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5.GIF"/><Relationship Id="rId17" Type="http://schemas.openxmlformats.org/officeDocument/2006/relationships/image" Target="../media/image38.GIF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19.GIF"/><Relationship Id="rId5" Type="http://schemas.microsoft.com/office/2007/relationships/media" Target="../media/media1.mp3"/><Relationship Id="rId15" Type="http://schemas.openxmlformats.org/officeDocument/2006/relationships/image" Target="../media/image17.png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openxmlformats.org/officeDocument/2006/relationships/image" Target="../media/image29.png"/><Relationship Id="rId1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7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212" tIns="45106" rIns="90212" bIns="45106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434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wrap="square" lIns="90212" tIns="45106" rIns="90212" bIns="45106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defRPr/>
            </a:pPr>
            <a:endParaRPr kumimoji="0" lang="en-US" altLang="en-US" sz="3155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4" name="Picture 4" descr="Theme23751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3" y="-282"/>
            <a:ext cx="9021233" cy="70666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2360545" y="2246586"/>
            <a:ext cx="5487917" cy="112765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3550" b="1" i="1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3550" b="1" i="1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9" name="Picture 10" descr="flower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391" y="2856724"/>
            <a:ext cx="1578716" cy="5356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0" name="Picture 11" descr="flower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5" y="751769"/>
            <a:ext cx="1578716" cy="5356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1" name="Picture 12" descr="flower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31" y="2556016"/>
            <a:ext cx="1578716" cy="5356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13" descr="flower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901" y="4094011"/>
            <a:ext cx="1578716" cy="5356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3" name="Picture 14" descr="flower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04" y="1038382"/>
            <a:ext cx="1578716" cy="53563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 txBox="1"/>
          <p:nvPr/>
        </p:nvSpPr>
        <p:spPr bwMode="auto">
          <a:xfrm>
            <a:off x="991698" y="-227098"/>
            <a:ext cx="7668048" cy="150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218" tIns="60108" rIns="120218" bIns="60108" anchor="ctr"/>
          <a:lstStyle>
            <a:lvl1pPr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r>
              <a:rPr lang="en-US" altLang="en-US" sz="2960" b="1" u="sng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960" b="1" u="sng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chậu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 </a:t>
            </a:r>
            <a:endParaRPr lang="vi-VN" altLang="en-US" sz="2960" b="1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6" y="1306200"/>
            <a:ext cx="8147301" cy="460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2997983" y="3729090"/>
            <a:ext cx="1528598" cy="861402"/>
          </a:xfrm>
          <a:custGeom>
            <a:avLst/>
            <a:gdLst>
              <a:gd name="connsiteX0" fmla="*/ 10733 w 1550102"/>
              <a:gd name="connsiteY0" fmla="*/ 655320 h 655320"/>
              <a:gd name="connsiteX1" fmla="*/ 193613 w 1550102"/>
              <a:gd name="connsiteY1" fmla="*/ 289560 h 655320"/>
              <a:gd name="connsiteX2" fmla="*/ 1336613 w 1550102"/>
              <a:gd name="connsiteY2" fmla="*/ 320040 h 655320"/>
              <a:gd name="connsiteX3" fmla="*/ 1549973 w 1550102"/>
              <a:gd name="connsiteY3" fmla="*/ 0 h 655320"/>
              <a:gd name="connsiteX4" fmla="*/ 1549973 w 1550102"/>
              <a:gd name="connsiteY4" fmla="*/ 0 h 65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0102" h="655320">
                <a:moveTo>
                  <a:pt x="10733" y="655320"/>
                </a:moveTo>
                <a:cubicBezTo>
                  <a:pt x="-8317" y="500380"/>
                  <a:pt x="-27367" y="345440"/>
                  <a:pt x="193613" y="289560"/>
                </a:cubicBezTo>
                <a:cubicBezTo>
                  <a:pt x="414593" y="233680"/>
                  <a:pt x="1110553" y="368300"/>
                  <a:pt x="1336613" y="320040"/>
                </a:cubicBezTo>
                <a:cubicBezTo>
                  <a:pt x="1562673" y="271780"/>
                  <a:pt x="1549973" y="0"/>
                  <a:pt x="1549973" y="0"/>
                </a:cubicBezTo>
                <a:lnTo>
                  <a:pt x="1549973" y="0"/>
                </a:ln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vi-VN" sz="1775"/>
          </a:p>
        </p:txBody>
      </p:sp>
      <p:sp>
        <p:nvSpPr>
          <p:cNvPr id="6" name="Freeform 5"/>
          <p:cNvSpPr/>
          <p:nvPr/>
        </p:nvSpPr>
        <p:spPr>
          <a:xfrm>
            <a:off x="6178907" y="3768244"/>
            <a:ext cx="1730636" cy="783093"/>
          </a:xfrm>
          <a:custGeom>
            <a:avLst/>
            <a:gdLst>
              <a:gd name="connsiteX0" fmla="*/ 62870 w 1754871"/>
              <a:gd name="connsiteY0" fmla="*/ 594360 h 594360"/>
              <a:gd name="connsiteX1" fmla="*/ 169550 w 1754871"/>
              <a:gd name="connsiteY1" fmla="*/ 320040 h 594360"/>
              <a:gd name="connsiteX2" fmla="*/ 1510670 w 1754871"/>
              <a:gd name="connsiteY2" fmla="*/ 304800 h 594360"/>
              <a:gd name="connsiteX3" fmla="*/ 1754510 w 1754871"/>
              <a:gd name="connsiteY3" fmla="*/ 0 h 594360"/>
              <a:gd name="connsiteX4" fmla="*/ 1754510 w 1754871"/>
              <a:gd name="connsiteY4" fmla="*/ 0 h 594360"/>
              <a:gd name="connsiteX5" fmla="*/ 1754510 w 1754871"/>
              <a:gd name="connsiteY5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4871" h="594360">
                <a:moveTo>
                  <a:pt x="62870" y="594360"/>
                </a:moveTo>
                <a:cubicBezTo>
                  <a:pt x="-4440" y="481330"/>
                  <a:pt x="-71750" y="368300"/>
                  <a:pt x="169550" y="320040"/>
                </a:cubicBezTo>
                <a:cubicBezTo>
                  <a:pt x="410850" y="271780"/>
                  <a:pt x="1246510" y="358140"/>
                  <a:pt x="1510670" y="304800"/>
                </a:cubicBezTo>
                <a:cubicBezTo>
                  <a:pt x="1774830" y="251460"/>
                  <a:pt x="1754510" y="0"/>
                  <a:pt x="1754510" y="0"/>
                </a:cubicBezTo>
                <a:lnTo>
                  <a:pt x="1754510" y="0"/>
                </a:lnTo>
                <a:lnTo>
                  <a:pt x="1754510" y="0"/>
                </a:ln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vi-VN" sz="1775"/>
          </a:p>
        </p:txBody>
      </p:sp>
      <p:sp>
        <p:nvSpPr>
          <p:cNvPr id="9" name="Freeform 8"/>
          <p:cNvSpPr/>
          <p:nvPr/>
        </p:nvSpPr>
        <p:spPr>
          <a:xfrm>
            <a:off x="6271313" y="3829326"/>
            <a:ext cx="1473781" cy="822247"/>
          </a:xfrm>
          <a:custGeom>
            <a:avLst/>
            <a:gdLst>
              <a:gd name="connsiteX0" fmla="*/ 0 w 1493920"/>
              <a:gd name="connsiteY0" fmla="*/ 0 h 624840"/>
              <a:gd name="connsiteX1" fmla="*/ 1264920 w 1493920"/>
              <a:gd name="connsiteY1" fmla="*/ 320040 h 624840"/>
              <a:gd name="connsiteX2" fmla="*/ 1493520 w 1493920"/>
              <a:gd name="connsiteY2" fmla="*/ 624840 h 624840"/>
              <a:gd name="connsiteX3" fmla="*/ 1493520 w 1493920"/>
              <a:gd name="connsiteY3" fmla="*/ 62484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3920" h="624840">
                <a:moveTo>
                  <a:pt x="0" y="0"/>
                </a:moveTo>
                <a:cubicBezTo>
                  <a:pt x="508000" y="107950"/>
                  <a:pt x="1016000" y="215900"/>
                  <a:pt x="1264920" y="320040"/>
                </a:cubicBezTo>
                <a:cubicBezTo>
                  <a:pt x="1513840" y="424180"/>
                  <a:pt x="1493520" y="624840"/>
                  <a:pt x="1493520" y="624840"/>
                </a:cubicBezTo>
                <a:lnTo>
                  <a:pt x="1493520" y="624840"/>
                </a:ln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vi-VN" sz="1775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55053" y="3829326"/>
            <a:ext cx="0" cy="82224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6825" y="6098452"/>
            <a:ext cx="487363" cy="48736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itle 1"/>
          <p:cNvSpPr txBox="1"/>
          <p:nvPr/>
        </p:nvSpPr>
        <p:spPr bwMode="auto">
          <a:xfrm>
            <a:off x="991698" y="32890"/>
            <a:ext cx="7668048" cy="150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218" tIns="60108" rIns="120218" bIns="60108" anchor="ctr"/>
          <a:lstStyle>
            <a:lvl1pPr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defTabSz="12014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96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960" b="1" u="sng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 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 </a:t>
            </a:r>
            <a:endParaRPr lang="vi-VN" altLang="en-US" sz="2960" b="1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65" y="1121389"/>
            <a:ext cx="5909221" cy="5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8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9"/>
          <a:stretch>
            <a:fillRect/>
          </a:stretch>
        </p:blipFill>
        <p:spPr bwMode="auto">
          <a:xfrm>
            <a:off x="7715337" y="1542694"/>
            <a:ext cx="1248250" cy="135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8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7715337" y="2761187"/>
            <a:ext cx="587319" cy="161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8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0" b="24030"/>
          <a:stretch>
            <a:fillRect/>
          </a:stretch>
        </p:blipFill>
        <p:spPr bwMode="auto">
          <a:xfrm>
            <a:off x="7561850" y="4816023"/>
            <a:ext cx="1320295" cy="80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7055972" y="1835570"/>
            <a:ext cx="523106" cy="7752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D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76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055972" y="3567773"/>
            <a:ext cx="523106" cy="7736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D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76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55972" y="4786265"/>
            <a:ext cx="523106" cy="7752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D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76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038745" y="1815210"/>
            <a:ext cx="523106" cy="7752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D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760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055972" y="3567773"/>
            <a:ext cx="523106" cy="7736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D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760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68502" y="4831685"/>
            <a:ext cx="523106" cy="7752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D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760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27974" y="6178605"/>
            <a:ext cx="487363" cy="48736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212" tIns="45106" rIns="90212" bIns="45106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434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wrap="square" lIns="90212" tIns="45106" rIns="90212" bIns="45106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defRPr/>
            </a:pPr>
            <a:endParaRPr kumimoji="0" lang="en-US" altLang="en-US" sz="3155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4" name="Picture 4" descr="Theme23751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3" y="-282"/>
            <a:ext cx="9021233" cy="70666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2360545" y="2246586"/>
            <a:ext cx="5487917" cy="112765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3550" b="1" i="1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3550" b="1" i="1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9" name="Picture 10" descr="flower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391" y="2856724"/>
            <a:ext cx="1578716" cy="5356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0" name="Picture 11" descr="flower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5" y="751769"/>
            <a:ext cx="1578716" cy="5356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1" name="Picture 12" descr="flower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31" y="2556016"/>
            <a:ext cx="1578716" cy="5356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13" descr="flower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901" y="4094011"/>
            <a:ext cx="1578716" cy="5356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3" name="Picture 14" descr="flower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04" y="1038382"/>
            <a:ext cx="1578716" cy="53563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43756879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87622" y="-1"/>
            <a:ext cx="8169228" cy="125424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587622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4100" name="Rectangle 24"/>
          <p:cNvSpPr>
            <a:spLocks noChangeArrowheads="1"/>
          </p:cNvSpPr>
          <p:nvPr/>
        </p:nvSpPr>
        <p:spPr bwMode="auto">
          <a:xfrm>
            <a:off x="1414568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4101" name="Rectangle 25"/>
          <p:cNvSpPr>
            <a:spLocks noChangeArrowheads="1"/>
          </p:cNvSpPr>
          <p:nvPr/>
        </p:nvSpPr>
        <p:spPr bwMode="auto">
          <a:xfrm>
            <a:off x="2241514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4102" name="Rectangle 26"/>
          <p:cNvSpPr>
            <a:spLocks noChangeArrowheads="1"/>
          </p:cNvSpPr>
          <p:nvPr/>
        </p:nvSpPr>
        <p:spPr bwMode="auto">
          <a:xfrm>
            <a:off x="3068461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4103" name="Rectangle 27"/>
          <p:cNvSpPr>
            <a:spLocks noChangeArrowheads="1"/>
          </p:cNvSpPr>
          <p:nvPr/>
        </p:nvSpPr>
        <p:spPr bwMode="auto">
          <a:xfrm>
            <a:off x="3895407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4104" name="Rectangle 28"/>
          <p:cNvSpPr>
            <a:spLocks noChangeArrowheads="1"/>
          </p:cNvSpPr>
          <p:nvPr/>
        </p:nvSpPr>
        <p:spPr bwMode="auto">
          <a:xfrm>
            <a:off x="4722354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4105" name="Rectangle 29"/>
          <p:cNvSpPr>
            <a:spLocks noChangeArrowheads="1"/>
          </p:cNvSpPr>
          <p:nvPr/>
        </p:nvSpPr>
        <p:spPr bwMode="auto">
          <a:xfrm>
            <a:off x="5549300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4106" name="Rectangle 30"/>
          <p:cNvSpPr>
            <a:spLocks noChangeArrowheads="1"/>
          </p:cNvSpPr>
          <p:nvPr/>
        </p:nvSpPr>
        <p:spPr bwMode="auto">
          <a:xfrm>
            <a:off x="6376246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4107" name="Rectangle 31"/>
          <p:cNvSpPr>
            <a:spLocks noChangeArrowheads="1"/>
          </p:cNvSpPr>
          <p:nvPr/>
        </p:nvSpPr>
        <p:spPr bwMode="auto">
          <a:xfrm>
            <a:off x="7203193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4108" name="Rectangle 32"/>
          <p:cNvSpPr>
            <a:spLocks noChangeArrowheads="1"/>
          </p:cNvSpPr>
          <p:nvPr/>
        </p:nvSpPr>
        <p:spPr bwMode="auto">
          <a:xfrm>
            <a:off x="8030139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4109" name="WordArt 45"/>
          <p:cNvSpPr>
            <a:spLocks noChangeArrowheads="1" noChangeShapeType="1" noTextEdit="1"/>
          </p:cNvSpPr>
          <p:nvPr/>
        </p:nvSpPr>
        <p:spPr bwMode="auto">
          <a:xfrm>
            <a:off x="5248593" y="-3019608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chemeClr val="bg1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3</a:t>
            </a:r>
          </a:p>
        </p:txBody>
      </p:sp>
      <p:sp>
        <p:nvSpPr>
          <p:cNvPr id="4110" name="WordArt 46"/>
          <p:cNvSpPr>
            <a:spLocks noChangeArrowheads="1" noChangeShapeType="1" noTextEdit="1"/>
          </p:cNvSpPr>
          <p:nvPr/>
        </p:nvSpPr>
        <p:spPr bwMode="auto">
          <a:xfrm>
            <a:off x="8406024" y="-3019608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chemeClr val="bg1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4</a:t>
            </a:r>
          </a:p>
        </p:txBody>
      </p:sp>
      <p:sp>
        <p:nvSpPr>
          <p:cNvPr id="4111" name="WordArt 47"/>
          <p:cNvSpPr>
            <a:spLocks noChangeArrowheads="1" noChangeShapeType="1" noTextEdit="1"/>
          </p:cNvSpPr>
          <p:nvPr/>
        </p:nvSpPr>
        <p:spPr bwMode="auto">
          <a:xfrm>
            <a:off x="7579078" y="-3019608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chemeClr val="bg1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9</a:t>
            </a:r>
          </a:p>
        </p:txBody>
      </p:sp>
      <p:pic>
        <p:nvPicPr>
          <p:cNvPr id="55484" name="Picture 188" descr="RUNWAY"/>
          <p:cNvPicPr>
            <a:picLocks noChangeAspect="1" noChangeArrowheads="1"/>
          </p:cNvPicPr>
          <p:nvPr/>
        </p:nvPicPr>
        <p:blipFill>
          <a:blip r:embed="rId5">
            <a:lum bright="-18000" contrast="36000"/>
          </a:blip>
          <a:srcRect l="17314" t="46712" r="19066" b="37169"/>
          <a:stretch>
            <a:fillRect/>
          </a:stretch>
        </p:blipFill>
        <p:spPr bwMode="auto">
          <a:xfrm>
            <a:off x="78612" y="1143000"/>
            <a:ext cx="9004005" cy="426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485" name="Rectangle 189"/>
          <p:cNvSpPr>
            <a:spLocks noChangeArrowheads="1"/>
          </p:cNvSpPr>
          <p:nvPr/>
        </p:nvSpPr>
        <p:spPr bwMode="auto">
          <a:xfrm>
            <a:off x="1865630" y="3007077"/>
            <a:ext cx="451062" cy="751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5486" name="Rectangle 190"/>
          <p:cNvSpPr>
            <a:spLocks noChangeArrowheads="1"/>
          </p:cNvSpPr>
          <p:nvPr/>
        </p:nvSpPr>
        <p:spPr bwMode="auto">
          <a:xfrm>
            <a:off x="2918107" y="3007077"/>
            <a:ext cx="451062" cy="751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5487" name="Rectangle 191"/>
          <p:cNvSpPr>
            <a:spLocks noChangeArrowheads="1"/>
          </p:cNvSpPr>
          <p:nvPr/>
        </p:nvSpPr>
        <p:spPr bwMode="auto">
          <a:xfrm>
            <a:off x="4045761" y="3007077"/>
            <a:ext cx="451062" cy="751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5488" name="Rectangle 192"/>
          <p:cNvSpPr>
            <a:spLocks noChangeArrowheads="1"/>
          </p:cNvSpPr>
          <p:nvPr/>
        </p:nvSpPr>
        <p:spPr bwMode="auto">
          <a:xfrm>
            <a:off x="5173415" y="3007077"/>
            <a:ext cx="451062" cy="751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5489" name="Rectangle 193"/>
          <p:cNvSpPr>
            <a:spLocks noChangeArrowheads="1"/>
          </p:cNvSpPr>
          <p:nvPr/>
        </p:nvSpPr>
        <p:spPr bwMode="auto">
          <a:xfrm>
            <a:off x="6301070" y="3007077"/>
            <a:ext cx="451062" cy="751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5490" name="Rectangle 194"/>
          <p:cNvSpPr>
            <a:spLocks noChangeArrowheads="1"/>
          </p:cNvSpPr>
          <p:nvPr/>
        </p:nvSpPr>
        <p:spPr bwMode="auto">
          <a:xfrm>
            <a:off x="7353547" y="3007077"/>
            <a:ext cx="451062" cy="751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5491" name="Rectangle 195"/>
          <p:cNvSpPr>
            <a:spLocks noChangeArrowheads="1"/>
          </p:cNvSpPr>
          <p:nvPr/>
        </p:nvSpPr>
        <p:spPr bwMode="auto">
          <a:xfrm>
            <a:off x="8406024" y="3007077"/>
            <a:ext cx="451062" cy="751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5492" name="Rectangle 196"/>
          <p:cNvSpPr>
            <a:spLocks noChangeArrowheads="1"/>
          </p:cNvSpPr>
          <p:nvPr/>
        </p:nvSpPr>
        <p:spPr bwMode="auto">
          <a:xfrm>
            <a:off x="61383" y="3007077"/>
            <a:ext cx="225531" cy="751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5493" name="Rectangle 197"/>
          <p:cNvSpPr>
            <a:spLocks noChangeArrowheads="1"/>
          </p:cNvSpPr>
          <p:nvPr/>
        </p:nvSpPr>
        <p:spPr bwMode="auto">
          <a:xfrm>
            <a:off x="813153" y="3007077"/>
            <a:ext cx="451062" cy="751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pic>
        <p:nvPicPr>
          <p:cNvPr id="55494" name="Picture 6" descr="xehoi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510616" y="1503539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495" name="Picture 6" descr="xehoi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043571" y="3007078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496" name="Picture 6" descr="xehoi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480839" y="676592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497" name="Picture 6" descr="xehoi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984378" y="3834024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498" name="Picture 6" descr="xehoi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043571" y="1653893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499" name="Picture 6" descr="xehoi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938978" y="2480839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2" name="WordArt 206"/>
          <p:cNvSpPr>
            <a:spLocks noChangeArrowheads="1" noChangeShapeType="1" noTextEdit="1"/>
          </p:cNvSpPr>
          <p:nvPr/>
        </p:nvSpPr>
        <p:spPr bwMode="auto">
          <a:xfrm>
            <a:off x="6451424" y="137824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1</a:t>
            </a:r>
          </a:p>
        </p:txBody>
      </p:sp>
      <p:sp>
        <p:nvSpPr>
          <p:cNvPr id="55503" name="WordArt 207"/>
          <p:cNvSpPr>
            <a:spLocks noChangeArrowheads="1" noChangeShapeType="1" noTextEdit="1"/>
          </p:cNvSpPr>
          <p:nvPr/>
        </p:nvSpPr>
        <p:spPr bwMode="auto">
          <a:xfrm>
            <a:off x="2579811" y="137824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2</a:t>
            </a:r>
          </a:p>
        </p:txBody>
      </p:sp>
      <p:sp>
        <p:nvSpPr>
          <p:cNvPr id="55504" name="WordArt 208"/>
          <p:cNvSpPr>
            <a:spLocks noChangeArrowheads="1" noChangeShapeType="1" noTextEdit="1"/>
          </p:cNvSpPr>
          <p:nvPr/>
        </p:nvSpPr>
        <p:spPr bwMode="auto">
          <a:xfrm>
            <a:off x="4947885" y="137824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3</a:t>
            </a:r>
          </a:p>
        </p:txBody>
      </p:sp>
      <p:sp>
        <p:nvSpPr>
          <p:cNvPr id="55505" name="WordArt 209"/>
          <p:cNvSpPr>
            <a:spLocks noChangeArrowheads="1" noChangeShapeType="1" noTextEdit="1"/>
          </p:cNvSpPr>
          <p:nvPr/>
        </p:nvSpPr>
        <p:spPr bwMode="auto">
          <a:xfrm>
            <a:off x="8105317" y="137824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6</a:t>
            </a:r>
          </a:p>
        </p:txBody>
      </p:sp>
      <p:sp>
        <p:nvSpPr>
          <p:cNvPr id="55506" name="WordArt 210"/>
          <p:cNvSpPr>
            <a:spLocks noChangeArrowheads="1" noChangeShapeType="1" noTextEdit="1"/>
          </p:cNvSpPr>
          <p:nvPr/>
        </p:nvSpPr>
        <p:spPr bwMode="auto">
          <a:xfrm>
            <a:off x="4233704" y="137824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5</a:t>
            </a:r>
          </a:p>
        </p:txBody>
      </p:sp>
      <p:sp>
        <p:nvSpPr>
          <p:cNvPr id="55507" name="WordArt 211"/>
          <p:cNvSpPr>
            <a:spLocks noChangeArrowheads="1" noChangeShapeType="1" noTextEdit="1"/>
          </p:cNvSpPr>
          <p:nvPr/>
        </p:nvSpPr>
        <p:spPr bwMode="auto">
          <a:xfrm>
            <a:off x="925918" y="137824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4</a:t>
            </a:r>
          </a:p>
        </p:txBody>
      </p:sp>
      <p:sp>
        <p:nvSpPr>
          <p:cNvPr id="55508" name="WordArt 212"/>
          <p:cNvSpPr>
            <a:spLocks noChangeArrowheads="1" noChangeShapeType="1" noTextEdit="1"/>
          </p:cNvSpPr>
          <p:nvPr/>
        </p:nvSpPr>
        <p:spPr bwMode="auto">
          <a:xfrm>
            <a:off x="5699654" y="137824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7</a:t>
            </a:r>
          </a:p>
        </p:txBody>
      </p:sp>
      <p:sp>
        <p:nvSpPr>
          <p:cNvPr id="55509" name="WordArt 213"/>
          <p:cNvSpPr>
            <a:spLocks noChangeArrowheads="1" noChangeShapeType="1" noTextEdit="1"/>
          </p:cNvSpPr>
          <p:nvPr/>
        </p:nvSpPr>
        <p:spPr bwMode="auto">
          <a:xfrm>
            <a:off x="1752865" y="137824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8</a:t>
            </a:r>
          </a:p>
        </p:txBody>
      </p:sp>
      <p:sp>
        <p:nvSpPr>
          <p:cNvPr id="55510" name="WordArt 214"/>
          <p:cNvSpPr>
            <a:spLocks noChangeArrowheads="1" noChangeShapeType="1" noTextEdit="1"/>
          </p:cNvSpPr>
          <p:nvPr/>
        </p:nvSpPr>
        <p:spPr bwMode="auto">
          <a:xfrm>
            <a:off x="7278370" y="137824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9</a:t>
            </a:r>
          </a:p>
        </p:txBody>
      </p:sp>
      <p:sp>
        <p:nvSpPr>
          <p:cNvPr id="55511" name="WordArt 215"/>
          <p:cNvSpPr>
            <a:spLocks noChangeArrowheads="1" noChangeShapeType="1" noTextEdit="1"/>
          </p:cNvSpPr>
          <p:nvPr/>
        </p:nvSpPr>
        <p:spPr bwMode="auto">
          <a:xfrm>
            <a:off x="3381698" y="137824"/>
            <a:ext cx="501180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5715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5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91666 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55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625 -0.06667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5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3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625 -0.11111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55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12222 L 0.99167 -0.0222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55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" y="-7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2.22222E-6 L 0.56667 -0.1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55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-5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6 -0.05555 L 1.1 0.08889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5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" y="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5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1481 L -0.62708 0.7851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5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0868 0.8004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55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28195 0.80185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55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" y="4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5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54375 0.8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55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5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555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55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55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55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1701 0.80046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55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5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43959 0.8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55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5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0416 0.79907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55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5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53194 0.79907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55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5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2408 L 0.01528 0.82223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55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3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5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592 L 0.52778 0.7713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55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" y="3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11"/>
                  </p:tgtEl>
                </p:cond>
              </p:nextCondLst>
            </p:seq>
          </p:childTnLst>
        </p:cTn>
      </p:par>
    </p:tnLst>
    <p:bldLst>
      <p:bldP spid="55485" grpId="0" bldLvl="0" animBg="1"/>
      <p:bldP spid="55486" grpId="0" bldLvl="0" animBg="1"/>
      <p:bldP spid="55487" grpId="0" bldLvl="0" animBg="1"/>
      <p:bldP spid="55488" grpId="0" bldLvl="0" animBg="1"/>
      <p:bldP spid="55489" grpId="0" bldLvl="0" animBg="1"/>
      <p:bldP spid="55490" grpId="0" bldLvl="0" animBg="1"/>
      <p:bldP spid="55491" grpId="0" bldLvl="0" animBg="1"/>
      <p:bldP spid="55492" grpId="0" bldLvl="0" animBg="1"/>
      <p:bldP spid="55493" grpId="0" bldLvl="0" animBg="1"/>
      <p:bldP spid="55502" grpId="0" animBg="1"/>
      <p:bldP spid="55503" grpId="0" animBg="1"/>
      <p:bldP spid="55504" grpId="0" animBg="1"/>
      <p:bldP spid="55505" grpId="0" animBg="1"/>
      <p:bldP spid="55505" grpId="1" animBg="1"/>
      <p:bldP spid="55505" grpId="2" animBg="1"/>
      <p:bldP spid="55506" grpId="0" animBg="1"/>
      <p:bldP spid="55507" grpId="0" animBg="1"/>
      <p:bldP spid="55508" grpId="0" animBg="1"/>
      <p:bldP spid="55509" grpId="0" animBg="1"/>
      <p:bldP spid="55510" grpId="0" animBg="1"/>
      <p:bldP spid="555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87622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414568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241514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68461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895407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4722354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549300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376246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7203193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8030139" y="5462858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132" name="Rectangle 25"/>
          <p:cNvSpPr>
            <a:spLocks noChangeArrowheads="1"/>
          </p:cNvSpPr>
          <p:nvPr/>
        </p:nvSpPr>
        <p:spPr bwMode="auto">
          <a:xfrm>
            <a:off x="600151" y="112765"/>
            <a:ext cx="8169228" cy="9146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57370" name="WordArt 26"/>
          <p:cNvSpPr>
            <a:spLocks noChangeArrowheads="1" noChangeShapeType="1" noTextEdit="1"/>
          </p:cNvSpPr>
          <p:nvPr/>
        </p:nvSpPr>
        <p:spPr bwMode="auto">
          <a:xfrm>
            <a:off x="6451424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1</a:t>
            </a:r>
          </a:p>
        </p:txBody>
      </p:sp>
      <p:sp>
        <p:nvSpPr>
          <p:cNvPr id="57371" name="WordArt 27"/>
          <p:cNvSpPr>
            <a:spLocks noChangeArrowheads="1" noChangeShapeType="1" noTextEdit="1"/>
          </p:cNvSpPr>
          <p:nvPr/>
        </p:nvSpPr>
        <p:spPr bwMode="auto">
          <a:xfrm>
            <a:off x="2579811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2</a:t>
            </a:r>
          </a:p>
        </p:txBody>
      </p:sp>
      <p:sp>
        <p:nvSpPr>
          <p:cNvPr id="57372" name="WordArt 28"/>
          <p:cNvSpPr>
            <a:spLocks noChangeArrowheads="1" noChangeShapeType="1" noTextEdit="1"/>
          </p:cNvSpPr>
          <p:nvPr/>
        </p:nvSpPr>
        <p:spPr bwMode="auto">
          <a:xfrm>
            <a:off x="4947885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3</a:t>
            </a:r>
          </a:p>
        </p:txBody>
      </p:sp>
      <p:sp>
        <p:nvSpPr>
          <p:cNvPr id="57373" name="WordArt 29"/>
          <p:cNvSpPr>
            <a:spLocks noChangeArrowheads="1" noChangeShapeType="1" noTextEdit="1"/>
          </p:cNvSpPr>
          <p:nvPr/>
        </p:nvSpPr>
        <p:spPr bwMode="auto">
          <a:xfrm>
            <a:off x="8105317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4</a:t>
            </a:r>
          </a:p>
        </p:txBody>
      </p:sp>
      <p:sp>
        <p:nvSpPr>
          <p:cNvPr id="57374" name="WordArt 30"/>
          <p:cNvSpPr>
            <a:spLocks noChangeArrowheads="1" noChangeShapeType="1" noTextEdit="1"/>
          </p:cNvSpPr>
          <p:nvPr/>
        </p:nvSpPr>
        <p:spPr bwMode="auto">
          <a:xfrm>
            <a:off x="4233704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5</a:t>
            </a:r>
          </a:p>
        </p:txBody>
      </p:sp>
      <p:sp>
        <p:nvSpPr>
          <p:cNvPr id="57375" name="WordArt 31"/>
          <p:cNvSpPr>
            <a:spLocks noChangeArrowheads="1" noChangeShapeType="1" noTextEdit="1"/>
          </p:cNvSpPr>
          <p:nvPr/>
        </p:nvSpPr>
        <p:spPr bwMode="auto">
          <a:xfrm>
            <a:off x="925918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6</a:t>
            </a:r>
          </a:p>
        </p:txBody>
      </p:sp>
      <p:sp>
        <p:nvSpPr>
          <p:cNvPr id="5139" name="WordArt 32"/>
          <p:cNvSpPr>
            <a:spLocks noChangeArrowheads="1" noChangeShapeType="1" noTextEdit="1"/>
          </p:cNvSpPr>
          <p:nvPr/>
        </p:nvSpPr>
        <p:spPr bwMode="auto">
          <a:xfrm>
            <a:off x="5699654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7</a:t>
            </a:r>
          </a:p>
        </p:txBody>
      </p:sp>
      <p:sp>
        <p:nvSpPr>
          <p:cNvPr id="57377" name="WordArt 33"/>
          <p:cNvSpPr>
            <a:spLocks noChangeArrowheads="1" noChangeShapeType="1" noTextEdit="1"/>
          </p:cNvSpPr>
          <p:nvPr/>
        </p:nvSpPr>
        <p:spPr bwMode="auto">
          <a:xfrm>
            <a:off x="1752865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9</a:t>
            </a:r>
          </a:p>
        </p:txBody>
      </p:sp>
      <p:sp>
        <p:nvSpPr>
          <p:cNvPr id="57378" name="WordArt 34"/>
          <p:cNvSpPr>
            <a:spLocks noChangeArrowheads="1" noChangeShapeType="1" noTextEdit="1"/>
          </p:cNvSpPr>
          <p:nvPr/>
        </p:nvSpPr>
        <p:spPr bwMode="auto">
          <a:xfrm>
            <a:off x="7278370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8</a:t>
            </a:r>
          </a:p>
        </p:txBody>
      </p:sp>
      <p:sp>
        <p:nvSpPr>
          <p:cNvPr id="57379" name="WordArt 35"/>
          <p:cNvSpPr>
            <a:spLocks noChangeArrowheads="1" noChangeShapeType="1" noTextEdit="1"/>
          </p:cNvSpPr>
          <p:nvPr/>
        </p:nvSpPr>
        <p:spPr bwMode="auto">
          <a:xfrm>
            <a:off x="3381698" y="325766"/>
            <a:ext cx="501180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10</a:t>
            </a:r>
          </a:p>
        </p:txBody>
      </p:sp>
      <p:pic>
        <p:nvPicPr>
          <p:cNvPr id="57389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83" y="1428362"/>
            <a:ext cx="2330485" cy="233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0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6338" y="1202831"/>
            <a:ext cx="2330485" cy="233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1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68461" y="3157431"/>
            <a:ext cx="2330485" cy="233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2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2708" y="2706370"/>
            <a:ext cx="2330485" cy="233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3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2132" y="1202831"/>
            <a:ext cx="2330485" cy="233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4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1292" y="826946"/>
            <a:ext cx="2330485" cy="233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5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2132" y="3157431"/>
            <a:ext cx="2330485" cy="233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6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83" y="3157431"/>
            <a:ext cx="2330485" cy="233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12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5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3000"/>
                                        <p:tgtEl>
                                          <p:spTgt spid="5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3000"/>
                                        <p:tgtEl>
                                          <p:spTgt spid="57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3000"/>
                                        <p:tgtEl>
                                          <p:spTgt spid="57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3000"/>
                                        <p:tgtEl>
                                          <p:spTgt spid="5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3000"/>
                                        <p:tgtEl>
                                          <p:spTgt spid="57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3000"/>
                                        <p:tgtEl>
                                          <p:spTgt spid="5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3000"/>
                                        <p:tgtEl>
                                          <p:spTgt spid="57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63402 0.8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7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0868 0.8004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7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28195 0.8018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40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54375 0.8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7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1701 0.8004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7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43959 0.8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7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53194 0.7990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57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7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0.00903 0.7981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39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73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73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7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52361 0.79722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57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3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9"/>
                  </p:tgtEl>
                </p:cond>
              </p:nextCondLst>
            </p:seq>
          </p:childTnLst>
        </p:cTn>
      </p:par>
    </p:tnLst>
    <p:bldLst>
      <p:bldP spid="57370" grpId="0" animBg="1"/>
      <p:bldP spid="57371" grpId="0" animBg="1"/>
      <p:bldP spid="57372" grpId="0" animBg="1"/>
      <p:bldP spid="57373" grpId="0" animBg="1"/>
      <p:bldP spid="57374" grpId="0" animBg="1"/>
      <p:bldP spid="57375" grpId="0" animBg="1"/>
      <p:bldP spid="57377" grpId="0" animBg="1"/>
      <p:bldP spid="57378" grpId="0" animBg="1"/>
      <p:bldP spid="57378" grpId="1" animBg="1"/>
      <p:bldP spid="57378" grpId="2" animBg="1"/>
      <p:bldP spid="573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6"/>
          <p:cNvSpPr>
            <a:spLocks noChangeArrowheads="1"/>
          </p:cNvSpPr>
          <p:nvPr/>
        </p:nvSpPr>
        <p:spPr bwMode="auto">
          <a:xfrm>
            <a:off x="600151" y="112765"/>
            <a:ext cx="8169228" cy="9146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pic>
        <p:nvPicPr>
          <p:cNvPr id="6147" name="Picture 66" descr="airport140907_4"/>
          <p:cNvPicPr>
            <a:picLocks noChangeAspect="1" noChangeArrowheads="1"/>
          </p:cNvPicPr>
          <p:nvPr/>
        </p:nvPicPr>
        <p:blipFill>
          <a:blip r:embed="rId5">
            <a:lum bright="-12000" contrast="42000"/>
          </a:blip>
          <a:srcRect b="35118"/>
          <a:stretch>
            <a:fillRect/>
          </a:stretch>
        </p:blipFill>
        <p:spPr bwMode="auto">
          <a:xfrm>
            <a:off x="61384" y="977300"/>
            <a:ext cx="9021233" cy="466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6" name="WordArt 76"/>
          <p:cNvSpPr>
            <a:spLocks noChangeArrowheads="1" noChangeShapeType="1" noTextEdit="1"/>
          </p:cNvSpPr>
          <p:nvPr/>
        </p:nvSpPr>
        <p:spPr bwMode="auto">
          <a:xfrm>
            <a:off x="6451424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FF66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1</a:t>
            </a:r>
          </a:p>
        </p:txBody>
      </p:sp>
      <p:sp>
        <p:nvSpPr>
          <p:cNvPr id="61517" name="WordArt 77"/>
          <p:cNvSpPr>
            <a:spLocks noChangeArrowheads="1" noChangeShapeType="1" noTextEdit="1"/>
          </p:cNvSpPr>
          <p:nvPr/>
        </p:nvSpPr>
        <p:spPr bwMode="auto">
          <a:xfrm>
            <a:off x="2579811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FF66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2</a:t>
            </a:r>
          </a:p>
        </p:txBody>
      </p:sp>
      <p:sp>
        <p:nvSpPr>
          <p:cNvPr id="61518" name="WordArt 78"/>
          <p:cNvSpPr>
            <a:spLocks noChangeArrowheads="1" noChangeShapeType="1" noTextEdit="1"/>
          </p:cNvSpPr>
          <p:nvPr/>
        </p:nvSpPr>
        <p:spPr bwMode="auto">
          <a:xfrm>
            <a:off x="4947885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FF66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3</a:t>
            </a:r>
          </a:p>
        </p:txBody>
      </p:sp>
      <p:sp>
        <p:nvSpPr>
          <p:cNvPr id="61519" name="WordArt 79"/>
          <p:cNvSpPr>
            <a:spLocks noChangeArrowheads="1" noChangeShapeType="1" noTextEdit="1"/>
          </p:cNvSpPr>
          <p:nvPr/>
        </p:nvSpPr>
        <p:spPr bwMode="auto">
          <a:xfrm>
            <a:off x="8105317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FF66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4</a:t>
            </a:r>
          </a:p>
        </p:txBody>
      </p:sp>
      <p:sp>
        <p:nvSpPr>
          <p:cNvPr id="61520" name="WordArt 80"/>
          <p:cNvSpPr>
            <a:spLocks noChangeArrowheads="1" noChangeShapeType="1" noTextEdit="1"/>
          </p:cNvSpPr>
          <p:nvPr/>
        </p:nvSpPr>
        <p:spPr bwMode="auto">
          <a:xfrm>
            <a:off x="4233704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FF66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5</a:t>
            </a:r>
          </a:p>
        </p:txBody>
      </p:sp>
      <p:sp>
        <p:nvSpPr>
          <p:cNvPr id="61521" name="WordArt 81"/>
          <p:cNvSpPr>
            <a:spLocks noChangeArrowheads="1" noChangeShapeType="1" noTextEdit="1"/>
          </p:cNvSpPr>
          <p:nvPr/>
        </p:nvSpPr>
        <p:spPr bwMode="auto">
          <a:xfrm>
            <a:off x="925918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FF66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6</a:t>
            </a:r>
          </a:p>
        </p:txBody>
      </p:sp>
      <p:sp>
        <p:nvSpPr>
          <p:cNvPr id="61522" name="WordArt 82"/>
          <p:cNvSpPr>
            <a:spLocks noChangeArrowheads="1" noChangeShapeType="1" noTextEdit="1"/>
          </p:cNvSpPr>
          <p:nvPr/>
        </p:nvSpPr>
        <p:spPr bwMode="auto">
          <a:xfrm>
            <a:off x="1752865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FF66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8</a:t>
            </a:r>
          </a:p>
        </p:txBody>
      </p:sp>
      <p:sp>
        <p:nvSpPr>
          <p:cNvPr id="61523" name="WordArt 83"/>
          <p:cNvSpPr>
            <a:spLocks noChangeArrowheads="1" noChangeShapeType="1" noTextEdit="1"/>
          </p:cNvSpPr>
          <p:nvPr/>
        </p:nvSpPr>
        <p:spPr bwMode="auto">
          <a:xfrm>
            <a:off x="7278370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FF66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9</a:t>
            </a:r>
          </a:p>
        </p:txBody>
      </p:sp>
      <p:sp>
        <p:nvSpPr>
          <p:cNvPr id="61524" name="WordArt 84"/>
          <p:cNvSpPr>
            <a:spLocks noChangeArrowheads="1" noChangeShapeType="1" noTextEdit="1"/>
          </p:cNvSpPr>
          <p:nvPr/>
        </p:nvSpPr>
        <p:spPr bwMode="auto">
          <a:xfrm>
            <a:off x="3381698" y="325766"/>
            <a:ext cx="501180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FF66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10</a:t>
            </a:r>
          </a:p>
        </p:txBody>
      </p:sp>
      <p:sp>
        <p:nvSpPr>
          <p:cNvPr id="61525" name="WordArt 85"/>
          <p:cNvSpPr>
            <a:spLocks noChangeArrowheads="1" noChangeShapeType="1" noTextEdit="1"/>
          </p:cNvSpPr>
          <p:nvPr/>
        </p:nvSpPr>
        <p:spPr bwMode="auto">
          <a:xfrm>
            <a:off x="5699654" y="325766"/>
            <a:ext cx="338296" cy="601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kern="10">
                <a:ln w="19050">
                  <a:solidFill>
                    <a:srgbClr val="FF66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7</a:t>
            </a:r>
          </a:p>
        </p:txBody>
      </p:sp>
      <p:sp>
        <p:nvSpPr>
          <p:cNvPr id="6159" name="Rectangle 86"/>
          <p:cNvSpPr>
            <a:spLocks noChangeArrowheads="1"/>
          </p:cNvSpPr>
          <p:nvPr/>
        </p:nvSpPr>
        <p:spPr bwMode="auto">
          <a:xfrm>
            <a:off x="512445" y="5491049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6160" name="Rectangle 87"/>
          <p:cNvSpPr>
            <a:spLocks noChangeArrowheads="1"/>
          </p:cNvSpPr>
          <p:nvPr/>
        </p:nvSpPr>
        <p:spPr bwMode="auto">
          <a:xfrm>
            <a:off x="1339391" y="5491049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6161" name="Rectangle 88"/>
          <p:cNvSpPr>
            <a:spLocks noChangeArrowheads="1"/>
          </p:cNvSpPr>
          <p:nvPr/>
        </p:nvSpPr>
        <p:spPr bwMode="auto">
          <a:xfrm>
            <a:off x="2166338" y="5491049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6162" name="Rectangle 89"/>
          <p:cNvSpPr>
            <a:spLocks noChangeArrowheads="1"/>
          </p:cNvSpPr>
          <p:nvPr/>
        </p:nvSpPr>
        <p:spPr bwMode="auto">
          <a:xfrm>
            <a:off x="2993284" y="5491049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6163" name="Rectangle 90"/>
          <p:cNvSpPr>
            <a:spLocks noChangeArrowheads="1"/>
          </p:cNvSpPr>
          <p:nvPr/>
        </p:nvSpPr>
        <p:spPr bwMode="auto">
          <a:xfrm>
            <a:off x="3820230" y="5491049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6164" name="Rectangle 91"/>
          <p:cNvSpPr>
            <a:spLocks noChangeArrowheads="1"/>
          </p:cNvSpPr>
          <p:nvPr/>
        </p:nvSpPr>
        <p:spPr bwMode="auto">
          <a:xfrm>
            <a:off x="4647177" y="5491049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6165" name="Rectangle 92"/>
          <p:cNvSpPr>
            <a:spLocks noChangeArrowheads="1"/>
          </p:cNvSpPr>
          <p:nvPr/>
        </p:nvSpPr>
        <p:spPr bwMode="auto">
          <a:xfrm>
            <a:off x="5474123" y="5491049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6166" name="Rectangle 93"/>
          <p:cNvSpPr>
            <a:spLocks noChangeArrowheads="1"/>
          </p:cNvSpPr>
          <p:nvPr/>
        </p:nvSpPr>
        <p:spPr bwMode="auto">
          <a:xfrm>
            <a:off x="6301069" y="5491049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6167" name="Rectangle 94"/>
          <p:cNvSpPr>
            <a:spLocks noChangeArrowheads="1"/>
          </p:cNvSpPr>
          <p:nvPr/>
        </p:nvSpPr>
        <p:spPr bwMode="auto">
          <a:xfrm>
            <a:off x="7128016" y="5491049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sp>
        <p:nvSpPr>
          <p:cNvPr id="6168" name="Rectangle 95"/>
          <p:cNvSpPr>
            <a:spLocks noChangeArrowheads="1"/>
          </p:cNvSpPr>
          <p:nvPr/>
        </p:nvSpPr>
        <p:spPr bwMode="auto">
          <a:xfrm>
            <a:off x="7954962" y="5491049"/>
            <a:ext cx="676593" cy="1077536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</a:ln>
        </p:spPr>
        <p:txBody>
          <a:bodyPr wrap="none" anchor="ctr"/>
          <a:lstStyle/>
          <a:p>
            <a:endParaRPr lang="en-US" altLang="en-US" sz="1775"/>
          </a:p>
        </p:txBody>
      </p:sp>
      <p:pic>
        <p:nvPicPr>
          <p:cNvPr id="61540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307785" y="676592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1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811324" y="1202831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2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187209" y="3007078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3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517694" y="2480839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4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90040" y="-1052478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5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645348" y="-375885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6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187209" y="4660970"/>
            <a:ext cx="2104954" cy="21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76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0.13333 C -0.0776 0.24305 -0.10833 0.35254 -0.09063 0.39166 C -0.07292 0.43055 0.03073 0.37685 0.05937 0.36666 C 0.08802 0.35625 0.06927 0.33263 0.08125 0.32916 C 0.09323 0.32546 0.10625 0.33101 0.13125 0.34583 C 0.15625 0.36041 0.20799 0.40138 0.23125 0.41666 C 0.25469 0.43194 0.25833 0.43402 0.27188 0.4375 C 0.28542 0.44074 0.29479 0.44444 0.3125 0.4375 C 0.33021 0.43055 0.36042 0.40833 0.37813 0.39583 C 0.39583 0.38333 0.40365 0.35625 0.41875 0.3625 C 0.43385 0.36875 0.4526 0.41597 0.46875 0.43333 C 0.4849 0.45069 0.48594 0.45625 0.51563 0.46666 C 0.54531 0.47685 0.61198 0.49652 0.64688 0.49583 C 0.68177 0.4949 0.6974 0.46666 0.725 0.4625 C 0.7526 0.45833 0.78177 0.46875 0.8125 0.47083 C 0.84323 0.47268 0.8849 0.48125 0.90938 0.475 C 0.93385 0.46875 0.94583 0.44652 0.95938 0.43333 C 0.97292 0.42013 0.97656 0.40694 0.99063 0.39583 C 1.00469 0.38472 1.02135 0.37083 1.04375 0.36666 C 1.06615 0.3625 1.09549 0.36666 1.125 0.37083 " pathEditMode="relative" rAng="0" ptsTypes="aaaaaaaaaaaaaaaaaaaA">
                                      <p:cBhvr>
                                        <p:cTn id="6" dur="3000" fill="hold"/>
                                        <p:tgtEl>
                                          <p:spTgt spid="61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00" y="18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39 -0.15555 C -0.30486 -0.04583 -0.33333 0.06366 -0.31684 0.10278 C -0.30052 0.14167 -0.20451 0.08797 -0.17795 0.07778 C -0.15156 0.06736 -0.16892 0.04375 -0.15781 0.04028 C -0.1467 0.03658 -0.13455 0.04213 -0.11146 0.05695 C -0.08836 0.07153 -0.04045 0.1125 -0.01892 0.12778 C 0.00295 0.14306 0.00625 0.14514 0.01875 0.14861 C 0.03125 0.15139 0.03993 0.15556 0.05625 0.14861 C 0.07275 0.14167 0.1007 0.11945 0.11702 0.10695 C 0.13351 0.09445 0.14063 0.06736 0.15469 0.07361 C 0.16875 0.07986 0.18594 0.12709 0.20087 0.14445 C 0.21598 0.16181 0.21684 0.16736 0.24462 0.17778 C 0.27188 0.18773 0.33368 0.20764 0.3658 0.20695 C 0.39792 0.20602 0.4125 0.17778 0.43802 0.17361 C 0.46355 0.16945 0.49045 0.17986 0.51893 0.18195 C 0.5474 0.18334 0.58594 0.19236 0.60868 0.18611 C 0.63125 0.17986 0.64236 0.15764 0.65486 0.14445 C 0.66754 0.13125 0.67084 0.11806 0.68386 0.10695 C 0.69688 0.09584 0.71233 0.08195 0.73299 0.07778 C 0.75382 0.07361 0.78091 0.07778 0.80834 0.08195 " pathEditMode="relative" rAng="0" ptsTypes="aaaaaaaaaaaaaaaaaaaA">
                                      <p:cBhvr>
                                        <p:cTn id="8" dur="3000" fill="hold"/>
                                        <p:tgtEl>
                                          <p:spTgt spid="61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00" y="18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32 -0.22222 C -0.52674 -0.1125 -0.55834 -0.00301 -0.53993 0.03611 C -0.52188 0.075 -0.41615 0.0213 -0.38698 0.01111 C -0.35782 0.00069 -0.37691 -0.02292 -0.36459 -0.02639 C -0.35226 -0.03009 -0.33907 -0.02454 -0.31355 -0.00972 C -0.2882 0.00486 -0.23542 0.04583 -0.21164 0.06111 C -0.18768 0.07639 -0.18386 0.07847 -0.17014 0.08194 C -0.15625 0.08472 -0.1467 0.08889 -0.12865 0.08194 C -0.11077 0.075 -0.07986 0.05278 -0.06181 0.04028 C -0.04375 0.02778 -0.03577 0.00069 -0.02032 0.00694 C -0.00486 0.01319 0.01423 0.06042 0.03073 0.07778 C 0.04722 0.09514 0.04826 0.10069 0.07882 0.11111 C 0.10868 0.12106 0.17673 0.14097 0.21232 0.14028 C 0.24791 0.13935 0.26389 0.11111 0.29201 0.10694 C 0.32014 0.10278 0.34982 0.11319 0.38107 0.11528 C 0.4125 0.11667 0.45486 0.12569 0.47968 0.11944 C 0.50486 0.11319 0.51684 0.09097 0.5309 0.07778 C 0.54461 0.06458 0.54826 0.05139 0.56267 0.04028 C 0.57691 0.02917 0.59409 0.01528 0.61684 0.01111 C 0.63975 0.00694 0.66979 0.01111 0.7 0.01528 " pathEditMode="relative" rAng="0" ptsTypes="aaaaaaaaaaaaaaaaaaaA">
                                      <p:cBhvr>
                                        <p:cTn id="10" dur="3000" fill="hold"/>
                                        <p:tgtEl>
                                          <p:spTgt spid="61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0" y="18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944 -0.32222 C -0.51771 -0.2125 -0.56666 -0.10301 -0.53836 -0.06389 C -0.51041 -0.025 -0.34652 -0.0787 -0.30121 -0.08889 C -0.2559 -0.0993 -0.28559 -0.12291 -0.26666 -0.12639 C -0.24774 -0.13009 -0.22725 -0.12453 -0.1875 -0.10972 C -0.14809 -0.09514 -0.06632 -0.05416 -0.02916 -0.03889 C 0.00747 -0.02361 0.01337 -0.02153 0.03507 -0.01805 C 0.0566 -0.01528 0.07136 -0.01111 0.09914 -0.01805 C 0.12709 -0.025 0.17483 -0.04722 0.20278 -0.05972 C 0.23091 -0.07222 0.24323 -0.0993 0.26684 -0.09305 C 0.29098 -0.0868 0.32049 -0.03958 0.34601 -0.02222 C 0.3717 -0.00486 0.37327 0.0007 0.42032 0.01111 C 0.46736 0.02107 0.57275 0.04097 0.62743 0.04028 C 0.68247 0.03935 0.70677 0.01111 0.7507 0.00695 C 0.79427 0.00278 0.84045 0.0132 0.88889 0.01528 C 0.93768 0.01667 1.00348 0.0257 1.04236 0.01945 C 1.08073 0.0132 1.09983 -0.00903 1.12118 -0.02222 C 1.14271 -0.03541 1.14844 -0.04861 1.17066 -0.05972 C 1.19289 -0.07083 1.21893 -0.08472 1.25452 -0.08889 C 1.29011 -0.09305 1.33646 -0.08889 1.38334 -0.08472 " pathEditMode="relative" rAng="0" ptsTypes="aaaaaaaaaaaaaaaaaaaA">
                                      <p:cBhvr>
                                        <p:cTn id="12" dur="3000" fill="hold"/>
                                        <p:tgtEl>
                                          <p:spTgt spid="61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00" y="18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79 0 C 0.23907 0.10949 0.20834 0.21921 0.22604 0.25833 C 0.24375 0.29722 0.3474 0.24352 0.37604 0.23287 C 0.40469 0.22292 0.38594 0.19931 0.39792 0.19583 C 0.4099 0.19213 0.42292 0.19722 0.44792 0.2125 C 0.47292 0.22708 0.52466 0.26806 0.54792 0.28333 C 0.57136 0.29861 0.575 0.30069 0.58854 0.30417 C 0.60209 0.30694 0.61146 0.31111 0.62917 0.30417 C 0.64688 0.29722 0.67709 0.275 0.6948 0.2625 C 0.7125 0.25 0.72032 0.22292 0.73542 0.2287 C 0.75052 0.23542 0.76927 0.28264 0.78542 0.3 C 0.80157 0.31736 0.80261 0.32292 0.8323 0.33333 C 0.86198 0.34329 0.92865 0.36319 0.96355 0.3625 C 0.99844 0.36157 1.01407 0.33333 1.04167 0.32917 C 1.06927 0.325 1.09844 0.33542 1.12917 0.3375 C 1.1599 0.33889 1.20157 0.34792 1.22605 0.34167 C 1.25052 0.33542 1.2625 0.31319 1.27605 0.3 C 1.28959 0.28681 1.29323 0.27361 1.3073 0.2625 C 1.32136 0.25139 1.33802 0.2375 1.36042 0.23287 C 1.38282 0.2287 1.41216 0.23287 1.44167 0.2375 " pathEditMode="relative" rAng="0" ptsTypes="aaaaaaaaaaaaaaaaaaaA">
                                      <p:cBhvr>
                                        <p:cTn id="14" dur="3000" fill="hold"/>
                                        <p:tgtEl>
                                          <p:spTgt spid="61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00" y="18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6 -0.01111 C -0.07239 0.09861 -0.1 0.2081 -0.08402 0.24722 C -0.06823 0.28611 0.02448 0.23241 0.05018 0.22222 C 0.0757 0.21181 0.05886 0.18819 0.06962 0.18472 C 0.08039 0.18102 0.09202 0.18657 0.11441 0.20139 C 0.13681 0.21597 0.18299 0.25694 0.20382 0.27222 C 0.22483 0.2875 0.22813 0.28958 0.24011 0.29306 C 0.25226 0.29583 0.26059 0.3 0.27657 0.29306 C 0.29236 0.28611 0.31927 0.26389 0.33525 0.25139 C 0.35104 0.23889 0.35799 0.21181 0.37153 0.21806 C 0.38507 0.22431 0.40174 0.27153 0.41632 0.28889 C 0.43073 0.30625 0.4316 0.31181 0.45816 0.32222 C 0.48473 0.33218 0.54427 0.35208 0.57552 0.35139 C 0.60677 0.35046 0.62084 0.32222 0.64549 0.31806 C 0.67014 0.31389 0.69618 0.32431 0.72379 0.32639 C 0.75122 0.32778 0.78854 0.33681 0.81025 0.33056 C 0.83212 0.32431 0.84271 0.30208 0.85486 0.28889 C 0.86702 0.27569 0.87032 0.2625 0.88282 0.25139 C 0.89549 0.24028 0.91042 0.22639 0.93039 0.22222 C 0.95035 0.21806 0.97657 0.22222 1.00313 0.22639 " pathEditMode="relative" rAng="0" ptsTypes="aaaaaaaaaaaaaaaaaaaA">
                                      <p:cBhvr>
                                        <p:cTn id="16" dur="3000" fill="hold"/>
                                        <p:tgtEl>
                                          <p:spTgt spid="61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18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806 -0.36666 C -0.7632 -0.25694 -0.80834 -0.14745 -0.7823 -0.10833 C -0.75625 -0.06944 -0.60434 -0.12314 -0.56233 -0.13333 C -0.52032 -0.14375 -0.54792 -0.16736 -0.53021 -0.17083 C -0.51268 -0.17453 -0.49358 -0.16898 -0.45695 -0.15416 C -0.42032 -0.13958 -0.34445 -0.09861 -0.31042 -0.08333 C -0.27605 -0.06805 -0.27066 -0.06597 -0.2507 -0.0625 C -0.23091 -0.05972 -0.21719 -0.05555 -0.19115 -0.0625 C -0.16528 -0.06944 -0.12101 -0.09166 -0.09497 -0.10416 C -0.0691 -0.11666 -0.05764 -0.14375 -0.03542 -0.1375 C -0.01337 -0.13125 0.01423 -0.08402 0.03784 -0.06666 C 0.06163 -0.0493 0.06302 -0.04375 0.10659 -0.03333 C 0.15 -0.02338 0.24774 -0.00347 0.29895 -0.00416 C 0.35 -0.00509 0.37291 -0.03333 0.41336 -0.0375 C 0.45382 -0.04166 0.49652 -0.03125 0.54166 -0.02916 C 0.5868 -0.02777 0.64791 -0.01875 0.68368 -0.025 C 0.71961 -0.03125 0.73715 -0.05347 0.75711 -0.06666 C 0.77691 -0.07986 0.78229 -0.09305 0.80295 -0.10416 C 0.82343 -0.11527 0.84791 -0.12916 0.88073 -0.13333 C 0.91354 -0.1375 0.95659 -0.13333 1 -0.12916 " pathEditMode="relative" rAng="0" ptsTypes="aaaaaaaaaaaaaaaaaaaA">
                                      <p:cBhvr>
                                        <p:cTn id="18" dur="3000" fill="hold"/>
                                        <p:tgtEl>
                                          <p:spTgt spid="61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00" y="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1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63402 0.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61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1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0868 0.8004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1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28195 0.80185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61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40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54375 0.8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61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1701 0.80046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1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1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43959 0.8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61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1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0.00278 0.7953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61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39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15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15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61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1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615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1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1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53194 0.79907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61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1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0.00903 0.79815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61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39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52361 0.79722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61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39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4"/>
                  </p:tgtEl>
                </p:cond>
              </p:nextCondLst>
            </p:seq>
          </p:childTnLst>
        </p:cTn>
      </p:par>
    </p:tnLst>
    <p:bldLst>
      <p:bldP spid="61516" grpId="0" animBg="1"/>
      <p:bldP spid="61517" grpId="0" animBg="1"/>
      <p:bldP spid="61518" grpId="0" animBg="1"/>
      <p:bldP spid="61519" grpId="0" animBg="1"/>
      <p:bldP spid="61520" grpId="0" animBg="1"/>
      <p:bldP spid="61521" grpId="0" animBg="1"/>
      <p:bldP spid="61522" grpId="0" animBg="1"/>
      <p:bldP spid="61523" grpId="0" animBg="1"/>
      <p:bldP spid="61524" grpId="0" animBg="1"/>
      <p:bldP spid="61525" grpId="0" animBg="1"/>
      <p:bldP spid="61525" grpId="1" animBg="1"/>
      <p:bldP spid="6152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11213"/>
            <a:ext cx="9144000" cy="2147636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LUYỆN TẬP CHUNG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397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11212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11212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914650" y="3500271"/>
            <a:ext cx="559469" cy="4782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2914650" y="3473940"/>
            <a:ext cx="559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  </a:t>
            </a:r>
            <a:r>
              <a:rPr lang="en-US" sz="3000" b="1">
                <a:solidFill>
                  <a:srgbClr val="FF0000"/>
                </a:solidFill>
              </a:rPr>
              <a:t>5</a:t>
            </a:r>
            <a:endParaRPr lang="en-US" sz="2700" b="1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23674" y="4754562"/>
            <a:ext cx="550444" cy="4602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</a:rPr>
              <a:t>9</a:t>
            </a:r>
            <a:endParaRPr lang="en-US" sz="3300"/>
          </a:p>
        </p:txBody>
      </p:sp>
      <p:sp>
        <p:nvSpPr>
          <p:cNvPr id="12" name="Rounded Rectangle 11"/>
          <p:cNvSpPr/>
          <p:nvPr/>
        </p:nvSpPr>
        <p:spPr>
          <a:xfrm>
            <a:off x="7480634" y="4754562"/>
            <a:ext cx="550444" cy="4602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</a:rPr>
              <a:t>1</a:t>
            </a:r>
            <a:endParaRPr lang="en-US" sz="3000"/>
          </a:p>
        </p:txBody>
      </p:sp>
      <p:sp>
        <p:nvSpPr>
          <p:cNvPr id="13" name="Rounded Rectangle 12"/>
          <p:cNvSpPr/>
          <p:nvPr/>
        </p:nvSpPr>
        <p:spPr>
          <a:xfrm>
            <a:off x="7453563" y="3500270"/>
            <a:ext cx="550444" cy="4602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</a:rPr>
              <a:t>8</a:t>
            </a:r>
            <a:endParaRPr lang="en-US" sz="3000"/>
          </a:p>
        </p:txBody>
      </p:sp>
      <p:sp>
        <p:nvSpPr>
          <p:cNvPr id="14" name="Rounded Rectangle 13"/>
          <p:cNvSpPr/>
          <p:nvPr/>
        </p:nvSpPr>
        <p:spPr>
          <a:xfrm>
            <a:off x="7453563" y="2282073"/>
            <a:ext cx="550444" cy="4602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</a:rPr>
              <a:t>4</a:t>
            </a:r>
            <a:endParaRPr lang="en-US" sz="3300"/>
          </a:p>
        </p:txBody>
      </p:sp>
    </p:spTree>
    <p:extLst>
      <p:ext uri="{BB962C8B-B14F-4D97-AF65-F5344CB8AC3E}">
        <p14:creationId xmlns:p14="http://schemas.microsoft.com/office/powerpoint/2010/main" val="17805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212"/>
            <a:ext cx="91440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14350" y="5530599"/>
            <a:ext cx="496303" cy="3158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52772" y="5530599"/>
            <a:ext cx="496303" cy="3158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60782" y="5530599"/>
            <a:ext cx="496303" cy="3158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968792" y="5530599"/>
            <a:ext cx="496303" cy="3158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8098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213"/>
            <a:ext cx="9144000" cy="514349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752223" y="3175416"/>
            <a:ext cx="442161" cy="406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82063" y="4718466"/>
            <a:ext cx="442161" cy="406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969165" y="4470312"/>
            <a:ext cx="442161" cy="406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42260" y="3716837"/>
            <a:ext cx="442161" cy="406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01904" y="4718466"/>
            <a:ext cx="442161" cy="406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14285" y="3474702"/>
            <a:ext cx="442161" cy="406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6930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" y="-1"/>
            <a:ext cx="9021233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7250" y="972894"/>
            <a:ext cx="4738118" cy="1730773"/>
          </a:xfrm>
          <a:prstGeom prst="rect">
            <a:avLst/>
          </a:prstGeom>
          <a:noFill/>
        </p:spPr>
        <p:txBody>
          <a:bodyPr wrap="none" lIns="90212" tIns="45106" rIns="90212" bIns="45106">
            <a:spAutoFit/>
          </a:bodyPr>
          <a:lstStyle/>
          <a:p>
            <a:pPr algn="ctr"/>
            <a:r>
              <a:rPr lang="en-US" sz="533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33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1292" y="7174030"/>
            <a:ext cx="601416" cy="601416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1070" y="7174027"/>
            <a:ext cx="601416" cy="60141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234" y="-1"/>
            <a:ext cx="9021233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969" y="4801625"/>
            <a:ext cx="1952682" cy="1405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3 L -0.99375 3.33333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62" y="-4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8542 0.01389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71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11213"/>
            <a:ext cx="9143999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67913" y="3040063"/>
            <a:ext cx="550445" cy="34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627519" y="5539623"/>
            <a:ext cx="496303" cy="3248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6775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11213"/>
            <a:ext cx="9144000" cy="2147636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LUYỆN TẬP CHUNG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948299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931" y="2466439"/>
            <a:ext cx="2474552" cy="1099939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406719" y="3618144"/>
            <a:ext cx="2045043" cy="369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799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1799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sz="1799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799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sz="1799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&gt;; &lt;; =</a:t>
            </a:r>
          </a:p>
        </p:txBody>
      </p:sp>
      <p:pic>
        <p:nvPicPr>
          <p:cNvPr id="1026" name="Picture 2" descr="F:\AAA-PDF-SGK\B6-LT3-1.png"/>
          <p:cNvPicPr>
            <a:picLocks noChangeAspect="1" noChangeArrowheads="1"/>
          </p:cNvPicPr>
          <p:nvPr/>
        </p:nvPicPr>
        <p:blipFill>
          <a:blip r:embed="rId3"/>
          <a:srcRect l="24536" t="16363" r="13495" b="75452"/>
          <a:stretch>
            <a:fillRect/>
          </a:stretch>
        </p:blipFill>
        <p:spPr bwMode="auto">
          <a:xfrm>
            <a:off x="2871223" y="3073265"/>
            <a:ext cx="5129216" cy="914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27" y="1400441"/>
            <a:ext cx="1672771" cy="743548"/>
          </a:xfrm>
          <a:prstGeom prst="rect">
            <a:avLst/>
          </a:prstGeom>
          <a:noFill/>
        </p:spPr>
      </p:pic>
      <p:grpSp>
        <p:nvGrpSpPr>
          <p:cNvPr id="2" name="Group 50"/>
          <p:cNvGrpSpPr/>
          <p:nvPr/>
        </p:nvGrpSpPr>
        <p:grpSpPr>
          <a:xfrm>
            <a:off x="3948088" y="2863813"/>
            <a:ext cx="516474" cy="584572"/>
            <a:chOff x="3720858" y="1700517"/>
            <a:chExt cx="516653" cy="584775"/>
          </a:xfrm>
        </p:grpSpPr>
        <p:sp>
          <p:nvSpPr>
            <p:cNvPr id="25" name="Rounded Rectangle 24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0779" y="1700517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>
                  <a:latin typeface="Lato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80471" y="2841890"/>
            <a:ext cx="452211" cy="645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="1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70249" y="2841890"/>
            <a:ext cx="452211" cy="645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="1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1622735" y="2863813"/>
            <a:ext cx="516474" cy="584572"/>
            <a:chOff x="1394698" y="1700517"/>
            <a:chExt cx="516653" cy="584775"/>
          </a:xfrm>
        </p:grpSpPr>
        <p:sp>
          <p:nvSpPr>
            <p:cNvPr id="29" name="Rounded Rectangle 28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2755" y="1700517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>
                  <a:latin typeface="Lato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51124" y="2841890"/>
            <a:ext cx="452211" cy="645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44895" y="2841890"/>
            <a:ext cx="452211" cy="645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="1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6275288" y="2863813"/>
            <a:ext cx="516474" cy="584572"/>
            <a:chOff x="6048866" y="1700517"/>
            <a:chExt cx="516653" cy="584775"/>
          </a:xfrm>
        </p:grpSpPr>
        <p:sp>
          <p:nvSpPr>
            <p:cNvPr id="33" name="Rounded Rectangle 32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651" y="1700517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>
                  <a:latin typeface="Lato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802080" y="2841890"/>
            <a:ext cx="452211" cy="645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97447" y="2841890"/>
            <a:ext cx="452211" cy="645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grpSp>
        <p:nvGrpSpPr>
          <p:cNvPr id="5" name="Group 52"/>
          <p:cNvGrpSpPr/>
          <p:nvPr/>
        </p:nvGrpSpPr>
        <p:grpSpPr>
          <a:xfrm>
            <a:off x="3948085" y="4088996"/>
            <a:ext cx="516473" cy="584572"/>
            <a:chOff x="3720856" y="2926126"/>
            <a:chExt cx="516652" cy="584775"/>
          </a:xfrm>
        </p:grpSpPr>
        <p:sp>
          <p:nvSpPr>
            <p:cNvPr id="38" name="Rounded Rectangle 37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777" y="2926126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>
                  <a:latin typeface="Lato"/>
                </a:rPr>
                <a:t>?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480470" y="4080246"/>
            <a:ext cx="452211" cy="645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="1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70247" y="4080246"/>
            <a:ext cx="452211" cy="645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="1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1622730" y="4088990"/>
            <a:ext cx="516473" cy="584572"/>
            <a:chOff x="1394693" y="2926120"/>
            <a:chExt cx="516652" cy="584775"/>
          </a:xfrm>
        </p:grpSpPr>
        <p:sp>
          <p:nvSpPr>
            <p:cNvPr id="42" name="Rounded Rectangle 41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04614" y="2926120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>
                  <a:latin typeface="Lato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155113" y="4080246"/>
            <a:ext cx="452211" cy="645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="1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43028" y="4080246"/>
            <a:ext cx="452211" cy="645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="1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6275283" y="4088989"/>
            <a:ext cx="516474" cy="584572"/>
            <a:chOff x="6048861" y="2926119"/>
            <a:chExt cx="516653" cy="584775"/>
          </a:xfrm>
        </p:grpSpPr>
        <p:sp>
          <p:nvSpPr>
            <p:cNvPr id="46" name="Rounded Rectangle 4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835" y="2926119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>
                  <a:latin typeface="Lato"/>
                </a:rPr>
                <a:t>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551594" y="4080246"/>
            <a:ext cx="719820" cy="645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="1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97447" y="4080246"/>
            <a:ext cx="452211" cy="645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="1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48088" y="2872863"/>
            <a:ext cx="516474" cy="584572"/>
            <a:chOff x="3720858" y="1709570"/>
            <a:chExt cx="516653" cy="584775"/>
          </a:xfrm>
        </p:grpSpPr>
        <p:sp>
          <p:nvSpPr>
            <p:cNvPr id="51" name="Rounded Rectangle 50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0779" y="1709570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chemeClr val="bg1"/>
                  </a:solidFill>
                  <a:latin typeface="Lato"/>
                </a:rPr>
                <a:t>&lt;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22735" y="2872863"/>
            <a:ext cx="516474" cy="584572"/>
            <a:chOff x="1394698" y="1709570"/>
            <a:chExt cx="516653" cy="584775"/>
          </a:xfrm>
        </p:grpSpPr>
        <p:sp>
          <p:nvSpPr>
            <p:cNvPr id="54" name="Rounded Rectangle 53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2755" y="1709570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chemeClr val="bg1"/>
                  </a:solidFill>
                  <a:latin typeface="Lato"/>
                </a:rPr>
                <a:t>&lt;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75288" y="2872863"/>
            <a:ext cx="516474" cy="584572"/>
            <a:chOff x="6048866" y="1709570"/>
            <a:chExt cx="516653" cy="584775"/>
          </a:xfrm>
        </p:grpSpPr>
        <p:sp>
          <p:nvSpPr>
            <p:cNvPr id="57" name="Rounded Rectangle 56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9704" y="1709570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chemeClr val="bg1"/>
                  </a:solidFill>
                  <a:latin typeface="Lato"/>
                </a:rPr>
                <a:t>=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948085" y="4098046"/>
            <a:ext cx="516473" cy="584572"/>
            <a:chOff x="3720856" y="2935179"/>
            <a:chExt cx="516652" cy="584775"/>
          </a:xfrm>
        </p:grpSpPr>
        <p:sp>
          <p:nvSpPr>
            <p:cNvPr id="60" name="Rounded Rectangle 59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8883" y="2935179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chemeClr val="bg1"/>
                  </a:solidFill>
                  <a:latin typeface="Lato"/>
                </a:rPr>
                <a:t>&gt;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2730" y="4098040"/>
            <a:ext cx="516473" cy="584572"/>
            <a:chOff x="1394693" y="2935173"/>
            <a:chExt cx="516652" cy="584775"/>
          </a:xfrm>
        </p:grpSpPr>
        <p:sp>
          <p:nvSpPr>
            <p:cNvPr id="63" name="Rounded Rectangle 62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22720" y="2935173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chemeClr val="bg1"/>
                  </a:solidFill>
                  <a:latin typeface="Lato"/>
                </a:rPr>
                <a:t>&gt;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275283" y="4098039"/>
            <a:ext cx="516474" cy="584572"/>
            <a:chOff x="6048861" y="2935172"/>
            <a:chExt cx="516653" cy="584775"/>
          </a:xfrm>
        </p:grpSpPr>
        <p:sp>
          <p:nvSpPr>
            <p:cNvPr id="66" name="Rounded Rectangle 6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6888" y="2935172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chemeClr val="bg1"/>
                  </a:solidFill>
                  <a:latin typeface="Lato"/>
                </a:rPr>
                <a:t>&gt;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54941" y="2214370"/>
            <a:ext cx="2045043" cy="369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7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17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sz="17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7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sz="17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&gt;; &lt;; =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B6-LT3-2.png"/>
          <p:cNvPicPr>
            <a:picLocks noChangeAspect="1" noChangeArrowheads="1"/>
          </p:cNvPicPr>
          <p:nvPr/>
        </p:nvPicPr>
        <p:blipFill>
          <a:blip r:embed="rId2" cstate="print"/>
          <a:srcRect l="17175" t="29090" r="8588" b="8182"/>
          <a:stretch>
            <a:fillRect/>
          </a:stretch>
        </p:blipFill>
        <p:spPr bwMode="auto">
          <a:xfrm>
            <a:off x="2577674" y="732837"/>
            <a:ext cx="4328772" cy="4936046"/>
          </a:xfrm>
          <a:prstGeom prst="rect">
            <a:avLst/>
          </a:prstGeom>
          <a:noFill/>
        </p:spPr>
      </p:pic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931" y="2466439"/>
            <a:ext cx="2474552" cy="1099939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33730" y="3618144"/>
            <a:ext cx="2246951" cy="369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799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sz="1799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sz="1799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799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sz="1799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799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endParaRPr lang="en-GB" sz="1799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868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23" y="1434846"/>
            <a:ext cx="1672771" cy="743548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3072" y="2808505"/>
            <a:ext cx="718208" cy="4314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99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9704" y="2808505"/>
            <a:ext cx="5416256" cy="202970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955322" y="3531399"/>
            <a:ext cx="412149" cy="584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99" b="1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85023" y="3518012"/>
            <a:ext cx="421764" cy="584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99" b="1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62141" y="3532420"/>
            <a:ext cx="424968" cy="584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99" b="1" dirty="0">
                <a:solidFill>
                  <a:srgbClr val="3B6BDD"/>
                </a:solidFill>
                <a:latin typeface="Lato"/>
              </a:rPr>
              <a:t>&lt;</a:t>
            </a:r>
          </a:p>
        </p:txBody>
      </p:sp>
      <p:pic>
        <p:nvPicPr>
          <p:cNvPr id="26" name="Picture 3" descr="F:\AAA-LÀM ẢNH SLIDE\Bai6-LT3-2(10).png"/>
          <p:cNvPicPr>
            <a:picLocks noChangeAspect="1" noChangeArrowheads="1"/>
          </p:cNvPicPr>
          <p:nvPr/>
        </p:nvPicPr>
        <p:blipFill>
          <a:blip r:embed="rId4" cstate="print"/>
          <a:srcRect l="20819" b="18032"/>
          <a:stretch>
            <a:fillRect/>
          </a:stretch>
        </p:blipFill>
        <p:spPr bwMode="auto">
          <a:xfrm>
            <a:off x="2153779" y="2941705"/>
            <a:ext cx="1043878" cy="832694"/>
          </a:xfrm>
          <a:prstGeom prst="rect">
            <a:avLst/>
          </a:prstGeom>
          <a:noFill/>
        </p:spPr>
      </p:pic>
      <p:pic>
        <p:nvPicPr>
          <p:cNvPr id="27" name="Picture 4" descr="F:\AAA-LÀM ẢNH SLIDE\Bai6-LT3-2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5461" y="3799455"/>
            <a:ext cx="897082" cy="973218"/>
          </a:xfrm>
          <a:prstGeom prst="rect">
            <a:avLst/>
          </a:prstGeom>
          <a:noFill/>
        </p:spPr>
      </p:pic>
      <p:pic>
        <p:nvPicPr>
          <p:cNvPr id="28" name="Picture 5" descr="F:\AAA-LÀM ẢNH SLIDE\Bai6-LT3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4469" y="3529707"/>
            <a:ext cx="817277" cy="356951"/>
          </a:xfrm>
          <a:prstGeom prst="rect">
            <a:avLst/>
          </a:prstGeom>
          <a:noFill/>
        </p:spPr>
      </p:pic>
      <p:pic>
        <p:nvPicPr>
          <p:cNvPr id="29" name="Picture 6" descr="F:\AAA-LÀM ẢNH SLIDE\Bai6-LT3-2(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2834" y="4147659"/>
            <a:ext cx="1057602" cy="334863"/>
          </a:xfrm>
          <a:prstGeom prst="rect">
            <a:avLst/>
          </a:prstGeom>
          <a:noFill/>
        </p:spPr>
      </p:pic>
      <p:pic>
        <p:nvPicPr>
          <p:cNvPr id="30" name="Picture 7" descr="F:\AAA-LÀM ẢNH SLIDE\Bai6-LT3-2(7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11951" y="3098100"/>
            <a:ext cx="703301" cy="56016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36814" y="2308847"/>
            <a:ext cx="1277470" cy="369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sz="17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sz="17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sz="1799" dirty="0">
              <a:solidFill>
                <a:srgbClr val="405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954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233" y="2919502"/>
            <a:ext cx="5416256" cy="2029708"/>
          </a:xfrm>
          <a:prstGeom prst="rect">
            <a:avLst/>
          </a:prstGeom>
          <a:noFill/>
        </p:spPr>
      </p:pic>
      <p:pic>
        <p:nvPicPr>
          <p:cNvPr id="3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370" y="3462860"/>
            <a:ext cx="701331" cy="571291"/>
          </a:xfrm>
          <a:prstGeom prst="rect">
            <a:avLst/>
          </a:prstGeom>
          <a:noFill/>
        </p:spPr>
      </p:pic>
      <p:pic>
        <p:nvPicPr>
          <p:cNvPr id="4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4914" y="4227675"/>
            <a:ext cx="442916" cy="549615"/>
          </a:xfrm>
          <a:prstGeom prst="rect">
            <a:avLst/>
          </a:prstGeom>
          <a:noFill/>
        </p:spPr>
      </p:pic>
      <p:pic>
        <p:nvPicPr>
          <p:cNvPr id="4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4820" y="3078957"/>
            <a:ext cx="564620" cy="390677"/>
          </a:xfrm>
          <a:prstGeom prst="rect">
            <a:avLst/>
          </a:prstGeom>
          <a:noFill/>
        </p:spPr>
      </p:pic>
      <p:pic>
        <p:nvPicPr>
          <p:cNvPr id="4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1233" y="3576694"/>
            <a:ext cx="450142" cy="561843"/>
          </a:xfrm>
          <a:prstGeom prst="rect">
            <a:avLst/>
          </a:prstGeom>
          <a:noFill/>
        </p:spPr>
      </p:pic>
      <p:pic>
        <p:nvPicPr>
          <p:cNvPr id="43" name="Picture 6" descr="F:\AAA-LÀM ẢNH SLIDE\Bai6-LT3-2(1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5229" y="2968438"/>
            <a:ext cx="567400" cy="588519"/>
          </a:xfrm>
          <a:prstGeom prst="rect">
            <a:avLst/>
          </a:prstGeom>
          <a:noFill/>
        </p:spPr>
      </p:pic>
      <p:pic>
        <p:nvPicPr>
          <p:cNvPr id="4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8" cstate="print"/>
          <a:srcRect l="23362" b="20229"/>
          <a:stretch>
            <a:fillRect/>
          </a:stretch>
        </p:blipFill>
        <p:spPr bwMode="auto">
          <a:xfrm>
            <a:off x="3458089" y="4279117"/>
            <a:ext cx="718762" cy="576493"/>
          </a:xfrm>
          <a:prstGeom prst="rect">
            <a:avLst/>
          </a:prstGeom>
          <a:noFill/>
        </p:spPr>
      </p:pic>
      <p:pic>
        <p:nvPicPr>
          <p:cNvPr id="4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28070" y="4214258"/>
            <a:ext cx="602411" cy="653538"/>
          </a:xfrm>
          <a:prstGeom prst="rect">
            <a:avLst/>
          </a:prstGeom>
          <a:noFill/>
        </p:spPr>
      </p:pic>
      <p:pic>
        <p:nvPicPr>
          <p:cNvPr id="46" name="Picture 9" descr="F:\AAA-LÀM ẢNH SLIDE\Bai6-LT3-2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00885" y="4337216"/>
            <a:ext cx="600996" cy="479013"/>
          </a:xfrm>
          <a:prstGeom prst="rect">
            <a:avLst/>
          </a:prstGeom>
          <a:noFill/>
        </p:spPr>
      </p:pic>
      <p:pic>
        <p:nvPicPr>
          <p:cNvPr id="47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74022" y="3949374"/>
            <a:ext cx="904471" cy="283391"/>
          </a:xfrm>
          <a:prstGeom prst="rect">
            <a:avLst/>
          </a:prstGeom>
          <a:noFill/>
        </p:spPr>
      </p:pic>
      <p:pic>
        <p:nvPicPr>
          <p:cNvPr id="48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99147" y="3120091"/>
            <a:ext cx="701410" cy="304961"/>
          </a:xfrm>
          <a:prstGeom prst="rect">
            <a:avLst/>
          </a:prstGeom>
          <a:noFill/>
        </p:spPr>
      </p:pic>
      <p:pic>
        <p:nvPicPr>
          <p:cNvPr id="49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3448" y="4396187"/>
            <a:ext cx="701410" cy="305705"/>
          </a:xfrm>
          <a:prstGeom prst="rect">
            <a:avLst/>
          </a:prstGeom>
          <a:noFill/>
        </p:spPr>
      </p:pic>
      <p:pic>
        <p:nvPicPr>
          <p:cNvPr id="50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30144" y="3524275"/>
            <a:ext cx="602485" cy="478269"/>
          </a:xfrm>
          <a:prstGeom prst="rect">
            <a:avLst/>
          </a:prstGeom>
          <a:noFill/>
        </p:spPr>
      </p:pic>
      <p:pic>
        <p:nvPicPr>
          <p:cNvPr id="51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85307" y="3258375"/>
            <a:ext cx="905213" cy="285622"/>
          </a:xfrm>
          <a:prstGeom prst="rect">
            <a:avLst/>
          </a:prstGeom>
          <a:noFill/>
        </p:spPr>
      </p:pic>
      <p:grpSp>
        <p:nvGrpSpPr>
          <p:cNvPr id="58" name="Group 57"/>
          <p:cNvGrpSpPr/>
          <p:nvPr/>
        </p:nvGrpSpPr>
        <p:grpSpPr>
          <a:xfrm>
            <a:off x="3968561" y="3631981"/>
            <a:ext cx="388827" cy="584444"/>
            <a:chOff x="2715904" y="2540797"/>
            <a:chExt cx="388962" cy="584647"/>
          </a:xfrm>
        </p:grpSpPr>
        <p:sp>
          <p:nvSpPr>
            <p:cNvPr id="59" name="Rounded Rectangle 58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21099" y="2540797"/>
              <a:ext cx="373820" cy="584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019074" y="3630473"/>
            <a:ext cx="375184" cy="584444"/>
            <a:chOff x="3766782" y="2539288"/>
            <a:chExt cx="375314" cy="584647"/>
          </a:xfrm>
        </p:grpSpPr>
        <p:sp>
          <p:nvSpPr>
            <p:cNvPr id="62" name="Rounded Rectangle 61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67563" y="2539288"/>
              <a:ext cx="373820" cy="584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493819" y="3696768"/>
            <a:ext cx="382004" cy="461377"/>
            <a:chOff x="3241344" y="2605607"/>
            <a:chExt cx="382137" cy="461537"/>
          </a:xfrm>
        </p:grpSpPr>
        <p:sp>
          <p:nvSpPr>
            <p:cNvPr id="65" name="Oval 64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267727" y="2605607"/>
              <a:ext cx="325730" cy="461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99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58965" y="3631981"/>
            <a:ext cx="421764" cy="584444"/>
            <a:chOff x="2706305" y="2540797"/>
            <a:chExt cx="421910" cy="584647"/>
          </a:xfrm>
        </p:grpSpPr>
        <p:sp>
          <p:nvSpPr>
            <p:cNvPr id="68" name="Rounded Rectangle 67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06305" y="2540797"/>
              <a:ext cx="421910" cy="584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998244" y="3630473"/>
            <a:ext cx="421764" cy="584444"/>
            <a:chOff x="3745945" y="2539288"/>
            <a:chExt cx="421910" cy="584647"/>
          </a:xfrm>
        </p:grpSpPr>
        <p:sp>
          <p:nvSpPr>
            <p:cNvPr id="71" name="Rounded Rectangle 70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45945" y="2539288"/>
              <a:ext cx="421910" cy="584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493819" y="3703590"/>
            <a:ext cx="382004" cy="461505"/>
            <a:chOff x="3241344" y="2612431"/>
            <a:chExt cx="382137" cy="461665"/>
          </a:xfrm>
        </p:grpSpPr>
        <p:sp>
          <p:nvSpPr>
            <p:cNvPr id="74" name="Oval 73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58131" y="2612431"/>
              <a:ext cx="3642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5323" y="1434846"/>
            <a:ext cx="1672771" cy="743548"/>
          </a:xfrm>
          <a:prstGeom prst="rect">
            <a:avLst/>
          </a:prstGeom>
          <a:noFill/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3072" y="2808505"/>
            <a:ext cx="718208" cy="4314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99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36814" y="2308847"/>
            <a:ext cx="1277470" cy="369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sz="17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sz="17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sz="1799" dirty="0">
              <a:solidFill>
                <a:srgbClr val="405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395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4650" y="2971734"/>
            <a:ext cx="6549392" cy="2454344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/>
        </p:nvGrpSpPr>
        <p:grpSpPr>
          <a:xfrm>
            <a:off x="3736924" y="3887998"/>
            <a:ext cx="465664" cy="584444"/>
            <a:chOff x="3769744" y="2401349"/>
            <a:chExt cx="465826" cy="584647"/>
          </a:xfrm>
        </p:grpSpPr>
        <p:sp>
          <p:nvSpPr>
            <p:cNvPr id="70" name="Rounded Rectangle 69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807902" y="2401349"/>
              <a:ext cx="373820" cy="584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993066" y="3893751"/>
            <a:ext cx="465664" cy="584444"/>
            <a:chOff x="5026322" y="2407104"/>
            <a:chExt cx="465826" cy="584647"/>
          </a:xfrm>
        </p:grpSpPr>
        <p:sp>
          <p:nvSpPr>
            <p:cNvPr id="72" name="Rounded Rectangle 7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081732" y="2407104"/>
              <a:ext cx="373820" cy="584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75056" y="3955260"/>
            <a:ext cx="457041" cy="464185"/>
            <a:chOff x="4408097" y="2468635"/>
            <a:chExt cx="457200" cy="464346"/>
          </a:xfrm>
        </p:grpSpPr>
        <p:sp>
          <p:nvSpPr>
            <p:cNvPr id="74" name="Oval 7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71575" y="2468635"/>
              <a:ext cx="325730" cy="461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99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751303" y="3897003"/>
            <a:ext cx="465664" cy="584444"/>
            <a:chOff x="3769744" y="2387347"/>
            <a:chExt cx="465826" cy="584647"/>
          </a:xfrm>
        </p:grpSpPr>
        <p:sp>
          <p:nvSpPr>
            <p:cNvPr id="95" name="Rounded Rectangle 9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785513" y="2387347"/>
              <a:ext cx="421910" cy="5846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007445" y="3898466"/>
            <a:ext cx="465664" cy="584444"/>
            <a:chOff x="5026322" y="2388810"/>
            <a:chExt cx="465826" cy="584647"/>
          </a:xfrm>
        </p:grpSpPr>
        <p:sp>
          <p:nvSpPr>
            <p:cNvPr id="98" name="Rounded Rectangle 97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33422" y="2388810"/>
              <a:ext cx="421910" cy="5846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389435" y="3965265"/>
            <a:ext cx="457041" cy="477182"/>
            <a:chOff x="4408097" y="2455633"/>
            <a:chExt cx="457200" cy="477348"/>
          </a:xfrm>
        </p:grpSpPr>
        <p:sp>
          <p:nvSpPr>
            <p:cNvPr id="101" name="Oval 100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432399" y="2455633"/>
              <a:ext cx="36420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&lt;</a:t>
              </a:r>
            </a:p>
          </p:txBody>
        </p:sp>
      </p:grpSp>
      <p:pic>
        <p:nvPicPr>
          <p:cNvPr id="10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31922" y="3240477"/>
            <a:ext cx="756254" cy="616029"/>
          </a:xfrm>
          <a:prstGeom prst="rect">
            <a:avLst/>
          </a:prstGeom>
          <a:noFill/>
        </p:spPr>
      </p:pic>
      <p:pic>
        <p:nvPicPr>
          <p:cNvPr id="104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6682" y="3902910"/>
            <a:ext cx="477602" cy="592656"/>
          </a:xfrm>
          <a:prstGeom prst="rect">
            <a:avLst/>
          </a:prstGeom>
          <a:noFill/>
        </p:spPr>
      </p:pic>
      <p:pic>
        <p:nvPicPr>
          <p:cNvPr id="105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692322" y="4714775"/>
            <a:ext cx="608837" cy="421273"/>
          </a:xfrm>
          <a:prstGeom prst="rect">
            <a:avLst/>
          </a:prstGeom>
          <a:noFill/>
        </p:spPr>
      </p:pic>
      <p:pic>
        <p:nvPicPr>
          <p:cNvPr id="106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4629" y="4680013"/>
            <a:ext cx="485393" cy="605843"/>
          </a:xfrm>
          <a:prstGeom prst="rect">
            <a:avLst/>
          </a:prstGeom>
          <a:noFill/>
        </p:spPr>
      </p:pic>
      <p:pic>
        <p:nvPicPr>
          <p:cNvPr id="10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3538" r="2716" b="21063"/>
          <a:stretch>
            <a:fillRect/>
          </a:stretch>
        </p:blipFill>
        <p:spPr bwMode="auto">
          <a:xfrm flipH="1">
            <a:off x="3470807" y="3176483"/>
            <a:ext cx="745803" cy="615146"/>
          </a:xfrm>
          <a:prstGeom prst="rect">
            <a:avLst/>
          </a:prstGeom>
          <a:noFill/>
        </p:spPr>
      </p:pic>
      <p:pic>
        <p:nvPicPr>
          <p:cNvPr id="10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4864" y="3070909"/>
            <a:ext cx="649587" cy="704718"/>
          </a:xfrm>
          <a:prstGeom prst="rect">
            <a:avLst/>
          </a:prstGeom>
          <a:noFill/>
        </p:spPr>
      </p:pic>
      <p:pic>
        <p:nvPicPr>
          <p:cNvPr id="109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99203" y="3849476"/>
            <a:ext cx="652325" cy="677244"/>
          </a:xfrm>
          <a:prstGeom prst="rect">
            <a:avLst/>
          </a:prstGeom>
          <a:noFill/>
        </p:spPr>
      </p:pic>
      <p:pic>
        <p:nvPicPr>
          <p:cNvPr id="110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25954" y="4712761"/>
            <a:ext cx="649131" cy="449153"/>
          </a:xfrm>
          <a:prstGeom prst="rect">
            <a:avLst/>
          </a:prstGeom>
          <a:noFill/>
        </p:spPr>
      </p:pic>
      <p:pic>
        <p:nvPicPr>
          <p:cNvPr id="111" name="Picture 4" descr="F:\AAA-LÀM ẢNH SLIDE\Bai6-LT3-2(9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77698" y="3676498"/>
            <a:ext cx="866984" cy="274509"/>
          </a:xfrm>
          <a:prstGeom prst="rect">
            <a:avLst/>
          </a:prstGeom>
          <a:noFill/>
        </p:spPr>
      </p:pic>
      <p:pic>
        <p:nvPicPr>
          <p:cNvPr id="112" name="Picture 5" descr="F:\AAA-LÀM ẢNH SLIDE\Bai6-LT3-2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7027745" y="3309724"/>
            <a:ext cx="658574" cy="278130"/>
          </a:xfrm>
          <a:prstGeom prst="rect">
            <a:avLst/>
          </a:prstGeom>
          <a:noFill/>
        </p:spPr>
      </p:pic>
      <p:pic>
        <p:nvPicPr>
          <p:cNvPr id="113" name="Picture 6" descr="F:\AAA-LÀM ẢNH SLIDE\Bai6-LT3-2(2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5780090" y="4035599"/>
            <a:ext cx="686535" cy="547188"/>
          </a:xfrm>
          <a:prstGeom prst="rect">
            <a:avLst/>
          </a:prstGeom>
          <a:noFill/>
        </p:spPr>
      </p:pic>
      <p:pic>
        <p:nvPicPr>
          <p:cNvPr id="114" name="Picture 7" descr="F:\AAA-LÀM ẢNH SLIDE\Bai6-LT3-2(3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6560491" y="4561845"/>
            <a:ext cx="880746" cy="275957"/>
          </a:xfrm>
          <a:prstGeom prst="rect">
            <a:avLst/>
          </a:prstGeom>
          <a:noFill/>
        </p:spPr>
      </p:pic>
      <p:pic>
        <p:nvPicPr>
          <p:cNvPr id="115" name="Picture 8" descr="F:\AAA-LÀM ẢNH SLIDE\Bai6-LT3-2(4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4940683" y="3469499"/>
            <a:ext cx="635664" cy="276376"/>
          </a:xfrm>
          <a:prstGeom prst="rect">
            <a:avLst/>
          </a:prstGeom>
          <a:noFill/>
        </p:spPr>
      </p:pic>
      <p:pic>
        <p:nvPicPr>
          <p:cNvPr id="11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5746163" y="3243241"/>
            <a:ext cx="930114" cy="253414"/>
          </a:xfrm>
          <a:prstGeom prst="rect">
            <a:avLst/>
          </a:prstGeom>
          <a:noFill/>
        </p:spPr>
      </p:pic>
      <p:pic>
        <p:nvPicPr>
          <p:cNvPr id="11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5226434" y="4652615"/>
            <a:ext cx="652973" cy="518349"/>
          </a:xfrm>
          <a:prstGeom prst="rect">
            <a:avLst/>
          </a:prstGeom>
          <a:noFill/>
        </p:spPr>
      </p:pic>
      <p:pic>
        <p:nvPicPr>
          <p:cNvPr id="11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38108" y="4061636"/>
            <a:ext cx="576541" cy="459205"/>
          </a:xfrm>
          <a:prstGeom prst="rect">
            <a:avLst/>
          </a:prstGeom>
          <a:noFill/>
        </p:spPr>
      </p:pic>
      <p:pic>
        <p:nvPicPr>
          <p:cNvPr id="11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095308" y="4980908"/>
            <a:ext cx="896234" cy="253325"/>
          </a:xfrm>
          <a:prstGeom prst="rect">
            <a:avLst/>
          </a:prstGeom>
          <a:noFill/>
        </p:spPr>
      </p:pic>
      <p:pic>
        <p:nvPicPr>
          <p:cNvPr id="4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5323" y="1434846"/>
            <a:ext cx="1672771" cy="743548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236814" y="2308847"/>
            <a:ext cx="1277470" cy="369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sz="17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sz="17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sz="1799" dirty="0">
              <a:solidFill>
                <a:srgbClr val="40505E"/>
              </a:solidFill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06442" y="2971734"/>
            <a:ext cx="718208" cy="4314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99" dirty="0"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3826650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2175" y="2889716"/>
            <a:ext cx="6549392" cy="2454344"/>
          </a:xfrm>
          <a:prstGeom prst="rect">
            <a:avLst/>
          </a:prstGeom>
          <a:noFill/>
        </p:spPr>
      </p:pic>
      <p:pic>
        <p:nvPicPr>
          <p:cNvPr id="3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7461" y="4636432"/>
            <a:ext cx="708410" cy="577056"/>
          </a:xfrm>
          <a:prstGeom prst="rect">
            <a:avLst/>
          </a:prstGeom>
          <a:noFill/>
        </p:spPr>
      </p:pic>
      <p:pic>
        <p:nvPicPr>
          <p:cNvPr id="35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4207" y="3820892"/>
            <a:ext cx="477602" cy="592656"/>
          </a:xfrm>
          <a:prstGeom prst="rect">
            <a:avLst/>
          </a:prstGeom>
          <a:noFill/>
        </p:spPr>
      </p:pic>
      <p:pic>
        <p:nvPicPr>
          <p:cNvPr id="36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235211" y="3917783"/>
            <a:ext cx="608837" cy="421273"/>
          </a:xfrm>
          <a:prstGeom prst="rect">
            <a:avLst/>
          </a:prstGeom>
          <a:noFill/>
        </p:spPr>
      </p:pic>
      <p:pic>
        <p:nvPicPr>
          <p:cNvPr id="37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6231" y="3050390"/>
            <a:ext cx="485393" cy="605843"/>
          </a:xfrm>
          <a:prstGeom prst="rect">
            <a:avLst/>
          </a:prstGeom>
          <a:noFill/>
        </p:spPr>
      </p:pic>
      <p:pic>
        <p:nvPicPr>
          <p:cNvPr id="38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1727" r="1811" b="21063"/>
          <a:stretch>
            <a:fillRect/>
          </a:stretch>
        </p:blipFill>
        <p:spPr bwMode="auto">
          <a:xfrm flipH="1">
            <a:off x="3642538" y="3067316"/>
            <a:ext cx="773243" cy="615146"/>
          </a:xfrm>
          <a:prstGeom prst="rect">
            <a:avLst/>
          </a:prstGeom>
          <a:noFill/>
        </p:spPr>
      </p:pic>
      <p:pic>
        <p:nvPicPr>
          <p:cNvPr id="39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792390" y="2988891"/>
            <a:ext cx="649587" cy="704718"/>
          </a:xfrm>
          <a:prstGeom prst="rect">
            <a:avLst/>
          </a:prstGeom>
          <a:noFill/>
        </p:spPr>
      </p:pic>
      <p:pic>
        <p:nvPicPr>
          <p:cNvPr id="40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42226" y="4498793"/>
            <a:ext cx="549396" cy="570383"/>
          </a:xfrm>
          <a:prstGeom prst="rect">
            <a:avLst/>
          </a:prstGeom>
          <a:noFill/>
        </p:spPr>
      </p:pic>
      <p:pic>
        <p:nvPicPr>
          <p:cNvPr id="41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82359" y="3970070"/>
            <a:ext cx="649131" cy="449153"/>
          </a:xfrm>
          <a:prstGeom prst="rect">
            <a:avLst/>
          </a:prstGeom>
          <a:noFill/>
        </p:spPr>
      </p:pic>
      <p:pic>
        <p:nvPicPr>
          <p:cNvPr id="42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7984" y="4594134"/>
            <a:ext cx="567400" cy="588519"/>
          </a:xfrm>
          <a:prstGeom prst="rect">
            <a:avLst/>
          </a:prstGeom>
          <a:noFill/>
        </p:spPr>
      </p:pic>
      <p:pic>
        <p:nvPicPr>
          <p:cNvPr id="4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9148" y="4578384"/>
            <a:ext cx="485393" cy="605843"/>
          </a:xfrm>
          <a:prstGeom prst="rect">
            <a:avLst/>
          </a:prstGeom>
          <a:noFill/>
        </p:spPr>
      </p:pic>
      <p:pic>
        <p:nvPicPr>
          <p:cNvPr id="47" name="Picture 4" descr="F:\AAA-LÀM ẢNH SLIDE\Bai6-LT3-2(9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6467622" y="3603530"/>
            <a:ext cx="866984" cy="274509"/>
          </a:xfrm>
          <a:prstGeom prst="rect">
            <a:avLst/>
          </a:prstGeom>
          <a:noFill/>
        </p:spPr>
      </p:pic>
      <p:pic>
        <p:nvPicPr>
          <p:cNvPr id="48" name="Picture 5" descr="F:\AAA-LÀM ẢNH SLIDE\Bai6-LT3-2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17669" y="3236756"/>
            <a:ext cx="658574" cy="278130"/>
          </a:xfrm>
          <a:prstGeom prst="rect">
            <a:avLst/>
          </a:prstGeom>
          <a:noFill/>
        </p:spPr>
      </p:pic>
      <p:pic>
        <p:nvPicPr>
          <p:cNvPr id="49" name="Picture 6" descr="F:\AAA-LÀM ẢNH SLIDE\Bai6-LT3-2(2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70014" y="3962632"/>
            <a:ext cx="686535" cy="547188"/>
          </a:xfrm>
          <a:prstGeom prst="rect">
            <a:avLst/>
          </a:prstGeom>
          <a:noFill/>
        </p:spPr>
      </p:pic>
      <p:pic>
        <p:nvPicPr>
          <p:cNvPr id="50" name="Picture 7" descr="F:\AAA-LÀM ẢNH SLIDE\Bai6-LT3-2(3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50415" y="4488878"/>
            <a:ext cx="880746" cy="275957"/>
          </a:xfrm>
          <a:prstGeom prst="rect">
            <a:avLst/>
          </a:prstGeom>
          <a:noFill/>
        </p:spPr>
      </p:pic>
      <p:pic>
        <p:nvPicPr>
          <p:cNvPr id="51" name="Picture 8" descr="F:\AAA-LÀM ẢNH SLIDE\Bai6-LT3-2(4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30607" y="3396531"/>
            <a:ext cx="635664" cy="276376"/>
          </a:xfrm>
          <a:prstGeom prst="rect">
            <a:avLst/>
          </a:prstGeom>
          <a:noFill/>
        </p:spPr>
      </p:pic>
      <p:pic>
        <p:nvPicPr>
          <p:cNvPr id="6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936087" y="3170273"/>
            <a:ext cx="930114" cy="253414"/>
          </a:xfrm>
          <a:prstGeom prst="rect">
            <a:avLst/>
          </a:prstGeom>
          <a:noFill/>
        </p:spPr>
      </p:pic>
      <p:pic>
        <p:nvPicPr>
          <p:cNvPr id="6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16358" y="4579647"/>
            <a:ext cx="652973" cy="518349"/>
          </a:xfrm>
          <a:prstGeom prst="rect">
            <a:avLst/>
          </a:prstGeom>
          <a:noFill/>
        </p:spPr>
      </p:pic>
      <p:pic>
        <p:nvPicPr>
          <p:cNvPr id="6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7328032" y="3988668"/>
            <a:ext cx="576541" cy="459205"/>
          </a:xfrm>
          <a:prstGeom prst="rect">
            <a:avLst/>
          </a:prstGeom>
          <a:noFill/>
        </p:spPr>
      </p:pic>
      <p:pic>
        <p:nvPicPr>
          <p:cNvPr id="6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6285233" y="4907940"/>
            <a:ext cx="896234" cy="253325"/>
          </a:xfrm>
          <a:prstGeom prst="rect">
            <a:avLst/>
          </a:prstGeom>
          <a:noFill/>
        </p:spPr>
      </p:pic>
      <p:grpSp>
        <p:nvGrpSpPr>
          <p:cNvPr id="44" name="Group 78"/>
          <p:cNvGrpSpPr/>
          <p:nvPr/>
        </p:nvGrpSpPr>
        <p:grpSpPr>
          <a:xfrm>
            <a:off x="3854449" y="3805981"/>
            <a:ext cx="465664" cy="584444"/>
            <a:chOff x="3769744" y="2401349"/>
            <a:chExt cx="465826" cy="584647"/>
          </a:xfrm>
        </p:grpSpPr>
        <p:sp>
          <p:nvSpPr>
            <p:cNvPr id="45" name="Rounded Rectangle 4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07902" y="2401349"/>
              <a:ext cx="373820" cy="584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5110591" y="3811734"/>
            <a:ext cx="465664" cy="584444"/>
            <a:chOff x="5026322" y="2407104"/>
            <a:chExt cx="465826" cy="584647"/>
          </a:xfrm>
        </p:grpSpPr>
        <p:sp>
          <p:nvSpPr>
            <p:cNvPr id="53" name="Rounded Rectangle 52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81732" y="2407104"/>
              <a:ext cx="373820" cy="584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5" name="Group 79"/>
          <p:cNvGrpSpPr/>
          <p:nvPr/>
        </p:nvGrpSpPr>
        <p:grpSpPr>
          <a:xfrm>
            <a:off x="4492581" y="3873243"/>
            <a:ext cx="457041" cy="464185"/>
            <a:chOff x="4408097" y="2468635"/>
            <a:chExt cx="457200" cy="464346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71575" y="2468635"/>
              <a:ext cx="325730" cy="461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99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8" name="Group 93"/>
          <p:cNvGrpSpPr/>
          <p:nvPr/>
        </p:nvGrpSpPr>
        <p:grpSpPr>
          <a:xfrm>
            <a:off x="3801404" y="3849263"/>
            <a:ext cx="601239" cy="522910"/>
            <a:chOff x="3702296" y="2421637"/>
            <a:chExt cx="601448" cy="523092"/>
          </a:xfrm>
        </p:grpSpPr>
        <p:sp>
          <p:nvSpPr>
            <p:cNvPr id="59" name="Rounded Rectangle 5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02296" y="2421637"/>
              <a:ext cx="601448" cy="52309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99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grpSp>
        <p:nvGrpSpPr>
          <p:cNvPr id="61" name="Group 96"/>
          <p:cNvGrpSpPr/>
          <p:nvPr/>
        </p:nvGrpSpPr>
        <p:grpSpPr>
          <a:xfrm>
            <a:off x="5124970" y="3816448"/>
            <a:ext cx="465664" cy="584444"/>
            <a:chOff x="5026322" y="2388810"/>
            <a:chExt cx="465826" cy="584647"/>
          </a:xfrm>
        </p:grpSpPr>
        <p:sp>
          <p:nvSpPr>
            <p:cNvPr id="62" name="Rounded Rectangle 6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33422" y="2388810"/>
              <a:ext cx="421910" cy="5846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64" name="Group 99"/>
          <p:cNvGrpSpPr/>
          <p:nvPr/>
        </p:nvGrpSpPr>
        <p:grpSpPr>
          <a:xfrm>
            <a:off x="4506960" y="3883247"/>
            <a:ext cx="457041" cy="477182"/>
            <a:chOff x="4408097" y="2455633"/>
            <a:chExt cx="457200" cy="477348"/>
          </a:xfrm>
        </p:grpSpPr>
        <p:sp>
          <p:nvSpPr>
            <p:cNvPr id="65" name="Oval 6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43829" y="2455633"/>
              <a:ext cx="36420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7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5323" y="1434846"/>
            <a:ext cx="1672771" cy="743548"/>
          </a:xfrm>
          <a:prstGeom prst="rect">
            <a:avLst/>
          </a:prstGeom>
          <a:noFill/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8572" y="2889717"/>
            <a:ext cx="718208" cy="4314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99" dirty="0"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36814" y="2308847"/>
            <a:ext cx="1277470" cy="369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sz="17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sz="17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sz="1799" dirty="0">
              <a:solidFill>
                <a:srgbClr val="405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845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 descr="Blue tissue paper">
            <a:extLst>
              <a:ext uri="{FF2B5EF4-FFF2-40B4-BE49-F238E27FC236}">
                <a16:creationId xmlns:a16="http://schemas.microsoft.com/office/drawing/2014/main" id="{69D0F89E-A666-57B7-2FD6-9ADEC0603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4" y="-1"/>
            <a:ext cx="9021233" cy="6765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3157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Text Box 9">
            <a:extLst>
              <a:ext uri="{FF2B5EF4-FFF2-40B4-BE49-F238E27FC236}">
                <a16:creationId xmlns:a16="http://schemas.microsoft.com/office/drawing/2014/main" id="{98E5B1A1-E4FF-7787-2BC7-2F07E2072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22" y="3082254"/>
            <a:ext cx="7141810" cy="3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1776"/>
          </a:p>
        </p:txBody>
      </p:sp>
      <p:sp>
        <p:nvSpPr>
          <p:cNvPr id="5" name="WordArt 3">
            <a:extLst>
              <a:ext uri="{FF2B5EF4-FFF2-40B4-BE49-F238E27FC236}">
                <a16:creationId xmlns:a16="http://schemas.microsoft.com/office/drawing/2014/main" id="{1405BCB2-0EB4-4507-25BB-32ABE249B9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7622" y="-1"/>
            <a:ext cx="8043933" cy="165389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552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cs typeface="Times New Roman" panose="02020603050405020304" pitchFamily="18" charset="0"/>
              </a:rPr>
              <a:t>Trò chơi: Tìm nhà cho con vật</a:t>
            </a:r>
            <a:endParaRPr lang="en-US" sz="3552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" name="AutoShape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4924CC7-F721-5132-BF3C-EF529D48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14" y="1653893"/>
            <a:ext cx="1729070" cy="2104954"/>
          </a:xfrm>
          <a:prstGeom prst="actionButtonHome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368"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368"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368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7" name="AutoShape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5165424-005C-4691-495F-947AD0EFA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7045" y="1653893"/>
            <a:ext cx="1729070" cy="2104954"/>
          </a:xfrm>
          <a:prstGeom prst="actionButtonHome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368"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368"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368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8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2B4D05B-E95D-F4B5-BEB2-97D60ECE3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354" y="1653893"/>
            <a:ext cx="1729070" cy="2104954"/>
          </a:xfrm>
          <a:prstGeom prst="actionButtonHome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368"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368"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368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0" name="AutoShape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48CB78C-A668-8517-374B-8DC2D91C2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2839" y="1729069"/>
            <a:ext cx="1729070" cy="2104954"/>
          </a:xfrm>
          <a:prstGeom prst="actionButtonHome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368">
              <a:ln>
                <a:solidFill>
                  <a:srgbClr val="990033"/>
                </a:solidFill>
              </a:ln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defRPr/>
            </a:pPr>
            <a:endParaRPr lang="en-US" sz="2368">
              <a:ln>
                <a:solidFill>
                  <a:srgbClr val="990033"/>
                </a:solidFill>
              </a:ln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CCE51C52-6A39-784C-01B6-45FA89071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683" y="4134731"/>
            <a:ext cx="451062" cy="4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2368">
              <a:latin typeface="VNI-Avo" pitchFamily="2" charset="0"/>
            </a:endParaRPr>
          </a:p>
        </p:txBody>
      </p:sp>
      <p:sp>
        <p:nvSpPr>
          <p:cNvPr id="19466" name="AutoShape 10">
            <a:hlinkClick r:id="rId3" action="ppaction://hlinkpres?slideindex=1&amp;slidetitle=" highlightClick="1"/>
            <a:extLst>
              <a:ext uri="{FF2B5EF4-FFF2-40B4-BE49-F238E27FC236}">
                <a16:creationId xmlns:a16="http://schemas.microsoft.com/office/drawing/2014/main" id="{44209990-6677-ECC2-A3CE-3F1B69AA1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1909" y="6390040"/>
            <a:ext cx="300708" cy="375885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122FE56E-5680-1993-D720-45EEA4028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308" y="3834024"/>
            <a:ext cx="1428362" cy="6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946">
                <a:solidFill>
                  <a:schemeClr val="bg1"/>
                </a:solidFill>
                <a:latin typeface="VNI-Avo" pitchFamily="2" charset="0"/>
              </a:rPr>
              <a:t>     7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B5FDF4A7-6ED7-6D7A-5A98-C8D6B0741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177" y="3758847"/>
            <a:ext cx="1428362" cy="6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946">
                <a:solidFill>
                  <a:srgbClr val="0000FF"/>
                </a:solidFill>
                <a:latin typeface="VNI-Avo" pitchFamily="2" charset="0"/>
              </a:rPr>
              <a:t>  8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D7AA1F7F-9CBB-9010-8310-FE4C74077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046" y="3758847"/>
            <a:ext cx="1428362" cy="69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946" dirty="0">
                <a:solidFill>
                  <a:schemeClr val="bg1">
                    <a:lumMod val="75000"/>
                  </a:schemeClr>
                </a:solidFill>
                <a:latin typeface="VNI-Avo" pitchFamily="2" charset="0"/>
                <a:cs typeface="Arial" charset="0"/>
              </a:rPr>
              <a:t> 9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19C62CB0-2D82-F15E-8B76-86AE2EC95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93" y="3758847"/>
            <a:ext cx="1428362" cy="6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946">
                <a:solidFill>
                  <a:srgbClr val="FF0066"/>
                </a:solidFill>
                <a:latin typeface="VNI-Avo" pitchFamily="2" charset="0"/>
              </a:rPr>
              <a:t>  5</a:t>
            </a:r>
          </a:p>
        </p:txBody>
      </p:sp>
      <p:grpSp>
        <p:nvGrpSpPr>
          <p:cNvPr id="19471" name="Group 31">
            <a:extLst>
              <a:ext uri="{FF2B5EF4-FFF2-40B4-BE49-F238E27FC236}">
                <a16:creationId xmlns:a16="http://schemas.microsoft.com/office/drawing/2014/main" id="{32A8C309-D88C-10F1-F67C-6E032CF5084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383" y="6765924"/>
            <a:ext cx="8720526" cy="440099"/>
            <a:chOff x="48" y="2112"/>
            <a:chExt cx="5712" cy="2208"/>
          </a:xfrm>
        </p:grpSpPr>
        <p:sp>
          <p:nvSpPr>
            <p:cNvPr id="19493" name="AutoShape 32">
              <a:extLst>
                <a:ext uri="{FF2B5EF4-FFF2-40B4-BE49-F238E27FC236}">
                  <a16:creationId xmlns:a16="http://schemas.microsoft.com/office/drawing/2014/main" id="{D5D43B16-A03F-1152-5BD1-9FB9785BE9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8" y="2112"/>
              <a:ext cx="5712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grpSp>
          <p:nvGrpSpPr>
            <p:cNvPr id="19494" name="Group 33">
              <a:extLst>
                <a:ext uri="{FF2B5EF4-FFF2-40B4-BE49-F238E27FC236}">
                  <a16:creationId xmlns:a16="http://schemas.microsoft.com/office/drawing/2014/main" id="{0B8C3DCA-EEDA-798A-AA3B-4DA570CDE2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" y="2560"/>
              <a:ext cx="5384" cy="1597"/>
              <a:chOff x="146" y="2560"/>
              <a:chExt cx="5384" cy="1597"/>
            </a:xfrm>
          </p:grpSpPr>
          <p:sp>
            <p:nvSpPr>
              <p:cNvPr id="19584" name="Freeform 34">
                <a:extLst>
                  <a:ext uri="{FF2B5EF4-FFF2-40B4-BE49-F238E27FC236}">
                    <a16:creationId xmlns:a16="http://schemas.microsoft.com/office/drawing/2014/main" id="{7BBF5336-5A2A-5AC9-A50D-A2667CF71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" y="3346"/>
                <a:ext cx="382" cy="687"/>
              </a:xfrm>
              <a:custGeom>
                <a:avLst/>
                <a:gdLst>
                  <a:gd name="T0" fmla="*/ 285 w 382"/>
                  <a:gd name="T1" fmla="*/ 48 h 687"/>
                  <a:gd name="T2" fmla="*/ 252 w 382"/>
                  <a:gd name="T3" fmla="*/ 24 h 687"/>
                  <a:gd name="T4" fmla="*/ 217 w 382"/>
                  <a:gd name="T5" fmla="*/ 9 h 687"/>
                  <a:gd name="T6" fmla="*/ 181 w 382"/>
                  <a:gd name="T7" fmla="*/ 0 h 687"/>
                  <a:gd name="T8" fmla="*/ 147 w 382"/>
                  <a:gd name="T9" fmla="*/ 0 h 687"/>
                  <a:gd name="T10" fmla="*/ 114 w 382"/>
                  <a:gd name="T11" fmla="*/ 6 h 687"/>
                  <a:gd name="T12" fmla="*/ 84 w 382"/>
                  <a:gd name="T13" fmla="*/ 21 h 687"/>
                  <a:gd name="T14" fmla="*/ 56 w 382"/>
                  <a:gd name="T15" fmla="*/ 45 h 687"/>
                  <a:gd name="T16" fmla="*/ 33 w 382"/>
                  <a:gd name="T17" fmla="*/ 79 h 687"/>
                  <a:gd name="T18" fmla="*/ 16 w 382"/>
                  <a:gd name="T19" fmla="*/ 118 h 687"/>
                  <a:gd name="T20" fmla="*/ 4 w 382"/>
                  <a:gd name="T21" fmla="*/ 163 h 687"/>
                  <a:gd name="T22" fmla="*/ 0 w 382"/>
                  <a:gd name="T23" fmla="*/ 218 h 687"/>
                  <a:gd name="T24" fmla="*/ 3 w 382"/>
                  <a:gd name="T25" fmla="*/ 272 h 687"/>
                  <a:gd name="T26" fmla="*/ 11 w 382"/>
                  <a:gd name="T27" fmla="*/ 330 h 687"/>
                  <a:gd name="T28" fmla="*/ 25 w 382"/>
                  <a:gd name="T29" fmla="*/ 387 h 687"/>
                  <a:gd name="T30" fmla="*/ 44 w 382"/>
                  <a:gd name="T31" fmla="*/ 445 h 687"/>
                  <a:gd name="T32" fmla="*/ 68 w 382"/>
                  <a:gd name="T33" fmla="*/ 499 h 687"/>
                  <a:gd name="T34" fmla="*/ 94 w 382"/>
                  <a:gd name="T35" fmla="*/ 551 h 687"/>
                  <a:gd name="T36" fmla="*/ 123 w 382"/>
                  <a:gd name="T37" fmla="*/ 596 h 687"/>
                  <a:gd name="T38" fmla="*/ 155 w 382"/>
                  <a:gd name="T39" fmla="*/ 635 h 687"/>
                  <a:gd name="T40" fmla="*/ 188 w 382"/>
                  <a:gd name="T41" fmla="*/ 669 h 687"/>
                  <a:gd name="T42" fmla="*/ 189 w 382"/>
                  <a:gd name="T43" fmla="*/ 665 h 687"/>
                  <a:gd name="T44" fmla="*/ 212 w 382"/>
                  <a:gd name="T45" fmla="*/ 681 h 687"/>
                  <a:gd name="T46" fmla="*/ 234 w 382"/>
                  <a:gd name="T47" fmla="*/ 687 h 687"/>
                  <a:gd name="T48" fmla="*/ 256 w 382"/>
                  <a:gd name="T49" fmla="*/ 684 h 687"/>
                  <a:gd name="T50" fmla="*/ 279 w 382"/>
                  <a:gd name="T51" fmla="*/ 672 h 687"/>
                  <a:gd name="T52" fmla="*/ 299 w 382"/>
                  <a:gd name="T53" fmla="*/ 653 h 687"/>
                  <a:gd name="T54" fmla="*/ 318 w 382"/>
                  <a:gd name="T55" fmla="*/ 629 h 687"/>
                  <a:gd name="T56" fmla="*/ 336 w 382"/>
                  <a:gd name="T57" fmla="*/ 599 h 687"/>
                  <a:gd name="T58" fmla="*/ 351 w 382"/>
                  <a:gd name="T59" fmla="*/ 560 h 687"/>
                  <a:gd name="T60" fmla="*/ 363 w 382"/>
                  <a:gd name="T61" fmla="*/ 517 h 687"/>
                  <a:gd name="T62" fmla="*/ 374 w 382"/>
                  <a:gd name="T63" fmla="*/ 469 h 687"/>
                  <a:gd name="T64" fmla="*/ 379 w 382"/>
                  <a:gd name="T65" fmla="*/ 417 h 687"/>
                  <a:gd name="T66" fmla="*/ 382 w 382"/>
                  <a:gd name="T67" fmla="*/ 366 h 687"/>
                  <a:gd name="T68" fmla="*/ 380 w 382"/>
                  <a:gd name="T69" fmla="*/ 315 h 687"/>
                  <a:gd name="T70" fmla="*/ 376 w 382"/>
                  <a:gd name="T71" fmla="*/ 263 h 687"/>
                  <a:gd name="T72" fmla="*/ 368 w 382"/>
                  <a:gd name="T73" fmla="*/ 215 h 687"/>
                  <a:gd name="T74" fmla="*/ 358 w 382"/>
                  <a:gd name="T75" fmla="*/ 172 h 687"/>
                  <a:gd name="T76" fmla="*/ 343 w 382"/>
                  <a:gd name="T77" fmla="*/ 133 h 687"/>
                  <a:gd name="T78" fmla="*/ 328 w 382"/>
                  <a:gd name="T79" fmla="*/ 97 h 687"/>
                  <a:gd name="T80" fmla="*/ 309 w 382"/>
                  <a:gd name="T81" fmla="*/ 67 h 687"/>
                  <a:gd name="T82" fmla="*/ 288 w 382"/>
                  <a:gd name="T83" fmla="*/ 45 h 687"/>
                  <a:gd name="T84" fmla="*/ 287 w 382"/>
                  <a:gd name="T85" fmla="*/ 48 h 687"/>
                  <a:gd name="T86" fmla="*/ 287 w 382"/>
                  <a:gd name="T87" fmla="*/ 48 h 687"/>
                  <a:gd name="T88" fmla="*/ 285 w 382"/>
                  <a:gd name="T89" fmla="*/ 48 h 6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82"/>
                  <a:gd name="T136" fmla="*/ 0 h 687"/>
                  <a:gd name="T137" fmla="*/ 382 w 382"/>
                  <a:gd name="T138" fmla="*/ 687 h 68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82" h="687">
                    <a:moveTo>
                      <a:pt x="285" y="48"/>
                    </a:moveTo>
                    <a:lnTo>
                      <a:pt x="252" y="24"/>
                    </a:lnTo>
                    <a:lnTo>
                      <a:pt x="217" y="9"/>
                    </a:lnTo>
                    <a:lnTo>
                      <a:pt x="181" y="0"/>
                    </a:lnTo>
                    <a:lnTo>
                      <a:pt x="147" y="0"/>
                    </a:lnTo>
                    <a:lnTo>
                      <a:pt x="114" y="6"/>
                    </a:lnTo>
                    <a:lnTo>
                      <a:pt x="84" y="21"/>
                    </a:lnTo>
                    <a:lnTo>
                      <a:pt x="56" y="45"/>
                    </a:lnTo>
                    <a:lnTo>
                      <a:pt x="33" y="79"/>
                    </a:lnTo>
                    <a:lnTo>
                      <a:pt x="16" y="118"/>
                    </a:lnTo>
                    <a:lnTo>
                      <a:pt x="4" y="163"/>
                    </a:lnTo>
                    <a:lnTo>
                      <a:pt x="0" y="218"/>
                    </a:lnTo>
                    <a:lnTo>
                      <a:pt x="3" y="272"/>
                    </a:lnTo>
                    <a:lnTo>
                      <a:pt x="11" y="330"/>
                    </a:lnTo>
                    <a:lnTo>
                      <a:pt x="25" y="387"/>
                    </a:lnTo>
                    <a:lnTo>
                      <a:pt x="44" y="445"/>
                    </a:lnTo>
                    <a:lnTo>
                      <a:pt x="68" y="499"/>
                    </a:lnTo>
                    <a:lnTo>
                      <a:pt x="94" y="551"/>
                    </a:lnTo>
                    <a:lnTo>
                      <a:pt x="123" y="596"/>
                    </a:lnTo>
                    <a:lnTo>
                      <a:pt x="155" y="635"/>
                    </a:lnTo>
                    <a:lnTo>
                      <a:pt x="188" y="669"/>
                    </a:lnTo>
                    <a:lnTo>
                      <a:pt x="189" y="665"/>
                    </a:lnTo>
                    <a:lnTo>
                      <a:pt x="212" y="681"/>
                    </a:lnTo>
                    <a:lnTo>
                      <a:pt x="234" y="687"/>
                    </a:lnTo>
                    <a:lnTo>
                      <a:pt x="256" y="684"/>
                    </a:lnTo>
                    <a:lnTo>
                      <a:pt x="279" y="672"/>
                    </a:lnTo>
                    <a:lnTo>
                      <a:pt x="299" y="653"/>
                    </a:lnTo>
                    <a:lnTo>
                      <a:pt x="318" y="629"/>
                    </a:lnTo>
                    <a:lnTo>
                      <a:pt x="336" y="599"/>
                    </a:lnTo>
                    <a:lnTo>
                      <a:pt x="351" y="560"/>
                    </a:lnTo>
                    <a:lnTo>
                      <a:pt x="363" y="517"/>
                    </a:lnTo>
                    <a:lnTo>
                      <a:pt x="374" y="469"/>
                    </a:lnTo>
                    <a:lnTo>
                      <a:pt x="379" y="417"/>
                    </a:lnTo>
                    <a:lnTo>
                      <a:pt x="382" y="366"/>
                    </a:lnTo>
                    <a:lnTo>
                      <a:pt x="380" y="315"/>
                    </a:lnTo>
                    <a:lnTo>
                      <a:pt x="376" y="263"/>
                    </a:lnTo>
                    <a:lnTo>
                      <a:pt x="368" y="215"/>
                    </a:lnTo>
                    <a:lnTo>
                      <a:pt x="358" y="172"/>
                    </a:lnTo>
                    <a:lnTo>
                      <a:pt x="343" y="133"/>
                    </a:lnTo>
                    <a:lnTo>
                      <a:pt x="328" y="97"/>
                    </a:lnTo>
                    <a:lnTo>
                      <a:pt x="309" y="67"/>
                    </a:lnTo>
                    <a:lnTo>
                      <a:pt x="288" y="45"/>
                    </a:lnTo>
                    <a:lnTo>
                      <a:pt x="287" y="48"/>
                    </a:lnTo>
                    <a:lnTo>
                      <a:pt x="285" y="48"/>
                    </a:lnTo>
                    <a:close/>
                  </a:path>
                </a:pathLst>
              </a:custGeom>
              <a:solidFill>
                <a:srgbClr val="FFB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85" name="Freeform 35">
                <a:extLst>
                  <a:ext uri="{FF2B5EF4-FFF2-40B4-BE49-F238E27FC236}">
                    <a16:creationId xmlns:a16="http://schemas.microsoft.com/office/drawing/2014/main" id="{9D6D82EB-CDB2-1C72-DB55-C3FC4BAB2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" y="3346"/>
                <a:ext cx="382" cy="687"/>
              </a:xfrm>
              <a:custGeom>
                <a:avLst/>
                <a:gdLst>
                  <a:gd name="T0" fmla="*/ 285 w 382"/>
                  <a:gd name="T1" fmla="*/ 48 h 687"/>
                  <a:gd name="T2" fmla="*/ 252 w 382"/>
                  <a:gd name="T3" fmla="*/ 24 h 687"/>
                  <a:gd name="T4" fmla="*/ 217 w 382"/>
                  <a:gd name="T5" fmla="*/ 9 h 687"/>
                  <a:gd name="T6" fmla="*/ 181 w 382"/>
                  <a:gd name="T7" fmla="*/ 0 h 687"/>
                  <a:gd name="T8" fmla="*/ 147 w 382"/>
                  <a:gd name="T9" fmla="*/ 0 h 687"/>
                  <a:gd name="T10" fmla="*/ 114 w 382"/>
                  <a:gd name="T11" fmla="*/ 6 h 687"/>
                  <a:gd name="T12" fmla="*/ 84 w 382"/>
                  <a:gd name="T13" fmla="*/ 21 h 687"/>
                  <a:gd name="T14" fmla="*/ 56 w 382"/>
                  <a:gd name="T15" fmla="*/ 45 h 687"/>
                  <a:gd name="T16" fmla="*/ 33 w 382"/>
                  <a:gd name="T17" fmla="*/ 79 h 687"/>
                  <a:gd name="T18" fmla="*/ 16 w 382"/>
                  <a:gd name="T19" fmla="*/ 118 h 687"/>
                  <a:gd name="T20" fmla="*/ 4 w 382"/>
                  <a:gd name="T21" fmla="*/ 163 h 687"/>
                  <a:gd name="T22" fmla="*/ 0 w 382"/>
                  <a:gd name="T23" fmla="*/ 218 h 687"/>
                  <a:gd name="T24" fmla="*/ 3 w 382"/>
                  <a:gd name="T25" fmla="*/ 272 h 687"/>
                  <a:gd name="T26" fmla="*/ 11 w 382"/>
                  <a:gd name="T27" fmla="*/ 330 h 687"/>
                  <a:gd name="T28" fmla="*/ 25 w 382"/>
                  <a:gd name="T29" fmla="*/ 387 h 687"/>
                  <a:gd name="T30" fmla="*/ 44 w 382"/>
                  <a:gd name="T31" fmla="*/ 445 h 687"/>
                  <a:gd name="T32" fmla="*/ 68 w 382"/>
                  <a:gd name="T33" fmla="*/ 499 h 687"/>
                  <a:gd name="T34" fmla="*/ 94 w 382"/>
                  <a:gd name="T35" fmla="*/ 551 h 687"/>
                  <a:gd name="T36" fmla="*/ 123 w 382"/>
                  <a:gd name="T37" fmla="*/ 596 h 687"/>
                  <a:gd name="T38" fmla="*/ 155 w 382"/>
                  <a:gd name="T39" fmla="*/ 635 h 687"/>
                  <a:gd name="T40" fmla="*/ 188 w 382"/>
                  <a:gd name="T41" fmla="*/ 669 h 687"/>
                  <a:gd name="T42" fmla="*/ 189 w 382"/>
                  <a:gd name="T43" fmla="*/ 665 h 687"/>
                  <a:gd name="T44" fmla="*/ 212 w 382"/>
                  <a:gd name="T45" fmla="*/ 681 h 687"/>
                  <a:gd name="T46" fmla="*/ 234 w 382"/>
                  <a:gd name="T47" fmla="*/ 687 h 687"/>
                  <a:gd name="T48" fmla="*/ 256 w 382"/>
                  <a:gd name="T49" fmla="*/ 684 h 687"/>
                  <a:gd name="T50" fmla="*/ 279 w 382"/>
                  <a:gd name="T51" fmla="*/ 672 h 687"/>
                  <a:gd name="T52" fmla="*/ 299 w 382"/>
                  <a:gd name="T53" fmla="*/ 653 h 687"/>
                  <a:gd name="T54" fmla="*/ 318 w 382"/>
                  <a:gd name="T55" fmla="*/ 629 h 687"/>
                  <a:gd name="T56" fmla="*/ 336 w 382"/>
                  <a:gd name="T57" fmla="*/ 599 h 687"/>
                  <a:gd name="T58" fmla="*/ 351 w 382"/>
                  <a:gd name="T59" fmla="*/ 560 h 687"/>
                  <a:gd name="T60" fmla="*/ 363 w 382"/>
                  <a:gd name="T61" fmla="*/ 517 h 687"/>
                  <a:gd name="T62" fmla="*/ 374 w 382"/>
                  <a:gd name="T63" fmla="*/ 469 h 687"/>
                  <a:gd name="T64" fmla="*/ 379 w 382"/>
                  <a:gd name="T65" fmla="*/ 417 h 687"/>
                  <a:gd name="T66" fmla="*/ 382 w 382"/>
                  <a:gd name="T67" fmla="*/ 366 h 687"/>
                  <a:gd name="T68" fmla="*/ 380 w 382"/>
                  <a:gd name="T69" fmla="*/ 315 h 687"/>
                  <a:gd name="T70" fmla="*/ 376 w 382"/>
                  <a:gd name="T71" fmla="*/ 263 h 687"/>
                  <a:gd name="T72" fmla="*/ 368 w 382"/>
                  <a:gd name="T73" fmla="*/ 215 h 687"/>
                  <a:gd name="T74" fmla="*/ 358 w 382"/>
                  <a:gd name="T75" fmla="*/ 172 h 687"/>
                  <a:gd name="T76" fmla="*/ 343 w 382"/>
                  <a:gd name="T77" fmla="*/ 133 h 687"/>
                  <a:gd name="T78" fmla="*/ 328 w 382"/>
                  <a:gd name="T79" fmla="*/ 97 h 687"/>
                  <a:gd name="T80" fmla="*/ 309 w 382"/>
                  <a:gd name="T81" fmla="*/ 67 h 687"/>
                  <a:gd name="T82" fmla="*/ 288 w 382"/>
                  <a:gd name="T83" fmla="*/ 45 h 687"/>
                  <a:gd name="T84" fmla="*/ 287 w 382"/>
                  <a:gd name="T85" fmla="*/ 48 h 687"/>
                  <a:gd name="T86" fmla="*/ 287 w 382"/>
                  <a:gd name="T87" fmla="*/ 48 h 6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2"/>
                  <a:gd name="T133" fmla="*/ 0 h 687"/>
                  <a:gd name="T134" fmla="*/ 382 w 382"/>
                  <a:gd name="T135" fmla="*/ 687 h 6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2" h="687">
                    <a:moveTo>
                      <a:pt x="285" y="48"/>
                    </a:moveTo>
                    <a:lnTo>
                      <a:pt x="252" y="24"/>
                    </a:lnTo>
                    <a:lnTo>
                      <a:pt x="217" y="9"/>
                    </a:lnTo>
                    <a:lnTo>
                      <a:pt x="181" y="0"/>
                    </a:lnTo>
                    <a:lnTo>
                      <a:pt x="147" y="0"/>
                    </a:lnTo>
                    <a:lnTo>
                      <a:pt x="114" y="6"/>
                    </a:lnTo>
                    <a:lnTo>
                      <a:pt x="84" y="21"/>
                    </a:lnTo>
                    <a:lnTo>
                      <a:pt x="56" y="45"/>
                    </a:lnTo>
                    <a:lnTo>
                      <a:pt x="33" y="79"/>
                    </a:lnTo>
                    <a:lnTo>
                      <a:pt x="16" y="118"/>
                    </a:lnTo>
                    <a:lnTo>
                      <a:pt x="4" y="163"/>
                    </a:lnTo>
                    <a:lnTo>
                      <a:pt x="0" y="218"/>
                    </a:lnTo>
                    <a:lnTo>
                      <a:pt x="3" y="272"/>
                    </a:lnTo>
                    <a:lnTo>
                      <a:pt x="11" y="330"/>
                    </a:lnTo>
                    <a:lnTo>
                      <a:pt x="25" y="387"/>
                    </a:lnTo>
                    <a:lnTo>
                      <a:pt x="44" y="445"/>
                    </a:lnTo>
                    <a:lnTo>
                      <a:pt x="68" y="499"/>
                    </a:lnTo>
                    <a:lnTo>
                      <a:pt x="94" y="551"/>
                    </a:lnTo>
                    <a:lnTo>
                      <a:pt x="123" y="596"/>
                    </a:lnTo>
                    <a:lnTo>
                      <a:pt x="155" y="635"/>
                    </a:lnTo>
                    <a:lnTo>
                      <a:pt x="188" y="669"/>
                    </a:lnTo>
                    <a:lnTo>
                      <a:pt x="189" y="665"/>
                    </a:lnTo>
                    <a:lnTo>
                      <a:pt x="212" y="681"/>
                    </a:lnTo>
                    <a:lnTo>
                      <a:pt x="234" y="687"/>
                    </a:lnTo>
                    <a:lnTo>
                      <a:pt x="256" y="684"/>
                    </a:lnTo>
                    <a:lnTo>
                      <a:pt x="279" y="672"/>
                    </a:lnTo>
                    <a:lnTo>
                      <a:pt x="299" y="653"/>
                    </a:lnTo>
                    <a:lnTo>
                      <a:pt x="318" y="629"/>
                    </a:lnTo>
                    <a:lnTo>
                      <a:pt x="336" y="599"/>
                    </a:lnTo>
                    <a:lnTo>
                      <a:pt x="351" y="560"/>
                    </a:lnTo>
                    <a:lnTo>
                      <a:pt x="363" y="517"/>
                    </a:lnTo>
                    <a:lnTo>
                      <a:pt x="374" y="469"/>
                    </a:lnTo>
                    <a:lnTo>
                      <a:pt x="379" y="417"/>
                    </a:lnTo>
                    <a:lnTo>
                      <a:pt x="382" y="366"/>
                    </a:lnTo>
                    <a:lnTo>
                      <a:pt x="380" y="315"/>
                    </a:lnTo>
                    <a:lnTo>
                      <a:pt x="376" y="263"/>
                    </a:lnTo>
                    <a:lnTo>
                      <a:pt x="368" y="215"/>
                    </a:lnTo>
                    <a:lnTo>
                      <a:pt x="358" y="172"/>
                    </a:lnTo>
                    <a:lnTo>
                      <a:pt x="343" y="133"/>
                    </a:lnTo>
                    <a:lnTo>
                      <a:pt x="328" y="97"/>
                    </a:lnTo>
                    <a:lnTo>
                      <a:pt x="309" y="67"/>
                    </a:lnTo>
                    <a:lnTo>
                      <a:pt x="288" y="45"/>
                    </a:lnTo>
                    <a:lnTo>
                      <a:pt x="287" y="48"/>
                    </a:lnTo>
                  </a:path>
                </a:pathLst>
              </a:custGeom>
              <a:noFill/>
              <a:ln w="25400">
                <a:solidFill>
                  <a:srgbClr val="FF5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86" name="Freeform 36">
                <a:extLst>
                  <a:ext uri="{FF2B5EF4-FFF2-40B4-BE49-F238E27FC236}">
                    <a16:creationId xmlns:a16="http://schemas.microsoft.com/office/drawing/2014/main" id="{CA9A45D5-24A0-CA4B-0E83-543E34521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" y="3355"/>
                <a:ext cx="197" cy="684"/>
              </a:xfrm>
              <a:custGeom>
                <a:avLst/>
                <a:gdLst>
                  <a:gd name="T0" fmla="*/ 197 w 197"/>
                  <a:gd name="T1" fmla="*/ 76 h 684"/>
                  <a:gd name="T2" fmla="*/ 95 w 197"/>
                  <a:gd name="T3" fmla="*/ 0 h 684"/>
                  <a:gd name="T4" fmla="*/ 0 w 197"/>
                  <a:gd name="T5" fmla="*/ 593 h 684"/>
                  <a:gd name="T6" fmla="*/ 101 w 197"/>
                  <a:gd name="T7" fmla="*/ 684 h 684"/>
                  <a:gd name="T8" fmla="*/ 197 w 197"/>
                  <a:gd name="T9" fmla="*/ 76 h 684"/>
                  <a:gd name="T10" fmla="*/ 197 w 197"/>
                  <a:gd name="T11" fmla="*/ 76 h 6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7"/>
                  <a:gd name="T19" fmla="*/ 0 h 684"/>
                  <a:gd name="T20" fmla="*/ 197 w 197"/>
                  <a:gd name="T21" fmla="*/ 684 h 6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7" h="684">
                    <a:moveTo>
                      <a:pt x="197" y="76"/>
                    </a:moveTo>
                    <a:lnTo>
                      <a:pt x="95" y="0"/>
                    </a:lnTo>
                    <a:lnTo>
                      <a:pt x="0" y="593"/>
                    </a:lnTo>
                    <a:lnTo>
                      <a:pt x="101" y="684"/>
                    </a:lnTo>
                    <a:lnTo>
                      <a:pt x="197" y="76"/>
                    </a:lnTo>
                    <a:close/>
                  </a:path>
                </a:pathLst>
              </a:custGeom>
              <a:solidFill>
                <a:srgbClr val="8C5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87" name="Freeform 37">
                <a:extLst>
                  <a:ext uri="{FF2B5EF4-FFF2-40B4-BE49-F238E27FC236}">
                    <a16:creationId xmlns:a16="http://schemas.microsoft.com/office/drawing/2014/main" id="{A05BBA09-A32F-A770-BFB2-0BF71138C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" y="3355"/>
                <a:ext cx="197" cy="684"/>
              </a:xfrm>
              <a:custGeom>
                <a:avLst/>
                <a:gdLst>
                  <a:gd name="T0" fmla="*/ 197 w 197"/>
                  <a:gd name="T1" fmla="*/ 76 h 684"/>
                  <a:gd name="T2" fmla="*/ 95 w 197"/>
                  <a:gd name="T3" fmla="*/ 0 h 684"/>
                  <a:gd name="T4" fmla="*/ 0 w 197"/>
                  <a:gd name="T5" fmla="*/ 593 h 684"/>
                  <a:gd name="T6" fmla="*/ 101 w 197"/>
                  <a:gd name="T7" fmla="*/ 684 h 684"/>
                  <a:gd name="T8" fmla="*/ 197 w 197"/>
                  <a:gd name="T9" fmla="*/ 76 h 684"/>
                  <a:gd name="T10" fmla="*/ 197 w 197"/>
                  <a:gd name="T11" fmla="*/ 76 h 6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7"/>
                  <a:gd name="T19" fmla="*/ 0 h 684"/>
                  <a:gd name="T20" fmla="*/ 197 w 197"/>
                  <a:gd name="T21" fmla="*/ 684 h 6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7" h="684">
                    <a:moveTo>
                      <a:pt x="197" y="76"/>
                    </a:moveTo>
                    <a:lnTo>
                      <a:pt x="95" y="0"/>
                    </a:lnTo>
                    <a:lnTo>
                      <a:pt x="0" y="593"/>
                    </a:lnTo>
                    <a:lnTo>
                      <a:pt x="101" y="684"/>
                    </a:lnTo>
                    <a:lnTo>
                      <a:pt x="197" y="76"/>
                    </a:lnTo>
                  </a:path>
                </a:pathLst>
              </a:custGeom>
              <a:noFill/>
              <a:ln w="12700">
                <a:solidFill>
                  <a:srgbClr val="8C5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88" name="Freeform 38">
                <a:extLst>
                  <a:ext uri="{FF2B5EF4-FFF2-40B4-BE49-F238E27FC236}">
                    <a16:creationId xmlns:a16="http://schemas.microsoft.com/office/drawing/2014/main" id="{AA4B040F-E4EA-1C18-2442-6E489E0EE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9" y="2690"/>
                <a:ext cx="495" cy="1373"/>
              </a:xfrm>
              <a:custGeom>
                <a:avLst/>
                <a:gdLst>
                  <a:gd name="T0" fmla="*/ 24 w 495"/>
                  <a:gd name="T1" fmla="*/ 620 h 1373"/>
                  <a:gd name="T2" fmla="*/ 51 w 495"/>
                  <a:gd name="T3" fmla="*/ 505 h 1373"/>
                  <a:gd name="T4" fmla="*/ 83 w 495"/>
                  <a:gd name="T5" fmla="*/ 396 h 1373"/>
                  <a:gd name="T6" fmla="*/ 119 w 495"/>
                  <a:gd name="T7" fmla="*/ 293 h 1373"/>
                  <a:gd name="T8" fmla="*/ 158 w 495"/>
                  <a:gd name="T9" fmla="*/ 205 h 1373"/>
                  <a:gd name="T10" fmla="*/ 199 w 495"/>
                  <a:gd name="T11" fmla="*/ 127 h 1373"/>
                  <a:gd name="T12" fmla="*/ 241 w 495"/>
                  <a:gd name="T13" fmla="*/ 66 h 1373"/>
                  <a:gd name="T14" fmla="*/ 282 w 495"/>
                  <a:gd name="T15" fmla="*/ 24 h 1373"/>
                  <a:gd name="T16" fmla="*/ 324 w 495"/>
                  <a:gd name="T17" fmla="*/ 0 h 1373"/>
                  <a:gd name="T18" fmla="*/ 363 w 495"/>
                  <a:gd name="T19" fmla="*/ 0 h 1373"/>
                  <a:gd name="T20" fmla="*/ 400 w 495"/>
                  <a:gd name="T21" fmla="*/ 24 h 1373"/>
                  <a:gd name="T22" fmla="*/ 431 w 495"/>
                  <a:gd name="T23" fmla="*/ 72 h 1373"/>
                  <a:gd name="T24" fmla="*/ 456 w 495"/>
                  <a:gd name="T25" fmla="*/ 142 h 1373"/>
                  <a:gd name="T26" fmla="*/ 475 w 495"/>
                  <a:gd name="T27" fmla="*/ 230 h 1373"/>
                  <a:gd name="T28" fmla="*/ 487 w 495"/>
                  <a:gd name="T29" fmla="*/ 329 h 1373"/>
                  <a:gd name="T30" fmla="*/ 493 w 495"/>
                  <a:gd name="T31" fmla="*/ 444 h 1373"/>
                  <a:gd name="T32" fmla="*/ 495 w 495"/>
                  <a:gd name="T33" fmla="*/ 565 h 1373"/>
                  <a:gd name="T34" fmla="*/ 489 w 495"/>
                  <a:gd name="T35" fmla="*/ 689 h 1373"/>
                  <a:gd name="T36" fmla="*/ 479 w 495"/>
                  <a:gd name="T37" fmla="*/ 819 h 1373"/>
                  <a:gd name="T38" fmla="*/ 463 w 495"/>
                  <a:gd name="T39" fmla="*/ 946 h 1373"/>
                  <a:gd name="T40" fmla="*/ 440 w 495"/>
                  <a:gd name="T41" fmla="*/ 1067 h 1373"/>
                  <a:gd name="T42" fmla="*/ 438 w 495"/>
                  <a:gd name="T43" fmla="*/ 1067 h 1373"/>
                  <a:gd name="T44" fmla="*/ 419 w 495"/>
                  <a:gd name="T45" fmla="*/ 1143 h 1373"/>
                  <a:gd name="T46" fmla="*/ 397 w 495"/>
                  <a:gd name="T47" fmla="*/ 1207 h 1373"/>
                  <a:gd name="T48" fmla="*/ 371 w 495"/>
                  <a:gd name="T49" fmla="*/ 1264 h 1373"/>
                  <a:gd name="T50" fmla="*/ 340 w 495"/>
                  <a:gd name="T51" fmla="*/ 1306 h 1373"/>
                  <a:gd name="T52" fmla="*/ 309 w 495"/>
                  <a:gd name="T53" fmla="*/ 1340 h 1373"/>
                  <a:gd name="T54" fmla="*/ 274 w 495"/>
                  <a:gd name="T55" fmla="*/ 1364 h 1373"/>
                  <a:gd name="T56" fmla="*/ 239 w 495"/>
                  <a:gd name="T57" fmla="*/ 1373 h 1373"/>
                  <a:gd name="T58" fmla="*/ 203 w 495"/>
                  <a:gd name="T59" fmla="*/ 1370 h 1373"/>
                  <a:gd name="T60" fmla="*/ 167 w 495"/>
                  <a:gd name="T61" fmla="*/ 1352 h 1373"/>
                  <a:gd name="T62" fmla="*/ 133 w 495"/>
                  <a:gd name="T63" fmla="*/ 1325 h 1373"/>
                  <a:gd name="T64" fmla="*/ 100 w 495"/>
                  <a:gd name="T65" fmla="*/ 1282 h 1373"/>
                  <a:gd name="T66" fmla="*/ 71 w 495"/>
                  <a:gd name="T67" fmla="*/ 1228 h 1373"/>
                  <a:gd name="T68" fmla="*/ 47 w 495"/>
                  <a:gd name="T69" fmla="*/ 1167 h 1373"/>
                  <a:gd name="T70" fmla="*/ 28 w 495"/>
                  <a:gd name="T71" fmla="*/ 1098 h 1373"/>
                  <a:gd name="T72" fmla="*/ 13 w 495"/>
                  <a:gd name="T73" fmla="*/ 1025 h 1373"/>
                  <a:gd name="T74" fmla="*/ 4 w 495"/>
                  <a:gd name="T75" fmla="*/ 946 h 1373"/>
                  <a:gd name="T76" fmla="*/ 0 w 495"/>
                  <a:gd name="T77" fmla="*/ 868 h 1373"/>
                  <a:gd name="T78" fmla="*/ 1 w 495"/>
                  <a:gd name="T79" fmla="*/ 783 h 1373"/>
                  <a:gd name="T80" fmla="*/ 8 w 495"/>
                  <a:gd name="T81" fmla="*/ 701 h 1373"/>
                  <a:gd name="T82" fmla="*/ 21 w 495"/>
                  <a:gd name="T83" fmla="*/ 623 h 1373"/>
                  <a:gd name="T84" fmla="*/ 24 w 495"/>
                  <a:gd name="T85" fmla="*/ 623 h 1373"/>
                  <a:gd name="T86" fmla="*/ 24 w 495"/>
                  <a:gd name="T87" fmla="*/ 623 h 1373"/>
                  <a:gd name="T88" fmla="*/ 24 w 495"/>
                  <a:gd name="T89" fmla="*/ 620 h 137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5"/>
                  <a:gd name="T136" fmla="*/ 0 h 1373"/>
                  <a:gd name="T137" fmla="*/ 495 w 495"/>
                  <a:gd name="T138" fmla="*/ 1373 h 137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5" h="1373">
                    <a:moveTo>
                      <a:pt x="24" y="620"/>
                    </a:moveTo>
                    <a:lnTo>
                      <a:pt x="51" y="505"/>
                    </a:lnTo>
                    <a:lnTo>
                      <a:pt x="83" y="396"/>
                    </a:lnTo>
                    <a:lnTo>
                      <a:pt x="119" y="293"/>
                    </a:lnTo>
                    <a:lnTo>
                      <a:pt x="158" y="205"/>
                    </a:lnTo>
                    <a:lnTo>
                      <a:pt x="199" y="127"/>
                    </a:lnTo>
                    <a:lnTo>
                      <a:pt x="241" y="66"/>
                    </a:lnTo>
                    <a:lnTo>
                      <a:pt x="282" y="24"/>
                    </a:lnTo>
                    <a:lnTo>
                      <a:pt x="324" y="0"/>
                    </a:lnTo>
                    <a:lnTo>
                      <a:pt x="363" y="0"/>
                    </a:lnTo>
                    <a:lnTo>
                      <a:pt x="400" y="24"/>
                    </a:lnTo>
                    <a:lnTo>
                      <a:pt x="431" y="72"/>
                    </a:lnTo>
                    <a:lnTo>
                      <a:pt x="456" y="142"/>
                    </a:lnTo>
                    <a:lnTo>
                      <a:pt x="475" y="230"/>
                    </a:lnTo>
                    <a:lnTo>
                      <a:pt x="487" y="329"/>
                    </a:lnTo>
                    <a:lnTo>
                      <a:pt x="493" y="444"/>
                    </a:lnTo>
                    <a:lnTo>
                      <a:pt x="495" y="565"/>
                    </a:lnTo>
                    <a:lnTo>
                      <a:pt x="489" y="689"/>
                    </a:lnTo>
                    <a:lnTo>
                      <a:pt x="479" y="819"/>
                    </a:lnTo>
                    <a:lnTo>
                      <a:pt x="463" y="946"/>
                    </a:lnTo>
                    <a:lnTo>
                      <a:pt x="440" y="1067"/>
                    </a:lnTo>
                    <a:lnTo>
                      <a:pt x="438" y="1067"/>
                    </a:lnTo>
                    <a:lnTo>
                      <a:pt x="419" y="1143"/>
                    </a:lnTo>
                    <a:lnTo>
                      <a:pt x="397" y="1207"/>
                    </a:lnTo>
                    <a:lnTo>
                      <a:pt x="371" y="1264"/>
                    </a:lnTo>
                    <a:lnTo>
                      <a:pt x="340" y="1306"/>
                    </a:lnTo>
                    <a:lnTo>
                      <a:pt x="309" y="1340"/>
                    </a:lnTo>
                    <a:lnTo>
                      <a:pt x="274" y="1364"/>
                    </a:lnTo>
                    <a:lnTo>
                      <a:pt x="239" y="1373"/>
                    </a:lnTo>
                    <a:lnTo>
                      <a:pt x="203" y="1370"/>
                    </a:lnTo>
                    <a:lnTo>
                      <a:pt x="167" y="1352"/>
                    </a:lnTo>
                    <a:lnTo>
                      <a:pt x="133" y="1325"/>
                    </a:lnTo>
                    <a:lnTo>
                      <a:pt x="100" y="1282"/>
                    </a:lnTo>
                    <a:lnTo>
                      <a:pt x="71" y="1228"/>
                    </a:lnTo>
                    <a:lnTo>
                      <a:pt x="47" y="1167"/>
                    </a:lnTo>
                    <a:lnTo>
                      <a:pt x="28" y="1098"/>
                    </a:lnTo>
                    <a:lnTo>
                      <a:pt x="13" y="1025"/>
                    </a:lnTo>
                    <a:lnTo>
                      <a:pt x="4" y="946"/>
                    </a:lnTo>
                    <a:lnTo>
                      <a:pt x="0" y="868"/>
                    </a:lnTo>
                    <a:lnTo>
                      <a:pt x="1" y="783"/>
                    </a:lnTo>
                    <a:lnTo>
                      <a:pt x="8" y="701"/>
                    </a:lnTo>
                    <a:lnTo>
                      <a:pt x="21" y="623"/>
                    </a:lnTo>
                    <a:lnTo>
                      <a:pt x="24" y="623"/>
                    </a:lnTo>
                    <a:lnTo>
                      <a:pt x="24" y="620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89" name="Freeform 39">
                <a:extLst>
                  <a:ext uri="{FF2B5EF4-FFF2-40B4-BE49-F238E27FC236}">
                    <a16:creationId xmlns:a16="http://schemas.microsoft.com/office/drawing/2014/main" id="{50DA567E-F2DC-DF20-2F41-E39CC37F5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9" y="2690"/>
                <a:ext cx="495" cy="1373"/>
              </a:xfrm>
              <a:custGeom>
                <a:avLst/>
                <a:gdLst>
                  <a:gd name="T0" fmla="*/ 24 w 495"/>
                  <a:gd name="T1" fmla="*/ 620 h 1373"/>
                  <a:gd name="T2" fmla="*/ 51 w 495"/>
                  <a:gd name="T3" fmla="*/ 505 h 1373"/>
                  <a:gd name="T4" fmla="*/ 83 w 495"/>
                  <a:gd name="T5" fmla="*/ 396 h 1373"/>
                  <a:gd name="T6" fmla="*/ 119 w 495"/>
                  <a:gd name="T7" fmla="*/ 293 h 1373"/>
                  <a:gd name="T8" fmla="*/ 158 w 495"/>
                  <a:gd name="T9" fmla="*/ 205 h 1373"/>
                  <a:gd name="T10" fmla="*/ 199 w 495"/>
                  <a:gd name="T11" fmla="*/ 127 h 1373"/>
                  <a:gd name="T12" fmla="*/ 241 w 495"/>
                  <a:gd name="T13" fmla="*/ 66 h 1373"/>
                  <a:gd name="T14" fmla="*/ 282 w 495"/>
                  <a:gd name="T15" fmla="*/ 24 h 1373"/>
                  <a:gd name="T16" fmla="*/ 324 w 495"/>
                  <a:gd name="T17" fmla="*/ 0 h 1373"/>
                  <a:gd name="T18" fmla="*/ 363 w 495"/>
                  <a:gd name="T19" fmla="*/ 0 h 1373"/>
                  <a:gd name="T20" fmla="*/ 400 w 495"/>
                  <a:gd name="T21" fmla="*/ 24 h 1373"/>
                  <a:gd name="T22" fmla="*/ 431 w 495"/>
                  <a:gd name="T23" fmla="*/ 72 h 1373"/>
                  <a:gd name="T24" fmla="*/ 456 w 495"/>
                  <a:gd name="T25" fmla="*/ 142 h 1373"/>
                  <a:gd name="T26" fmla="*/ 475 w 495"/>
                  <a:gd name="T27" fmla="*/ 230 h 1373"/>
                  <a:gd name="T28" fmla="*/ 487 w 495"/>
                  <a:gd name="T29" fmla="*/ 329 h 1373"/>
                  <a:gd name="T30" fmla="*/ 493 w 495"/>
                  <a:gd name="T31" fmla="*/ 444 h 1373"/>
                  <a:gd name="T32" fmla="*/ 495 w 495"/>
                  <a:gd name="T33" fmla="*/ 565 h 1373"/>
                  <a:gd name="T34" fmla="*/ 489 w 495"/>
                  <a:gd name="T35" fmla="*/ 689 h 1373"/>
                  <a:gd name="T36" fmla="*/ 479 w 495"/>
                  <a:gd name="T37" fmla="*/ 819 h 1373"/>
                  <a:gd name="T38" fmla="*/ 463 w 495"/>
                  <a:gd name="T39" fmla="*/ 946 h 1373"/>
                  <a:gd name="T40" fmla="*/ 440 w 495"/>
                  <a:gd name="T41" fmla="*/ 1067 h 1373"/>
                  <a:gd name="T42" fmla="*/ 438 w 495"/>
                  <a:gd name="T43" fmla="*/ 1067 h 1373"/>
                  <a:gd name="T44" fmla="*/ 419 w 495"/>
                  <a:gd name="T45" fmla="*/ 1143 h 1373"/>
                  <a:gd name="T46" fmla="*/ 397 w 495"/>
                  <a:gd name="T47" fmla="*/ 1207 h 1373"/>
                  <a:gd name="T48" fmla="*/ 371 w 495"/>
                  <a:gd name="T49" fmla="*/ 1264 h 1373"/>
                  <a:gd name="T50" fmla="*/ 340 w 495"/>
                  <a:gd name="T51" fmla="*/ 1306 h 1373"/>
                  <a:gd name="T52" fmla="*/ 309 w 495"/>
                  <a:gd name="T53" fmla="*/ 1340 h 1373"/>
                  <a:gd name="T54" fmla="*/ 274 w 495"/>
                  <a:gd name="T55" fmla="*/ 1364 h 1373"/>
                  <a:gd name="T56" fmla="*/ 239 w 495"/>
                  <a:gd name="T57" fmla="*/ 1373 h 1373"/>
                  <a:gd name="T58" fmla="*/ 203 w 495"/>
                  <a:gd name="T59" fmla="*/ 1370 h 1373"/>
                  <a:gd name="T60" fmla="*/ 167 w 495"/>
                  <a:gd name="T61" fmla="*/ 1352 h 1373"/>
                  <a:gd name="T62" fmla="*/ 133 w 495"/>
                  <a:gd name="T63" fmla="*/ 1325 h 1373"/>
                  <a:gd name="T64" fmla="*/ 100 w 495"/>
                  <a:gd name="T65" fmla="*/ 1282 h 1373"/>
                  <a:gd name="T66" fmla="*/ 71 w 495"/>
                  <a:gd name="T67" fmla="*/ 1228 h 1373"/>
                  <a:gd name="T68" fmla="*/ 47 w 495"/>
                  <a:gd name="T69" fmla="*/ 1167 h 1373"/>
                  <a:gd name="T70" fmla="*/ 28 w 495"/>
                  <a:gd name="T71" fmla="*/ 1098 h 1373"/>
                  <a:gd name="T72" fmla="*/ 13 w 495"/>
                  <a:gd name="T73" fmla="*/ 1025 h 1373"/>
                  <a:gd name="T74" fmla="*/ 4 w 495"/>
                  <a:gd name="T75" fmla="*/ 946 h 1373"/>
                  <a:gd name="T76" fmla="*/ 0 w 495"/>
                  <a:gd name="T77" fmla="*/ 868 h 1373"/>
                  <a:gd name="T78" fmla="*/ 1 w 495"/>
                  <a:gd name="T79" fmla="*/ 783 h 1373"/>
                  <a:gd name="T80" fmla="*/ 8 w 495"/>
                  <a:gd name="T81" fmla="*/ 701 h 1373"/>
                  <a:gd name="T82" fmla="*/ 21 w 495"/>
                  <a:gd name="T83" fmla="*/ 623 h 1373"/>
                  <a:gd name="T84" fmla="*/ 24 w 495"/>
                  <a:gd name="T85" fmla="*/ 623 h 1373"/>
                  <a:gd name="T86" fmla="*/ 24 w 495"/>
                  <a:gd name="T87" fmla="*/ 623 h 1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95"/>
                  <a:gd name="T133" fmla="*/ 0 h 1373"/>
                  <a:gd name="T134" fmla="*/ 495 w 495"/>
                  <a:gd name="T135" fmla="*/ 1373 h 13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95" h="1373">
                    <a:moveTo>
                      <a:pt x="24" y="620"/>
                    </a:moveTo>
                    <a:lnTo>
                      <a:pt x="51" y="505"/>
                    </a:lnTo>
                    <a:lnTo>
                      <a:pt x="83" y="396"/>
                    </a:lnTo>
                    <a:lnTo>
                      <a:pt x="119" y="293"/>
                    </a:lnTo>
                    <a:lnTo>
                      <a:pt x="158" y="205"/>
                    </a:lnTo>
                    <a:lnTo>
                      <a:pt x="199" y="127"/>
                    </a:lnTo>
                    <a:lnTo>
                      <a:pt x="241" y="66"/>
                    </a:lnTo>
                    <a:lnTo>
                      <a:pt x="282" y="24"/>
                    </a:lnTo>
                    <a:lnTo>
                      <a:pt x="324" y="0"/>
                    </a:lnTo>
                    <a:lnTo>
                      <a:pt x="363" y="0"/>
                    </a:lnTo>
                    <a:lnTo>
                      <a:pt x="400" y="24"/>
                    </a:lnTo>
                    <a:lnTo>
                      <a:pt x="431" y="72"/>
                    </a:lnTo>
                    <a:lnTo>
                      <a:pt x="456" y="142"/>
                    </a:lnTo>
                    <a:lnTo>
                      <a:pt x="475" y="230"/>
                    </a:lnTo>
                    <a:lnTo>
                      <a:pt x="487" y="329"/>
                    </a:lnTo>
                    <a:lnTo>
                      <a:pt x="493" y="444"/>
                    </a:lnTo>
                    <a:lnTo>
                      <a:pt x="495" y="565"/>
                    </a:lnTo>
                    <a:lnTo>
                      <a:pt x="489" y="689"/>
                    </a:lnTo>
                    <a:lnTo>
                      <a:pt x="479" y="819"/>
                    </a:lnTo>
                    <a:lnTo>
                      <a:pt x="463" y="946"/>
                    </a:lnTo>
                    <a:lnTo>
                      <a:pt x="440" y="1067"/>
                    </a:lnTo>
                    <a:lnTo>
                      <a:pt x="438" y="1067"/>
                    </a:lnTo>
                    <a:lnTo>
                      <a:pt x="419" y="1143"/>
                    </a:lnTo>
                    <a:lnTo>
                      <a:pt x="397" y="1207"/>
                    </a:lnTo>
                    <a:lnTo>
                      <a:pt x="371" y="1264"/>
                    </a:lnTo>
                    <a:lnTo>
                      <a:pt x="340" y="1306"/>
                    </a:lnTo>
                    <a:lnTo>
                      <a:pt x="309" y="1340"/>
                    </a:lnTo>
                    <a:lnTo>
                      <a:pt x="274" y="1364"/>
                    </a:lnTo>
                    <a:lnTo>
                      <a:pt x="239" y="1373"/>
                    </a:lnTo>
                    <a:lnTo>
                      <a:pt x="203" y="1370"/>
                    </a:lnTo>
                    <a:lnTo>
                      <a:pt x="167" y="1352"/>
                    </a:lnTo>
                    <a:lnTo>
                      <a:pt x="133" y="1325"/>
                    </a:lnTo>
                    <a:lnTo>
                      <a:pt x="100" y="1282"/>
                    </a:lnTo>
                    <a:lnTo>
                      <a:pt x="71" y="1228"/>
                    </a:lnTo>
                    <a:lnTo>
                      <a:pt x="47" y="1167"/>
                    </a:lnTo>
                    <a:lnTo>
                      <a:pt x="28" y="1098"/>
                    </a:lnTo>
                    <a:lnTo>
                      <a:pt x="13" y="1025"/>
                    </a:lnTo>
                    <a:lnTo>
                      <a:pt x="4" y="946"/>
                    </a:lnTo>
                    <a:lnTo>
                      <a:pt x="0" y="868"/>
                    </a:lnTo>
                    <a:lnTo>
                      <a:pt x="1" y="783"/>
                    </a:lnTo>
                    <a:lnTo>
                      <a:pt x="8" y="701"/>
                    </a:lnTo>
                    <a:lnTo>
                      <a:pt x="21" y="623"/>
                    </a:lnTo>
                    <a:lnTo>
                      <a:pt x="24" y="623"/>
                    </a:lnTo>
                  </a:path>
                </a:pathLst>
              </a:custGeom>
              <a:noFill/>
              <a:ln w="39688">
                <a:solidFill>
                  <a:srgbClr val="D9B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90" name="Freeform 40">
                <a:extLst>
                  <a:ext uri="{FF2B5EF4-FFF2-40B4-BE49-F238E27FC236}">
                    <a16:creationId xmlns:a16="http://schemas.microsoft.com/office/drawing/2014/main" id="{9E50CA3F-6054-8306-AF75-E9FF911F8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0" y="3092"/>
                <a:ext cx="479" cy="789"/>
              </a:xfrm>
              <a:custGeom>
                <a:avLst/>
                <a:gdLst>
                  <a:gd name="T0" fmla="*/ 0 w 479"/>
                  <a:gd name="T1" fmla="*/ 351 h 789"/>
                  <a:gd name="T2" fmla="*/ 79 w 479"/>
                  <a:gd name="T3" fmla="*/ 0 h 789"/>
                  <a:gd name="T4" fmla="*/ 479 w 479"/>
                  <a:gd name="T5" fmla="*/ 426 h 789"/>
                  <a:gd name="T6" fmla="*/ 410 w 479"/>
                  <a:gd name="T7" fmla="*/ 789 h 789"/>
                  <a:gd name="T8" fmla="*/ 0 w 479"/>
                  <a:gd name="T9" fmla="*/ 354 h 789"/>
                  <a:gd name="T10" fmla="*/ 0 w 479"/>
                  <a:gd name="T11" fmla="*/ 354 h 789"/>
                  <a:gd name="T12" fmla="*/ 0 w 479"/>
                  <a:gd name="T13" fmla="*/ 351 h 7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79"/>
                  <a:gd name="T22" fmla="*/ 0 h 789"/>
                  <a:gd name="T23" fmla="*/ 479 w 479"/>
                  <a:gd name="T24" fmla="*/ 789 h 7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79" h="789">
                    <a:moveTo>
                      <a:pt x="0" y="351"/>
                    </a:moveTo>
                    <a:lnTo>
                      <a:pt x="79" y="0"/>
                    </a:lnTo>
                    <a:lnTo>
                      <a:pt x="479" y="426"/>
                    </a:lnTo>
                    <a:lnTo>
                      <a:pt x="410" y="789"/>
                    </a:lnTo>
                    <a:lnTo>
                      <a:pt x="0" y="354"/>
                    </a:lnTo>
                    <a:lnTo>
                      <a:pt x="0" y="35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91" name="Freeform 41">
                <a:extLst>
                  <a:ext uri="{FF2B5EF4-FFF2-40B4-BE49-F238E27FC236}">
                    <a16:creationId xmlns:a16="http://schemas.microsoft.com/office/drawing/2014/main" id="{E50CE836-0313-4FB1-3C6E-351915A8A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9" y="2690"/>
                <a:ext cx="495" cy="1373"/>
              </a:xfrm>
              <a:custGeom>
                <a:avLst/>
                <a:gdLst>
                  <a:gd name="T0" fmla="*/ 24 w 495"/>
                  <a:gd name="T1" fmla="*/ 620 h 1373"/>
                  <a:gd name="T2" fmla="*/ 51 w 495"/>
                  <a:gd name="T3" fmla="*/ 505 h 1373"/>
                  <a:gd name="T4" fmla="*/ 83 w 495"/>
                  <a:gd name="T5" fmla="*/ 396 h 1373"/>
                  <a:gd name="T6" fmla="*/ 119 w 495"/>
                  <a:gd name="T7" fmla="*/ 293 h 1373"/>
                  <a:gd name="T8" fmla="*/ 158 w 495"/>
                  <a:gd name="T9" fmla="*/ 205 h 1373"/>
                  <a:gd name="T10" fmla="*/ 199 w 495"/>
                  <a:gd name="T11" fmla="*/ 127 h 1373"/>
                  <a:gd name="T12" fmla="*/ 241 w 495"/>
                  <a:gd name="T13" fmla="*/ 66 h 1373"/>
                  <a:gd name="T14" fmla="*/ 282 w 495"/>
                  <a:gd name="T15" fmla="*/ 24 h 1373"/>
                  <a:gd name="T16" fmla="*/ 324 w 495"/>
                  <a:gd name="T17" fmla="*/ 0 h 1373"/>
                  <a:gd name="T18" fmla="*/ 363 w 495"/>
                  <a:gd name="T19" fmla="*/ 0 h 1373"/>
                  <a:gd name="T20" fmla="*/ 400 w 495"/>
                  <a:gd name="T21" fmla="*/ 24 h 1373"/>
                  <a:gd name="T22" fmla="*/ 431 w 495"/>
                  <a:gd name="T23" fmla="*/ 72 h 1373"/>
                  <a:gd name="T24" fmla="*/ 456 w 495"/>
                  <a:gd name="T25" fmla="*/ 142 h 1373"/>
                  <a:gd name="T26" fmla="*/ 475 w 495"/>
                  <a:gd name="T27" fmla="*/ 230 h 1373"/>
                  <a:gd name="T28" fmla="*/ 487 w 495"/>
                  <a:gd name="T29" fmla="*/ 329 h 1373"/>
                  <a:gd name="T30" fmla="*/ 493 w 495"/>
                  <a:gd name="T31" fmla="*/ 444 h 1373"/>
                  <a:gd name="T32" fmla="*/ 495 w 495"/>
                  <a:gd name="T33" fmla="*/ 565 h 1373"/>
                  <a:gd name="T34" fmla="*/ 489 w 495"/>
                  <a:gd name="T35" fmla="*/ 689 h 1373"/>
                  <a:gd name="T36" fmla="*/ 479 w 495"/>
                  <a:gd name="T37" fmla="*/ 819 h 1373"/>
                  <a:gd name="T38" fmla="*/ 463 w 495"/>
                  <a:gd name="T39" fmla="*/ 946 h 1373"/>
                  <a:gd name="T40" fmla="*/ 440 w 495"/>
                  <a:gd name="T41" fmla="*/ 1067 h 1373"/>
                  <a:gd name="T42" fmla="*/ 438 w 495"/>
                  <a:gd name="T43" fmla="*/ 1067 h 1373"/>
                  <a:gd name="T44" fmla="*/ 419 w 495"/>
                  <a:gd name="T45" fmla="*/ 1143 h 1373"/>
                  <a:gd name="T46" fmla="*/ 397 w 495"/>
                  <a:gd name="T47" fmla="*/ 1207 h 1373"/>
                  <a:gd name="T48" fmla="*/ 371 w 495"/>
                  <a:gd name="T49" fmla="*/ 1264 h 1373"/>
                  <a:gd name="T50" fmla="*/ 340 w 495"/>
                  <a:gd name="T51" fmla="*/ 1306 h 1373"/>
                  <a:gd name="T52" fmla="*/ 309 w 495"/>
                  <a:gd name="T53" fmla="*/ 1340 h 1373"/>
                  <a:gd name="T54" fmla="*/ 274 w 495"/>
                  <a:gd name="T55" fmla="*/ 1364 h 1373"/>
                  <a:gd name="T56" fmla="*/ 239 w 495"/>
                  <a:gd name="T57" fmla="*/ 1373 h 1373"/>
                  <a:gd name="T58" fmla="*/ 203 w 495"/>
                  <a:gd name="T59" fmla="*/ 1370 h 1373"/>
                  <a:gd name="T60" fmla="*/ 167 w 495"/>
                  <a:gd name="T61" fmla="*/ 1352 h 1373"/>
                  <a:gd name="T62" fmla="*/ 133 w 495"/>
                  <a:gd name="T63" fmla="*/ 1325 h 1373"/>
                  <a:gd name="T64" fmla="*/ 100 w 495"/>
                  <a:gd name="T65" fmla="*/ 1282 h 1373"/>
                  <a:gd name="T66" fmla="*/ 71 w 495"/>
                  <a:gd name="T67" fmla="*/ 1228 h 1373"/>
                  <a:gd name="T68" fmla="*/ 47 w 495"/>
                  <a:gd name="T69" fmla="*/ 1167 h 1373"/>
                  <a:gd name="T70" fmla="*/ 28 w 495"/>
                  <a:gd name="T71" fmla="*/ 1098 h 1373"/>
                  <a:gd name="T72" fmla="*/ 13 w 495"/>
                  <a:gd name="T73" fmla="*/ 1025 h 1373"/>
                  <a:gd name="T74" fmla="*/ 4 w 495"/>
                  <a:gd name="T75" fmla="*/ 946 h 1373"/>
                  <a:gd name="T76" fmla="*/ 0 w 495"/>
                  <a:gd name="T77" fmla="*/ 868 h 1373"/>
                  <a:gd name="T78" fmla="*/ 1 w 495"/>
                  <a:gd name="T79" fmla="*/ 783 h 1373"/>
                  <a:gd name="T80" fmla="*/ 8 w 495"/>
                  <a:gd name="T81" fmla="*/ 701 h 1373"/>
                  <a:gd name="T82" fmla="*/ 21 w 495"/>
                  <a:gd name="T83" fmla="*/ 623 h 1373"/>
                  <a:gd name="T84" fmla="*/ 24 w 495"/>
                  <a:gd name="T85" fmla="*/ 623 h 1373"/>
                  <a:gd name="T86" fmla="*/ 24 w 495"/>
                  <a:gd name="T87" fmla="*/ 623 h 1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95"/>
                  <a:gd name="T133" fmla="*/ 0 h 1373"/>
                  <a:gd name="T134" fmla="*/ 495 w 495"/>
                  <a:gd name="T135" fmla="*/ 1373 h 13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95" h="1373">
                    <a:moveTo>
                      <a:pt x="24" y="620"/>
                    </a:moveTo>
                    <a:lnTo>
                      <a:pt x="51" y="505"/>
                    </a:lnTo>
                    <a:lnTo>
                      <a:pt x="83" y="396"/>
                    </a:lnTo>
                    <a:lnTo>
                      <a:pt x="119" y="293"/>
                    </a:lnTo>
                    <a:lnTo>
                      <a:pt x="158" y="205"/>
                    </a:lnTo>
                    <a:lnTo>
                      <a:pt x="199" y="127"/>
                    </a:lnTo>
                    <a:lnTo>
                      <a:pt x="241" y="66"/>
                    </a:lnTo>
                    <a:lnTo>
                      <a:pt x="282" y="24"/>
                    </a:lnTo>
                    <a:lnTo>
                      <a:pt x="324" y="0"/>
                    </a:lnTo>
                    <a:lnTo>
                      <a:pt x="363" y="0"/>
                    </a:lnTo>
                    <a:lnTo>
                      <a:pt x="400" y="24"/>
                    </a:lnTo>
                    <a:lnTo>
                      <a:pt x="431" y="72"/>
                    </a:lnTo>
                    <a:lnTo>
                      <a:pt x="456" y="142"/>
                    </a:lnTo>
                    <a:lnTo>
                      <a:pt x="475" y="230"/>
                    </a:lnTo>
                    <a:lnTo>
                      <a:pt x="487" y="329"/>
                    </a:lnTo>
                    <a:lnTo>
                      <a:pt x="493" y="444"/>
                    </a:lnTo>
                    <a:lnTo>
                      <a:pt x="495" y="565"/>
                    </a:lnTo>
                    <a:lnTo>
                      <a:pt x="489" y="689"/>
                    </a:lnTo>
                    <a:lnTo>
                      <a:pt x="479" y="819"/>
                    </a:lnTo>
                    <a:lnTo>
                      <a:pt x="463" y="946"/>
                    </a:lnTo>
                    <a:lnTo>
                      <a:pt x="440" y="1067"/>
                    </a:lnTo>
                    <a:lnTo>
                      <a:pt x="438" y="1067"/>
                    </a:lnTo>
                    <a:lnTo>
                      <a:pt x="419" y="1143"/>
                    </a:lnTo>
                    <a:lnTo>
                      <a:pt x="397" y="1207"/>
                    </a:lnTo>
                    <a:lnTo>
                      <a:pt x="371" y="1264"/>
                    </a:lnTo>
                    <a:lnTo>
                      <a:pt x="340" y="1306"/>
                    </a:lnTo>
                    <a:lnTo>
                      <a:pt x="309" y="1340"/>
                    </a:lnTo>
                    <a:lnTo>
                      <a:pt x="274" y="1364"/>
                    </a:lnTo>
                    <a:lnTo>
                      <a:pt x="239" y="1373"/>
                    </a:lnTo>
                    <a:lnTo>
                      <a:pt x="203" y="1370"/>
                    </a:lnTo>
                    <a:lnTo>
                      <a:pt x="167" y="1352"/>
                    </a:lnTo>
                    <a:lnTo>
                      <a:pt x="133" y="1325"/>
                    </a:lnTo>
                    <a:lnTo>
                      <a:pt x="100" y="1282"/>
                    </a:lnTo>
                    <a:lnTo>
                      <a:pt x="71" y="1228"/>
                    </a:lnTo>
                    <a:lnTo>
                      <a:pt x="47" y="1167"/>
                    </a:lnTo>
                    <a:lnTo>
                      <a:pt x="28" y="1098"/>
                    </a:lnTo>
                    <a:lnTo>
                      <a:pt x="13" y="1025"/>
                    </a:lnTo>
                    <a:lnTo>
                      <a:pt x="4" y="946"/>
                    </a:lnTo>
                    <a:lnTo>
                      <a:pt x="0" y="868"/>
                    </a:lnTo>
                    <a:lnTo>
                      <a:pt x="1" y="783"/>
                    </a:lnTo>
                    <a:lnTo>
                      <a:pt x="8" y="701"/>
                    </a:lnTo>
                    <a:lnTo>
                      <a:pt x="21" y="623"/>
                    </a:lnTo>
                    <a:lnTo>
                      <a:pt x="24" y="623"/>
                    </a:lnTo>
                  </a:path>
                </a:pathLst>
              </a:custGeom>
              <a:noFill/>
              <a:ln w="39688">
                <a:solidFill>
                  <a:srgbClr val="D9B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92" name="Freeform 42">
                <a:extLst>
                  <a:ext uri="{FF2B5EF4-FFF2-40B4-BE49-F238E27FC236}">
                    <a16:creationId xmlns:a16="http://schemas.microsoft.com/office/drawing/2014/main" id="{9BF0E98B-E108-2071-5E1E-DC6AF9AB9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" y="3349"/>
                <a:ext cx="34" cy="759"/>
              </a:xfrm>
              <a:custGeom>
                <a:avLst/>
                <a:gdLst>
                  <a:gd name="T0" fmla="*/ 34 w 34"/>
                  <a:gd name="T1" fmla="*/ 759 h 759"/>
                  <a:gd name="T2" fmla="*/ 34 w 34"/>
                  <a:gd name="T3" fmla="*/ 0 h 759"/>
                  <a:gd name="T4" fmla="*/ 0 w 34"/>
                  <a:gd name="T5" fmla="*/ 0 h 759"/>
                  <a:gd name="T6" fmla="*/ 0 w 34"/>
                  <a:gd name="T7" fmla="*/ 759 h 759"/>
                  <a:gd name="T8" fmla="*/ 34 w 34"/>
                  <a:gd name="T9" fmla="*/ 759 h 759"/>
                  <a:gd name="T10" fmla="*/ 34 w 34"/>
                  <a:gd name="T11" fmla="*/ 759 h 7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759"/>
                  <a:gd name="T20" fmla="*/ 34 w 34"/>
                  <a:gd name="T21" fmla="*/ 759 h 7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759">
                    <a:moveTo>
                      <a:pt x="34" y="759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759"/>
                    </a:lnTo>
                    <a:lnTo>
                      <a:pt x="34" y="759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93" name="Freeform 43">
                <a:extLst>
                  <a:ext uri="{FF2B5EF4-FFF2-40B4-BE49-F238E27FC236}">
                    <a16:creationId xmlns:a16="http://schemas.microsoft.com/office/drawing/2014/main" id="{81CDA9C8-9F43-774C-3217-08FF4BAF8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" y="3349"/>
                <a:ext cx="34" cy="759"/>
              </a:xfrm>
              <a:custGeom>
                <a:avLst/>
                <a:gdLst>
                  <a:gd name="T0" fmla="*/ 34 w 34"/>
                  <a:gd name="T1" fmla="*/ 759 h 759"/>
                  <a:gd name="T2" fmla="*/ 34 w 34"/>
                  <a:gd name="T3" fmla="*/ 0 h 759"/>
                  <a:gd name="T4" fmla="*/ 0 w 34"/>
                  <a:gd name="T5" fmla="*/ 0 h 759"/>
                  <a:gd name="T6" fmla="*/ 0 w 34"/>
                  <a:gd name="T7" fmla="*/ 759 h 759"/>
                  <a:gd name="T8" fmla="*/ 34 w 34"/>
                  <a:gd name="T9" fmla="*/ 759 h 759"/>
                  <a:gd name="T10" fmla="*/ 34 w 34"/>
                  <a:gd name="T11" fmla="*/ 759 h 7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759"/>
                  <a:gd name="T20" fmla="*/ 34 w 34"/>
                  <a:gd name="T21" fmla="*/ 759 h 7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759">
                    <a:moveTo>
                      <a:pt x="34" y="759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759"/>
                    </a:lnTo>
                    <a:lnTo>
                      <a:pt x="34" y="759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94" name="Freeform 44">
                <a:extLst>
                  <a:ext uri="{FF2B5EF4-FFF2-40B4-BE49-F238E27FC236}">
                    <a16:creationId xmlns:a16="http://schemas.microsoft.com/office/drawing/2014/main" id="{D45D5797-7936-9B51-4269-3BF52B5A1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3249"/>
                <a:ext cx="35" cy="762"/>
              </a:xfrm>
              <a:custGeom>
                <a:avLst/>
                <a:gdLst>
                  <a:gd name="T0" fmla="*/ 33 w 35"/>
                  <a:gd name="T1" fmla="*/ 762 h 762"/>
                  <a:gd name="T2" fmla="*/ 35 w 35"/>
                  <a:gd name="T3" fmla="*/ 0 h 762"/>
                  <a:gd name="T4" fmla="*/ 0 w 35"/>
                  <a:gd name="T5" fmla="*/ 0 h 762"/>
                  <a:gd name="T6" fmla="*/ 0 w 35"/>
                  <a:gd name="T7" fmla="*/ 762 h 762"/>
                  <a:gd name="T8" fmla="*/ 35 w 35"/>
                  <a:gd name="T9" fmla="*/ 762 h 762"/>
                  <a:gd name="T10" fmla="*/ 35 w 35"/>
                  <a:gd name="T11" fmla="*/ 762 h 762"/>
                  <a:gd name="T12" fmla="*/ 33 w 35"/>
                  <a:gd name="T13" fmla="*/ 762 h 7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762"/>
                  <a:gd name="T23" fmla="*/ 35 w 35"/>
                  <a:gd name="T24" fmla="*/ 762 h 7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762">
                    <a:moveTo>
                      <a:pt x="33" y="762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762"/>
                    </a:lnTo>
                    <a:lnTo>
                      <a:pt x="35" y="762"/>
                    </a:lnTo>
                    <a:lnTo>
                      <a:pt x="33" y="762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95" name="Freeform 45">
                <a:extLst>
                  <a:ext uri="{FF2B5EF4-FFF2-40B4-BE49-F238E27FC236}">
                    <a16:creationId xmlns:a16="http://schemas.microsoft.com/office/drawing/2014/main" id="{1A63474E-4472-B217-32A7-4E0C5B2F0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3249"/>
                <a:ext cx="35" cy="762"/>
              </a:xfrm>
              <a:custGeom>
                <a:avLst/>
                <a:gdLst>
                  <a:gd name="T0" fmla="*/ 33 w 35"/>
                  <a:gd name="T1" fmla="*/ 762 h 762"/>
                  <a:gd name="T2" fmla="*/ 35 w 35"/>
                  <a:gd name="T3" fmla="*/ 0 h 762"/>
                  <a:gd name="T4" fmla="*/ 0 w 35"/>
                  <a:gd name="T5" fmla="*/ 0 h 762"/>
                  <a:gd name="T6" fmla="*/ 0 w 35"/>
                  <a:gd name="T7" fmla="*/ 762 h 762"/>
                  <a:gd name="T8" fmla="*/ 35 w 35"/>
                  <a:gd name="T9" fmla="*/ 762 h 762"/>
                  <a:gd name="T10" fmla="*/ 35 w 35"/>
                  <a:gd name="T11" fmla="*/ 762 h 7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762"/>
                  <a:gd name="T20" fmla="*/ 35 w 35"/>
                  <a:gd name="T21" fmla="*/ 762 h 7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762">
                    <a:moveTo>
                      <a:pt x="33" y="762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762"/>
                    </a:lnTo>
                    <a:lnTo>
                      <a:pt x="35" y="762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96" name="Freeform 46">
                <a:extLst>
                  <a:ext uri="{FF2B5EF4-FFF2-40B4-BE49-F238E27FC236}">
                    <a16:creationId xmlns:a16="http://schemas.microsoft.com/office/drawing/2014/main" id="{4FF9B4B6-ADED-C53D-8330-7FF8B1D62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" y="3776"/>
                <a:ext cx="5330" cy="381"/>
              </a:xfrm>
              <a:custGeom>
                <a:avLst/>
                <a:gdLst>
                  <a:gd name="T0" fmla="*/ 0 w 5330"/>
                  <a:gd name="T1" fmla="*/ 381 h 381"/>
                  <a:gd name="T2" fmla="*/ 34 w 5330"/>
                  <a:gd name="T3" fmla="*/ 323 h 381"/>
                  <a:gd name="T4" fmla="*/ 136 w 5330"/>
                  <a:gd name="T5" fmla="*/ 266 h 381"/>
                  <a:gd name="T6" fmla="*/ 298 w 5330"/>
                  <a:gd name="T7" fmla="*/ 211 h 381"/>
                  <a:gd name="T8" fmla="*/ 514 w 5330"/>
                  <a:gd name="T9" fmla="*/ 163 h 381"/>
                  <a:gd name="T10" fmla="*/ 781 w 5330"/>
                  <a:gd name="T11" fmla="*/ 118 h 381"/>
                  <a:gd name="T12" fmla="*/ 1091 w 5330"/>
                  <a:gd name="T13" fmla="*/ 78 h 381"/>
                  <a:gd name="T14" fmla="*/ 1440 w 5330"/>
                  <a:gd name="T15" fmla="*/ 45 h 381"/>
                  <a:gd name="T16" fmla="*/ 1823 w 5330"/>
                  <a:gd name="T17" fmla="*/ 21 h 381"/>
                  <a:gd name="T18" fmla="*/ 2233 w 5330"/>
                  <a:gd name="T19" fmla="*/ 6 h 381"/>
                  <a:gd name="T20" fmla="*/ 2664 w 5330"/>
                  <a:gd name="T21" fmla="*/ 0 h 381"/>
                  <a:gd name="T22" fmla="*/ 3097 w 5330"/>
                  <a:gd name="T23" fmla="*/ 6 h 381"/>
                  <a:gd name="T24" fmla="*/ 3507 w 5330"/>
                  <a:gd name="T25" fmla="*/ 21 h 381"/>
                  <a:gd name="T26" fmla="*/ 3890 w 5330"/>
                  <a:gd name="T27" fmla="*/ 45 h 381"/>
                  <a:gd name="T28" fmla="*/ 4240 w 5330"/>
                  <a:gd name="T29" fmla="*/ 78 h 381"/>
                  <a:gd name="T30" fmla="*/ 4550 w 5330"/>
                  <a:gd name="T31" fmla="*/ 118 h 381"/>
                  <a:gd name="T32" fmla="*/ 4816 w 5330"/>
                  <a:gd name="T33" fmla="*/ 163 h 381"/>
                  <a:gd name="T34" fmla="*/ 5032 w 5330"/>
                  <a:gd name="T35" fmla="*/ 211 h 381"/>
                  <a:gd name="T36" fmla="*/ 5195 w 5330"/>
                  <a:gd name="T37" fmla="*/ 266 h 381"/>
                  <a:gd name="T38" fmla="*/ 5296 w 5330"/>
                  <a:gd name="T39" fmla="*/ 323 h 381"/>
                  <a:gd name="T40" fmla="*/ 5330 w 5330"/>
                  <a:gd name="T41" fmla="*/ 381 h 381"/>
                  <a:gd name="T42" fmla="*/ 0 w 5330"/>
                  <a:gd name="T43" fmla="*/ 381 h 381"/>
                  <a:gd name="T44" fmla="*/ 0 w 5330"/>
                  <a:gd name="T45" fmla="*/ 381 h 38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330"/>
                  <a:gd name="T70" fmla="*/ 0 h 381"/>
                  <a:gd name="T71" fmla="*/ 5330 w 5330"/>
                  <a:gd name="T72" fmla="*/ 381 h 38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330" h="381">
                    <a:moveTo>
                      <a:pt x="0" y="381"/>
                    </a:moveTo>
                    <a:lnTo>
                      <a:pt x="34" y="323"/>
                    </a:lnTo>
                    <a:lnTo>
                      <a:pt x="136" y="266"/>
                    </a:lnTo>
                    <a:lnTo>
                      <a:pt x="298" y="211"/>
                    </a:lnTo>
                    <a:lnTo>
                      <a:pt x="514" y="163"/>
                    </a:lnTo>
                    <a:lnTo>
                      <a:pt x="781" y="118"/>
                    </a:lnTo>
                    <a:lnTo>
                      <a:pt x="1091" y="78"/>
                    </a:lnTo>
                    <a:lnTo>
                      <a:pt x="1440" y="45"/>
                    </a:lnTo>
                    <a:lnTo>
                      <a:pt x="1823" y="21"/>
                    </a:lnTo>
                    <a:lnTo>
                      <a:pt x="2233" y="6"/>
                    </a:lnTo>
                    <a:lnTo>
                      <a:pt x="2664" y="0"/>
                    </a:lnTo>
                    <a:lnTo>
                      <a:pt x="3097" y="6"/>
                    </a:lnTo>
                    <a:lnTo>
                      <a:pt x="3507" y="21"/>
                    </a:lnTo>
                    <a:lnTo>
                      <a:pt x="3890" y="45"/>
                    </a:lnTo>
                    <a:lnTo>
                      <a:pt x="4240" y="78"/>
                    </a:lnTo>
                    <a:lnTo>
                      <a:pt x="4550" y="118"/>
                    </a:lnTo>
                    <a:lnTo>
                      <a:pt x="4816" y="163"/>
                    </a:lnTo>
                    <a:lnTo>
                      <a:pt x="5032" y="211"/>
                    </a:lnTo>
                    <a:lnTo>
                      <a:pt x="5195" y="266"/>
                    </a:lnTo>
                    <a:lnTo>
                      <a:pt x="5296" y="323"/>
                    </a:lnTo>
                    <a:lnTo>
                      <a:pt x="5330" y="381"/>
                    </a:lnTo>
                    <a:lnTo>
                      <a:pt x="0" y="381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97" name="Freeform 47">
                <a:extLst>
                  <a:ext uri="{FF2B5EF4-FFF2-40B4-BE49-F238E27FC236}">
                    <a16:creationId xmlns:a16="http://schemas.microsoft.com/office/drawing/2014/main" id="{FCF68BD9-2780-D40C-7826-FAC15C452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" y="3050"/>
                <a:ext cx="219" cy="825"/>
              </a:xfrm>
              <a:custGeom>
                <a:avLst/>
                <a:gdLst>
                  <a:gd name="T0" fmla="*/ 193 w 219"/>
                  <a:gd name="T1" fmla="*/ 825 h 825"/>
                  <a:gd name="T2" fmla="*/ 196 w 219"/>
                  <a:gd name="T3" fmla="*/ 716 h 825"/>
                  <a:gd name="T4" fmla="*/ 193 w 219"/>
                  <a:gd name="T5" fmla="*/ 605 h 825"/>
                  <a:gd name="T6" fmla="*/ 186 w 219"/>
                  <a:gd name="T7" fmla="*/ 496 h 825"/>
                  <a:gd name="T8" fmla="*/ 175 w 219"/>
                  <a:gd name="T9" fmla="*/ 390 h 825"/>
                  <a:gd name="T10" fmla="*/ 159 w 219"/>
                  <a:gd name="T11" fmla="*/ 290 h 825"/>
                  <a:gd name="T12" fmla="*/ 138 w 219"/>
                  <a:gd name="T13" fmla="*/ 199 h 825"/>
                  <a:gd name="T14" fmla="*/ 113 w 219"/>
                  <a:gd name="T15" fmla="*/ 124 h 825"/>
                  <a:gd name="T16" fmla="*/ 81 w 219"/>
                  <a:gd name="T17" fmla="*/ 63 h 825"/>
                  <a:gd name="T18" fmla="*/ 45 w 219"/>
                  <a:gd name="T19" fmla="*/ 21 h 825"/>
                  <a:gd name="T20" fmla="*/ 3 w 219"/>
                  <a:gd name="T21" fmla="*/ 0 h 825"/>
                  <a:gd name="T22" fmla="*/ 0 w 219"/>
                  <a:gd name="T23" fmla="*/ 0 h 825"/>
                  <a:gd name="T24" fmla="*/ 43 w 219"/>
                  <a:gd name="T25" fmla="*/ 12 h 825"/>
                  <a:gd name="T26" fmla="*/ 80 w 219"/>
                  <a:gd name="T27" fmla="*/ 51 h 825"/>
                  <a:gd name="T28" fmla="*/ 113 w 219"/>
                  <a:gd name="T29" fmla="*/ 109 h 825"/>
                  <a:gd name="T30" fmla="*/ 142 w 219"/>
                  <a:gd name="T31" fmla="*/ 187 h 825"/>
                  <a:gd name="T32" fmla="*/ 165 w 219"/>
                  <a:gd name="T33" fmla="*/ 278 h 825"/>
                  <a:gd name="T34" fmla="*/ 185 w 219"/>
                  <a:gd name="T35" fmla="*/ 378 h 825"/>
                  <a:gd name="T36" fmla="*/ 200 w 219"/>
                  <a:gd name="T37" fmla="*/ 490 h 825"/>
                  <a:gd name="T38" fmla="*/ 211 w 219"/>
                  <a:gd name="T39" fmla="*/ 602 h 825"/>
                  <a:gd name="T40" fmla="*/ 218 w 219"/>
                  <a:gd name="T41" fmla="*/ 716 h 825"/>
                  <a:gd name="T42" fmla="*/ 219 w 219"/>
                  <a:gd name="T43" fmla="*/ 825 h 825"/>
                  <a:gd name="T44" fmla="*/ 193 w 219"/>
                  <a:gd name="T45" fmla="*/ 825 h 825"/>
                  <a:gd name="T46" fmla="*/ 193 w 219"/>
                  <a:gd name="T47" fmla="*/ 825 h 8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825"/>
                  <a:gd name="T74" fmla="*/ 219 w 219"/>
                  <a:gd name="T75" fmla="*/ 825 h 8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825">
                    <a:moveTo>
                      <a:pt x="193" y="825"/>
                    </a:moveTo>
                    <a:lnTo>
                      <a:pt x="196" y="716"/>
                    </a:lnTo>
                    <a:lnTo>
                      <a:pt x="193" y="605"/>
                    </a:lnTo>
                    <a:lnTo>
                      <a:pt x="186" y="496"/>
                    </a:lnTo>
                    <a:lnTo>
                      <a:pt x="175" y="390"/>
                    </a:lnTo>
                    <a:lnTo>
                      <a:pt x="159" y="290"/>
                    </a:lnTo>
                    <a:lnTo>
                      <a:pt x="138" y="199"/>
                    </a:lnTo>
                    <a:lnTo>
                      <a:pt x="113" y="124"/>
                    </a:lnTo>
                    <a:lnTo>
                      <a:pt x="81" y="63"/>
                    </a:lnTo>
                    <a:lnTo>
                      <a:pt x="45" y="2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43" y="12"/>
                    </a:lnTo>
                    <a:lnTo>
                      <a:pt x="80" y="51"/>
                    </a:lnTo>
                    <a:lnTo>
                      <a:pt x="113" y="109"/>
                    </a:lnTo>
                    <a:lnTo>
                      <a:pt x="142" y="187"/>
                    </a:lnTo>
                    <a:lnTo>
                      <a:pt x="165" y="278"/>
                    </a:lnTo>
                    <a:lnTo>
                      <a:pt x="185" y="378"/>
                    </a:lnTo>
                    <a:lnTo>
                      <a:pt x="200" y="490"/>
                    </a:lnTo>
                    <a:lnTo>
                      <a:pt x="211" y="602"/>
                    </a:lnTo>
                    <a:lnTo>
                      <a:pt x="218" y="716"/>
                    </a:lnTo>
                    <a:lnTo>
                      <a:pt x="219" y="825"/>
                    </a:lnTo>
                    <a:lnTo>
                      <a:pt x="193" y="82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98" name="Freeform 48">
                <a:extLst>
                  <a:ext uri="{FF2B5EF4-FFF2-40B4-BE49-F238E27FC236}">
                    <a16:creationId xmlns:a16="http://schemas.microsoft.com/office/drawing/2014/main" id="{1BD7CB68-0192-5F27-99EC-644EB37E6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" y="3050"/>
                <a:ext cx="219" cy="825"/>
              </a:xfrm>
              <a:custGeom>
                <a:avLst/>
                <a:gdLst>
                  <a:gd name="T0" fmla="*/ 193 w 219"/>
                  <a:gd name="T1" fmla="*/ 825 h 825"/>
                  <a:gd name="T2" fmla="*/ 196 w 219"/>
                  <a:gd name="T3" fmla="*/ 716 h 825"/>
                  <a:gd name="T4" fmla="*/ 193 w 219"/>
                  <a:gd name="T5" fmla="*/ 605 h 825"/>
                  <a:gd name="T6" fmla="*/ 186 w 219"/>
                  <a:gd name="T7" fmla="*/ 496 h 825"/>
                  <a:gd name="T8" fmla="*/ 175 w 219"/>
                  <a:gd name="T9" fmla="*/ 390 h 825"/>
                  <a:gd name="T10" fmla="*/ 159 w 219"/>
                  <a:gd name="T11" fmla="*/ 290 h 825"/>
                  <a:gd name="T12" fmla="*/ 138 w 219"/>
                  <a:gd name="T13" fmla="*/ 199 h 825"/>
                  <a:gd name="T14" fmla="*/ 113 w 219"/>
                  <a:gd name="T15" fmla="*/ 124 h 825"/>
                  <a:gd name="T16" fmla="*/ 81 w 219"/>
                  <a:gd name="T17" fmla="*/ 63 h 825"/>
                  <a:gd name="T18" fmla="*/ 45 w 219"/>
                  <a:gd name="T19" fmla="*/ 21 h 825"/>
                  <a:gd name="T20" fmla="*/ 3 w 219"/>
                  <a:gd name="T21" fmla="*/ 0 h 825"/>
                  <a:gd name="T22" fmla="*/ 0 w 219"/>
                  <a:gd name="T23" fmla="*/ 0 h 825"/>
                  <a:gd name="T24" fmla="*/ 43 w 219"/>
                  <a:gd name="T25" fmla="*/ 12 h 825"/>
                  <a:gd name="T26" fmla="*/ 80 w 219"/>
                  <a:gd name="T27" fmla="*/ 51 h 825"/>
                  <a:gd name="T28" fmla="*/ 113 w 219"/>
                  <a:gd name="T29" fmla="*/ 109 h 825"/>
                  <a:gd name="T30" fmla="*/ 142 w 219"/>
                  <a:gd name="T31" fmla="*/ 187 h 825"/>
                  <a:gd name="T32" fmla="*/ 165 w 219"/>
                  <a:gd name="T33" fmla="*/ 278 h 825"/>
                  <a:gd name="T34" fmla="*/ 185 w 219"/>
                  <a:gd name="T35" fmla="*/ 378 h 825"/>
                  <a:gd name="T36" fmla="*/ 200 w 219"/>
                  <a:gd name="T37" fmla="*/ 490 h 825"/>
                  <a:gd name="T38" fmla="*/ 211 w 219"/>
                  <a:gd name="T39" fmla="*/ 602 h 825"/>
                  <a:gd name="T40" fmla="*/ 218 w 219"/>
                  <a:gd name="T41" fmla="*/ 716 h 825"/>
                  <a:gd name="T42" fmla="*/ 219 w 219"/>
                  <a:gd name="T43" fmla="*/ 825 h 825"/>
                  <a:gd name="T44" fmla="*/ 193 w 219"/>
                  <a:gd name="T45" fmla="*/ 825 h 825"/>
                  <a:gd name="T46" fmla="*/ 193 w 219"/>
                  <a:gd name="T47" fmla="*/ 825 h 8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825"/>
                  <a:gd name="T74" fmla="*/ 219 w 219"/>
                  <a:gd name="T75" fmla="*/ 825 h 8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825">
                    <a:moveTo>
                      <a:pt x="193" y="825"/>
                    </a:moveTo>
                    <a:lnTo>
                      <a:pt x="196" y="716"/>
                    </a:lnTo>
                    <a:lnTo>
                      <a:pt x="193" y="605"/>
                    </a:lnTo>
                    <a:lnTo>
                      <a:pt x="186" y="496"/>
                    </a:lnTo>
                    <a:lnTo>
                      <a:pt x="175" y="390"/>
                    </a:lnTo>
                    <a:lnTo>
                      <a:pt x="159" y="290"/>
                    </a:lnTo>
                    <a:lnTo>
                      <a:pt x="138" y="199"/>
                    </a:lnTo>
                    <a:lnTo>
                      <a:pt x="113" y="124"/>
                    </a:lnTo>
                    <a:lnTo>
                      <a:pt x="81" y="63"/>
                    </a:lnTo>
                    <a:lnTo>
                      <a:pt x="45" y="2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43" y="12"/>
                    </a:lnTo>
                    <a:lnTo>
                      <a:pt x="80" y="51"/>
                    </a:lnTo>
                    <a:lnTo>
                      <a:pt x="113" y="109"/>
                    </a:lnTo>
                    <a:lnTo>
                      <a:pt x="142" y="187"/>
                    </a:lnTo>
                    <a:lnTo>
                      <a:pt x="165" y="278"/>
                    </a:lnTo>
                    <a:lnTo>
                      <a:pt x="185" y="378"/>
                    </a:lnTo>
                    <a:lnTo>
                      <a:pt x="200" y="490"/>
                    </a:lnTo>
                    <a:lnTo>
                      <a:pt x="211" y="602"/>
                    </a:lnTo>
                    <a:lnTo>
                      <a:pt x="218" y="716"/>
                    </a:lnTo>
                    <a:lnTo>
                      <a:pt x="219" y="825"/>
                    </a:lnTo>
                    <a:lnTo>
                      <a:pt x="193" y="82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599" name="Freeform 49">
                <a:extLst>
                  <a:ext uri="{FF2B5EF4-FFF2-40B4-BE49-F238E27FC236}">
                    <a16:creationId xmlns:a16="http://schemas.microsoft.com/office/drawing/2014/main" id="{936EF0A0-AABA-293C-796B-BD2ED0034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793"/>
                <a:ext cx="149" cy="1046"/>
              </a:xfrm>
              <a:custGeom>
                <a:avLst/>
                <a:gdLst>
                  <a:gd name="T0" fmla="*/ 149 w 149"/>
                  <a:gd name="T1" fmla="*/ 1046 h 1046"/>
                  <a:gd name="T2" fmla="*/ 149 w 149"/>
                  <a:gd name="T3" fmla="*/ 1046 h 1046"/>
                  <a:gd name="T4" fmla="*/ 148 w 149"/>
                  <a:gd name="T5" fmla="*/ 964 h 1046"/>
                  <a:gd name="T6" fmla="*/ 144 w 149"/>
                  <a:gd name="T7" fmla="*/ 883 h 1046"/>
                  <a:gd name="T8" fmla="*/ 138 w 149"/>
                  <a:gd name="T9" fmla="*/ 798 h 1046"/>
                  <a:gd name="T10" fmla="*/ 133 w 149"/>
                  <a:gd name="T11" fmla="*/ 719 h 1046"/>
                  <a:gd name="T12" fmla="*/ 127 w 149"/>
                  <a:gd name="T13" fmla="*/ 647 h 1046"/>
                  <a:gd name="T14" fmla="*/ 119 w 149"/>
                  <a:gd name="T15" fmla="*/ 580 h 1046"/>
                  <a:gd name="T16" fmla="*/ 113 w 149"/>
                  <a:gd name="T17" fmla="*/ 526 h 1046"/>
                  <a:gd name="T18" fmla="*/ 108 w 149"/>
                  <a:gd name="T19" fmla="*/ 483 h 1046"/>
                  <a:gd name="T20" fmla="*/ 104 w 149"/>
                  <a:gd name="T21" fmla="*/ 456 h 1046"/>
                  <a:gd name="T22" fmla="*/ 103 w 149"/>
                  <a:gd name="T23" fmla="*/ 447 h 1046"/>
                  <a:gd name="T24" fmla="*/ 92 w 149"/>
                  <a:gd name="T25" fmla="*/ 390 h 1046"/>
                  <a:gd name="T26" fmla="*/ 80 w 149"/>
                  <a:gd name="T27" fmla="*/ 329 h 1046"/>
                  <a:gd name="T28" fmla="*/ 67 w 149"/>
                  <a:gd name="T29" fmla="*/ 269 h 1046"/>
                  <a:gd name="T30" fmla="*/ 53 w 149"/>
                  <a:gd name="T31" fmla="*/ 208 h 1046"/>
                  <a:gd name="T32" fmla="*/ 40 w 149"/>
                  <a:gd name="T33" fmla="*/ 154 h 1046"/>
                  <a:gd name="T34" fmla="*/ 26 w 149"/>
                  <a:gd name="T35" fmla="*/ 102 h 1046"/>
                  <a:gd name="T36" fmla="*/ 16 w 149"/>
                  <a:gd name="T37" fmla="*/ 60 h 1046"/>
                  <a:gd name="T38" fmla="*/ 7 w 149"/>
                  <a:gd name="T39" fmla="*/ 27 h 1046"/>
                  <a:gd name="T40" fmla="*/ 1 w 149"/>
                  <a:gd name="T41" fmla="*/ 6 h 1046"/>
                  <a:gd name="T42" fmla="*/ 0 w 149"/>
                  <a:gd name="T43" fmla="*/ 0 h 1046"/>
                  <a:gd name="T44" fmla="*/ 29 w 149"/>
                  <a:gd name="T45" fmla="*/ 111 h 1046"/>
                  <a:gd name="T46" fmla="*/ 53 w 149"/>
                  <a:gd name="T47" fmla="*/ 214 h 1046"/>
                  <a:gd name="T48" fmla="*/ 71 w 149"/>
                  <a:gd name="T49" fmla="*/ 308 h 1046"/>
                  <a:gd name="T50" fmla="*/ 84 w 149"/>
                  <a:gd name="T51" fmla="*/ 393 h 1046"/>
                  <a:gd name="T52" fmla="*/ 95 w 149"/>
                  <a:gd name="T53" fmla="*/ 465 h 1046"/>
                  <a:gd name="T54" fmla="*/ 102 w 149"/>
                  <a:gd name="T55" fmla="*/ 526 h 1046"/>
                  <a:gd name="T56" fmla="*/ 105 w 149"/>
                  <a:gd name="T57" fmla="*/ 571 h 1046"/>
                  <a:gd name="T58" fmla="*/ 108 w 149"/>
                  <a:gd name="T59" fmla="*/ 608 h 1046"/>
                  <a:gd name="T60" fmla="*/ 109 w 149"/>
                  <a:gd name="T61" fmla="*/ 629 h 1046"/>
                  <a:gd name="T62" fmla="*/ 109 w 149"/>
                  <a:gd name="T63" fmla="*/ 638 h 1046"/>
                  <a:gd name="T64" fmla="*/ 113 w 149"/>
                  <a:gd name="T65" fmla="*/ 716 h 1046"/>
                  <a:gd name="T66" fmla="*/ 116 w 149"/>
                  <a:gd name="T67" fmla="*/ 786 h 1046"/>
                  <a:gd name="T68" fmla="*/ 117 w 149"/>
                  <a:gd name="T69" fmla="*/ 849 h 1046"/>
                  <a:gd name="T70" fmla="*/ 117 w 149"/>
                  <a:gd name="T71" fmla="*/ 901 h 1046"/>
                  <a:gd name="T72" fmla="*/ 117 w 149"/>
                  <a:gd name="T73" fmla="*/ 946 h 1046"/>
                  <a:gd name="T74" fmla="*/ 116 w 149"/>
                  <a:gd name="T75" fmla="*/ 983 h 1046"/>
                  <a:gd name="T76" fmla="*/ 115 w 149"/>
                  <a:gd name="T77" fmla="*/ 1010 h 1046"/>
                  <a:gd name="T78" fmla="*/ 113 w 149"/>
                  <a:gd name="T79" fmla="*/ 1031 h 1046"/>
                  <a:gd name="T80" fmla="*/ 112 w 149"/>
                  <a:gd name="T81" fmla="*/ 1043 h 1046"/>
                  <a:gd name="T82" fmla="*/ 112 w 149"/>
                  <a:gd name="T83" fmla="*/ 1046 h 1046"/>
                  <a:gd name="T84" fmla="*/ 149 w 149"/>
                  <a:gd name="T85" fmla="*/ 1046 h 1046"/>
                  <a:gd name="T86" fmla="*/ 149 w 149"/>
                  <a:gd name="T87" fmla="*/ 1046 h 10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6"/>
                  <a:gd name="T134" fmla="*/ 149 w 149"/>
                  <a:gd name="T135" fmla="*/ 1046 h 10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6">
                    <a:moveTo>
                      <a:pt x="149" y="1046"/>
                    </a:moveTo>
                    <a:lnTo>
                      <a:pt x="149" y="1046"/>
                    </a:lnTo>
                    <a:lnTo>
                      <a:pt x="148" y="964"/>
                    </a:lnTo>
                    <a:lnTo>
                      <a:pt x="144" y="883"/>
                    </a:lnTo>
                    <a:lnTo>
                      <a:pt x="138" y="798"/>
                    </a:lnTo>
                    <a:lnTo>
                      <a:pt x="133" y="719"/>
                    </a:lnTo>
                    <a:lnTo>
                      <a:pt x="127" y="647"/>
                    </a:lnTo>
                    <a:lnTo>
                      <a:pt x="119" y="580"/>
                    </a:lnTo>
                    <a:lnTo>
                      <a:pt x="113" y="526"/>
                    </a:lnTo>
                    <a:lnTo>
                      <a:pt x="108" y="483"/>
                    </a:lnTo>
                    <a:lnTo>
                      <a:pt x="104" y="456"/>
                    </a:lnTo>
                    <a:lnTo>
                      <a:pt x="103" y="447"/>
                    </a:lnTo>
                    <a:lnTo>
                      <a:pt x="92" y="390"/>
                    </a:lnTo>
                    <a:lnTo>
                      <a:pt x="80" y="329"/>
                    </a:lnTo>
                    <a:lnTo>
                      <a:pt x="67" y="269"/>
                    </a:lnTo>
                    <a:lnTo>
                      <a:pt x="53" y="208"/>
                    </a:lnTo>
                    <a:lnTo>
                      <a:pt x="40" y="154"/>
                    </a:lnTo>
                    <a:lnTo>
                      <a:pt x="26" y="102"/>
                    </a:lnTo>
                    <a:lnTo>
                      <a:pt x="16" y="60"/>
                    </a:lnTo>
                    <a:lnTo>
                      <a:pt x="7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9" y="111"/>
                    </a:lnTo>
                    <a:lnTo>
                      <a:pt x="53" y="214"/>
                    </a:lnTo>
                    <a:lnTo>
                      <a:pt x="71" y="308"/>
                    </a:lnTo>
                    <a:lnTo>
                      <a:pt x="84" y="393"/>
                    </a:lnTo>
                    <a:lnTo>
                      <a:pt x="95" y="465"/>
                    </a:lnTo>
                    <a:lnTo>
                      <a:pt x="102" y="526"/>
                    </a:lnTo>
                    <a:lnTo>
                      <a:pt x="105" y="571"/>
                    </a:lnTo>
                    <a:lnTo>
                      <a:pt x="108" y="608"/>
                    </a:lnTo>
                    <a:lnTo>
                      <a:pt x="109" y="629"/>
                    </a:lnTo>
                    <a:lnTo>
                      <a:pt x="109" y="638"/>
                    </a:lnTo>
                    <a:lnTo>
                      <a:pt x="113" y="716"/>
                    </a:lnTo>
                    <a:lnTo>
                      <a:pt x="116" y="786"/>
                    </a:lnTo>
                    <a:lnTo>
                      <a:pt x="117" y="849"/>
                    </a:lnTo>
                    <a:lnTo>
                      <a:pt x="117" y="901"/>
                    </a:lnTo>
                    <a:lnTo>
                      <a:pt x="117" y="946"/>
                    </a:lnTo>
                    <a:lnTo>
                      <a:pt x="116" y="983"/>
                    </a:lnTo>
                    <a:lnTo>
                      <a:pt x="115" y="1010"/>
                    </a:lnTo>
                    <a:lnTo>
                      <a:pt x="113" y="1031"/>
                    </a:lnTo>
                    <a:lnTo>
                      <a:pt x="112" y="1043"/>
                    </a:lnTo>
                    <a:lnTo>
                      <a:pt x="112" y="1046"/>
                    </a:lnTo>
                    <a:lnTo>
                      <a:pt x="149" y="1046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00" name="Freeform 50">
                <a:extLst>
                  <a:ext uri="{FF2B5EF4-FFF2-40B4-BE49-F238E27FC236}">
                    <a16:creationId xmlns:a16="http://schemas.microsoft.com/office/drawing/2014/main" id="{905C9CB4-D854-2C91-E109-F59B4B7A6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793"/>
                <a:ext cx="149" cy="1046"/>
              </a:xfrm>
              <a:custGeom>
                <a:avLst/>
                <a:gdLst>
                  <a:gd name="T0" fmla="*/ 149 w 149"/>
                  <a:gd name="T1" fmla="*/ 1046 h 1046"/>
                  <a:gd name="T2" fmla="*/ 149 w 149"/>
                  <a:gd name="T3" fmla="*/ 1046 h 1046"/>
                  <a:gd name="T4" fmla="*/ 148 w 149"/>
                  <a:gd name="T5" fmla="*/ 964 h 1046"/>
                  <a:gd name="T6" fmla="*/ 144 w 149"/>
                  <a:gd name="T7" fmla="*/ 883 h 1046"/>
                  <a:gd name="T8" fmla="*/ 138 w 149"/>
                  <a:gd name="T9" fmla="*/ 798 h 1046"/>
                  <a:gd name="T10" fmla="*/ 133 w 149"/>
                  <a:gd name="T11" fmla="*/ 719 h 1046"/>
                  <a:gd name="T12" fmla="*/ 127 w 149"/>
                  <a:gd name="T13" fmla="*/ 647 h 1046"/>
                  <a:gd name="T14" fmla="*/ 119 w 149"/>
                  <a:gd name="T15" fmla="*/ 580 h 1046"/>
                  <a:gd name="T16" fmla="*/ 113 w 149"/>
                  <a:gd name="T17" fmla="*/ 526 h 1046"/>
                  <a:gd name="T18" fmla="*/ 108 w 149"/>
                  <a:gd name="T19" fmla="*/ 483 h 1046"/>
                  <a:gd name="T20" fmla="*/ 104 w 149"/>
                  <a:gd name="T21" fmla="*/ 456 h 1046"/>
                  <a:gd name="T22" fmla="*/ 103 w 149"/>
                  <a:gd name="T23" fmla="*/ 447 h 1046"/>
                  <a:gd name="T24" fmla="*/ 92 w 149"/>
                  <a:gd name="T25" fmla="*/ 390 h 1046"/>
                  <a:gd name="T26" fmla="*/ 80 w 149"/>
                  <a:gd name="T27" fmla="*/ 329 h 1046"/>
                  <a:gd name="T28" fmla="*/ 67 w 149"/>
                  <a:gd name="T29" fmla="*/ 269 h 1046"/>
                  <a:gd name="T30" fmla="*/ 53 w 149"/>
                  <a:gd name="T31" fmla="*/ 208 h 1046"/>
                  <a:gd name="T32" fmla="*/ 40 w 149"/>
                  <a:gd name="T33" fmla="*/ 154 h 1046"/>
                  <a:gd name="T34" fmla="*/ 26 w 149"/>
                  <a:gd name="T35" fmla="*/ 102 h 1046"/>
                  <a:gd name="T36" fmla="*/ 16 w 149"/>
                  <a:gd name="T37" fmla="*/ 60 h 1046"/>
                  <a:gd name="T38" fmla="*/ 7 w 149"/>
                  <a:gd name="T39" fmla="*/ 27 h 1046"/>
                  <a:gd name="T40" fmla="*/ 1 w 149"/>
                  <a:gd name="T41" fmla="*/ 6 h 1046"/>
                  <a:gd name="T42" fmla="*/ 0 w 149"/>
                  <a:gd name="T43" fmla="*/ 0 h 1046"/>
                  <a:gd name="T44" fmla="*/ 29 w 149"/>
                  <a:gd name="T45" fmla="*/ 111 h 1046"/>
                  <a:gd name="T46" fmla="*/ 53 w 149"/>
                  <a:gd name="T47" fmla="*/ 214 h 1046"/>
                  <a:gd name="T48" fmla="*/ 71 w 149"/>
                  <a:gd name="T49" fmla="*/ 308 h 1046"/>
                  <a:gd name="T50" fmla="*/ 84 w 149"/>
                  <a:gd name="T51" fmla="*/ 393 h 1046"/>
                  <a:gd name="T52" fmla="*/ 95 w 149"/>
                  <a:gd name="T53" fmla="*/ 465 h 1046"/>
                  <a:gd name="T54" fmla="*/ 102 w 149"/>
                  <a:gd name="T55" fmla="*/ 526 h 1046"/>
                  <a:gd name="T56" fmla="*/ 105 w 149"/>
                  <a:gd name="T57" fmla="*/ 571 h 1046"/>
                  <a:gd name="T58" fmla="*/ 108 w 149"/>
                  <a:gd name="T59" fmla="*/ 608 h 1046"/>
                  <a:gd name="T60" fmla="*/ 109 w 149"/>
                  <a:gd name="T61" fmla="*/ 629 h 1046"/>
                  <a:gd name="T62" fmla="*/ 109 w 149"/>
                  <a:gd name="T63" fmla="*/ 638 h 1046"/>
                  <a:gd name="T64" fmla="*/ 113 w 149"/>
                  <a:gd name="T65" fmla="*/ 716 h 1046"/>
                  <a:gd name="T66" fmla="*/ 116 w 149"/>
                  <a:gd name="T67" fmla="*/ 786 h 1046"/>
                  <a:gd name="T68" fmla="*/ 117 w 149"/>
                  <a:gd name="T69" fmla="*/ 849 h 1046"/>
                  <a:gd name="T70" fmla="*/ 117 w 149"/>
                  <a:gd name="T71" fmla="*/ 901 h 1046"/>
                  <a:gd name="T72" fmla="*/ 117 w 149"/>
                  <a:gd name="T73" fmla="*/ 946 h 1046"/>
                  <a:gd name="T74" fmla="*/ 116 w 149"/>
                  <a:gd name="T75" fmla="*/ 983 h 1046"/>
                  <a:gd name="T76" fmla="*/ 115 w 149"/>
                  <a:gd name="T77" fmla="*/ 1010 h 1046"/>
                  <a:gd name="T78" fmla="*/ 113 w 149"/>
                  <a:gd name="T79" fmla="*/ 1031 h 1046"/>
                  <a:gd name="T80" fmla="*/ 112 w 149"/>
                  <a:gd name="T81" fmla="*/ 1043 h 1046"/>
                  <a:gd name="T82" fmla="*/ 112 w 149"/>
                  <a:gd name="T83" fmla="*/ 1046 h 1046"/>
                  <a:gd name="T84" fmla="*/ 149 w 149"/>
                  <a:gd name="T85" fmla="*/ 1046 h 1046"/>
                  <a:gd name="T86" fmla="*/ 149 w 149"/>
                  <a:gd name="T87" fmla="*/ 1046 h 10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6"/>
                  <a:gd name="T134" fmla="*/ 149 w 149"/>
                  <a:gd name="T135" fmla="*/ 1046 h 10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6">
                    <a:moveTo>
                      <a:pt x="149" y="1046"/>
                    </a:moveTo>
                    <a:lnTo>
                      <a:pt x="149" y="1046"/>
                    </a:lnTo>
                    <a:lnTo>
                      <a:pt x="148" y="964"/>
                    </a:lnTo>
                    <a:lnTo>
                      <a:pt x="144" y="883"/>
                    </a:lnTo>
                    <a:lnTo>
                      <a:pt x="138" y="798"/>
                    </a:lnTo>
                    <a:lnTo>
                      <a:pt x="133" y="719"/>
                    </a:lnTo>
                    <a:lnTo>
                      <a:pt x="127" y="647"/>
                    </a:lnTo>
                    <a:lnTo>
                      <a:pt x="119" y="580"/>
                    </a:lnTo>
                    <a:lnTo>
                      <a:pt x="113" y="526"/>
                    </a:lnTo>
                    <a:lnTo>
                      <a:pt x="108" y="483"/>
                    </a:lnTo>
                    <a:lnTo>
                      <a:pt x="104" y="456"/>
                    </a:lnTo>
                    <a:lnTo>
                      <a:pt x="103" y="447"/>
                    </a:lnTo>
                    <a:lnTo>
                      <a:pt x="92" y="390"/>
                    </a:lnTo>
                    <a:lnTo>
                      <a:pt x="80" y="329"/>
                    </a:lnTo>
                    <a:lnTo>
                      <a:pt x="67" y="269"/>
                    </a:lnTo>
                    <a:lnTo>
                      <a:pt x="53" y="208"/>
                    </a:lnTo>
                    <a:lnTo>
                      <a:pt x="40" y="154"/>
                    </a:lnTo>
                    <a:lnTo>
                      <a:pt x="26" y="102"/>
                    </a:lnTo>
                    <a:lnTo>
                      <a:pt x="16" y="60"/>
                    </a:lnTo>
                    <a:lnTo>
                      <a:pt x="7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9" y="111"/>
                    </a:lnTo>
                    <a:lnTo>
                      <a:pt x="53" y="214"/>
                    </a:lnTo>
                    <a:lnTo>
                      <a:pt x="71" y="308"/>
                    </a:lnTo>
                    <a:lnTo>
                      <a:pt x="84" y="393"/>
                    </a:lnTo>
                    <a:lnTo>
                      <a:pt x="95" y="465"/>
                    </a:lnTo>
                    <a:lnTo>
                      <a:pt x="102" y="526"/>
                    </a:lnTo>
                    <a:lnTo>
                      <a:pt x="105" y="571"/>
                    </a:lnTo>
                    <a:lnTo>
                      <a:pt x="108" y="608"/>
                    </a:lnTo>
                    <a:lnTo>
                      <a:pt x="109" y="629"/>
                    </a:lnTo>
                    <a:lnTo>
                      <a:pt x="109" y="638"/>
                    </a:lnTo>
                    <a:lnTo>
                      <a:pt x="113" y="716"/>
                    </a:lnTo>
                    <a:lnTo>
                      <a:pt x="116" y="786"/>
                    </a:lnTo>
                    <a:lnTo>
                      <a:pt x="117" y="849"/>
                    </a:lnTo>
                    <a:lnTo>
                      <a:pt x="117" y="901"/>
                    </a:lnTo>
                    <a:lnTo>
                      <a:pt x="117" y="946"/>
                    </a:lnTo>
                    <a:lnTo>
                      <a:pt x="116" y="983"/>
                    </a:lnTo>
                    <a:lnTo>
                      <a:pt x="115" y="1010"/>
                    </a:lnTo>
                    <a:lnTo>
                      <a:pt x="113" y="1031"/>
                    </a:lnTo>
                    <a:lnTo>
                      <a:pt x="112" y="1043"/>
                    </a:lnTo>
                    <a:lnTo>
                      <a:pt x="112" y="1046"/>
                    </a:lnTo>
                    <a:lnTo>
                      <a:pt x="149" y="1046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01" name="Freeform 51">
                <a:extLst>
                  <a:ext uri="{FF2B5EF4-FFF2-40B4-BE49-F238E27FC236}">
                    <a16:creationId xmlns:a16="http://schemas.microsoft.com/office/drawing/2014/main" id="{5D7CE879-61C6-AE96-E1EE-247DDC042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" y="2986"/>
                <a:ext cx="274" cy="1035"/>
              </a:xfrm>
              <a:custGeom>
                <a:avLst/>
                <a:gdLst>
                  <a:gd name="T0" fmla="*/ 240 w 274"/>
                  <a:gd name="T1" fmla="*/ 1035 h 1035"/>
                  <a:gd name="T2" fmla="*/ 243 w 274"/>
                  <a:gd name="T3" fmla="*/ 898 h 1035"/>
                  <a:gd name="T4" fmla="*/ 240 w 274"/>
                  <a:gd name="T5" fmla="*/ 759 h 1035"/>
                  <a:gd name="T6" fmla="*/ 232 w 274"/>
                  <a:gd name="T7" fmla="*/ 620 h 1035"/>
                  <a:gd name="T8" fmla="*/ 218 w 274"/>
                  <a:gd name="T9" fmla="*/ 487 h 1035"/>
                  <a:gd name="T10" fmla="*/ 198 w 274"/>
                  <a:gd name="T11" fmla="*/ 366 h 1035"/>
                  <a:gd name="T12" fmla="*/ 171 w 274"/>
                  <a:gd name="T13" fmla="*/ 254 h 1035"/>
                  <a:gd name="T14" fmla="*/ 140 w 274"/>
                  <a:gd name="T15" fmla="*/ 157 h 1035"/>
                  <a:gd name="T16" fmla="*/ 101 w 274"/>
                  <a:gd name="T17" fmla="*/ 82 h 1035"/>
                  <a:gd name="T18" fmla="*/ 55 w 274"/>
                  <a:gd name="T19" fmla="*/ 30 h 1035"/>
                  <a:gd name="T20" fmla="*/ 4 w 274"/>
                  <a:gd name="T21" fmla="*/ 3 h 1035"/>
                  <a:gd name="T22" fmla="*/ 0 w 274"/>
                  <a:gd name="T23" fmla="*/ 0 h 1035"/>
                  <a:gd name="T24" fmla="*/ 53 w 274"/>
                  <a:gd name="T25" fmla="*/ 18 h 1035"/>
                  <a:gd name="T26" fmla="*/ 99 w 274"/>
                  <a:gd name="T27" fmla="*/ 64 h 1035"/>
                  <a:gd name="T28" fmla="*/ 141 w 274"/>
                  <a:gd name="T29" fmla="*/ 139 h 1035"/>
                  <a:gd name="T30" fmla="*/ 177 w 274"/>
                  <a:gd name="T31" fmla="*/ 236 h 1035"/>
                  <a:gd name="T32" fmla="*/ 206 w 274"/>
                  <a:gd name="T33" fmla="*/ 348 h 1035"/>
                  <a:gd name="T34" fmla="*/ 231 w 274"/>
                  <a:gd name="T35" fmla="*/ 475 h 1035"/>
                  <a:gd name="T36" fmla="*/ 249 w 274"/>
                  <a:gd name="T37" fmla="*/ 614 h 1035"/>
                  <a:gd name="T38" fmla="*/ 264 w 274"/>
                  <a:gd name="T39" fmla="*/ 753 h 1035"/>
                  <a:gd name="T40" fmla="*/ 272 w 274"/>
                  <a:gd name="T41" fmla="*/ 895 h 1035"/>
                  <a:gd name="T42" fmla="*/ 274 w 274"/>
                  <a:gd name="T43" fmla="*/ 1035 h 1035"/>
                  <a:gd name="T44" fmla="*/ 241 w 274"/>
                  <a:gd name="T45" fmla="*/ 1035 h 1035"/>
                  <a:gd name="T46" fmla="*/ 241 w 274"/>
                  <a:gd name="T47" fmla="*/ 1035 h 1035"/>
                  <a:gd name="T48" fmla="*/ 240 w 274"/>
                  <a:gd name="T49" fmla="*/ 1035 h 103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4"/>
                  <a:gd name="T76" fmla="*/ 0 h 1035"/>
                  <a:gd name="T77" fmla="*/ 274 w 274"/>
                  <a:gd name="T78" fmla="*/ 1035 h 103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4" h="1035">
                    <a:moveTo>
                      <a:pt x="240" y="1035"/>
                    </a:moveTo>
                    <a:lnTo>
                      <a:pt x="243" y="898"/>
                    </a:lnTo>
                    <a:lnTo>
                      <a:pt x="240" y="759"/>
                    </a:lnTo>
                    <a:lnTo>
                      <a:pt x="232" y="620"/>
                    </a:lnTo>
                    <a:lnTo>
                      <a:pt x="218" y="487"/>
                    </a:lnTo>
                    <a:lnTo>
                      <a:pt x="198" y="366"/>
                    </a:lnTo>
                    <a:lnTo>
                      <a:pt x="171" y="254"/>
                    </a:lnTo>
                    <a:lnTo>
                      <a:pt x="140" y="157"/>
                    </a:lnTo>
                    <a:lnTo>
                      <a:pt x="101" y="82"/>
                    </a:lnTo>
                    <a:lnTo>
                      <a:pt x="55" y="30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3" y="18"/>
                    </a:lnTo>
                    <a:lnTo>
                      <a:pt x="99" y="64"/>
                    </a:lnTo>
                    <a:lnTo>
                      <a:pt x="141" y="139"/>
                    </a:lnTo>
                    <a:lnTo>
                      <a:pt x="177" y="236"/>
                    </a:lnTo>
                    <a:lnTo>
                      <a:pt x="206" y="348"/>
                    </a:lnTo>
                    <a:lnTo>
                      <a:pt x="231" y="475"/>
                    </a:lnTo>
                    <a:lnTo>
                      <a:pt x="249" y="614"/>
                    </a:lnTo>
                    <a:lnTo>
                      <a:pt x="264" y="753"/>
                    </a:lnTo>
                    <a:lnTo>
                      <a:pt x="272" y="895"/>
                    </a:lnTo>
                    <a:lnTo>
                      <a:pt x="274" y="1035"/>
                    </a:lnTo>
                    <a:lnTo>
                      <a:pt x="241" y="1035"/>
                    </a:lnTo>
                    <a:lnTo>
                      <a:pt x="240" y="103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02" name="Freeform 52">
                <a:extLst>
                  <a:ext uri="{FF2B5EF4-FFF2-40B4-BE49-F238E27FC236}">
                    <a16:creationId xmlns:a16="http://schemas.microsoft.com/office/drawing/2014/main" id="{CE4B5ABB-C6D8-772C-3DB0-441FB77D5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" y="2986"/>
                <a:ext cx="274" cy="1035"/>
              </a:xfrm>
              <a:custGeom>
                <a:avLst/>
                <a:gdLst>
                  <a:gd name="T0" fmla="*/ 240 w 274"/>
                  <a:gd name="T1" fmla="*/ 1035 h 1035"/>
                  <a:gd name="T2" fmla="*/ 243 w 274"/>
                  <a:gd name="T3" fmla="*/ 898 h 1035"/>
                  <a:gd name="T4" fmla="*/ 240 w 274"/>
                  <a:gd name="T5" fmla="*/ 759 h 1035"/>
                  <a:gd name="T6" fmla="*/ 232 w 274"/>
                  <a:gd name="T7" fmla="*/ 620 h 1035"/>
                  <a:gd name="T8" fmla="*/ 218 w 274"/>
                  <a:gd name="T9" fmla="*/ 487 h 1035"/>
                  <a:gd name="T10" fmla="*/ 198 w 274"/>
                  <a:gd name="T11" fmla="*/ 366 h 1035"/>
                  <a:gd name="T12" fmla="*/ 171 w 274"/>
                  <a:gd name="T13" fmla="*/ 254 h 1035"/>
                  <a:gd name="T14" fmla="*/ 140 w 274"/>
                  <a:gd name="T15" fmla="*/ 157 h 1035"/>
                  <a:gd name="T16" fmla="*/ 101 w 274"/>
                  <a:gd name="T17" fmla="*/ 82 h 1035"/>
                  <a:gd name="T18" fmla="*/ 55 w 274"/>
                  <a:gd name="T19" fmla="*/ 30 h 1035"/>
                  <a:gd name="T20" fmla="*/ 4 w 274"/>
                  <a:gd name="T21" fmla="*/ 3 h 1035"/>
                  <a:gd name="T22" fmla="*/ 0 w 274"/>
                  <a:gd name="T23" fmla="*/ 0 h 1035"/>
                  <a:gd name="T24" fmla="*/ 53 w 274"/>
                  <a:gd name="T25" fmla="*/ 18 h 1035"/>
                  <a:gd name="T26" fmla="*/ 99 w 274"/>
                  <a:gd name="T27" fmla="*/ 64 h 1035"/>
                  <a:gd name="T28" fmla="*/ 141 w 274"/>
                  <a:gd name="T29" fmla="*/ 139 h 1035"/>
                  <a:gd name="T30" fmla="*/ 177 w 274"/>
                  <a:gd name="T31" fmla="*/ 236 h 1035"/>
                  <a:gd name="T32" fmla="*/ 206 w 274"/>
                  <a:gd name="T33" fmla="*/ 348 h 1035"/>
                  <a:gd name="T34" fmla="*/ 231 w 274"/>
                  <a:gd name="T35" fmla="*/ 475 h 1035"/>
                  <a:gd name="T36" fmla="*/ 249 w 274"/>
                  <a:gd name="T37" fmla="*/ 614 h 1035"/>
                  <a:gd name="T38" fmla="*/ 264 w 274"/>
                  <a:gd name="T39" fmla="*/ 753 h 1035"/>
                  <a:gd name="T40" fmla="*/ 272 w 274"/>
                  <a:gd name="T41" fmla="*/ 895 h 1035"/>
                  <a:gd name="T42" fmla="*/ 274 w 274"/>
                  <a:gd name="T43" fmla="*/ 1035 h 1035"/>
                  <a:gd name="T44" fmla="*/ 241 w 274"/>
                  <a:gd name="T45" fmla="*/ 1035 h 1035"/>
                  <a:gd name="T46" fmla="*/ 241 w 274"/>
                  <a:gd name="T47" fmla="*/ 1035 h 10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5"/>
                  <a:gd name="T74" fmla="*/ 274 w 274"/>
                  <a:gd name="T75" fmla="*/ 1035 h 10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5">
                    <a:moveTo>
                      <a:pt x="240" y="1035"/>
                    </a:moveTo>
                    <a:lnTo>
                      <a:pt x="243" y="898"/>
                    </a:lnTo>
                    <a:lnTo>
                      <a:pt x="240" y="759"/>
                    </a:lnTo>
                    <a:lnTo>
                      <a:pt x="232" y="620"/>
                    </a:lnTo>
                    <a:lnTo>
                      <a:pt x="218" y="487"/>
                    </a:lnTo>
                    <a:lnTo>
                      <a:pt x="198" y="366"/>
                    </a:lnTo>
                    <a:lnTo>
                      <a:pt x="171" y="254"/>
                    </a:lnTo>
                    <a:lnTo>
                      <a:pt x="140" y="157"/>
                    </a:lnTo>
                    <a:lnTo>
                      <a:pt x="101" y="82"/>
                    </a:lnTo>
                    <a:lnTo>
                      <a:pt x="55" y="30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3" y="18"/>
                    </a:lnTo>
                    <a:lnTo>
                      <a:pt x="99" y="64"/>
                    </a:lnTo>
                    <a:lnTo>
                      <a:pt x="141" y="139"/>
                    </a:lnTo>
                    <a:lnTo>
                      <a:pt x="177" y="236"/>
                    </a:lnTo>
                    <a:lnTo>
                      <a:pt x="206" y="348"/>
                    </a:lnTo>
                    <a:lnTo>
                      <a:pt x="231" y="475"/>
                    </a:lnTo>
                    <a:lnTo>
                      <a:pt x="249" y="614"/>
                    </a:lnTo>
                    <a:lnTo>
                      <a:pt x="264" y="753"/>
                    </a:lnTo>
                    <a:lnTo>
                      <a:pt x="272" y="895"/>
                    </a:lnTo>
                    <a:lnTo>
                      <a:pt x="274" y="1035"/>
                    </a:lnTo>
                    <a:lnTo>
                      <a:pt x="241" y="103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03" name="Freeform 53">
                <a:extLst>
                  <a:ext uri="{FF2B5EF4-FFF2-40B4-BE49-F238E27FC236}">
                    <a16:creationId xmlns:a16="http://schemas.microsoft.com/office/drawing/2014/main" id="{09787C5D-5A89-D2BA-AC46-1BDC33276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" y="2968"/>
                <a:ext cx="149" cy="1050"/>
              </a:xfrm>
              <a:custGeom>
                <a:avLst/>
                <a:gdLst>
                  <a:gd name="T0" fmla="*/ 149 w 149"/>
                  <a:gd name="T1" fmla="*/ 1047 h 1050"/>
                  <a:gd name="T2" fmla="*/ 149 w 149"/>
                  <a:gd name="T3" fmla="*/ 1050 h 1050"/>
                  <a:gd name="T4" fmla="*/ 148 w 149"/>
                  <a:gd name="T5" fmla="*/ 968 h 1050"/>
                  <a:gd name="T6" fmla="*/ 145 w 149"/>
                  <a:gd name="T7" fmla="*/ 883 h 1050"/>
                  <a:gd name="T8" fmla="*/ 140 w 149"/>
                  <a:gd name="T9" fmla="*/ 802 h 1050"/>
                  <a:gd name="T10" fmla="*/ 133 w 149"/>
                  <a:gd name="T11" fmla="*/ 723 h 1050"/>
                  <a:gd name="T12" fmla="*/ 127 w 149"/>
                  <a:gd name="T13" fmla="*/ 650 h 1050"/>
                  <a:gd name="T14" fmla="*/ 120 w 149"/>
                  <a:gd name="T15" fmla="*/ 584 h 1050"/>
                  <a:gd name="T16" fmla="*/ 114 w 149"/>
                  <a:gd name="T17" fmla="*/ 529 h 1050"/>
                  <a:gd name="T18" fmla="*/ 108 w 149"/>
                  <a:gd name="T19" fmla="*/ 487 h 1050"/>
                  <a:gd name="T20" fmla="*/ 104 w 149"/>
                  <a:gd name="T21" fmla="*/ 460 h 1050"/>
                  <a:gd name="T22" fmla="*/ 103 w 149"/>
                  <a:gd name="T23" fmla="*/ 448 h 1050"/>
                  <a:gd name="T24" fmla="*/ 94 w 149"/>
                  <a:gd name="T25" fmla="*/ 390 h 1050"/>
                  <a:gd name="T26" fmla="*/ 81 w 149"/>
                  <a:gd name="T27" fmla="*/ 330 h 1050"/>
                  <a:gd name="T28" fmla="*/ 67 w 149"/>
                  <a:gd name="T29" fmla="*/ 269 h 1050"/>
                  <a:gd name="T30" fmla="*/ 54 w 149"/>
                  <a:gd name="T31" fmla="*/ 212 h 1050"/>
                  <a:gd name="T32" fmla="*/ 40 w 149"/>
                  <a:gd name="T33" fmla="*/ 154 h 1050"/>
                  <a:gd name="T34" fmla="*/ 28 w 149"/>
                  <a:gd name="T35" fmla="*/ 106 h 1050"/>
                  <a:gd name="T36" fmla="*/ 16 w 149"/>
                  <a:gd name="T37" fmla="*/ 63 h 1050"/>
                  <a:gd name="T38" fmla="*/ 8 w 149"/>
                  <a:gd name="T39" fmla="*/ 30 h 1050"/>
                  <a:gd name="T40" fmla="*/ 1 w 149"/>
                  <a:gd name="T41" fmla="*/ 9 h 1050"/>
                  <a:gd name="T42" fmla="*/ 0 w 149"/>
                  <a:gd name="T43" fmla="*/ 0 h 1050"/>
                  <a:gd name="T44" fmla="*/ 29 w 149"/>
                  <a:gd name="T45" fmla="*/ 115 h 1050"/>
                  <a:gd name="T46" fmla="*/ 53 w 149"/>
                  <a:gd name="T47" fmla="*/ 218 h 1050"/>
                  <a:gd name="T48" fmla="*/ 71 w 149"/>
                  <a:gd name="T49" fmla="*/ 312 h 1050"/>
                  <a:gd name="T50" fmla="*/ 85 w 149"/>
                  <a:gd name="T51" fmla="*/ 393 h 1050"/>
                  <a:gd name="T52" fmla="*/ 95 w 149"/>
                  <a:gd name="T53" fmla="*/ 466 h 1050"/>
                  <a:gd name="T54" fmla="*/ 102 w 149"/>
                  <a:gd name="T55" fmla="*/ 526 h 1050"/>
                  <a:gd name="T56" fmla="*/ 107 w 149"/>
                  <a:gd name="T57" fmla="*/ 575 h 1050"/>
                  <a:gd name="T58" fmla="*/ 108 w 149"/>
                  <a:gd name="T59" fmla="*/ 611 h 1050"/>
                  <a:gd name="T60" fmla="*/ 110 w 149"/>
                  <a:gd name="T61" fmla="*/ 632 h 1050"/>
                  <a:gd name="T62" fmla="*/ 110 w 149"/>
                  <a:gd name="T63" fmla="*/ 638 h 1050"/>
                  <a:gd name="T64" fmla="*/ 114 w 149"/>
                  <a:gd name="T65" fmla="*/ 720 h 1050"/>
                  <a:gd name="T66" fmla="*/ 116 w 149"/>
                  <a:gd name="T67" fmla="*/ 789 h 1050"/>
                  <a:gd name="T68" fmla="*/ 118 w 149"/>
                  <a:gd name="T69" fmla="*/ 853 h 1050"/>
                  <a:gd name="T70" fmla="*/ 118 w 149"/>
                  <a:gd name="T71" fmla="*/ 904 h 1050"/>
                  <a:gd name="T72" fmla="*/ 118 w 149"/>
                  <a:gd name="T73" fmla="*/ 950 h 1050"/>
                  <a:gd name="T74" fmla="*/ 116 w 149"/>
                  <a:gd name="T75" fmla="*/ 986 h 1050"/>
                  <a:gd name="T76" fmla="*/ 115 w 149"/>
                  <a:gd name="T77" fmla="*/ 1013 h 1050"/>
                  <a:gd name="T78" fmla="*/ 114 w 149"/>
                  <a:gd name="T79" fmla="*/ 1034 h 1050"/>
                  <a:gd name="T80" fmla="*/ 112 w 149"/>
                  <a:gd name="T81" fmla="*/ 1047 h 1050"/>
                  <a:gd name="T82" fmla="*/ 112 w 149"/>
                  <a:gd name="T83" fmla="*/ 1050 h 1050"/>
                  <a:gd name="T84" fmla="*/ 149 w 149"/>
                  <a:gd name="T85" fmla="*/ 1050 h 1050"/>
                  <a:gd name="T86" fmla="*/ 149 w 149"/>
                  <a:gd name="T87" fmla="*/ 1050 h 1050"/>
                  <a:gd name="T88" fmla="*/ 149 w 149"/>
                  <a:gd name="T89" fmla="*/ 1047 h 10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9"/>
                  <a:gd name="T136" fmla="*/ 0 h 1050"/>
                  <a:gd name="T137" fmla="*/ 149 w 149"/>
                  <a:gd name="T138" fmla="*/ 1050 h 10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9" h="1050">
                    <a:moveTo>
                      <a:pt x="149" y="1047"/>
                    </a:moveTo>
                    <a:lnTo>
                      <a:pt x="149" y="1050"/>
                    </a:lnTo>
                    <a:lnTo>
                      <a:pt x="148" y="968"/>
                    </a:lnTo>
                    <a:lnTo>
                      <a:pt x="145" y="883"/>
                    </a:lnTo>
                    <a:lnTo>
                      <a:pt x="140" y="802"/>
                    </a:lnTo>
                    <a:lnTo>
                      <a:pt x="133" y="723"/>
                    </a:lnTo>
                    <a:lnTo>
                      <a:pt x="127" y="650"/>
                    </a:lnTo>
                    <a:lnTo>
                      <a:pt x="120" y="584"/>
                    </a:lnTo>
                    <a:lnTo>
                      <a:pt x="114" y="529"/>
                    </a:lnTo>
                    <a:lnTo>
                      <a:pt x="108" y="487"/>
                    </a:lnTo>
                    <a:lnTo>
                      <a:pt x="104" y="460"/>
                    </a:lnTo>
                    <a:lnTo>
                      <a:pt x="103" y="448"/>
                    </a:lnTo>
                    <a:lnTo>
                      <a:pt x="94" y="390"/>
                    </a:lnTo>
                    <a:lnTo>
                      <a:pt x="81" y="330"/>
                    </a:lnTo>
                    <a:lnTo>
                      <a:pt x="67" y="269"/>
                    </a:lnTo>
                    <a:lnTo>
                      <a:pt x="54" y="212"/>
                    </a:lnTo>
                    <a:lnTo>
                      <a:pt x="40" y="154"/>
                    </a:lnTo>
                    <a:lnTo>
                      <a:pt x="28" y="106"/>
                    </a:lnTo>
                    <a:lnTo>
                      <a:pt x="16" y="63"/>
                    </a:lnTo>
                    <a:lnTo>
                      <a:pt x="8" y="30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29" y="115"/>
                    </a:lnTo>
                    <a:lnTo>
                      <a:pt x="53" y="218"/>
                    </a:lnTo>
                    <a:lnTo>
                      <a:pt x="71" y="312"/>
                    </a:lnTo>
                    <a:lnTo>
                      <a:pt x="85" y="393"/>
                    </a:lnTo>
                    <a:lnTo>
                      <a:pt x="95" y="466"/>
                    </a:lnTo>
                    <a:lnTo>
                      <a:pt x="102" y="526"/>
                    </a:lnTo>
                    <a:lnTo>
                      <a:pt x="107" y="575"/>
                    </a:lnTo>
                    <a:lnTo>
                      <a:pt x="108" y="611"/>
                    </a:lnTo>
                    <a:lnTo>
                      <a:pt x="110" y="632"/>
                    </a:lnTo>
                    <a:lnTo>
                      <a:pt x="110" y="638"/>
                    </a:lnTo>
                    <a:lnTo>
                      <a:pt x="114" y="720"/>
                    </a:lnTo>
                    <a:lnTo>
                      <a:pt x="116" y="789"/>
                    </a:lnTo>
                    <a:lnTo>
                      <a:pt x="118" y="853"/>
                    </a:lnTo>
                    <a:lnTo>
                      <a:pt x="118" y="904"/>
                    </a:lnTo>
                    <a:lnTo>
                      <a:pt x="118" y="950"/>
                    </a:lnTo>
                    <a:lnTo>
                      <a:pt x="116" y="986"/>
                    </a:lnTo>
                    <a:lnTo>
                      <a:pt x="115" y="1013"/>
                    </a:lnTo>
                    <a:lnTo>
                      <a:pt x="114" y="1034"/>
                    </a:lnTo>
                    <a:lnTo>
                      <a:pt x="112" y="1047"/>
                    </a:lnTo>
                    <a:lnTo>
                      <a:pt x="112" y="1050"/>
                    </a:lnTo>
                    <a:lnTo>
                      <a:pt x="149" y="1050"/>
                    </a:lnTo>
                    <a:lnTo>
                      <a:pt x="149" y="1047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04" name="Freeform 54">
                <a:extLst>
                  <a:ext uri="{FF2B5EF4-FFF2-40B4-BE49-F238E27FC236}">
                    <a16:creationId xmlns:a16="http://schemas.microsoft.com/office/drawing/2014/main" id="{A7A5E4D8-D4C3-8425-D7F5-D9AF12B54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" y="2968"/>
                <a:ext cx="149" cy="1050"/>
              </a:xfrm>
              <a:custGeom>
                <a:avLst/>
                <a:gdLst>
                  <a:gd name="T0" fmla="*/ 149 w 149"/>
                  <a:gd name="T1" fmla="*/ 1047 h 1050"/>
                  <a:gd name="T2" fmla="*/ 149 w 149"/>
                  <a:gd name="T3" fmla="*/ 1050 h 1050"/>
                  <a:gd name="T4" fmla="*/ 148 w 149"/>
                  <a:gd name="T5" fmla="*/ 968 h 1050"/>
                  <a:gd name="T6" fmla="*/ 145 w 149"/>
                  <a:gd name="T7" fmla="*/ 883 h 1050"/>
                  <a:gd name="T8" fmla="*/ 140 w 149"/>
                  <a:gd name="T9" fmla="*/ 802 h 1050"/>
                  <a:gd name="T10" fmla="*/ 133 w 149"/>
                  <a:gd name="T11" fmla="*/ 723 h 1050"/>
                  <a:gd name="T12" fmla="*/ 127 w 149"/>
                  <a:gd name="T13" fmla="*/ 650 h 1050"/>
                  <a:gd name="T14" fmla="*/ 120 w 149"/>
                  <a:gd name="T15" fmla="*/ 584 h 1050"/>
                  <a:gd name="T16" fmla="*/ 114 w 149"/>
                  <a:gd name="T17" fmla="*/ 529 h 1050"/>
                  <a:gd name="T18" fmla="*/ 108 w 149"/>
                  <a:gd name="T19" fmla="*/ 487 h 1050"/>
                  <a:gd name="T20" fmla="*/ 104 w 149"/>
                  <a:gd name="T21" fmla="*/ 460 h 1050"/>
                  <a:gd name="T22" fmla="*/ 103 w 149"/>
                  <a:gd name="T23" fmla="*/ 448 h 1050"/>
                  <a:gd name="T24" fmla="*/ 94 w 149"/>
                  <a:gd name="T25" fmla="*/ 390 h 1050"/>
                  <a:gd name="T26" fmla="*/ 81 w 149"/>
                  <a:gd name="T27" fmla="*/ 330 h 1050"/>
                  <a:gd name="T28" fmla="*/ 67 w 149"/>
                  <a:gd name="T29" fmla="*/ 269 h 1050"/>
                  <a:gd name="T30" fmla="*/ 54 w 149"/>
                  <a:gd name="T31" fmla="*/ 212 h 1050"/>
                  <a:gd name="T32" fmla="*/ 40 w 149"/>
                  <a:gd name="T33" fmla="*/ 154 h 1050"/>
                  <a:gd name="T34" fmla="*/ 28 w 149"/>
                  <a:gd name="T35" fmla="*/ 106 h 1050"/>
                  <a:gd name="T36" fmla="*/ 16 w 149"/>
                  <a:gd name="T37" fmla="*/ 63 h 1050"/>
                  <a:gd name="T38" fmla="*/ 8 w 149"/>
                  <a:gd name="T39" fmla="*/ 30 h 1050"/>
                  <a:gd name="T40" fmla="*/ 1 w 149"/>
                  <a:gd name="T41" fmla="*/ 9 h 1050"/>
                  <a:gd name="T42" fmla="*/ 0 w 149"/>
                  <a:gd name="T43" fmla="*/ 0 h 1050"/>
                  <a:gd name="T44" fmla="*/ 29 w 149"/>
                  <a:gd name="T45" fmla="*/ 115 h 1050"/>
                  <a:gd name="T46" fmla="*/ 53 w 149"/>
                  <a:gd name="T47" fmla="*/ 218 h 1050"/>
                  <a:gd name="T48" fmla="*/ 71 w 149"/>
                  <a:gd name="T49" fmla="*/ 312 h 1050"/>
                  <a:gd name="T50" fmla="*/ 85 w 149"/>
                  <a:gd name="T51" fmla="*/ 393 h 1050"/>
                  <a:gd name="T52" fmla="*/ 95 w 149"/>
                  <a:gd name="T53" fmla="*/ 466 h 1050"/>
                  <a:gd name="T54" fmla="*/ 102 w 149"/>
                  <a:gd name="T55" fmla="*/ 526 h 1050"/>
                  <a:gd name="T56" fmla="*/ 107 w 149"/>
                  <a:gd name="T57" fmla="*/ 575 h 1050"/>
                  <a:gd name="T58" fmla="*/ 108 w 149"/>
                  <a:gd name="T59" fmla="*/ 611 h 1050"/>
                  <a:gd name="T60" fmla="*/ 110 w 149"/>
                  <a:gd name="T61" fmla="*/ 632 h 1050"/>
                  <a:gd name="T62" fmla="*/ 110 w 149"/>
                  <a:gd name="T63" fmla="*/ 638 h 1050"/>
                  <a:gd name="T64" fmla="*/ 114 w 149"/>
                  <a:gd name="T65" fmla="*/ 720 h 1050"/>
                  <a:gd name="T66" fmla="*/ 116 w 149"/>
                  <a:gd name="T67" fmla="*/ 789 h 1050"/>
                  <a:gd name="T68" fmla="*/ 118 w 149"/>
                  <a:gd name="T69" fmla="*/ 853 h 1050"/>
                  <a:gd name="T70" fmla="*/ 118 w 149"/>
                  <a:gd name="T71" fmla="*/ 904 h 1050"/>
                  <a:gd name="T72" fmla="*/ 118 w 149"/>
                  <a:gd name="T73" fmla="*/ 950 h 1050"/>
                  <a:gd name="T74" fmla="*/ 116 w 149"/>
                  <a:gd name="T75" fmla="*/ 986 h 1050"/>
                  <a:gd name="T76" fmla="*/ 115 w 149"/>
                  <a:gd name="T77" fmla="*/ 1013 h 1050"/>
                  <a:gd name="T78" fmla="*/ 114 w 149"/>
                  <a:gd name="T79" fmla="*/ 1034 h 1050"/>
                  <a:gd name="T80" fmla="*/ 112 w 149"/>
                  <a:gd name="T81" fmla="*/ 1047 h 1050"/>
                  <a:gd name="T82" fmla="*/ 112 w 149"/>
                  <a:gd name="T83" fmla="*/ 1050 h 1050"/>
                  <a:gd name="T84" fmla="*/ 149 w 149"/>
                  <a:gd name="T85" fmla="*/ 1050 h 1050"/>
                  <a:gd name="T86" fmla="*/ 149 w 149"/>
                  <a:gd name="T87" fmla="*/ 1050 h 10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50"/>
                  <a:gd name="T134" fmla="*/ 149 w 149"/>
                  <a:gd name="T135" fmla="*/ 1050 h 10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50">
                    <a:moveTo>
                      <a:pt x="149" y="1047"/>
                    </a:moveTo>
                    <a:lnTo>
                      <a:pt x="149" y="1050"/>
                    </a:lnTo>
                    <a:lnTo>
                      <a:pt x="148" y="968"/>
                    </a:lnTo>
                    <a:lnTo>
                      <a:pt x="145" y="883"/>
                    </a:lnTo>
                    <a:lnTo>
                      <a:pt x="140" y="802"/>
                    </a:lnTo>
                    <a:lnTo>
                      <a:pt x="133" y="723"/>
                    </a:lnTo>
                    <a:lnTo>
                      <a:pt x="127" y="650"/>
                    </a:lnTo>
                    <a:lnTo>
                      <a:pt x="120" y="584"/>
                    </a:lnTo>
                    <a:lnTo>
                      <a:pt x="114" y="529"/>
                    </a:lnTo>
                    <a:lnTo>
                      <a:pt x="108" y="487"/>
                    </a:lnTo>
                    <a:lnTo>
                      <a:pt x="104" y="460"/>
                    </a:lnTo>
                    <a:lnTo>
                      <a:pt x="103" y="448"/>
                    </a:lnTo>
                    <a:lnTo>
                      <a:pt x="94" y="390"/>
                    </a:lnTo>
                    <a:lnTo>
                      <a:pt x="81" y="330"/>
                    </a:lnTo>
                    <a:lnTo>
                      <a:pt x="67" y="269"/>
                    </a:lnTo>
                    <a:lnTo>
                      <a:pt x="54" y="212"/>
                    </a:lnTo>
                    <a:lnTo>
                      <a:pt x="40" y="154"/>
                    </a:lnTo>
                    <a:lnTo>
                      <a:pt x="28" y="106"/>
                    </a:lnTo>
                    <a:lnTo>
                      <a:pt x="16" y="63"/>
                    </a:lnTo>
                    <a:lnTo>
                      <a:pt x="8" y="30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29" y="115"/>
                    </a:lnTo>
                    <a:lnTo>
                      <a:pt x="53" y="218"/>
                    </a:lnTo>
                    <a:lnTo>
                      <a:pt x="71" y="312"/>
                    </a:lnTo>
                    <a:lnTo>
                      <a:pt x="85" y="393"/>
                    </a:lnTo>
                    <a:lnTo>
                      <a:pt x="95" y="466"/>
                    </a:lnTo>
                    <a:lnTo>
                      <a:pt x="102" y="526"/>
                    </a:lnTo>
                    <a:lnTo>
                      <a:pt x="107" y="575"/>
                    </a:lnTo>
                    <a:lnTo>
                      <a:pt x="108" y="611"/>
                    </a:lnTo>
                    <a:lnTo>
                      <a:pt x="110" y="632"/>
                    </a:lnTo>
                    <a:lnTo>
                      <a:pt x="110" y="638"/>
                    </a:lnTo>
                    <a:lnTo>
                      <a:pt x="114" y="720"/>
                    </a:lnTo>
                    <a:lnTo>
                      <a:pt x="116" y="789"/>
                    </a:lnTo>
                    <a:lnTo>
                      <a:pt x="118" y="853"/>
                    </a:lnTo>
                    <a:lnTo>
                      <a:pt x="118" y="904"/>
                    </a:lnTo>
                    <a:lnTo>
                      <a:pt x="118" y="950"/>
                    </a:lnTo>
                    <a:lnTo>
                      <a:pt x="116" y="986"/>
                    </a:lnTo>
                    <a:lnTo>
                      <a:pt x="115" y="1013"/>
                    </a:lnTo>
                    <a:lnTo>
                      <a:pt x="114" y="1034"/>
                    </a:lnTo>
                    <a:lnTo>
                      <a:pt x="112" y="1047"/>
                    </a:lnTo>
                    <a:lnTo>
                      <a:pt x="112" y="1050"/>
                    </a:lnTo>
                    <a:lnTo>
                      <a:pt x="149" y="105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05" name="Freeform 55">
                <a:extLst>
                  <a:ext uri="{FF2B5EF4-FFF2-40B4-BE49-F238E27FC236}">
                    <a16:creationId xmlns:a16="http://schemas.microsoft.com/office/drawing/2014/main" id="{872CF528-3F79-17D3-8624-EB67C5161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" y="3010"/>
                <a:ext cx="312" cy="983"/>
              </a:xfrm>
              <a:custGeom>
                <a:avLst/>
                <a:gdLst>
                  <a:gd name="T0" fmla="*/ 279 w 312"/>
                  <a:gd name="T1" fmla="*/ 983 h 983"/>
                  <a:gd name="T2" fmla="*/ 277 w 312"/>
                  <a:gd name="T3" fmla="*/ 847 h 983"/>
                  <a:gd name="T4" fmla="*/ 269 w 312"/>
                  <a:gd name="T5" fmla="*/ 708 h 983"/>
                  <a:gd name="T6" fmla="*/ 256 w 312"/>
                  <a:gd name="T7" fmla="*/ 572 h 983"/>
                  <a:gd name="T8" fmla="*/ 236 w 312"/>
                  <a:gd name="T9" fmla="*/ 442 h 983"/>
                  <a:gd name="T10" fmla="*/ 211 w 312"/>
                  <a:gd name="T11" fmla="*/ 324 h 983"/>
                  <a:gd name="T12" fmla="*/ 182 w 312"/>
                  <a:gd name="T13" fmla="*/ 218 h 983"/>
                  <a:gd name="T14" fmla="*/ 145 w 312"/>
                  <a:gd name="T15" fmla="*/ 127 h 983"/>
                  <a:gd name="T16" fmla="*/ 104 w 312"/>
                  <a:gd name="T17" fmla="*/ 61 h 983"/>
                  <a:gd name="T18" fmla="*/ 56 w 312"/>
                  <a:gd name="T19" fmla="*/ 18 h 983"/>
                  <a:gd name="T20" fmla="*/ 5 w 312"/>
                  <a:gd name="T21" fmla="*/ 3 h 983"/>
                  <a:gd name="T22" fmla="*/ 0 w 312"/>
                  <a:gd name="T23" fmla="*/ 0 h 983"/>
                  <a:gd name="T24" fmla="*/ 54 w 312"/>
                  <a:gd name="T25" fmla="*/ 6 h 983"/>
                  <a:gd name="T26" fmla="*/ 101 w 312"/>
                  <a:gd name="T27" fmla="*/ 46 h 983"/>
                  <a:gd name="T28" fmla="*/ 146 w 312"/>
                  <a:gd name="T29" fmla="*/ 109 h 983"/>
                  <a:gd name="T30" fmla="*/ 184 w 312"/>
                  <a:gd name="T31" fmla="*/ 197 h 983"/>
                  <a:gd name="T32" fmla="*/ 219 w 312"/>
                  <a:gd name="T33" fmla="*/ 306 h 983"/>
                  <a:gd name="T34" fmla="*/ 249 w 312"/>
                  <a:gd name="T35" fmla="*/ 427 h 983"/>
                  <a:gd name="T36" fmla="*/ 273 w 312"/>
                  <a:gd name="T37" fmla="*/ 560 h 983"/>
                  <a:gd name="T38" fmla="*/ 291 w 312"/>
                  <a:gd name="T39" fmla="*/ 699 h 983"/>
                  <a:gd name="T40" fmla="*/ 304 w 312"/>
                  <a:gd name="T41" fmla="*/ 838 h 983"/>
                  <a:gd name="T42" fmla="*/ 312 w 312"/>
                  <a:gd name="T43" fmla="*/ 977 h 983"/>
                  <a:gd name="T44" fmla="*/ 279 w 312"/>
                  <a:gd name="T45" fmla="*/ 983 h 983"/>
                  <a:gd name="T46" fmla="*/ 279 w 312"/>
                  <a:gd name="T47" fmla="*/ 983 h 98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2"/>
                  <a:gd name="T73" fmla="*/ 0 h 983"/>
                  <a:gd name="T74" fmla="*/ 312 w 312"/>
                  <a:gd name="T75" fmla="*/ 983 h 98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2" h="983">
                    <a:moveTo>
                      <a:pt x="279" y="983"/>
                    </a:moveTo>
                    <a:lnTo>
                      <a:pt x="277" y="847"/>
                    </a:lnTo>
                    <a:lnTo>
                      <a:pt x="269" y="708"/>
                    </a:lnTo>
                    <a:lnTo>
                      <a:pt x="256" y="572"/>
                    </a:lnTo>
                    <a:lnTo>
                      <a:pt x="236" y="442"/>
                    </a:lnTo>
                    <a:lnTo>
                      <a:pt x="211" y="324"/>
                    </a:lnTo>
                    <a:lnTo>
                      <a:pt x="182" y="218"/>
                    </a:lnTo>
                    <a:lnTo>
                      <a:pt x="145" y="127"/>
                    </a:lnTo>
                    <a:lnTo>
                      <a:pt x="104" y="61"/>
                    </a:lnTo>
                    <a:lnTo>
                      <a:pt x="56" y="18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54" y="6"/>
                    </a:lnTo>
                    <a:lnTo>
                      <a:pt x="101" y="46"/>
                    </a:lnTo>
                    <a:lnTo>
                      <a:pt x="146" y="109"/>
                    </a:lnTo>
                    <a:lnTo>
                      <a:pt x="184" y="197"/>
                    </a:lnTo>
                    <a:lnTo>
                      <a:pt x="219" y="306"/>
                    </a:lnTo>
                    <a:lnTo>
                      <a:pt x="249" y="427"/>
                    </a:lnTo>
                    <a:lnTo>
                      <a:pt x="273" y="560"/>
                    </a:lnTo>
                    <a:lnTo>
                      <a:pt x="291" y="699"/>
                    </a:lnTo>
                    <a:lnTo>
                      <a:pt x="304" y="838"/>
                    </a:lnTo>
                    <a:lnTo>
                      <a:pt x="312" y="977"/>
                    </a:lnTo>
                    <a:lnTo>
                      <a:pt x="279" y="98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06" name="Freeform 56">
                <a:extLst>
                  <a:ext uri="{FF2B5EF4-FFF2-40B4-BE49-F238E27FC236}">
                    <a16:creationId xmlns:a16="http://schemas.microsoft.com/office/drawing/2014/main" id="{4F3C4070-B502-48EE-AF00-D58F07C9B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" y="3010"/>
                <a:ext cx="312" cy="983"/>
              </a:xfrm>
              <a:custGeom>
                <a:avLst/>
                <a:gdLst>
                  <a:gd name="T0" fmla="*/ 279 w 312"/>
                  <a:gd name="T1" fmla="*/ 983 h 983"/>
                  <a:gd name="T2" fmla="*/ 277 w 312"/>
                  <a:gd name="T3" fmla="*/ 847 h 983"/>
                  <a:gd name="T4" fmla="*/ 269 w 312"/>
                  <a:gd name="T5" fmla="*/ 708 h 983"/>
                  <a:gd name="T6" fmla="*/ 256 w 312"/>
                  <a:gd name="T7" fmla="*/ 572 h 983"/>
                  <a:gd name="T8" fmla="*/ 236 w 312"/>
                  <a:gd name="T9" fmla="*/ 442 h 983"/>
                  <a:gd name="T10" fmla="*/ 211 w 312"/>
                  <a:gd name="T11" fmla="*/ 324 h 983"/>
                  <a:gd name="T12" fmla="*/ 182 w 312"/>
                  <a:gd name="T13" fmla="*/ 218 h 983"/>
                  <a:gd name="T14" fmla="*/ 145 w 312"/>
                  <a:gd name="T15" fmla="*/ 127 h 983"/>
                  <a:gd name="T16" fmla="*/ 104 w 312"/>
                  <a:gd name="T17" fmla="*/ 61 h 983"/>
                  <a:gd name="T18" fmla="*/ 56 w 312"/>
                  <a:gd name="T19" fmla="*/ 18 h 983"/>
                  <a:gd name="T20" fmla="*/ 5 w 312"/>
                  <a:gd name="T21" fmla="*/ 3 h 983"/>
                  <a:gd name="T22" fmla="*/ 0 w 312"/>
                  <a:gd name="T23" fmla="*/ 0 h 983"/>
                  <a:gd name="T24" fmla="*/ 54 w 312"/>
                  <a:gd name="T25" fmla="*/ 6 h 983"/>
                  <a:gd name="T26" fmla="*/ 101 w 312"/>
                  <a:gd name="T27" fmla="*/ 46 h 983"/>
                  <a:gd name="T28" fmla="*/ 146 w 312"/>
                  <a:gd name="T29" fmla="*/ 109 h 983"/>
                  <a:gd name="T30" fmla="*/ 184 w 312"/>
                  <a:gd name="T31" fmla="*/ 197 h 983"/>
                  <a:gd name="T32" fmla="*/ 219 w 312"/>
                  <a:gd name="T33" fmla="*/ 306 h 983"/>
                  <a:gd name="T34" fmla="*/ 249 w 312"/>
                  <a:gd name="T35" fmla="*/ 427 h 983"/>
                  <a:gd name="T36" fmla="*/ 273 w 312"/>
                  <a:gd name="T37" fmla="*/ 560 h 983"/>
                  <a:gd name="T38" fmla="*/ 291 w 312"/>
                  <a:gd name="T39" fmla="*/ 699 h 983"/>
                  <a:gd name="T40" fmla="*/ 304 w 312"/>
                  <a:gd name="T41" fmla="*/ 838 h 983"/>
                  <a:gd name="T42" fmla="*/ 312 w 312"/>
                  <a:gd name="T43" fmla="*/ 977 h 983"/>
                  <a:gd name="T44" fmla="*/ 279 w 312"/>
                  <a:gd name="T45" fmla="*/ 983 h 983"/>
                  <a:gd name="T46" fmla="*/ 279 w 312"/>
                  <a:gd name="T47" fmla="*/ 983 h 98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2"/>
                  <a:gd name="T73" fmla="*/ 0 h 983"/>
                  <a:gd name="T74" fmla="*/ 312 w 312"/>
                  <a:gd name="T75" fmla="*/ 983 h 98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2" h="983">
                    <a:moveTo>
                      <a:pt x="279" y="983"/>
                    </a:moveTo>
                    <a:lnTo>
                      <a:pt x="277" y="847"/>
                    </a:lnTo>
                    <a:lnTo>
                      <a:pt x="269" y="708"/>
                    </a:lnTo>
                    <a:lnTo>
                      <a:pt x="256" y="572"/>
                    </a:lnTo>
                    <a:lnTo>
                      <a:pt x="236" y="442"/>
                    </a:lnTo>
                    <a:lnTo>
                      <a:pt x="211" y="324"/>
                    </a:lnTo>
                    <a:lnTo>
                      <a:pt x="182" y="218"/>
                    </a:lnTo>
                    <a:lnTo>
                      <a:pt x="145" y="127"/>
                    </a:lnTo>
                    <a:lnTo>
                      <a:pt x="104" y="61"/>
                    </a:lnTo>
                    <a:lnTo>
                      <a:pt x="56" y="18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54" y="6"/>
                    </a:lnTo>
                    <a:lnTo>
                      <a:pt x="101" y="46"/>
                    </a:lnTo>
                    <a:lnTo>
                      <a:pt x="146" y="109"/>
                    </a:lnTo>
                    <a:lnTo>
                      <a:pt x="184" y="197"/>
                    </a:lnTo>
                    <a:lnTo>
                      <a:pt x="219" y="306"/>
                    </a:lnTo>
                    <a:lnTo>
                      <a:pt x="249" y="427"/>
                    </a:lnTo>
                    <a:lnTo>
                      <a:pt x="273" y="560"/>
                    </a:lnTo>
                    <a:lnTo>
                      <a:pt x="291" y="699"/>
                    </a:lnTo>
                    <a:lnTo>
                      <a:pt x="304" y="838"/>
                    </a:lnTo>
                    <a:lnTo>
                      <a:pt x="312" y="977"/>
                    </a:lnTo>
                    <a:lnTo>
                      <a:pt x="279" y="98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07" name="Freeform 57">
                <a:extLst>
                  <a:ext uri="{FF2B5EF4-FFF2-40B4-BE49-F238E27FC236}">
                    <a16:creationId xmlns:a16="http://schemas.microsoft.com/office/drawing/2014/main" id="{C81DA916-5DBB-D864-5D72-176498216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" y="2886"/>
                <a:ext cx="189" cy="1020"/>
              </a:xfrm>
              <a:custGeom>
                <a:avLst/>
                <a:gdLst>
                  <a:gd name="T0" fmla="*/ 189 w 189"/>
                  <a:gd name="T1" fmla="*/ 1014 h 1020"/>
                  <a:gd name="T2" fmla="*/ 189 w 189"/>
                  <a:gd name="T3" fmla="*/ 1014 h 1020"/>
                  <a:gd name="T4" fmla="*/ 185 w 189"/>
                  <a:gd name="T5" fmla="*/ 932 h 1020"/>
                  <a:gd name="T6" fmla="*/ 178 w 189"/>
                  <a:gd name="T7" fmla="*/ 850 h 1020"/>
                  <a:gd name="T8" fmla="*/ 170 w 189"/>
                  <a:gd name="T9" fmla="*/ 769 h 1020"/>
                  <a:gd name="T10" fmla="*/ 161 w 189"/>
                  <a:gd name="T11" fmla="*/ 690 h 1020"/>
                  <a:gd name="T12" fmla="*/ 152 w 189"/>
                  <a:gd name="T13" fmla="*/ 620 h 1020"/>
                  <a:gd name="T14" fmla="*/ 143 w 189"/>
                  <a:gd name="T15" fmla="*/ 554 h 1020"/>
                  <a:gd name="T16" fmla="*/ 134 w 189"/>
                  <a:gd name="T17" fmla="*/ 502 h 1020"/>
                  <a:gd name="T18" fmla="*/ 127 w 189"/>
                  <a:gd name="T19" fmla="*/ 460 h 1020"/>
                  <a:gd name="T20" fmla="*/ 123 w 189"/>
                  <a:gd name="T21" fmla="*/ 433 h 1020"/>
                  <a:gd name="T22" fmla="*/ 120 w 189"/>
                  <a:gd name="T23" fmla="*/ 424 h 1020"/>
                  <a:gd name="T24" fmla="*/ 108 w 189"/>
                  <a:gd name="T25" fmla="*/ 369 h 1020"/>
                  <a:gd name="T26" fmla="*/ 94 w 189"/>
                  <a:gd name="T27" fmla="*/ 312 h 1020"/>
                  <a:gd name="T28" fmla="*/ 78 w 189"/>
                  <a:gd name="T29" fmla="*/ 254 h 1020"/>
                  <a:gd name="T30" fmla="*/ 62 w 189"/>
                  <a:gd name="T31" fmla="*/ 197 h 1020"/>
                  <a:gd name="T32" fmla="*/ 46 w 189"/>
                  <a:gd name="T33" fmla="*/ 145 h 1020"/>
                  <a:gd name="T34" fmla="*/ 32 w 189"/>
                  <a:gd name="T35" fmla="*/ 97 h 1020"/>
                  <a:gd name="T36" fmla="*/ 19 w 189"/>
                  <a:gd name="T37" fmla="*/ 58 h 1020"/>
                  <a:gd name="T38" fmla="*/ 10 w 189"/>
                  <a:gd name="T39" fmla="*/ 28 h 1020"/>
                  <a:gd name="T40" fmla="*/ 3 w 189"/>
                  <a:gd name="T41" fmla="*/ 6 h 1020"/>
                  <a:gd name="T42" fmla="*/ 0 w 189"/>
                  <a:gd name="T43" fmla="*/ 0 h 1020"/>
                  <a:gd name="T44" fmla="*/ 35 w 189"/>
                  <a:gd name="T45" fmla="*/ 106 h 1020"/>
                  <a:gd name="T46" fmla="*/ 61 w 189"/>
                  <a:gd name="T47" fmla="*/ 203 h 1020"/>
                  <a:gd name="T48" fmla="*/ 83 w 189"/>
                  <a:gd name="T49" fmla="*/ 294 h 1020"/>
                  <a:gd name="T50" fmla="*/ 101 w 189"/>
                  <a:gd name="T51" fmla="*/ 375 h 1020"/>
                  <a:gd name="T52" fmla="*/ 114 w 189"/>
                  <a:gd name="T53" fmla="*/ 445 h 1020"/>
                  <a:gd name="T54" fmla="*/ 123 w 189"/>
                  <a:gd name="T55" fmla="*/ 502 h 1020"/>
                  <a:gd name="T56" fmla="*/ 128 w 189"/>
                  <a:gd name="T57" fmla="*/ 551 h 1020"/>
                  <a:gd name="T58" fmla="*/ 132 w 189"/>
                  <a:gd name="T59" fmla="*/ 584 h 1020"/>
                  <a:gd name="T60" fmla="*/ 134 w 189"/>
                  <a:gd name="T61" fmla="*/ 605 h 1020"/>
                  <a:gd name="T62" fmla="*/ 135 w 189"/>
                  <a:gd name="T63" fmla="*/ 614 h 1020"/>
                  <a:gd name="T64" fmla="*/ 141 w 189"/>
                  <a:gd name="T65" fmla="*/ 693 h 1020"/>
                  <a:gd name="T66" fmla="*/ 147 w 189"/>
                  <a:gd name="T67" fmla="*/ 763 h 1020"/>
                  <a:gd name="T68" fmla="*/ 151 w 189"/>
                  <a:gd name="T69" fmla="*/ 823 h 1020"/>
                  <a:gd name="T70" fmla="*/ 152 w 189"/>
                  <a:gd name="T71" fmla="*/ 877 h 1020"/>
                  <a:gd name="T72" fmla="*/ 153 w 189"/>
                  <a:gd name="T73" fmla="*/ 920 h 1020"/>
                  <a:gd name="T74" fmla="*/ 153 w 189"/>
                  <a:gd name="T75" fmla="*/ 956 h 1020"/>
                  <a:gd name="T76" fmla="*/ 153 w 189"/>
                  <a:gd name="T77" fmla="*/ 986 h 1020"/>
                  <a:gd name="T78" fmla="*/ 153 w 189"/>
                  <a:gd name="T79" fmla="*/ 1004 h 1020"/>
                  <a:gd name="T80" fmla="*/ 152 w 189"/>
                  <a:gd name="T81" fmla="*/ 1017 h 1020"/>
                  <a:gd name="T82" fmla="*/ 152 w 189"/>
                  <a:gd name="T83" fmla="*/ 1020 h 1020"/>
                  <a:gd name="T84" fmla="*/ 189 w 189"/>
                  <a:gd name="T85" fmla="*/ 1014 h 1020"/>
                  <a:gd name="T86" fmla="*/ 189 w 189"/>
                  <a:gd name="T87" fmla="*/ 1014 h 10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9"/>
                  <a:gd name="T133" fmla="*/ 0 h 1020"/>
                  <a:gd name="T134" fmla="*/ 189 w 189"/>
                  <a:gd name="T135" fmla="*/ 1020 h 10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9" h="1020">
                    <a:moveTo>
                      <a:pt x="189" y="1014"/>
                    </a:moveTo>
                    <a:lnTo>
                      <a:pt x="189" y="1014"/>
                    </a:lnTo>
                    <a:lnTo>
                      <a:pt x="185" y="932"/>
                    </a:lnTo>
                    <a:lnTo>
                      <a:pt x="178" y="850"/>
                    </a:lnTo>
                    <a:lnTo>
                      <a:pt x="170" y="769"/>
                    </a:lnTo>
                    <a:lnTo>
                      <a:pt x="161" y="690"/>
                    </a:lnTo>
                    <a:lnTo>
                      <a:pt x="152" y="620"/>
                    </a:lnTo>
                    <a:lnTo>
                      <a:pt x="143" y="554"/>
                    </a:lnTo>
                    <a:lnTo>
                      <a:pt x="134" y="502"/>
                    </a:lnTo>
                    <a:lnTo>
                      <a:pt x="127" y="460"/>
                    </a:lnTo>
                    <a:lnTo>
                      <a:pt x="123" y="433"/>
                    </a:lnTo>
                    <a:lnTo>
                      <a:pt x="120" y="424"/>
                    </a:lnTo>
                    <a:lnTo>
                      <a:pt x="108" y="369"/>
                    </a:lnTo>
                    <a:lnTo>
                      <a:pt x="94" y="312"/>
                    </a:lnTo>
                    <a:lnTo>
                      <a:pt x="78" y="254"/>
                    </a:lnTo>
                    <a:lnTo>
                      <a:pt x="62" y="197"/>
                    </a:lnTo>
                    <a:lnTo>
                      <a:pt x="46" y="145"/>
                    </a:lnTo>
                    <a:lnTo>
                      <a:pt x="32" y="97"/>
                    </a:lnTo>
                    <a:lnTo>
                      <a:pt x="19" y="58"/>
                    </a:lnTo>
                    <a:lnTo>
                      <a:pt x="10" y="28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35" y="106"/>
                    </a:lnTo>
                    <a:lnTo>
                      <a:pt x="61" y="203"/>
                    </a:lnTo>
                    <a:lnTo>
                      <a:pt x="83" y="294"/>
                    </a:lnTo>
                    <a:lnTo>
                      <a:pt x="101" y="375"/>
                    </a:lnTo>
                    <a:lnTo>
                      <a:pt x="114" y="445"/>
                    </a:lnTo>
                    <a:lnTo>
                      <a:pt x="123" y="502"/>
                    </a:lnTo>
                    <a:lnTo>
                      <a:pt x="128" y="551"/>
                    </a:lnTo>
                    <a:lnTo>
                      <a:pt x="132" y="584"/>
                    </a:lnTo>
                    <a:lnTo>
                      <a:pt x="134" y="605"/>
                    </a:lnTo>
                    <a:lnTo>
                      <a:pt x="135" y="614"/>
                    </a:lnTo>
                    <a:lnTo>
                      <a:pt x="141" y="693"/>
                    </a:lnTo>
                    <a:lnTo>
                      <a:pt x="147" y="763"/>
                    </a:lnTo>
                    <a:lnTo>
                      <a:pt x="151" y="823"/>
                    </a:lnTo>
                    <a:lnTo>
                      <a:pt x="152" y="877"/>
                    </a:lnTo>
                    <a:lnTo>
                      <a:pt x="153" y="920"/>
                    </a:lnTo>
                    <a:lnTo>
                      <a:pt x="153" y="956"/>
                    </a:lnTo>
                    <a:lnTo>
                      <a:pt x="153" y="986"/>
                    </a:lnTo>
                    <a:lnTo>
                      <a:pt x="153" y="1004"/>
                    </a:lnTo>
                    <a:lnTo>
                      <a:pt x="152" y="1017"/>
                    </a:lnTo>
                    <a:lnTo>
                      <a:pt x="152" y="1020"/>
                    </a:lnTo>
                    <a:lnTo>
                      <a:pt x="189" y="1014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08" name="Freeform 58">
                <a:extLst>
                  <a:ext uri="{FF2B5EF4-FFF2-40B4-BE49-F238E27FC236}">
                    <a16:creationId xmlns:a16="http://schemas.microsoft.com/office/drawing/2014/main" id="{D4CD43B4-C59B-7178-A901-B909EB420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" y="2886"/>
                <a:ext cx="189" cy="1020"/>
              </a:xfrm>
              <a:custGeom>
                <a:avLst/>
                <a:gdLst>
                  <a:gd name="T0" fmla="*/ 189 w 189"/>
                  <a:gd name="T1" fmla="*/ 1014 h 1020"/>
                  <a:gd name="T2" fmla="*/ 189 w 189"/>
                  <a:gd name="T3" fmla="*/ 1014 h 1020"/>
                  <a:gd name="T4" fmla="*/ 185 w 189"/>
                  <a:gd name="T5" fmla="*/ 932 h 1020"/>
                  <a:gd name="T6" fmla="*/ 178 w 189"/>
                  <a:gd name="T7" fmla="*/ 850 h 1020"/>
                  <a:gd name="T8" fmla="*/ 170 w 189"/>
                  <a:gd name="T9" fmla="*/ 769 h 1020"/>
                  <a:gd name="T10" fmla="*/ 161 w 189"/>
                  <a:gd name="T11" fmla="*/ 690 h 1020"/>
                  <a:gd name="T12" fmla="*/ 152 w 189"/>
                  <a:gd name="T13" fmla="*/ 620 h 1020"/>
                  <a:gd name="T14" fmla="*/ 143 w 189"/>
                  <a:gd name="T15" fmla="*/ 554 h 1020"/>
                  <a:gd name="T16" fmla="*/ 134 w 189"/>
                  <a:gd name="T17" fmla="*/ 502 h 1020"/>
                  <a:gd name="T18" fmla="*/ 127 w 189"/>
                  <a:gd name="T19" fmla="*/ 460 h 1020"/>
                  <a:gd name="T20" fmla="*/ 123 w 189"/>
                  <a:gd name="T21" fmla="*/ 433 h 1020"/>
                  <a:gd name="T22" fmla="*/ 120 w 189"/>
                  <a:gd name="T23" fmla="*/ 424 h 1020"/>
                  <a:gd name="T24" fmla="*/ 108 w 189"/>
                  <a:gd name="T25" fmla="*/ 369 h 1020"/>
                  <a:gd name="T26" fmla="*/ 94 w 189"/>
                  <a:gd name="T27" fmla="*/ 312 h 1020"/>
                  <a:gd name="T28" fmla="*/ 78 w 189"/>
                  <a:gd name="T29" fmla="*/ 254 h 1020"/>
                  <a:gd name="T30" fmla="*/ 62 w 189"/>
                  <a:gd name="T31" fmla="*/ 197 h 1020"/>
                  <a:gd name="T32" fmla="*/ 46 w 189"/>
                  <a:gd name="T33" fmla="*/ 145 h 1020"/>
                  <a:gd name="T34" fmla="*/ 32 w 189"/>
                  <a:gd name="T35" fmla="*/ 97 h 1020"/>
                  <a:gd name="T36" fmla="*/ 19 w 189"/>
                  <a:gd name="T37" fmla="*/ 58 h 1020"/>
                  <a:gd name="T38" fmla="*/ 10 w 189"/>
                  <a:gd name="T39" fmla="*/ 28 h 1020"/>
                  <a:gd name="T40" fmla="*/ 3 w 189"/>
                  <a:gd name="T41" fmla="*/ 6 h 1020"/>
                  <a:gd name="T42" fmla="*/ 0 w 189"/>
                  <a:gd name="T43" fmla="*/ 0 h 1020"/>
                  <a:gd name="T44" fmla="*/ 35 w 189"/>
                  <a:gd name="T45" fmla="*/ 106 h 1020"/>
                  <a:gd name="T46" fmla="*/ 61 w 189"/>
                  <a:gd name="T47" fmla="*/ 203 h 1020"/>
                  <a:gd name="T48" fmla="*/ 83 w 189"/>
                  <a:gd name="T49" fmla="*/ 294 h 1020"/>
                  <a:gd name="T50" fmla="*/ 101 w 189"/>
                  <a:gd name="T51" fmla="*/ 375 h 1020"/>
                  <a:gd name="T52" fmla="*/ 114 w 189"/>
                  <a:gd name="T53" fmla="*/ 445 h 1020"/>
                  <a:gd name="T54" fmla="*/ 123 w 189"/>
                  <a:gd name="T55" fmla="*/ 502 h 1020"/>
                  <a:gd name="T56" fmla="*/ 128 w 189"/>
                  <a:gd name="T57" fmla="*/ 551 h 1020"/>
                  <a:gd name="T58" fmla="*/ 132 w 189"/>
                  <a:gd name="T59" fmla="*/ 584 h 1020"/>
                  <a:gd name="T60" fmla="*/ 134 w 189"/>
                  <a:gd name="T61" fmla="*/ 605 h 1020"/>
                  <a:gd name="T62" fmla="*/ 135 w 189"/>
                  <a:gd name="T63" fmla="*/ 614 h 1020"/>
                  <a:gd name="T64" fmla="*/ 141 w 189"/>
                  <a:gd name="T65" fmla="*/ 693 h 1020"/>
                  <a:gd name="T66" fmla="*/ 147 w 189"/>
                  <a:gd name="T67" fmla="*/ 763 h 1020"/>
                  <a:gd name="T68" fmla="*/ 151 w 189"/>
                  <a:gd name="T69" fmla="*/ 823 h 1020"/>
                  <a:gd name="T70" fmla="*/ 152 w 189"/>
                  <a:gd name="T71" fmla="*/ 877 h 1020"/>
                  <a:gd name="T72" fmla="*/ 153 w 189"/>
                  <a:gd name="T73" fmla="*/ 920 h 1020"/>
                  <a:gd name="T74" fmla="*/ 153 w 189"/>
                  <a:gd name="T75" fmla="*/ 956 h 1020"/>
                  <a:gd name="T76" fmla="*/ 153 w 189"/>
                  <a:gd name="T77" fmla="*/ 986 h 1020"/>
                  <a:gd name="T78" fmla="*/ 153 w 189"/>
                  <a:gd name="T79" fmla="*/ 1004 h 1020"/>
                  <a:gd name="T80" fmla="*/ 152 w 189"/>
                  <a:gd name="T81" fmla="*/ 1017 h 1020"/>
                  <a:gd name="T82" fmla="*/ 152 w 189"/>
                  <a:gd name="T83" fmla="*/ 1020 h 1020"/>
                  <a:gd name="T84" fmla="*/ 189 w 189"/>
                  <a:gd name="T85" fmla="*/ 1014 h 1020"/>
                  <a:gd name="T86" fmla="*/ 189 w 189"/>
                  <a:gd name="T87" fmla="*/ 1014 h 10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9"/>
                  <a:gd name="T133" fmla="*/ 0 h 1020"/>
                  <a:gd name="T134" fmla="*/ 189 w 189"/>
                  <a:gd name="T135" fmla="*/ 1020 h 10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9" h="1020">
                    <a:moveTo>
                      <a:pt x="189" y="1014"/>
                    </a:moveTo>
                    <a:lnTo>
                      <a:pt x="189" y="1014"/>
                    </a:lnTo>
                    <a:lnTo>
                      <a:pt x="185" y="932"/>
                    </a:lnTo>
                    <a:lnTo>
                      <a:pt x="178" y="850"/>
                    </a:lnTo>
                    <a:lnTo>
                      <a:pt x="170" y="769"/>
                    </a:lnTo>
                    <a:lnTo>
                      <a:pt x="161" y="690"/>
                    </a:lnTo>
                    <a:lnTo>
                      <a:pt x="152" y="620"/>
                    </a:lnTo>
                    <a:lnTo>
                      <a:pt x="143" y="554"/>
                    </a:lnTo>
                    <a:lnTo>
                      <a:pt x="134" y="502"/>
                    </a:lnTo>
                    <a:lnTo>
                      <a:pt x="127" y="460"/>
                    </a:lnTo>
                    <a:lnTo>
                      <a:pt x="123" y="433"/>
                    </a:lnTo>
                    <a:lnTo>
                      <a:pt x="120" y="424"/>
                    </a:lnTo>
                    <a:lnTo>
                      <a:pt x="108" y="369"/>
                    </a:lnTo>
                    <a:lnTo>
                      <a:pt x="94" y="312"/>
                    </a:lnTo>
                    <a:lnTo>
                      <a:pt x="78" y="254"/>
                    </a:lnTo>
                    <a:lnTo>
                      <a:pt x="62" y="197"/>
                    </a:lnTo>
                    <a:lnTo>
                      <a:pt x="46" y="145"/>
                    </a:lnTo>
                    <a:lnTo>
                      <a:pt x="32" y="97"/>
                    </a:lnTo>
                    <a:lnTo>
                      <a:pt x="19" y="58"/>
                    </a:lnTo>
                    <a:lnTo>
                      <a:pt x="10" y="28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35" y="106"/>
                    </a:lnTo>
                    <a:lnTo>
                      <a:pt x="61" y="203"/>
                    </a:lnTo>
                    <a:lnTo>
                      <a:pt x="83" y="294"/>
                    </a:lnTo>
                    <a:lnTo>
                      <a:pt x="101" y="375"/>
                    </a:lnTo>
                    <a:lnTo>
                      <a:pt x="114" y="445"/>
                    </a:lnTo>
                    <a:lnTo>
                      <a:pt x="123" y="502"/>
                    </a:lnTo>
                    <a:lnTo>
                      <a:pt x="128" y="551"/>
                    </a:lnTo>
                    <a:lnTo>
                      <a:pt x="132" y="584"/>
                    </a:lnTo>
                    <a:lnTo>
                      <a:pt x="134" y="605"/>
                    </a:lnTo>
                    <a:lnTo>
                      <a:pt x="135" y="614"/>
                    </a:lnTo>
                    <a:lnTo>
                      <a:pt x="141" y="693"/>
                    </a:lnTo>
                    <a:lnTo>
                      <a:pt x="147" y="763"/>
                    </a:lnTo>
                    <a:lnTo>
                      <a:pt x="151" y="823"/>
                    </a:lnTo>
                    <a:lnTo>
                      <a:pt x="152" y="877"/>
                    </a:lnTo>
                    <a:lnTo>
                      <a:pt x="153" y="920"/>
                    </a:lnTo>
                    <a:lnTo>
                      <a:pt x="153" y="956"/>
                    </a:lnTo>
                    <a:lnTo>
                      <a:pt x="153" y="986"/>
                    </a:lnTo>
                    <a:lnTo>
                      <a:pt x="153" y="1004"/>
                    </a:lnTo>
                    <a:lnTo>
                      <a:pt x="152" y="1017"/>
                    </a:lnTo>
                    <a:lnTo>
                      <a:pt x="152" y="1020"/>
                    </a:lnTo>
                    <a:lnTo>
                      <a:pt x="189" y="1014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09" name="Freeform 59">
                <a:extLst>
                  <a:ext uri="{FF2B5EF4-FFF2-40B4-BE49-F238E27FC236}">
                    <a16:creationId xmlns:a16="http://schemas.microsoft.com/office/drawing/2014/main" id="{CF2BC2EA-88B4-FC82-30CE-E6E4C4D37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" y="3031"/>
                <a:ext cx="312" cy="984"/>
              </a:xfrm>
              <a:custGeom>
                <a:avLst/>
                <a:gdLst>
                  <a:gd name="T0" fmla="*/ 278 w 312"/>
                  <a:gd name="T1" fmla="*/ 980 h 984"/>
                  <a:gd name="T2" fmla="*/ 277 w 312"/>
                  <a:gd name="T3" fmla="*/ 844 h 984"/>
                  <a:gd name="T4" fmla="*/ 269 w 312"/>
                  <a:gd name="T5" fmla="*/ 708 h 984"/>
                  <a:gd name="T6" fmla="*/ 254 w 312"/>
                  <a:gd name="T7" fmla="*/ 572 h 984"/>
                  <a:gd name="T8" fmla="*/ 236 w 312"/>
                  <a:gd name="T9" fmla="*/ 442 h 984"/>
                  <a:gd name="T10" fmla="*/ 211 w 312"/>
                  <a:gd name="T11" fmla="*/ 321 h 984"/>
                  <a:gd name="T12" fmla="*/ 180 w 312"/>
                  <a:gd name="T13" fmla="*/ 215 h 984"/>
                  <a:gd name="T14" fmla="*/ 145 w 312"/>
                  <a:gd name="T15" fmla="*/ 128 h 984"/>
                  <a:gd name="T16" fmla="*/ 104 w 312"/>
                  <a:gd name="T17" fmla="*/ 61 h 984"/>
                  <a:gd name="T18" fmla="*/ 56 w 312"/>
                  <a:gd name="T19" fmla="*/ 16 h 984"/>
                  <a:gd name="T20" fmla="*/ 4 w 312"/>
                  <a:gd name="T21" fmla="*/ 0 h 984"/>
                  <a:gd name="T22" fmla="*/ 0 w 312"/>
                  <a:gd name="T23" fmla="*/ 0 h 984"/>
                  <a:gd name="T24" fmla="*/ 52 w 312"/>
                  <a:gd name="T25" fmla="*/ 7 h 984"/>
                  <a:gd name="T26" fmla="*/ 101 w 312"/>
                  <a:gd name="T27" fmla="*/ 43 h 984"/>
                  <a:gd name="T28" fmla="*/ 145 w 312"/>
                  <a:gd name="T29" fmla="*/ 109 h 984"/>
                  <a:gd name="T30" fmla="*/ 184 w 312"/>
                  <a:gd name="T31" fmla="*/ 197 h 984"/>
                  <a:gd name="T32" fmla="*/ 219 w 312"/>
                  <a:gd name="T33" fmla="*/ 306 h 984"/>
                  <a:gd name="T34" fmla="*/ 248 w 312"/>
                  <a:gd name="T35" fmla="*/ 427 h 984"/>
                  <a:gd name="T36" fmla="*/ 271 w 312"/>
                  <a:gd name="T37" fmla="*/ 560 h 984"/>
                  <a:gd name="T38" fmla="*/ 291 w 312"/>
                  <a:gd name="T39" fmla="*/ 699 h 984"/>
                  <a:gd name="T40" fmla="*/ 304 w 312"/>
                  <a:gd name="T41" fmla="*/ 838 h 984"/>
                  <a:gd name="T42" fmla="*/ 312 w 312"/>
                  <a:gd name="T43" fmla="*/ 974 h 984"/>
                  <a:gd name="T44" fmla="*/ 279 w 312"/>
                  <a:gd name="T45" fmla="*/ 984 h 984"/>
                  <a:gd name="T46" fmla="*/ 279 w 312"/>
                  <a:gd name="T47" fmla="*/ 984 h 984"/>
                  <a:gd name="T48" fmla="*/ 278 w 312"/>
                  <a:gd name="T49" fmla="*/ 980 h 98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2"/>
                  <a:gd name="T76" fmla="*/ 0 h 984"/>
                  <a:gd name="T77" fmla="*/ 312 w 312"/>
                  <a:gd name="T78" fmla="*/ 984 h 98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2" h="984">
                    <a:moveTo>
                      <a:pt x="278" y="980"/>
                    </a:moveTo>
                    <a:lnTo>
                      <a:pt x="277" y="844"/>
                    </a:lnTo>
                    <a:lnTo>
                      <a:pt x="269" y="708"/>
                    </a:lnTo>
                    <a:lnTo>
                      <a:pt x="254" y="572"/>
                    </a:lnTo>
                    <a:lnTo>
                      <a:pt x="236" y="442"/>
                    </a:lnTo>
                    <a:lnTo>
                      <a:pt x="211" y="321"/>
                    </a:lnTo>
                    <a:lnTo>
                      <a:pt x="180" y="215"/>
                    </a:lnTo>
                    <a:lnTo>
                      <a:pt x="145" y="128"/>
                    </a:lnTo>
                    <a:lnTo>
                      <a:pt x="104" y="61"/>
                    </a:lnTo>
                    <a:lnTo>
                      <a:pt x="56" y="1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2" y="7"/>
                    </a:lnTo>
                    <a:lnTo>
                      <a:pt x="101" y="43"/>
                    </a:lnTo>
                    <a:lnTo>
                      <a:pt x="145" y="109"/>
                    </a:lnTo>
                    <a:lnTo>
                      <a:pt x="184" y="197"/>
                    </a:lnTo>
                    <a:lnTo>
                      <a:pt x="219" y="306"/>
                    </a:lnTo>
                    <a:lnTo>
                      <a:pt x="248" y="427"/>
                    </a:lnTo>
                    <a:lnTo>
                      <a:pt x="271" y="560"/>
                    </a:lnTo>
                    <a:lnTo>
                      <a:pt x="291" y="699"/>
                    </a:lnTo>
                    <a:lnTo>
                      <a:pt x="304" y="838"/>
                    </a:lnTo>
                    <a:lnTo>
                      <a:pt x="312" y="974"/>
                    </a:lnTo>
                    <a:lnTo>
                      <a:pt x="279" y="984"/>
                    </a:lnTo>
                    <a:lnTo>
                      <a:pt x="278" y="98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10" name="Freeform 60">
                <a:extLst>
                  <a:ext uri="{FF2B5EF4-FFF2-40B4-BE49-F238E27FC236}">
                    <a16:creationId xmlns:a16="http://schemas.microsoft.com/office/drawing/2014/main" id="{583A9E69-ACCF-D448-B11D-CDFBA3976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" y="3031"/>
                <a:ext cx="312" cy="984"/>
              </a:xfrm>
              <a:custGeom>
                <a:avLst/>
                <a:gdLst>
                  <a:gd name="T0" fmla="*/ 278 w 312"/>
                  <a:gd name="T1" fmla="*/ 980 h 984"/>
                  <a:gd name="T2" fmla="*/ 277 w 312"/>
                  <a:gd name="T3" fmla="*/ 844 h 984"/>
                  <a:gd name="T4" fmla="*/ 269 w 312"/>
                  <a:gd name="T5" fmla="*/ 708 h 984"/>
                  <a:gd name="T6" fmla="*/ 254 w 312"/>
                  <a:gd name="T7" fmla="*/ 572 h 984"/>
                  <a:gd name="T8" fmla="*/ 236 w 312"/>
                  <a:gd name="T9" fmla="*/ 442 h 984"/>
                  <a:gd name="T10" fmla="*/ 211 w 312"/>
                  <a:gd name="T11" fmla="*/ 321 h 984"/>
                  <a:gd name="T12" fmla="*/ 180 w 312"/>
                  <a:gd name="T13" fmla="*/ 215 h 984"/>
                  <a:gd name="T14" fmla="*/ 145 w 312"/>
                  <a:gd name="T15" fmla="*/ 128 h 984"/>
                  <a:gd name="T16" fmla="*/ 104 w 312"/>
                  <a:gd name="T17" fmla="*/ 61 h 984"/>
                  <a:gd name="T18" fmla="*/ 56 w 312"/>
                  <a:gd name="T19" fmla="*/ 16 h 984"/>
                  <a:gd name="T20" fmla="*/ 4 w 312"/>
                  <a:gd name="T21" fmla="*/ 0 h 984"/>
                  <a:gd name="T22" fmla="*/ 0 w 312"/>
                  <a:gd name="T23" fmla="*/ 0 h 984"/>
                  <a:gd name="T24" fmla="*/ 52 w 312"/>
                  <a:gd name="T25" fmla="*/ 7 h 984"/>
                  <a:gd name="T26" fmla="*/ 101 w 312"/>
                  <a:gd name="T27" fmla="*/ 43 h 984"/>
                  <a:gd name="T28" fmla="*/ 145 w 312"/>
                  <a:gd name="T29" fmla="*/ 109 h 984"/>
                  <a:gd name="T30" fmla="*/ 184 w 312"/>
                  <a:gd name="T31" fmla="*/ 197 h 984"/>
                  <a:gd name="T32" fmla="*/ 219 w 312"/>
                  <a:gd name="T33" fmla="*/ 306 h 984"/>
                  <a:gd name="T34" fmla="*/ 248 w 312"/>
                  <a:gd name="T35" fmla="*/ 427 h 984"/>
                  <a:gd name="T36" fmla="*/ 271 w 312"/>
                  <a:gd name="T37" fmla="*/ 560 h 984"/>
                  <a:gd name="T38" fmla="*/ 291 w 312"/>
                  <a:gd name="T39" fmla="*/ 699 h 984"/>
                  <a:gd name="T40" fmla="*/ 304 w 312"/>
                  <a:gd name="T41" fmla="*/ 838 h 984"/>
                  <a:gd name="T42" fmla="*/ 312 w 312"/>
                  <a:gd name="T43" fmla="*/ 974 h 984"/>
                  <a:gd name="T44" fmla="*/ 279 w 312"/>
                  <a:gd name="T45" fmla="*/ 984 h 984"/>
                  <a:gd name="T46" fmla="*/ 279 w 312"/>
                  <a:gd name="T47" fmla="*/ 984 h 98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2"/>
                  <a:gd name="T73" fmla="*/ 0 h 984"/>
                  <a:gd name="T74" fmla="*/ 312 w 312"/>
                  <a:gd name="T75" fmla="*/ 984 h 98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2" h="984">
                    <a:moveTo>
                      <a:pt x="278" y="980"/>
                    </a:moveTo>
                    <a:lnTo>
                      <a:pt x="277" y="844"/>
                    </a:lnTo>
                    <a:lnTo>
                      <a:pt x="269" y="708"/>
                    </a:lnTo>
                    <a:lnTo>
                      <a:pt x="254" y="572"/>
                    </a:lnTo>
                    <a:lnTo>
                      <a:pt x="236" y="442"/>
                    </a:lnTo>
                    <a:lnTo>
                      <a:pt x="211" y="321"/>
                    </a:lnTo>
                    <a:lnTo>
                      <a:pt x="180" y="215"/>
                    </a:lnTo>
                    <a:lnTo>
                      <a:pt x="145" y="128"/>
                    </a:lnTo>
                    <a:lnTo>
                      <a:pt x="104" y="61"/>
                    </a:lnTo>
                    <a:lnTo>
                      <a:pt x="56" y="1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2" y="7"/>
                    </a:lnTo>
                    <a:lnTo>
                      <a:pt x="101" y="43"/>
                    </a:lnTo>
                    <a:lnTo>
                      <a:pt x="145" y="109"/>
                    </a:lnTo>
                    <a:lnTo>
                      <a:pt x="184" y="197"/>
                    </a:lnTo>
                    <a:lnTo>
                      <a:pt x="219" y="306"/>
                    </a:lnTo>
                    <a:lnTo>
                      <a:pt x="248" y="427"/>
                    </a:lnTo>
                    <a:lnTo>
                      <a:pt x="271" y="560"/>
                    </a:lnTo>
                    <a:lnTo>
                      <a:pt x="291" y="699"/>
                    </a:lnTo>
                    <a:lnTo>
                      <a:pt x="304" y="838"/>
                    </a:lnTo>
                    <a:lnTo>
                      <a:pt x="312" y="974"/>
                    </a:lnTo>
                    <a:lnTo>
                      <a:pt x="279" y="984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11" name="Freeform 61">
                <a:extLst>
                  <a:ext uri="{FF2B5EF4-FFF2-40B4-BE49-F238E27FC236}">
                    <a16:creationId xmlns:a16="http://schemas.microsoft.com/office/drawing/2014/main" id="{80A1886D-14FD-F924-AFCF-F77745427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" y="3089"/>
                <a:ext cx="189" cy="1019"/>
              </a:xfrm>
              <a:custGeom>
                <a:avLst/>
                <a:gdLst>
                  <a:gd name="T0" fmla="*/ 189 w 189"/>
                  <a:gd name="T1" fmla="*/ 1013 h 1019"/>
                  <a:gd name="T2" fmla="*/ 189 w 189"/>
                  <a:gd name="T3" fmla="*/ 1013 h 1019"/>
                  <a:gd name="T4" fmla="*/ 185 w 189"/>
                  <a:gd name="T5" fmla="*/ 932 h 1019"/>
                  <a:gd name="T6" fmla="*/ 178 w 189"/>
                  <a:gd name="T7" fmla="*/ 850 h 1019"/>
                  <a:gd name="T8" fmla="*/ 171 w 189"/>
                  <a:gd name="T9" fmla="*/ 768 h 1019"/>
                  <a:gd name="T10" fmla="*/ 161 w 189"/>
                  <a:gd name="T11" fmla="*/ 690 h 1019"/>
                  <a:gd name="T12" fmla="*/ 151 w 189"/>
                  <a:gd name="T13" fmla="*/ 620 h 1019"/>
                  <a:gd name="T14" fmla="*/ 142 w 189"/>
                  <a:gd name="T15" fmla="*/ 557 h 1019"/>
                  <a:gd name="T16" fmla="*/ 134 w 189"/>
                  <a:gd name="T17" fmla="*/ 502 h 1019"/>
                  <a:gd name="T18" fmla="*/ 127 w 189"/>
                  <a:gd name="T19" fmla="*/ 460 h 1019"/>
                  <a:gd name="T20" fmla="*/ 123 w 189"/>
                  <a:gd name="T21" fmla="*/ 432 h 1019"/>
                  <a:gd name="T22" fmla="*/ 120 w 189"/>
                  <a:gd name="T23" fmla="*/ 423 h 1019"/>
                  <a:gd name="T24" fmla="*/ 109 w 189"/>
                  <a:gd name="T25" fmla="*/ 369 h 1019"/>
                  <a:gd name="T26" fmla="*/ 94 w 189"/>
                  <a:gd name="T27" fmla="*/ 312 h 1019"/>
                  <a:gd name="T28" fmla="*/ 78 w 189"/>
                  <a:gd name="T29" fmla="*/ 254 h 1019"/>
                  <a:gd name="T30" fmla="*/ 62 w 189"/>
                  <a:gd name="T31" fmla="*/ 197 h 1019"/>
                  <a:gd name="T32" fmla="*/ 47 w 189"/>
                  <a:gd name="T33" fmla="*/ 145 h 1019"/>
                  <a:gd name="T34" fmla="*/ 32 w 189"/>
                  <a:gd name="T35" fmla="*/ 97 h 1019"/>
                  <a:gd name="T36" fmla="*/ 19 w 189"/>
                  <a:gd name="T37" fmla="*/ 57 h 1019"/>
                  <a:gd name="T38" fmla="*/ 10 w 189"/>
                  <a:gd name="T39" fmla="*/ 27 h 1019"/>
                  <a:gd name="T40" fmla="*/ 3 w 189"/>
                  <a:gd name="T41" fmla="*/ 6 h 1019"/>
                  <a:gd name="T42" fmla="*/ 0 w 189"/>
                  <a:gd name="T43" fmla="*/ 0 h 1019"/>
                  <a:gd name="T44" fmla="*/ 33 w 189"/>
                  <a:gd name="T45" fmla="*/ 106 h 1019"/>
                  <a:gd name="T46" fmla="*/ 61 w 189"/>
                  <a:gd name="T47" fmla="*/ 203 h 1019"/>
                  <a:gd name="T48" fmla="*/ 83 w 189"/>
                  <a:gd name="T49" fmla="*/ 293 h 1019"/>
                  <a:gd name="T50" fmla="*/ 101 w 189"/>
                  <a:gd name="T51" fmla="*/ 375 h 1019"/>
                  <a:gd name="T52" fmla="*/ 114 w 189"/>
                  <a:gd name="T53" fmla="*/ 445 h 1019"/>
                  <a:gd name="T54" fmla="*/ 123 w 189"/>
                  <a:gd name="T55" fmla="*/ 502 h 1019"/>
                  <a:gd name="T56" fmla="*/ 128 w 189"/>
                  <a:gd name="T57" fmla="*/ 550 h 1019"/>
                  <a:gd name="T58" fmla="*/ 132 w 189"/>
                  <a:gd name="T59" fmla="*/ 584 h 1019"/>
                  <a:gd name="T60" fmla="*/ 134 w 189"/>
                  <a:gd name="T61" fmla="*/ 605 h 1019"/>
                  <a:gd name="T62" fmla="*/ 135 w 189"/>
                  <a:gd name="T63" fmla="*/ 614 h 1019"/>
                  <a:gd name="T64" fmla="*/ 142 w 189"/>
                  <a:gd name="T65" fmla="*/ 693 h 1019"/>
                  <a:gd name="T66" fmla="*/ 147 w 189"/>
                  <a:gd name="T67" fmla="*/ 762 h 1019"/>
                  <a:gd name="T68" fmla="*/ 151 w 189"/>
                  <a:gd name="T69" fmla="*/ 823 h 1019"/>
                  <a:gd name="T70" fmla="*/ 152 w 189"/>
                  <a:gd name="T71" fmla="*/ 877 h 1019"/>
                  <a:gd name="T72" fmla="*/ 153 w 189"/>
                  <a:gd name="T73" fmla="*/ 919 h 1019"/>
                  <a:gd name="T74" fmla="*/ 153 w 189"/>
                  <a:gd name="T75" fmla="*/ 956 h 1019"/>
                  <a:gd name="T76" fmla="*/ 153 w 189"/>
                  <a:gd name="T77" fmla="*/ 986 h 1019"/>
                  <a:gd name="T78" fmla="*/ 153 w 189"/>
                  <a:gd name="T79" fmla="*/ 1004 h 1019"/>
                  <a:gd name="T80" fmla="*/ 152 w 189"/>
                  <a:gd name="T81" fmla="*/ 1016 h 1019"/>
                  <a:gd name="T82" fmla="*/ 152 w 189"/>
                  <a:gd name="T83" fmla="*/ 1019 h 1019"/>
                  <a:gd name="T84" fmla="*/ 189 w 189"/>
                  <a:gd name="T85" fmla="*/ 1013 h 1019"/>
                  <a:gd name="T86" fmla="*/ 189 w 189"/>
                  <a:gd name="T87" fmla="*/ 1013 h 10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9"/>
                  <a:gd name="T133" fmla="*/ 0 h 1019"/>
                  <a:gd name="T134" fmla="*/ 189 w 189"/>
                  <a:gd name="T135" fmla="*/ 1019 h 10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9" h="1019">
                    <a:moveTo>
                      <a:pt x="189" y="1013"/>
                    </a:moveTo>
                    <a:lnTo>
                      <a:pt x="189" y="1013"/>
                    </a:lnTo>
                    <a:lnTo>
                      <a:pt x="185" y="932"/>
                    </a:lnTo>
                    <a:lnTo>
                      <a:pt x="178" y="850"/>
                    </a:lnTo>
                    <a:lnTo>
                      <a:pt x="171" y="768"/>
                    </a:lnTo>
                    <a:lnTo>
                      <a:pt x="161" y="690"/>
                    </a:lnTo>
                    <a:lnTo>
                      <a:pt x="151" y="620"/>
                    </a:lnTo>
                    <a:lnTo>
                      <a:pt x="142" y="557"/>
                    </a:lnTo>
                    <a:lnTo>
                      <a:pt x="134" y="502"/>
                    </a:lnTo>
                    <a:lnTo>
                      <a:pt x="127" y="460"/>
                    </a:lnTo>
                    <a:lnTo>
                      <a:pt x="123" y="432"/>
                    </a:lnTo>
                    <a:lnTo>
                      <a:pt x="120" y="423"/>
                    </a:lnTo>
                    <a:lnTo>
                      <a:pt x="109" y="369"/>
                    </a:lnTo>
                    <a:lnTo>
                      <a:pt x="94" y="312"/>
                    </a:lnTo>
                    <a:lnTo>
                      <a:pt x="78" y="254"/>
                    </a:lnTo>
                    <a:lnTo>
                      <a:pt x="62" y="197"/>
                    </a:lnTo>
                    <a:lnTo>
                      <a:pt x="47" y="145"/>
                    </a:lnTo>
                    <a:lnTo>
                      <a:pt x="32" y="97"/>
                    </a:lnTo>
                    <a:lnTo>
                      <a:pt x="19" y="57"/>
                    </a:lnTo>
                    <a:lnTo>
                      <a:pt x="10" y="27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33" y="106"/>
                    </a:lnTo>
                    <a:lnTo>
                      <a:pt x="61" y="203"/>
                    </a:lnTo>
                    <a:lnTo>
                      <a:pt x="83" y="293"/>
                    </a:lnTo>
                    <a:lnTo>
                      <a:pt x="101" y="375"/>
                    </a:lnTo>
                    <a:lnTo>
                      <a:pt x="114" y="445"/>
                    </a:lnTo>
                    <a:lnTo>
                      <a:pt x="123" y="502"/>
                    </a:lnTo>
                    <a:lnTo>
                      <a:pt x="128" y="550"/>
                    </a:lnTo>
                    <a:lnTo>
                      <a:pt x="132" y="584"/>
                    </a:lnTo>
                    <a:lnTo>
                      <a:pt x="134" y="605"/>
                    </a:lnTo>
                    <a:lnTo>
                      <a:pt x="135" y="614"/>
                    </a:lnTo>
                    <a:lnTo>
                      <a:pt x="142" y="693"/>
                    </a:lnTo>
                    <a:lnTo>
                      <a:pt x="147" y="762"/>
                    </a:lnTo>
                    <a:lnTo>
                      <a:pt x="151" y="823"/>
                    </a:lnTo>
                    <a:lnTo>
                      <a:pt x="152" y="877"/>
                    </a:lnTo>
                    <a:lnTo>
                      <a:pt x="153" y="919"/>
                    </a:lnTo>
                    <a:lnTo>
                      <a:pt x="153" y="956"/>
                    </a:lnTo>
                    <a:lnTo>
                      <a:pt x="153" y="986"/>
                    </a:lnTo>
                    <a:lnTo>
                      <a:pt x="153" y="1004"/>
                    </a:lnTo>
                    <a:lnTo>
                      <a:pt x="152" y="1016"/>
                    </a:lnTo>
                    <a:lnTo>
                      <a:pt x="152" y="1019"/>
                    </a:lnTo>
                    <a:lnTo>
                      <a:pt x="189" y="101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12" name="Freeform 62">
                <a:extLst>
                  <a:ext uri="{FF2B5EF4-FFF2-40B4-BE49-F238E27FC236}">
                    <a16:creationId xmlns:a16="http://schemas.microsoft.com/office/drawing/2014/main" id="{B8436ED7-D71A-AFFC-1CF4-655ADDA1B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" y="3089"/>
                <a:ext cx="189" cy="1019"/>
              </a:xfrm>
              <a:custGeom>
                <a:avLst/>
                <a:gdLst>
                  <a:gd name="T0" fmla="*/ 189 w 189"/>
                  <a:gd name="T1" fmla="*/ 1013 h 1019"/>
                  <a:gd name="T2" fmla="*/ 189 w 189"/>
                  <a:gd name="T3" fmla="*/ 1013 h 1019"/>
                  <a:gd name="T4" fmla="*/ 185 w 189"/>
                  <a:gd name="T5" fmla="*/ 932 h 1019"/>
                  <a:gd name="T6" fmla="*/ 178 w 189"/>
                  <a:gd name="T7" fmla="*/ 850 h 1019"/>
                  <a:gd name="T8" fmla="*/ 171 w 189"/>
                  <a:gd name="T9" fmla="*/ 768 h 1019"/>
                  <a:gd name="T10" fmla="*/ 161 w 189"/>
                  <a:gd name="T11" fmla="*/ 690 h 1019"/>
                  <a:gd name="T12" fmla="*/ 151 w 189"/>
                  <a:gd name="T13" fmla="*/ 620 h 1019"/>
                  <a:gd name="T14" fmla="*/ 142 w 189"/>
                  <a:gd name="T15" fmla="*/ 557 h 1019"/>
                  <a:gd name="T16" fmla="*/ 134 w 189"/>
                  <a:gd name="T17" fmla="*/ 502 h 1019"/>
                  <a:gd name="T18" fmla="*/ 127 w 189"/>
                  <a:gd name="T19" fmla="*/ 460 h 1019"/>
                  <a:gd name="T20" fmla="*/ 123 w 189"/>
                  <a:gd name="T21" fmla="*/ 432 h 1019"/>
                  <a:gd name="T22" fmla="*/ 120 w 189"/>
                  <a:gd name="T23" fmla="*/ 423 h 1019"/>
                  <a:gd name="T24" fmla="*/ 109 w 189"/>
                  <a:gd name="T25" fmla="*/ 369 h 1019"/>
                  <a:gd name="T26" fmla="*/ 94 w 189"/>
                  <a:gd name="T27" fmla="*/ 312 h 1019"/>
                  <a:gd name="T28" fmla="*/ 78 w 189"/>
                  <a:gd name="T29" fmla="*/ 254 h 1019"/>
                  <a:gd name="T30" fmla="*/ 62 w 189"/>
                  <a:gd name="T31" fmla="*/ 197 h 1019"/>
                  <a:gd name="T32" fmla="*/ 47 w 189"/>
                  <a:gd name="T33" fmla="*/ 145 h 1019"/>
                  <a:gd name="T34" fmla="*/ 32 w 189"/>
                  <a:gd name="T35" fmla="*/ 97 h 1019"/>
                  <a:gd name="T36" fmla="*/ 19 w 189"/>
                  <a:gd name="T37" fmla="*/ 57 h 1019"/>
                  <a:gd name="T38" fmla="*/ 10 w 189"/>
                  <a:gd name="T39" fmla="*/ 27 h 1019"/>
                  <a:gd name="T40" fmla="*/ 3 w 189"/>
                  <a:gd name="T41" fmla="*/ 6 h 1019"/>
                  <a:gd name="T42" fmla="*/ 0 w 189"/>
                  <a:gd name="T43" fmla="*/ 0 h 1019"/>
                  <a:gd name="T44" fmla="*/ 33 w 189"/>
                  <a:gd name="T45" fmla="*/ 106 h 1019"/>
                  <a:gd name="T46" fmla="*/ 61 w 189"/>
                  <a:gd name="T47" fmla="*/ 203 h 1019"/>
                  <a:gd name="T48" fmla="*/ 83 w 189"/>
                  <a:gd name="T49" fmla="*/ 293 h 1019"/>
                  <a:gd name="T50" fmla="*/ 101 w 189"/>
                  <a:gd name="T51" fmla="*/ 375 h 1019"/>
                  <a:gd name="T52" fmla="*/ 114 w 189"/>
                  <a:gd name="T53" fmla="*/ 445 h 1019"/>
                  <a:gd name="T54" fmla="*/ 123 w 189"/>
                  <a:gd name="T55" fmla="*/ 502 h 1019"/>
                  <a:gd name="T56" fmla="*/ 128 w 189"/>
                  <a:gd name="T57" fmla="*/ 550 h 1019"/>
                  <a:gd name="T58" fmla="*/ 132 w 189"/>
                  <a:gd name="T59" fmla="*/ 584 h 1019"/>
                  <a:gd name="T60" fmla="*/ 134 w 189"/>
                  <a:gd name="T61" fmla="*/ 605 h 1019"/>
                  <a:gd name="T62" fmla="*/ 135 w 189"/>
                  <a:gd name="T63" fmla="*/ 614 h 1019"/>
                  <a:gd name="T64" fmla="*/ 142 w 189"/>
                  <a:gd name="T65" fmla="*/ 693 h 1019"/>
                  <a:gd name="T66" fmla="*/ 147 w 189"/>
                  <a:gd name="T67" fmla="*/ 762 h 1019"/>
                  <a:gd name="T68" fmla="*/ 151 w 189"/>
                  <a:gd name="T69" fmla="*/ 823 h 1019"/>
                  <a:gd name="T70" fmla="*/ 152 w 189"/>
                  <a:gd name="T71" fmla="*/ 877 h 1019"/>
                  <a:gd name="T72" fmla="*/ 153 w 189"/>
                  <a:gd name="T73" fmla="*/ 919 h 1019"/>
                  <a:gd name="T74" fmla="*/ 153 w 189"/>
                  <a:gd name="T75" fmla="*/ 956 h 1019"/>
                  <a:gd name="T76" fmla="*/ 153 w 189"/>
                  <a:gd name="T77" fmla="*/ 986 h 1019"/>
                  <a:gd name="T78" fmla="*/ 153 w 189"/>
                  <a:gd name="T79" fmla="*/ 1004 h 1019"/>
                  <a:gd name="T80" fmla="*/ 152 w 189"/>
                  <a:gd name="T81" fmla="*/ 1016 h 1019"/>
                  <a:gd name="T82" fmla="*/ 152 w 189"/>
                  <a:gd name="T83" fmla="*/ 1019 h 1019"/>
                  <a:gd name="T84" fmla="*/ 189 w 189"/>
                  <a:gd name="T85" fmla="*/ 1013 h 1019"/>
                  <a:gd name="T86" fmla="*/ 189 w 189"/>
                  <a:gd name="T87" fmla="*/ 1013 h 10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9"/>
                  <a:gd name="T133" fmla="*/ 0 h 1019"/>
                  <a:gd name="T134" fmla="*/ 189 w 189"/>
                  <a:gd name="T135" fmla="*/ 1019 h 10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9" h="1019">
                    <a:moveTo>
                      <a:pt x="189" y="1013"/>
                    </a:moveTo>
                    <a:lnTo>
                      <a:pt x="189" y="1013"/>
                    </a:lnTo>
                    <a:lnTo>
                      <a:pt x="185" y="932"/>
                    </a:lnTo>
                    <a:lnTo>
                      <a:pt x="178" y="850"/>
                    </a:lnTo>
                    <a:lnTo>
                      <a:pt x="171" y="768"/>
                    </a:lnTo>
                    <a:lnTo>
                      <a:pt x="161" y="690"/>
                    </a:lnTo>
                    <a:lnTo>
                      <a:pt x="151" y="620"/>
                    </a:lnTo>
                    <a:lnTo>
                      <a:pt x="142" y="557"/>
                    </a:lnTo>
                    <a:lnTo>
                      <a:pt x="134" y="502"/>
                    </a:lnTo>
                    <a:lnTo>
                      <a:pt x="127" y="460"/>
                    </a:lnTo>
                    <a:lnTo>
                      <a:pt x="123" y="432"/>
                    </a:lnTo>
                    <a:lnTo>
                      <a:pt x="120" y="423"/>
                    </a:lnTo>
                    <a:lnTo>
                      <a:pt x="109" y="369"/>
                    </a:lnTo>
                    <a:lnTo>
                      <a:pt x="94" y="312"/>
                    </a:lnTo>
                    <a:lnTo>
                      <a:pt x="78" y="254"/>
                    </a:lnTo>
                    <a:lnTo>
                      <a:pt x="62" y="197"/>
                    </a:lnTo>
                    <a:lnTo>
                      <a:pt x="47" y="145"/>
                    </a:lnTo>
                    <a:lnTo>
                      <a:pt x="32" y="97"/>
                    </a:lnTo>
                    <a:lnTo>
                      <a:pt x="19" y="57"/>
                    </a:lnTo>
                    <a:lnTo>
                      <a:pt x="10" y="27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33" y="106"/>
                    </a:lnTo>
                    <a:lnTo>
                      <a:pt x="61" y="203"/>
                    </a:lnTo>
                    <a:lnTo>
                      <a:pt x="83" y="293"/>
                    </a:lnTo>
                    <a:lnTo>
                      <a:pt x="101" y="375"/>
                    </a:lnTo>
                    <a:lnTo>
                      <a:pt x="114" y="445"/>
                    </a:lnTo>
                    <a:lnTo>
                      <a:pt x="123" y="502"/>
                    </a:lnTo>
                    <a:lnTo>
                      <a:pt x="128" y="550"/>
                    </a:lnTo>
                    <a:lnTo>
                      <a:pt x="132" y="584"/>
                    </a:lnTo>
                    <a:lnTo>
                      <a:pt x="134" y="605"/>
                    </a:lnTo>
                    <a:lnTo>
                      <a:pt x="135" y="614"/>
                    </a:lnTo>
                    <a:lnTo>
                      <a:pt x="142" y="693"/>
                    </a:lnTo>
                    <a:lnTo>
                      <a:pt x="147" y="762"/>
                    </a:lnTo>
                    <a:lnTo>
                      <a:pt x="151" y="823"/>
                    </a:lnTo>
                    <a:lnTo>
                      <a:pt x="152" y="877"/>
                    </a:lnTo>
                    <a:lnTo>
                      <a:pt x="153" y="919"/>
                    </a:lnTo>
                    <a:lnTo>
                      <a:pt x="153" y="956"/>
                    </a:lnTo>
                    <a:lnTo>
                      <a:pt x="153" y="986"/>
                    </a:lnTo>
                    <a:lnTo>
                      <a:pt x="153" y="1004"/>
                    </a:lnTo>
                    <a:lnTo>
                      <a:pt x="152" y="1016"/>
                    </a:lnTo>
                    <a:lnTo>
                      <a:pt x="152" y="1019"/>
                    </a:lnTo>
                    <a:lnTo>
                      <a:pt x="189" y="101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13" name="Freeform 63">
                <a:extLst>
                  <a:ext uri="{FF2B5EF4-FFF2-40B4-BE49-F238E27FC236}">
                    <a16:creationId xmlns:a16="http://schemas.microsoft.com/office/drawing/2014/main" id="{1A667596-99D9-389E-EF00-4B9475C4E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3261"/>
                <a:ext cx="178" cy="672"/>
              </a:xfrm>
              <a:custGeom>
                <a:avLst/>
                <a:gdLst>
                  <a:gd name="T0" fmla="*/ 156 w 178"/>
                  <a:gd name="T1" fmla="*/ 672 h 672"/>
                  <a:gd name="T2" fmla="*/ 158 w 178"/>
                  <a:gd name="T3" fmla="*/ 584 h 672"/>
                  <a:gd name="T4" fmla="*/ 156 w 178"/>
                  <a:gd name="T5" fmla="*/ 493 h 672"/>
                  <a:gd name="T6" fmla="*/ 150 w 178"/>
                  <a:gd name="T7" fmla="*/ 403 h 672"/>
                  <a:gd name="T8" fmla="*/ 141 w 178"/>
                  <a:gd name="T9" fmla="*/ 318 h 672"/>
                  <a:gd name="T10" fmla="*/ 128 w 178"/>
                  <a:gd name="T11" fmla="*/ 236 h 672"/>
                  <a:gd name="T12" fmla="*/ 112 w 178"/>
                  <a:gd name="T13" fmla="*/ 164 h 672"/>
                  <a:gd name="T14" fmla="*/ 91 w 178"/>
                  <a:gd name="T15" fmla="*/ 103 h 672"/>
                  <a:gd name="T16" fmla="*/ 66 w 178"/>
                  <a:gd name="T17" fmla="*/ 52 h 672"/>
                  <a:gd name="T18" fmla="*/ 36 w 178"/>
                  <a:gd name="T19" fmla="*/ 19 h 672"/>
                  <a:gd name="T20" fmla="*/ 3 w 178"/>
                  <a:gd name="T21" fmla="*/ 3 h 672"/>
                  <a:gd name="T22" fmla="*/ 0 w 178"/>
                  <a:gd name="T23" fmla="*/ 0 h 672"/>
                  <a:gd name="T24" fmla="*/ 34 w 178"/>
                  <a:gd name="T25" fmla="*/ 12 h 672"/>
                  <a:gd name="T26" fmla="*/ 65 w 178"/>
                  <a:gd name="T27" fmla="*/ 43 h 672"/>
                  <a:gd name="T28" fmla="*/ 91 w 178"/>
                  <a:gd name="T29" fmla="*/ 91 h 672"/>
                  <a:gd name="T30" fmla="*/ 115 w 178"/>
                  <a:gd name="T31" fmla="*/ 152 h 672"/>
                  <a:gd name="T32" fmla="*/ 135 w 178"/>
                  <a:gd name="T33" fmla="*/ 227 h 672"/>
                  <a:gd name="T34" fmla="*/ 150 w 178"/>
                  <a:gd name="T35" fmla="*/ 309 h 672"/>
                  <a:gd name="T36" fmla="*/ 162 w 178"/>
                  <a:gd name="T37" fmla="*/ 400 h 672"/>
                  <a:gd name="T38" fmla="*/ 172 w 178"/>
                  <a:gd name="T39" fmla="*/ 490 h 672"/>
                  <a:gd name="T40" fmla="*/ 177 w 178"/>
                  <a:gd name="T41" fmla="*/ 584 h 672"/>
                  <a:gd name="T42" fmla="*/ 178 w 178"/>
                  <a:gd name="T43" fmla="*/ 672 h 672"/>
                  <a:gd name="T44" fmla="*/ 156 w 178"/>
                  <a:gd name="T45" fmla="*/ 672 h 672"/>
                  <a:gd name="T46" fmla="*/ 156 w 178"/>
                  <a:gd name="T47" fmla="*/ 672 h 67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8"/>
                  <a:gd name="T73" fmla="*/ 0 h 672"/>
                  <a:gd name="T74" fmla="*/ 178 w 178"/>
                  <a:gd name="T75" fmla="*/ 672 h 67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8" h="672">
                    <a:moveTo>
                      <a:pt x="156" y="672"/>
                    </a:moveTo>
                    <a:lnTo>
                      <a:pt x="158" y="584"/>
                    </a:lnTo>
                    <a:lnTo>
                      <a:pt x="156" y="493"/>
                    </a:lnTo>
                    <a:lnTo>
                      <a:pt x="150" y="403"/>
                    </a:lnTo>
                    <a:lnTo>
                      <a:pt x="141" y="318"/>
                    </a:lnTo>
                    <a:lnTo>
                      <a:pt x="128" y="236"/>
                    </a:lnTo>
                    <a:lnTo>
                      <a:pt x="112" y="164"/>
                    </a:lnTo>
                    <a:lnTo>
                      <a:pt x="91" y="103"/>
                    </a:lnTo>
                    <a:lnTo>
                      <a:pt x="66" y="52"/>
                    </a:lnTo>
                    <a:lnTo>
                      <a:pt x="36" y="19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34" y="12"/>
                    </a:lnTo>
                    <a:lnTo>
                      <a:pt x="65" y="43"/>
                    </a:lnTo>
                    <a:lnTo>
                      <a:pt x="91" y="91"/>
                    </a:lnTo>
                    <a:lnTo>
                      <a:pt x="115" y="152"/>
                    </a:lnTo>
                    <a:lnTo>
                      <a:pt x="135" y="227"/>
                    </a:lnTo>
                    <a:lnTo>
                      <a:pt x="150" y="309"/>
                    </a:lnTo>
                    <a:lnTo>
                      <a:pt x="162" y="400"/>
                    </a:lnTo>
                    <a:lnTo>
                      <a:pt x="172" y="490"/>
                    </a:lnTo>
                    <a:lnTo>
                      <a:pt x="177" y="584"/>
                    </a:lnTo>
                    <a:lnTo>
                      <a:pt x="178" y="672"/>
                    </a:lnTo>
                    <a:lnTo>
                      <a:pt x="156" y="672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14" name="Freeform 64">
                <a:extLst>
                  <a:ext uri="{FF2B5EF4-FFF2-40B4-BE49-F238E27FC236}">
                    <a16:creationId xmlns:a16="http://schemas.microsoft.com/office/drawing/2014/main" id="{14FB6933-8743-CE01-8BA4-3D22943FE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3261"/>
                <a:ext cx="178" cy="672"/>
              </a:xfrm>
              <a:custGeom>
                <a:avLst/>
                <a:gdLst>
                  <a:gd name="T0" fmla="*/ 156 w 178"/>
                  <a:gd name="T1" fmla="*/ 672 h 672"/>
                  <a:gd name="T2" fmla="*/ 158 w 178"/>
                  <a:gd name="T3" fmla="*/ 584 h 672"/>
                  <a:gd name="T4" fmla="*/ 156 w 178"/>
                  <a:gd name="T5" fmla="*/ 493 h 672"/>
                  <a:gd name="T6" fmla="*/ 150 w 178"/>
                  <a:gd name="T7" fmla="*/ 403 h 672"/>
                  <a:gd name="T8" fmla="*/ 141 w 178"/>
                  <a:gd name="T9" fmla="*/ 318 h 672"/>
                  <a:gd name="T10" fmla="*/ 128 w 178"/>
                  <a:gd name="T11" fmla="*/ 236 h 672"/>
                  <a:gd name="T12" fmla="*/ 112 w 178"/>
                  <a:gd name="T13" fmla="*/ 164 h 672"/>
                  <a:gd name="T14" fmla="*/ 91 w 178"/>
                  <a:gd name="T15" fmla="*/ 103 h 672"/>
                  <a:gd name="T16" fmla="*/ 66 w 178"/>
                  <a:gd name="T17" fmla="*/ 52 h 672"/>
                  <a:gd name="T18" fmla="*/ 36 w 178"/>
                  <a:gd name="T19" fmla="*/ 19 h 672"/>
                  <a:gd name="T20" fmla="*/ 3 w 178"/>
                  <a:gd name="T21" fmla="*/ 3 h 672"/>
                  <a:gd name="T22" fmla="*/ 0 w 178"/>
                  <a:gd name="T23" fmla="*/ 0 h 672"/>
                  <a:gd name="T24" fmla="*/ 34 w 178"/>
                  <a:gd name="T25" fmla="*/ 12 h 672"/>
                  <a:gd name="T26" fmla="*/ 65 w 178"/>
                  <a:gd name="T27" fmla="*/ 43 h 672"/>
                  <a:gd name="T28" fmla="*/ 91 w 178"/>
                  <a:gd name="T29" fmla="*/ 91 h 672"/>
                  <a:gd name="T30" fmla="*/ 115 w 178"/>
                  <a:gd name="T31" fmla="*/ 152 h 672"/>
                  <a:gd name="T32" fmla="*/ 135 w 178"/>
                  <a:gd name="T33" fmla="*/ 227 h 672"/>
                  <a:gd name="T34" fmla="*/ 150 w 178"/>
                  <a:gd name="T35" fmla="*/ 309 h 672"/>
                  <a:gd name="T36" fmla="*/ 162 w 178"/>
                  <a:gd name="T37" fmla="*/ 400 h 672"/>
                  <a:gd name="T38" fmla="*/ 172 w 178"/>
                  <a:gd name="T39" fmla="*/ 490 h 672"/>
                  <a:gd name="T40" fmla="*/ 177 w 178"/>
                  <a:gd name="T41" fmla="*/ 584 h 672"/>
                  <a:gd name="T42" fmla="*/ 178 w 178"/>
                  <a:gd name="T43" fmla="*/ 672 h 672"/>
                  <a:gd name="T44" fmla="*/ 156 w 178"/>
                  <a:gd name="T45" fmla="*/ 672 h 672"/>
                  <a:gd name="T46" fmla="*/ 156 w 178"/>
                  <a:gd name="T47" fmla="*/ 672 h 67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8"/>
                  <a:gd name="T73" fmla="*/ 0 h 672"/>
                  <a:gd name="T74" fmla="*/ 178 w 178"/>
                  <a:gd name="T75" fmla="*/ 672 h 67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8" h="672">
                    <a:moveTo>
                      <a:pt x="156" y="672"/>
                    </a:moveTo>
                    <a:lnTo>
                      <a:pt x="158" y="584"/>
                    </a:lnTo>
                    <a:lnTo>
                      <a:pt x="156" y="493"/>
                    </a:lnTo>
                    <a:lnTo>
                      <a:pt x="150" y="403"/>
                    </a:lnTo>
                    <a:lnTo>
                      <a:pt x="141" y="318"/>
                    </a:lnTo>
                    <a:lnTo>
                      <a:pt x="128" y="236"/>
                    </a:lnTo>
                    <a:lnTo>
                      <a:pt x="112" y="164"/>
                    </a:lnTo>
                    <a:lnTo>
                      <a:pt x="91" y="103"/>
                    </a:lnTo>
                    <a:lnTo>
                      <a:pt x="66" y="52"/>
                    </a:lnTo>
                    <a:lnTo>
                      <a:pt x="36" y="19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34" y="12"/>
                    </a:lnTo>
                    <a:lnTo>
                      <a:pt x="65" y="43"/>
                    </a:lnTo>
                    <a:lnTo>
                      <a:pt x="91" y="91"/>
                    </a:lnTo>
                    <a:lnTo>
                      <a:pt x="115" y="152"/>
                    </a:lnTo>
                    <a:lnTo>
                      <a:pt x="135" y="227"/>
                    </a:lnTo>
                    <a:lnTo>
                      <a:pt x="150" y="309"/>
                    </a:lnTo>
                    <a:lnTo>
                      <a:pt x="162" y="400"/>
                    </a:lnTo>
                    <a:lnTo>
                      <a:pt x="172" y="490"/>
                    </a:lnTo>
                    <a:lnTo>
                      <a:pt x="177" y="584"/>
                    </a:lnTo>
                    <a:lnTo>
                      <a:pt x="178" y="672"/>
                    </a:lnTo>
                    <a:lnTo>
                      <a:pt x="156" y="672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15" name="Freeform 65">
                <a:extLst>
                  <a:ext uri="{FF2B5EF4-FFF2-40B4-BE49-F238E27FC236}">
                    <a16:creationId xmlns:a16="http://schemas.microsoft.com/office/drawing/2014/main" id="{C8C99425-6848-9B90-42DC-9F3C01836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" y="3249"/>
                <a:ext cx="97" cy="681"/>
              </a:xfrm>
              <a:custGeom>
                <a:avLst/>
                <a:gdLst>
                  <a:gd name="T0" fmla="*/ 96 w 97"/>
                  <a:gd name="T1" fmla="*/ 681 h 681"/>
                  <a:gd name="T2" fmla="*/ 97 w 97"/>
                  <a:gd name="T3" fmla="*/ 681 h 681"/>
                  <a:gd name="T4" fmla="*/ 96 w 97"/>
                  <a:gd name="T5" fmla="*/ 629 h 681"/>
                  <a:gd name="T6" fmla="*/ 93 w 97"/>
                  <a:gd name="T7" fmla="*/ 575 h 681"/>
                  <a:gd name="T8" fmla="*/ 91 w 97"/>
                  <a:gd name="T9" fmla="*/ 521 h 681"/>
                  <a:gd name="T10" fmla="*/ 87 w 97"/>
                  <a:gd name="T11" fmla="*/ 469 h 681"/>
                  <a:gd name="T12" fmla="*/ 81 w 97"/>
                  <a:gd name="T13" fmla="*/ 421 h 681"/>
                  <a:gd name="T14" fmla="*/ 78 w 97"/>
                  <a:gd name="T15" fmla="*/ 378 h 681"/>
                  <a:gd name="T16" fmla="*/ 74 w 97"/>
                  <a:gd name="T17" fmla="*/ 342 h 681"/>
                  <a:gd name="T18" fmla="*/ 70 w 97"/>
                  <a:gd name="T19" fmla="*/ 315 h 681"/>
                  <a:gd name="T20" fmla="*/ 68 w 97"/>
                  <a:gd name="T21" fmla="*/ 300 h 681"/>
                  <a:gd name="T22" fmla="*/ 67 w 97"/>
                  <a:gd name="T23" fmla="*/ 291 h 681"/>
                  <a:gd name="T24" fmla="*/ 60 w 97"/>
                  <a:gd name="T25" fmla="*/ 254 h 681"/>
                  <a:gd name="T26" fmla="*/ 52 w 97"/>
                  <a:gd name="T27" fmla="*/ 215 h 681"/>
                  <a:gd name="T28" fmla="*/ 43 w 97"/>
                  <a:gd name="T29" fmla="*/ 176 h 681"/>
                  <a:gd name="T30" fmla="*/ 34 w 97"/>
                  <a:gd name="T31" fmla="*/ 136 h 681"/>
                  <a:gd name="T32" fmla="*/ 26 w 97"/>
                  <a:gd name="T33" fmla="*/ 100 h 681"/>
                  <a:gd name="T34" fmla="*/ 17 w 97"/>
                  <a:gd name="T35" fmla="*/ 70 h 681"/>
                  <a:gd name="T36" fmla="*/ 10 w 97"/>
                  <a:gd name="T37" fmla="*/ 43 h 681"/>
                  <a:gd name="T38" fmla="*/ 5 w 97"/>
                  <a:gd name="T39" fmla="*/ 18 h 681"/>
                  <a:gd name="T40" fmla="*/ 1 w 97"/>
                  <a:gd name="T41" fmla="*/ 6 h 681"/>
                  <a:gd name="T42" fmla="*/ 0 w 97"/>
                  <a:gd name="T43" fmla="*/ 0 h 681"/>
                  <a:gd name="T44" fmla="*/ 18 w 97"/>
                  <a:gd name="T45" fmla="*/ 76 h 681"/>
                  <a:gd name="T46" fmla="*/ 34 w 97"/>
                  <a:gd name="T47" fmla="*/ 142 h 681"/>
                  <a:gd name="T48" fmla="*/ 46 w 97"/>
                  <a:gd name="T49" fmla="*/ 203 h 681"/>
                  <a:gd name="T50" fmla="*/ 55 w 97"/>
                  <a:gd name="T51" fmla="*/ 257 h 681"/>
                  <a:gd name="T52" fmla="*/ 62 w 97"/>
                  <a:gd name="T53" fmla="*/ 303 h 681"/>
                  <a:gd name="T54" fmla="*/ 66 w 97"/>
                  <a:gd name="T55" fmla="*/ 342 h 681"/>
                  <a:gd name="T56" fmla="*/ 68 w 97"/>
                  <a:gd name="T57" fmla="*/ 375 h 681"/>
                  <a:gd name="T58" fmla="*/ 71 w 97"/>
                  <a:gd name="T59" fmla="*/ 397 h 681"/>
                  <a:gd name="T60" fmla="*/ 71 w 97"/>
                  <a:gd name="T61" fmla="*/ 412 h 681"/>
                  <a:gd name="T62" fmla="*/ 71 w 97"/>
                  <a:gd name="T63" fmla="*/ 415 h 681"/>
                  <a:gd name="T64" fmla="*/ 74 w 97"/>
                  <a:gd name="T65" fmla="*/ 469 h 681"/>
                  <a:gd name="T66" fmla="*/ 75 w 97"/>
                  <a:gd name="T67" fmla="*/ 514 h 681"/>
                  <a:gd name="T68" fmla="*/ 76 w 97"/>
                  <a:gd name="T69" fmla="*/ 554 h 681"/>
                  <a:gd name="T70" fmla="*/ 76 w 97"/>
                  <a:gd name="T71" fmla="*/ 587 h 681"/>
                  <a:gd name="T72" fmla="*/ 76 w 97"/>
                  <a:gd name="T73" fmla="*/ 617 h 681"/>
                  <a:gd name="T74" fmla="*/ 75 w 97"/>
                  <a:gd name="T75" fmla="*/ 641 h 681"/>
                  <a:gd name="T76" fmla="*/ 74 w 97"/>
                  <a:gd name="T77" fmla="*/ 660 h 681"/>
                  <a:gd name="T78" fmla="*/ 74 w 97"/>
                  <a:gd name="T79" fmla="*/ 672 h 681"/>
                  <a:gd name="T80" fmla="*/ 72 w 97"/>
                  <a:gd name="T81" fmla="*/ 681 h 681"/>
                  <a:gd name="T82" fmla="*/ 72 w 97"/>
                  <a:gd name="T83" fmla="*/ 681 h 681"/>
                  <a:gd name="T84" fmla="*/ 97 w 97"/>
                  <a:gd name="T85" fmla="*/ 681 h 681"/>
                  <a:gd name="T86" fmla="*/ 97 w 97"/>
                  <a:gd name="T87" fmla="*/ 681 h 681"/>
                  <a:gd name="T88" fmla="*/ 96 w 97"/>
                  <a:gd name="T89" fmla="*/ 681 h 68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7"/>
                  <a:gd name="T136" fmla="*/ 0 h 681"/>
                  <a:gd name="T137" fmla="*/ 97 w 97"/>
                  <a:gd name="T138" fmla="*/ 681 h 68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7" h="681">
                    <a:moveTo>
                      <a:pt x="96" y="681"/>
                    </a:moveTo>
                    <a:lnTo>
                      <a:pt x="97" y="681"/>
                    </a:lnTo>
                    <a:lnTo>
                      <a:pt x="96" y="629"/>
                    </a:lnTo>
                    <a:lnTo>
                      <a:pt x="93" y="575"/>
                    </a:lnTo>
                    <a:lnTo>
                      <a:pt x="91" y="521"/>
                    </a:lnTo>
                    <a:lnTo>
                      <a:pt x="87" y="469"/>
                    </a:lnTo>
                    <a:lnTo>
                      <a:pt x="81" y="421"/>
                    </a:lnTo>
                    <a:lnTo>
                      <a:pt x="78" y="378"/>
                    </a:lnTo>
                    <a:lnTo>
                      <a:pt x="74" y="342"/>
                    </a:lnTo>
                    <a:lnTo>
                      <a:pt x="70" y="315"/>
                    </a:lnTo>
                    <a:lnTo>
                      <a:pt x="68" y="300"/>
                    </a:lnTo>
                    <a:lnTo>
                      <a:pt x="67" y="291"/>
                    </a:lnTo>
                    <a:lnTo>
                      <a:pt x="60" y="254"/>
                    </a:lnTo>
                    <a:lnTo>
                      <a:pt x="52" y="215"/>
                    </a:lnTo>
                    <a:lnTo>
                      <a:pt x="43" y="176"/>
                    </a:lnTo>
                    <a:lnTo>
                      <a:pt x="34" y="136"/>
                    </a:lnTo>
                    <a:lnTo>
                      <a:pt x="26" y="100"/>
                    </a:lnTo>
                    <a:lnTo>
                      <a:pt x="17" y="70"/>
                    </a:lnTo>
                    <a:lnTo>
                      <a:pt x="10" y="43"/>
                    </a:lnTo>
                    <a:lnTo>
                      <a:pt x="5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18" y="76"/>
                    </a:lnTo>
                    <a:lnTo>
                      <a:pt x="34" y="142"/>
                    </a:lnTo>
                    <a:lnTo>
                      <a:pt x="46" y="203"/>
                    </a:lnTo>
                    <a:lnTo>
                      <a:pt x="55" y="257"/>
                    </a:lnTo>
                    <a:lnTo>
                      <a:pt x="62" y="303"/>
                    </a:lnTo>
                    <a:lnTo>
                      <a:pt x="66" y="342"/>
                    </a:lnTo>
                    <a:lnTo>
                      <a:pt x="68" y="375"/>
                    </a:lnTo>
                    <a:lnTo>
                      <a:pt x="71" y="397"/>
                    </a:lnTo>
                    <a:lnTo>
                      <a:pt x="71" y="412"/>
                    </a:lnTo>
                    <a:lnTo>
                      <a:pt x="71" y="415"/>
                    </a:lnTo>
                    <a:lnTo>
                      <a:pt x="74" y="469"/>
                    </a:lnTo>
                    <a:lnTo>
                      <a:pt x="75" y="514"/>
                    </a:lnTo>
                    <a:lnTo>
                      <a:pt x="76" y="554"/>
                    </a:lnTo>
                    <a:lnTo>
                      <a:pt x="76" y="587"/>
                    </a:lnTo>
                    <a:lnTo>
                      <a:pt x="76" y="617"/>
                    </a:lnTo>
                    <a:lnTo>
                      <a:pt x="75" y="641"/>
                    </a:lnTo>
                    <a:lnTo>
                      <a:pt x="74" y="660"/>
                    </a:lnTo>
                    <a:lnTo>
                      <a:pt x="74" y="672"/>
                    </a:lnTo>
                    <a:lnTo>
                      <a:pt x="72" y="681"/>
                    </a:lnTo>
                    <a:lnTo>
                      <a:pt x="97" y="681"/>
                    </a:lnTo>
                    <a:lnTo>
                      <a:pt x="96" y="681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16" name="Freeform 66">
                <a:extLst>
                  <a:ext uri="{FF2B5EF4-FFF2-40B4-BE49-F238E27FC236}">
                    <a16:creationId xmlns:a16="http://schemas.microsoft.com/office/drawing/2014/main" id="{B7C633B6-B81F-8666-146B-4B34DFEF9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" y="3249"/>
                <a:ext cx="97" cy="681"/>
              </a:xfrm>
              <a:custGeom>
                <a:avLst/>
                <a:gdLst>
                  <a:gd name="T0" fmla="*/ 96 w 97"/>
                  <a:gd name="T1" fmla="*/ 681 h 681"/>
                  <a:gd name="T2" fmla="*/ 97 w 97"/>
                  <a:gd name="T3" fmla="*/ 681 h 681"/>
                  <a:gd name="T4" fmla="*/ 96 w 97"/>
                  <a:gd name="T5" fmla="*/ 629 h 681"/>
                  <a:gd name="T6" fmla="*/ 93 w 97"/>
                  <a:gd name="T7" fmla="*/ 575 h 681"/>
                  <a:gd name="T8" fmla="*/ 91 w 97"/>
                  <a:gd name="T9" fmla="*/ 521 h 681"/>
                  <a:gd name="T10" fmla="*/ 87 w 97"/>
                  <a:gd name="T11" fmla="*/ 469 h 681"/>
                  <a:gd name="T12" fmla="*/ 81 w 97"/>
                  <a:gd name="T13" fmla="*/ 421 h 681"/>
                  <a:gd name="T14" fmla="*/ 78 w 97"/>
                  <a:gd name="T15" fmla="*/ 378 h 681"/>
                  <a:gd name="T16" fmla="*/ 74 w 97"/>
                  <a:gd name="T17" fmla="*/ 342 h 681"/>
                  <a:gd name="T18" fmla="*/ 70 w 97"/>
                  <a:gd name="T19" fmla="*/ 315 h 681"/>
                  <a:gd name="T20" fmla="*/ 68 w 97"/>
                  <a:gd name="T21" fmla="*/ 300 h 681"/>
                  <a:gd name="T22" fmla="*/ 67 w 97"/>
                  <a:gd name="T23" fmla="*/ 291 h 681"/>
                  <a:gd name="T24" fmla="*/ 60 w 97"/>
                  <a:gd name="T25" fmla="*/ 254 h 681"/>
                  <a:gd name="T26" fmla="*/ 52 w 97"/>
                  <a:gd name="T27" fmla="*/ 215 h 681"/>
                  <a:gd name="T28" fmla="*/ 43 w 97"/>
                  <a:gd name="T29" fmla="*/ 176 h 681"/>
                  <a:gd name="T30" fmla="*/ 34 w 97"/>
                  <a:gd name="T31" fmla="*/ 136 h 681"/>
                  <a:gd name="T32" fmla="*/ 26 w 97"/>
                  <a:gd name="T33" fmla="*/ 100 h 681"/>
                  <a:gd name="T34" fmla="*/ 17 w 97"/>
                  <a:gd name="T35" fmla="*/ 70 h 681"/>
                  <a:gd name="T36" fmla="*/ 10 w 97"/>
                  <a:gd name="T37" fmla="*/ 43 h 681"/>
                  <a:gd name="T38" fmla="*/ 5 w 97"/>
                  <a:gd name="T39" fmla="*/ 18 h 681"/>
                  <a:gd name="T40" fmla="*/ 1 w 97"/>
                  <a:gd name="T41" fmla="*/ 6 h 681"/>
                  <a:gd name="T42" fmla="*/ 0 w 97"/>
                  <a:gd name="T43" fmla="*/ 0 h 681"/>
                  <a:gd name="T44" fmla="*/ 18 w 97"/>
                  <a:gd name="T45" fmla="*/ 76 h 681"/>
                  <a:gd name="T46" fmla="*/ 34 w 97"/>
                  <a:gd name="T47" fmla="*/ 142 h 681"/>
                  <a:gd name="T48" fmla="*/ 46 w 97"/>
                  <a:gd name="T49" fmla="*/ 203 h 681"/>
                  <a:gd name="T50" fmla="*/ 55 w 97"/>
                  <a:gd name="T51" fmla="*/ 257 h 681"/>
                  <a:gd name="T52" fmla="*/ 62 w 97"/>
                  <a:gd name="T53" fmla="*/ 303 h 681"/>
                  <a:gd name="T54" fmla="*/ 66 w 97"/>
                  <a:gd name="T55" fmla="*/ 342 h 681"/>
                  <a:gd name="T56" fmla="*/ 68 w 97"/>
                  <a:gd name="T57" fmla="*/ 375 h 681"/>
                  <a:gd name="T58" fmla="*/ 71 w 97"/>
                  <a:gd name="T59" fmla="*/ 397 h 681"/>
                  <a:gd name="T60" fmla="*/ 71 w 97"/>
                  <a:gd name="T61" fmla="*/ 412 h 681"/>
                  <a:gd name="T62" fmla="*/ 71 w 97"/>
                  <a:gd name="T63" fmla="*/ 415 h 681"/>
                  <a:gd name="T64" fmla="*/ 74 w 97"/>
                  <a:gd name="T65" fmla="*/ 469 h 681"/>
                  <a:gd name="T66" fmla="*/ 75 w 97"/>
                  <a:gd name="T67" fmla="*/ 514 h 681"/>
                  <a:gd name="T68" fmla="*/ 76 w 97"/>
                  <a:gd name="T69" fmla="*/ 554 h 681"/>
                  <a:gd name="T70" fmla="*/ 76 w 97"/>
                  <a:gd name="T71" fmla="*/ 587 h 681"/>
                  <a:gd name="T72" fmla="*/ 76 w 97"/>
                  <a:gd name="T73" fmla="*/ 617 h 681"/>
                  <a:gd name="T74" fmla="*/ 75 w 97"/>
                  <a:gd name="T75" fmla="*/ 641 h 681"/>
                  <a:gd name="T76" fmla="*/ 74 w 97"/>
                  <a:gd name="T77" fmla="*/ 660 h 681"/>
                  <a:gd name="T78" fmla="*/ 74 w 97"/>
                  <a:gd name="T79" fmla="*/ 672 h 681"/>
                  <a:gd name="T80" fmla="*/ 72 w 97"/>
                  <a:gd name="T81" fmla="*/ 681 h 681"/>
                  <a:gd name="T82" fmla="*/ 72 w 97"/>
                  <a:gd name="T83" fmla="*/ 681 h 681"/>
                  <a:gd name="T84" fmla="*/ 97 w 97"/>
                  <a:gd name="T85" fmla="*/ 681 h 681"/>
                  <a:gd name="T86" fmla="*/ 97 w 97"/>
                  <a:gd name="T87" fmla="*/ 681 h 6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681"/>
                  <a:gd name="T134" fmla="*/ 97 w 97"/>
                  <a:gd name="T135" fmla="*/ 681 h 6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681">
                    <a:moveTo>
                      <a:pt x="96" y="681"/>
                    </a:moveTo>
                    <a:lnTo>
                      <a:pt x="97" y="681"/>
                    </a:lnTo>
                    <a:lnTo>
                      <a:pt x="96" y="629"/>
                    </a:lnTo>
                    <a:lnTo>
                      <a:pt x="93" y="575"/>
                    </a:lnTo>
                    <a:lnTo>
                      <a:pt x="91" y="521"/>
                    </a:lnTo>
                    <a:lnTo>
                      <a:pt x="87" y="469"/>
                    </a:lnTo>
                    <a:lnTo>
                      <a:pt x="81" y="421"/>
                    </a:lnTo>
                    <a:lnTo>
                      <a:pt x="78" y="378"/>
                    </a:lnTo>
                    <a:lnTo>
                      <a:pt x="74" y="342"/>
                    </a:lnTo>
                    <a:lnTo>
                      <a:pt x="70" y="315"/>
                    </a:lnTo>
                    <a:lnTo>
                      <a:pt x="68" y="300"/>
                    </a:lnTo>
                    <a:lnTo>
                      <a:pt x="67" y="291"/>
                    </a:lnTo>
                    <a:lnTo>
                      <a:pt x="60" y="254"/>
                    </a:lnTo>
                    <a:lnTo>
                      <a:pt x="52" y="215"/>
                    </a:lnTo>
                    <a:lnTo>
                      <a:pt x="43" y="176"/>
                    </a:lnTo>
                    <a:lnTo>
                      <a:pt x="34" y="136"/>
                    </a:lnTo>
                    <a:lnTo>
                      <a:pt x="26" y="100"/>
                    </a:lnTo>
                    <a:lnTo>
                      <a:pt x="17" y="70"/>
                    </a:lnTo>
                    <a:lnTo>
                      <a:pt x="10" y="43"/>
                    </a:lnTo>
                    <a:lnTo>
                      <a:pt x="5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18" y="76"/>
                    </a:lnTo>
                    <a:lnTo>
                      <a:pt x="34" y="142"/>
                    </a:lnTo>
                    <a:lnTo>
                      <a:pt x="46" y="203"/>
                    </a:lnTo>
                    <a:lnTo>
                      <a:pt x="55" y="257"/>
                    </a:lnTo>
                    <a:lnTo>
                      <a:pt x="62" y="303"/>
                    </a:lnTo>
                    <a:lnTo>
                      <a:pt x="66" y="342"/>
                    </a:lnTo>
                    <a:lnTo>
                      <a:pt x="68" y="375"/>
                    </a:lnTo>
                    <a:lnTo>
                      <a:pt x="71" y="397"/>
                    </a:lnTo>
                    <a:lnTo>
                      <a:pt x="71" y="412"/>
                    </a:lnTo>
                    <a:lnTo>
                      <a:pt x="71" y="415"/>
                    </a:lnTo>
                    <a:lnTo>
                      <a:pt x="74" y="469"/>
                    </a:lnTo>
                    <a:lnTo>
                      <a:pt x="75" y="514"/>
                    </a:lnTo>
                    <a:lnTo>
                      <a:pt x="76" y="554"/>
                    </a:lnTo>
                    <a:lnTo>
                      <a:pt x="76" y="587"/>
                    </a:lnTo>
                    <a:lnTo>
                      <a:pt x="76" y="617"/>
                    </a:lnTo>
                    <a:lnTo>
                      <a:pt x="75" y="641"/>
                    </a:lnTo>
                    <a:lnTo>
                      <a:pt x="74" y="660"/>
                    </a:lnTo>
                    <a:lnTo>
                      <a:pt x="74" y="672"/>
                    </a:lnTo>
                    <a:lnTo>
                      <a:pt x="72" y="681"/>
                    </a:lnTo>
                    <a:lnTo>
                      <a:pt x="97" y="681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17" name="Freeform 67">
                <a:extLst>
                  <a:ext uri="{FF2B5EF4-FFF2-40B4-BE49-F238E27FC236}">
                    <a16:creationId xmlns:a16="http://schemas.microsoft.com/office/drawing/2014/main" id="{350DC044-7489-6BF9-3525-B24442757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" y="3358"/>
                <a:ext cx="178" cy="675"/>
              </a:xfrm>
              <a:custGeom>
                <a:avLst/>
                <a:gdLst>
                  <a:gd name="T0" fmla="*/ 157 w 178"/>
                  <a:gd name="T1" fmla="*/ 672 h 675"/>
                  <a:gd name="T2" fmla="*/ 158 w 178"/>
                  <a:gd name="T3" fmla="*/ 584 h 675"/>
                  <a:gd name="T4" fmla="*/ 157 w 178"/>
                  <a:gd name="T5" fmla="*/ 493 h 675"/>
                  <a:gd name="T6" fmla="*/ 151 w 178"/>
                  <a:gd name="T7" fmla="*/ 405 h 675"/>
                  <a:gd name="T8" fmla="*/ 142 w 178"/>
                  <a:gd name="T9" fmla="*/ 318 h 675"/>
                  <a:gd name="T10" fmla="*/ 129 w 178"/>
                  <a:gd name="T11" fmla="*/ 239 h 675"/>
                  <a:gd name="T12" fmla="*/ 112 w 178"/>
                  <a:gd name="T13" fmla="*/ 167 h 675"/>
                  <a:gd name="T14" fmla="*/ 91 w 178"/>
                  <a:gd name="T15" fmla="*/ 103 h 675"/>
                  <a:gd name="T16" fmla="*/ 66 w 178"/>
                  <a:gd name="T17" fmla="*/ 55 h 675"/>
                  <a:gd name="T18" fmla="*/ 37 w 178"/>
                  <a:gd name="T19" fmla="*/ 21 h 675"/>
                  <a:gd name="T20" fmla="*/ 2 w 178"/>
                  <a:gd name="T21" fmla="*/ 3 h 675"/>
                  <a:gd name="T22" fmla="*/ 0 w 178"/>
                  <a:gd name="T23" fmla="*/ 0 h 675"/>
                  <a:gd name="T24" fmla="*/ 34 w 178"/>
                  <a:gd name="T25" fmla="*/ 12 h 675"/>
                  <a:gd name="T26" fmla="*/ 64 w 178"/>
                  <a:gd name="T27" fmla="*/ 43 h 675"/>
                  <a:gd name="T28" fmla="*/ 92 w 178"/>
                  <a:gd name="T29" fmla="*/ 91 h 675"/>
                  <a:gd name="T30" fmla="*/ 114 w 178"/>
                  <a:gd name="T31" fmla="*/ 154 h 675"/>
                  <a:gd name="T32" fmla="*/ 134 w 178"/>
                  <a:gd name="T33" fmla="*/ 227 h 675"/>
                  <a:gd name="T34" fmla="*/ 150 w 178"/>
                  <a:gd name="T35" fmla="*/ 312 h 675"/>
                  <a:gd name="T36" fmla="*/ 162 w 178"/>
                  <a:gd name="T37" fmla="*/ 399 h 675"/>
                  <a:gd name="T38" fmla="*/ 171 w 178"/>
                  <a:gd name="T39" fmla="*/ 490 h 675"/>
                  <a:gd name="T40" fmla="*/ 176 w 178"/>
                  <a:gd name="T41" fmla="*/ 584 h 675"/>
                  <a:gd name="T42" fmla="*/ 178 w 178"/>
                  <a:gd name="T43" fmla="*/ 675 h 675"/>
                  <a:gd name="T44" fmla="*/ 157 w 178"/>
                  <a:gd name="T45" fmla="*/ 675 h 675"/>
                  <a:gd name="T46" fmla="*/ 157 w 178"/>
                  <a:gd name="T47" fmla="*/ 675 h 675"/>
                  <a:gd name="T48" fmla="*/ 157 w 178"/>
                  <a:gd name="T49" fmla="*/ 672 h 67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8"/>
                  <a:gd name="T76" fmla="*/ 0 h 675"/>
                  <a:gd name="T77" fmla="*/ 178 w 178"/>
                  <a:gd name="T78" fmla="*/ 675 h 67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8" h="675">
                    <a:moveTo>
                      <a:pt x="157" y="672"/>
                    </a:moveTo>
                    <a:lnTo>
                      <a:pt x="158" y="584"/>
                    </a:lnTo>
                    <a:lnTo>
                      <a:pt x="157" y="493"/>
                    </a:lnTo>
                    <a:lnTo>
                      <a:pt x="151" y="405"/>
                    </a:lnTo>
                    <a:lnTo>
                      <a:pt x="142" y="318"/>
                    </a:lnTo>
                    <a:lnTo>
                      <a:pt x="129" y="239"/>
                    </a:lnTo>
                    <a:lnTo>
                      <a:pt x="112" y="167"/>
                    </a:lnTo>
                    <a:lnTo>
                      <a:pt x="91" y="103"/>
                    </a:lnTo>
                    <a:lnTo>
                      <a:pt x="66" y="55"/>
                    </a:lnTo>
                    <a:lnTo>
                      <a:pt x="37" y="2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2"/>
                    </a:lnTo>
                    <a:lnTo>
                      <a:pt x="64" y="43"/>
                    </a:lnTo>
                    <a:lnTo>
                      <a:pt x="92" y="91"/>
                    </a:lnTo>
                    <a:lnTo>
                      <a:pt x="114" y="154"/>
                    </a:lnTo>
                    <a:lnTo>
                      <a:pt x="134" y="227"/>
                    </a:lnTo>
                    <a:lnTo>
                      <a:pt x="150" y="312"/>
                    </a:lnTo>
                    <a:lnTo>
                      <a:pt x="162" y="399"/>
                    </a:lnTo>
                    <a:lnTo>
                      <a:pt x="171" y="490"/>
                    </a:lnTo>
                    <a:lnTo>
                      <a:pt x="176" y="584"/>
                    </a:lnTo>
                    <a:lnTo>
                      <a:pt x="178" y="675"/>
                    </a:lnTo>
                    <a:lnTo>
                      <a:pt x="157" y="675"/>
                    </a:lnTo>
                    <a:lnTo>
                      <a:pt x="157" y="672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18" name="Freeform 68">
                <a:extLst>
                  <a:ext uri="{FF2B5EF4-FFF2-40B4-BE49-F238E27FC236}">
                    <a16:creationId xmlns:a16="http://schemas.microsoft.com/office/drawing/2014/main" id="{63445FD8-09E3-1A1F-0B6F-7DCB561E9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" y="3358"/>
                <a:ext cx="178" cy="675"/>
              </a:xfrm>
              <a:custGeom>
                <a:avLst/>
                <a:gdLst>
                  <a:gd name="T0" fmla="*/ 157 w 178"/>
                  <a:gd name="T1" fmla="*/ 672 h 675"/>
                  <a:gd name="T2" fmla="*/ 158 w 178"/>
                  <a:gd name="T3" fmla="*/ 584 h 675"/>
                  <a:gd name="T4" fmla="*/ 157 w 178"/>
                  <a:gd name="T5" fmla="*/ 493 h 675"/>
                  <a:gd name="T6" fmla="*/ 151 w 178"/>
                  <a:gd name="T7" fmla="*/ 405 h 675"/>
                  <a:gd name="T8" fmla="*/ 142 w 178"/>
                  <a:gd name="T9" fmla="*/ 318 h 675"/>
                  <a:gd name="T10" fmla="*/ 129 w 178"/>
                  <a:gd name="T11" fmla="*/ 239 h 675"/>
                  <a:gd name="T12" fmla="*/ 112 w 178"/>
                  <a:gd name="T13" fmla="*/ 167 h 675"/>
                  <a:gd name="T14" fmla="*/ 91 w 178"/>
                  <a:gd name="T15" fmla="*/ 103 h 675"/>
                  <a:gd name="T16" fmla="*/ 66 w 178"/>
                  <a:gd name="T17" fmla="*/ 55 h 675"/>
                  <a:gd name="T18" fmla="*/ 37 w 178"/>
                  <a:gd name="T19" fmla="*/ 21 h 675"/>
                  <a:gd name="T20" fmla="*/ 2 w 178"/>
                  <a:gd name="T21" fmla="*/ 3 h 675"/>
                  <a:gd name="T22" fmla="*/ 0 w 178"/>
                  <a:gd name="T23" fmla="*/ 0 h 675"/>
                  <a:gd name="T24" fmla="*/ 34 w 178"/>
                  <a:gd name="T25" fmla="*/ 12 h 675"/>
                  <a:gd name="T26" fmla="*/ 64 w 178"/>
                  <a:gd name="T27" fmla="*/ 43 h 675"/>
                  <a:gd name="T28" fmla="*/ 92 w 178"/>
                  <a:gd name="T29" fmla="*/ 91 h 675"/>
                  <a:gd name="T30" fmla="*/ 114 w 178"/>
                  <a:gd name="T31" fmla="*/ 154 h 675"/>
                  <a:gd name="T32" fmla="*/ 134 w 178"/>
                  <a:gd name="T33" fmla="*/ 227 h 675"/>
                  <a:gd name="T34" fmla="*/ 150 w 178"/>
                  <a:gd name="T35" fmla="*/ 312 h 675"/>
                  <a:gd name="T36" fmla="*/ 162 w 178"/>
                  <a:gd name="T37" fmla="*/ 399 h 675"/>
                  <a:gd name="T38" fmla="*/ 171 w 178"/>
                  <a:gd name="T39" fmla="*/ 490 h 675"/>
                  <a:gd name="T40" fmla="*/ 176 w 178"/>
                  <a:gd name="T41" fmla="*/ 584 h 675"/>
                  <a:gd name="T42" fmla="*/ 178 w 178"/>
                  <a:gd name="T43" fmla="*/ 675 h 675"/>
                  <a:gd name="T44" fmla="*/ 157 w 178"/>
                  <a:gd name="T45" fmla="*/ 675 h 675"/>
                  <a:gd name="T46" fmla="*/ 157 w 178"/>
                  <a:gd name="T47" fmla="*/ 675 h 6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8"/>
                  <a:gd name="T73" fmla="*/ 0 h 675"/>
                  <a:gd name="T74" fmla="*/ 178 w 178"/>
                  <a:gd name="T75" fmla="*/ 675 h 67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8" h="675">
                    <a:moveTo>
                      <a:pt x="157" y="672"/>
                    </a:moveTo>
                    <a:lnTo>
                      <a:pt x="158" y="584"/>
                    </a:lnTo>
                    <a:lnTo>
                      <a:pt x="157" y="493"/>
                    </a:lnTo>
                    <a:lnTo>
                      <a:pt x="151" y="405"/>
                    </a:lnTo>
                    <a:lnTo>
                      <a:pt x="142" y="318"/>
                    </a:lnTo>
                    <a:lnTo>
                      <a:pt x="129" y="239"/>
                    </a:lnTo>
                    <a:lnTo>
                      <a:pt x="112" y="167"/>
                    </a:lnTo>
                    <a:lnTo>
                      <a:pt x="91" y="103"/>
                    </a:lnTo>
                    <a:lnTo>
                      <a:pt x="66" y="55"/>
                    </a:lnTo>
                    <a:lnTo>
                      <a:pt x="37" y="2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2"/>
                    </a:lnTo>
                    <a:lnTo>
                      <a:pt x="64" y="43"/>
                    </a:lnTo>
                    <a:lnTo>
                      <a:pt x="92" y="91"/>
                    </a:lnTo>
                    <a:lnTo>
                      <a:pt x="114" y="154"/>
                    </a:lnTo>
                    <a:lnTo>
                      <a:pt x="134" y="227"/>
                    </a:lnTo>
                    <a:lnTo>
                      <a:pt x="150" y="312"/>
                    </a:lnTo>
                    <a:lnTo>
                      <a:pt x="162" y="399"/>
                    </a:lnTo>
                    <a:lnTo>
                      <a:pt x="171" y="490"/>
                    </a:lnTo>
                    <a:lnTo>
                      <a:pt x="176" y="584"/>
                    </a:lnTo>
                    <a:lnTo>
                      <a:pt x="178" y="675"/>
                    </a:lnTo>
                    <a:lnTo>
                      <a:pt x="157" y="67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19" name="Freeform 69">
                <a:extLst>
                  <a:ext uri="{FF2B5EF4-FFF2-40B4-BE49-F238E27FC236}">
                    <a16:creationId xmlns:a16="http://schemas.microsoft.com/office/drawing/2014/main" id="{0BE6D5C3-D6F9-08D2-CDB1-C9BD9D3A3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" y="3349"/>
                <a:ext cx="98" cy="681"/>
              </a:xfrm>
              <a:custGeom>
                <a:avLst/>
                <a:gdLst>
                  <a:gd name="T0" fmla="*/ 98 w 98"/>
                  <a:gd name="T1" fmla="*/ 678 h 681"/>
                  <a:gd name="T2" fmla="*/ 98 w 98"/>
                  <a:gd name="T3" fmla="*/ 681 h 681"/>
                  <a:gd name="T4" fmla="*/ 96 w 98"/>
                  <a:gd name="T5" fmla="*/ 626 h 681"/>
                  <a:gd name="T6" fmla="*/ 95 w 98"/>
                  <a:gd name="T7" fmla="*/ 572 h 681"/>
                  <a:gd name="T8" fmla="*/ 91 w 98"/>
                  <a:gd name="T9" fmla="*/ 520 h 681"/>
                  <a:gd name="T10" fmla="*/ 87 w 98"/>
                  <a:gd name="T11" fmla="*/ 469 h 681"/>
                  <a:gd name="T12" fmla="*/ 83 w 98"/>
                  <a:gd name="T13" fmla="*/ 421 h 681"/>
                  <a:gd name="T14" fmla="*/ 78 w 98"/>
                  <a:gd name="T15" fmla="*/ 378 h 681"/>
                  <a:gd name="T16" fmla="*/ 74 w 98"/>
                  <a:gd name="T17" fmla="*/ 342 h 681"/>
                  <a:gd name="T18" fmla="*/ 71 w 98"/>
                  <a:gd name="T19" fmla="*/ 315 h 681"/>
                  <a:gd name="T20" fmla="*/ 69 w 98"/>
                  <a:gd name="T21" fmla="*/ 297 h 681"/>
                  <a:gd name="T22" fmla="*/ 69 w 98"/>
                  <a:gd name="T23" fmla="*/ 290 h 681"/>
                  <a:gd name="T24" fmla="*/ 61 w 98"/>
                  <a:gd name="T25" fmla="*/ 251 h 681"/>
                  <a:gd name="T26" fmla="*/ 53 w 98"/>
                  <a:gd name="T27" fmla="*/ 215 h 681"/>
                  <a:gd name="T28" fmla="*/ 45 w 98"/>
                  <a:gd name="T29" fmla="*/ 176 h 681"/>
                  <a:gd name="T30" fmla="*/ 36 w 98"/>
                  <a:gd name="T31" fmla="*/ 136 h 681"/>
                  <a:gd name="T32" fmla="*/ 27 w 98"/>
                  <a:gd name="T33" fmla="*/ 100 h 681"/>
                  <a:gd name="T34" fmla="*/ 19 w 98"/>
                  <a:gd name="T35" fmla="*/ 67 h 681"/>
                  <a:gd name="T36" fmla="*/ 12 w 98"/>
                  <a:gd name="T37" fmla="*/ 39 h 681"/>
                  <a:gd name="T38" fmla="*/ 5 w 98"/>
                  <a:gd name="T39" fmla="*/ 18 h 681"/>
                  <a:gd name="T40" fmla="*/ 2 w 98"/>
                  <a:gd name="T41" fmla="*/ 3 h 681"/>
                  <a:gd name="T42" fmla="*/ 0 w 98"/>
                  <a:gd name="T43" fmla="*/ 0 h 681"/>
                  <a:gd name="T44" fmla="*/ 20 w 98"/>
                  <a:gd name="T45" fmla="*/ 73 h 681"/>
                  <a:gd name="T46" fmla="*/ 34 w 98"/>
                  <a:gd name="T47" fmla="*/ 139 h 681"/>
                  <a:gd name="T48" fmla="*/ 48 w 98"/>
                  <a:gd name="T49" fmla="*/ 200 h 681"/>
                  <a:gd name="T50" fmla="*/ 56 w 98"/>
                  <a:gd name="T51" fmla="*/ 254 h 681"/>
                  <a:gd name="T52" fmla="*/ 62 w 98"/>
                  <a:gd name="T53" fmla="*/ 303 h 681"/>
                  <a:gd name="T54" fmla="*/ 67 w 98"/>
                  <a:gd name="T55" fmla="*/ 342 h 681"/>
                  <a:gd name="T56" fmla="*/ 70 w 98"/>
                  <a:gd name="T57" fmla="*/ 372 h 681"/>
                  <a:gd name="T58" fmla="*/ 71 w 98"/>
                  <a:gd name="T59" fmla="*/ 396 h 681"/>
                  <a:gd name="T60" fmla="*/ 73 w 98"/>
                  <a:gd name="T61" fmla="*/ 408 h 681"/>
                  <a:gd name="T62" fmla="*/ 73 w 98"/>
                  <a:gd name="T63" fmla="*/ 414 h 681"/>
                  <a:gd name="T64" fmla="*/ 75 w 98"/>
                  <a:gd name="T65" fmla="*/ 466 h 681"/>
                  <a:gd name="T66" fmla="*/ 77 w 98"/>
                  <a:gd name="T67" fmla="*/ 511 h 681"/>
                  <a:gd name="T68" fmla="*/ 77 w 98"/>
                  <a:gd name="T69" fmla="*/ 551 h 681"/>
                  <a:gd name="T70" fmla="*/ 78 w 98"/>
                  <a:gd name="T71" fmla="*/ 587 h 681"/>
                  <a:gd name="T72" fmla="*/ 77 w 98"/>
                  <a:gd name="T73" fmla="*/ 614 h 681"/>
                  <a:gd name="T74" fmla="*/ 77 w 98"/>
                  <a:gd name="T75" fmla="*/ 638 h 681"/>
                  <a:gd name="T76" fmla="*/ 75 w 98"/>
                  <a:gd name="T77" fmla="*/ 656 h 681"/>
                  <a:gd name="T78" fmla="*/ 74 w 98"/>
                  <a:gd name="T79" fmla="*/ 669 h 681"/>
                  <a:gd name="T80" fmla="*/ 74 w 98"/>
                  <a:gd name="T81" fmla="*/ 678 h 681"/>
                  <a:gd name="T82" fmla="*/ 74 w 98"/>
                  <a:gd name="T83" fmla="*/ 681 h 681"/>
                  <a:gd name="T84" fmla="*/ 98 w 98"/>
                  <a:gd name="T85" fmla="*/ 681 h 681"/>
                  <a:gd name="T86" fmla="*/ 98 w 98"/>
                  <a:gd name="T87" fmla="*/ 681 h 681"/>
                  <a:gd name="T88" fmla="*/ 98 w 98"/>
                  <a:gd name="T89" fmla="*/ 678 h 68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8"/>
                  <a:gd name="T136" fmla="*/ 0 h 681"/>
                  <a:gd name="T137" fmla="*/ 98 w 98"/>
                  <a:gd name="T138" fmla="*/ 681 h 68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8" h="681">
                    <a:moveTo>
                      <a:pt x="98" y="678"/>
                    </a:moveTo>
                    <a:lnTo>
                      <a:pt x="98" y="681"/>
                    </a:lnTo>
                    <a:lnTo>
                      <a:pt x="96" y="626"/>
                    </a:lnTo>
                    <a:lnTo>
                      <a:pt x="95" y="572"/>
                    </a:lnTo>
                    <a:lnTo>
                      <a:pt x="91" y="520"/>
                    </a:lnTo>
                    <a:lnTo>
                      <a:pt x="87" y="469"/>
                    </a:lnTo>
                    <a:lnTo>
                      <a:pt x="83" y="421"/>
                    </a:lnTo>
                    <a:lnTo>
                      <a:pt x="78" y="378"/>
                    </a:lnTo>
                    <a:lnTo>
                      <a:pt x="74" y="342"/>
                    </a:lnTo>
                    <a:lnTo>
                      <a:pt x="71" y="315"/>
                    </a:lnTo>
                    <a:lnTo>
                      <a:pt x="69" y="297"/>
                    </a:lnTo>
                    <a:lnTo>
                      <a:pt x="69" y="290"/>
                    </a:lnTo>
                    <a:lnTo>
                      <a:pt x="61" y="251"/>
                    </a:lnTo>
                    <a:lnTo>
                      <a:pt x="53" y="215"/>
                    </a:lnTo>
                    <a:lnTo>
                      <a:pt x="45" y="176"/>
                    </a:lnTo>
                    <a:lnTo>
                      <a:pt x="36" y="136"/>
                    </a:lnTo>
                    <a:lnTo>
                      <a:pt x="27" y="100"/>
                    </a:lnTo>
                    <a:lnTo>
                      <a:pt x="19" y="67"/>
                    </a:lnTo>
                    <a:lnTo>
                      <a:pt x="12" y="39"/>
                    </a:lnTo>
                    <a:lnTo>
                      <a:pt x="5" y="18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0" y="73"/>
                    </a:lnTo>
                    <a:lnTo>
                      <a:pt x="34" y="139"/>
                    </a:lnTo>
                    <a:lnTo>
                      <a:pt x="48" y="200"/>
                    </a:lnTo>
                    <a:lnTo>
                      <a:pt x="56" y="254"/>
                    </a:lnTo>
                    <a:lnTo>
                      <a:pt x="62" y="303"/>
                    </a:lnTo>
                    <a:lnTo>
                      <a:pt x="67" y="342"/>
                    </a:lnTo>
                    <a:lnTo>
                      <a:pt x="70" y="372"/>
                    </a:lnTo>
                    <a:lnTo>
                      <a:pt x="71" y="396"/>
                    </a:lnTo>
                    <a:lnTo>
                      <a:pt x="73" y="408"/>
                    </a:lnTo>
                    <a:lnTo>
                      <a:pt x="73" y="414"/>
                    </a:lnTo>
                    <a:lnTo>
                      <a:pt x="75" y="466"/>
                    </a:lnTo>
                    <a:lnTo>
                      <a:pt x="77" y="511"/>
                    </a:lnTo>
                    <a:lnTo>
                      <a:pt x="77" y="551"/>
                    </a:lnTo>
                    <a:lnTo>
                      <a:pt x="78" y="587"/>
                    </a:lnTo>
                    <a:lnTo>
                      <a:pt x="77" y="614"/>
                    </a:lnTo>
                    <a:lnTo>
                      <a:pt x="77" y="638"/>
                    </a:lnTo>
                    <a:lnTo>
                      <a:pt x="75" y="656"/>
                    </a:lnTo>
                    <a:lnTo>
                      <a:pt x="74" y="669"/>
                    </a:lnTo>
                    <a:lnTo>
                      <a:pt x="74" y="678"/>
                    </a:lnTo>
                    <a:lnTo>
                      <a:pt x="74" y="681"/>
                    </a:lnTo>
                    <a:lnTo>
                      <a:pt x="98" y="681"/>
                    </a:lnTo>
                    <a:lnTo>
                      <a:pt x="98" y="67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20" name="Freeform 70">
                <a:extLst>
                  <a:ext uri="{FF2B5EF4-FFF2-40B4-BE49-F238E27FC236}">
                    <a16:creationId xmlns:a16="http://schemas.microsoft.com/office/drawing/2014/main" id="{A941AD9A-77D1-FC3F-C52A-6E15239C2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" y="3349"/>
                <a:ext cx="98" cy="681"/>
              </a:xfrm>
              <a:custGeom>
                <a:avLst/>
                <a:gdLst>
                  <a:gd name="T0" fmla="*/ 98 w 98"/>
                  <a:gd name="T1" fmla="*/ 678 h 681"/>
                  <a:gd name="T2" fmla="*/ 98 w 98"/>
                  <a:gd name="T3" fmla="*/ 681 h 681"/>
                  <a:gd name="T4" fmla="*/ 96 w 98"/>
                  <a:gd name="T5" fmla="*/ 626 h 681"/>
                  <a:gd name="T6" fmla="*/ 95 w 98"/>
                  <a:gd name="T7" fmla="*/ 572 h 681"/>
                  <a:gd name="T8" fmla="*/ 91 w 98"/>
                  <a:gd name="T9" fmla="*/ 520 h 681"/>
                  <a:gd name="T10" fmla="*/ 87 w 98"/>
                  <a:gd name="T11" fmla="*/ 469 h 681"/>
                  <a:gd name="T12" fmla="*/ 83 w 98"/>
                  <a:gd name="T13" fmla="*/ 421 h 681"/>
                  <a:gd name="T14" fmla="*/ 78 w 98"/>
                  <a:gd name="T15" fmla="*/ 378 h 681"/>
                  <a:gd name="T16" fmla="*/ 74 w 98"/>
                  <a:gd name="T17" fmla="*/ 342 h 681"/>
                  <a:gd name="T18" fmla="*/ 71 w 98"/>
                  <a:gd name="T19" fmla="*/ 315 h 681"/>
                  <a:gd name="T20" fmla="*/ 69 w 98"/>
                  <a:gd name="T21" fmla="*/ 297 h 681"/>
                  <a:gd name="T22" fmla="*/ 69 w 98"/>
                  <a:gd name="T23" fmla="*/ 290 h 681"/>
                  <a:gd name="T24" fmla="*/ 61 w 98"/>
                  <a:gd name="T25" fmla="*/ 251 h 681"/>
                  <a:gd name="T26" fmla="*/ 53 w 98"/>
                  <a:gd name="T27" fmla="*/ 215 h 681"/>
                  <a:gd name="T28" fmla="*/ 45 w 98"/>
                  <a:gd name="T29" fmla="*/ 176 h 681"/>
                  <a:gd name="T30" fmla="*/ 36 w 98"/>
                  <a:gd name="T31" fmla="*/ 136 h 681"/>
                  <a:gd name="T32" fmla="*/ 27 w 98"/>
                  <a:gd name="T33" fmla="*/ 100 h 681"/>
                  <a:gd name="T34" fmla="*/ 19 w 98"/>
                  <a:gd name="T35" fmla="*/ 67 h 681"/>
                  <a:gd name="T36" fmla="*/ 12 w 98"/>
                  <a:gd name="T37" fmla="*/ 39 h 681"/>
                  <a:gd name="T38" fmla="*/ 5 w 98"/>
                  <a:gd name="T39" fmla="*/ 18 h 681"/>
                  <a:gd name="T40" fmla="*/ 2 w 98"/>
                  <a:gd name="T41" fmla="*/ 3 h 681"/>
                  <a:gd name="T42" fmla="*/ 0 w 98"/>
                  <a:gd name="T43" fmla="*/ 0 h 681"/>
                  <a:gd name="T44" fmla="*/ 20 w 98"/>
                  <a:gd name="T45" fmla="*/ 73 h 681"/>
                  <a:gd name="T46" fmla="*/ 34 w 98"/>
                  <a:gd name="T47" fmla="*/ 139 h 681"/>
                  <a:gd name="T48" fmla="*/ 48 w 98"/>
                  <a:gd name="T49" fmla="*/ 200 h 681"/>
                  <a:gd name="T50" fmla="*/ 56 w 98"/>
                  <a:gd name="T51" fmla="*/ 254 h 681"/>
                  <a:gd name="T52" fmla="*/ 62 w 98"/>
                  <a:gd name="T53" fmla="*/ 303 h 681"/>
                  <a:gd name="T54" fmla="*/ 67 w 98"/>
                  <a:gd name="T55" fmla="*/ 342 h 681"/>
                  <a:gd name="T56" fmla="*/ 70 w 98"/>
                  <a:gd name="T57" fmla="*/ 372 h 681"/>
                  <a:gd name="T58" fmla="*/ 71 w 98"/>
                  <a:gd name="T59" fmla="*/ 396 h 681"/>
                  <a:gd name="T60" fmla="*/ 73 w 98"/>
                  <a:gd name="T61" fmla="*/ 408 h 681"/>
                  <a:gd name="T62" fmla="*/ 73 w 98"/>
                  <a:gd name="T63" fmla="*/ 414 h 681"/>
                  <a:gd name="T64" fmla="*/ 75 w 98"/>
                  <a:gd name="T65" fmla="*/ 466 h 681"/>
                  <a:gd name="T66" fmla="*/ 77 w 98"/>
                  <a:gd name="T67" fmla="*/ 511 h 681"/>
                  <a:gd name="T68" fmla="*/ 77 w 98"/>
                  <a:gd name="T69" fmla="*/ 551 h 681"/>
                  <a:gd name="T70" fmla="*/ 78 w 98"/>
                  <a:gd name="T71" fmla="*/ 587 h 681"/>
                  <a:gd name="T72" fmla="*/ 77 w 98"/>
                  <a:gd name="T73" fmla="*/ 614 h 681"/>
                  <a:gd name="T74" fmla="*/ 77 w 98"/>
                  <a:gd name="T75" fmla="*/ 638 h 681"/>
                  <a:gd name="T76" fmla="*/ 75 w 98"/>
                  <a:gd name="T77" fmla="*/ 656 h 681"/>
                  <a:gd name="T78" fmla="*/ 74 w 98"/>
                  <a:gd name="T79" fmla="*/ 669 h 681"/>
                  <a:gd name="T80" fmla="*/ 74 w 98"/>
                  <a:gd name="T81" fmla="*/ 678 h 681"/>
                  <a:gd name="T82" fmla="*/ 74 w 98"/>
                  <a:gd name="T83" fmla="*/ 681 h 681"/>
                  <a:gd name="T84" fmla="*/ 98 w 98"/>
                  <a:gd name="T85" fmla="*/ 681 h 681"/>
                  <a:gd name="T86" fmla="*/ 98 w 98"/>
                  <a:gd name="T87" fmla="*/ 681 h 6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"/>
                  <a:gd name="T133" fmla="*/ 0 h 681"/>
                  <a:gd name="T134" fmla="*/ 98 w 98"/>
                  <a:gd name="T135" fmla="*/ 681 h 6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" h="681">
                    <a:moveTo>
                      <a:pt x="98" y="678"/>
                    </a:moveTo>
                    <a:lnTo>
                      <a:pt x="98" y="681"/>
                    </a:lnTo>
                    <a:lnTo>
                      <a:pt x="96" y="626"/>
                    </a:lnTo>
                    <a:lnTo>
                      <a:pt x="95" y="572"/>
                    </a:lnTo>
                    <a:lnTo>
                      <a:pt x="91" y="520"/>
                    </a:lnTo>
                    <a:lnTo>
                      <a:pt x="87" y="469"/>
                    </a:lnTo>
                    <a:lnTo>
                      <a:pt x="83" y="421"/>
                    </a:lnTo>
                    <a:lnTo>
                      <a:pt x="78" y="378"/>
                    </a:lnTo>
                    <a:lnTo>
                      <a:pt x="74" y="342"/>
                    </a:lnTo>
                    <a:lnTo>
                      <a:pt x="71" y="315"/>
                    </a:lnTo>
                    <a:lnTo>
                      <a:pt x="69" y="297"/>
                    </a:lnTo>
                    <a:lnTo>
                      <a:pt x="69" y="290"/>
                    </a:lnTo>
                    <a:lnTo>
                      <a:pt x="61" y="251"/>
                    </a:lnTo>
                    <a:lnTo>
                      <a:pt x="53" y="215"/>
                    </a:lnTo>
                    <a:lnTo>
                      <a:pt x="45" y="176"/>
                    </a:lnTo>
                    <a:lnTo>
                      <a:pt x="36" y="136"/>
                    </a:lnTo>
                    <a:lnTo>
                      <a:pt x="27" y="100"/>
                    </a:lnTo>
                    <a:lnTo>
                      <a:pt x="19" y="67"/>
                    </a:lnTo>
                    <a:lnTo>
                      <a:pt x="12" y="39"/>
                    </a:lnTo>
                    <a:lnTo>
                      <a:pt x="5" y="18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0" y="73"/>
                    </a:lnTo>
                    <a:lnTo>
                      <a:pt x="34" y="139"/>
                    </a:lnTo>
                    <a:lnTo>
                      <a:pt x="48" y="200"/>
                    </a:lnTo>
                    <a:lnTo>
                      <a:pt x="56" y="254"/>
                    </a:lnTo>
                    <a:lnTo>
                      <a:pt x="62" y="303"/>
                    </a:lnTo>
                    <a:lnTo>
                      <a:pt x="67" y="342"/>
                    </a:lnTo>
                    <a:lnTo>
                      <a:pt x="70" y="372"/>
                    </a:lnTo>
                    <a:lnTo>
                      <a:pt x="71" y="396"/>
                    </a:lnTo>
                    <a:lnTo>
                      <a:pt x="73" y="408"/>
                    </a:lnTo>
                    <a:lnTo>
                      <a:pt x="73" y="414"/>
                    </a:lnTo>
                    <a:lnTo>
                      <a:pt x="75" y="466"/>
                    </a:lnTo>
                    <a:lnTo>
                      <a:pt x="77" y="511"/>
                    </a:lnTo>
                    <a:lnTo>
                      <a:pt x="77" y="551"/>
                    </a:lnTo>
                    <a:lnTo>
                      <a:pt x="78" y="587"/>
                    </a:lnTo>
                    <a:lnTo>
                      <a:pt x="77" y="614"/>
                    </a:lnTo>
                    <a:lnTo>
                      <a:pt x="77" y="638"/>
                    </a:lnTo>
                    <a:lnTo>
                      <a:pt x="75" y="656"/>
                    </a:lnTo>
                    <a:lnTo>
                      <a:pt x="74" y="669"/>
                    </a:lnTo>
                    <a:lnTo>
                      <a:pt x="74" y="678"/>
                    </a:lnTo>
                    <a:lnTo>
                      <a:pt x="74" y="681"/>
                    </a:lnTo>
                    <a:lnTo>
                      <a:pt x="98" y="681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21" name="Freeform 71">
                <a:extLst>
                  <a:ext uri="{FF2B5EF4-FFF2-40B4-BE49-F238E27FC236}">
                    <a16:creationId xmlns:a16="http://schemas.microsoft.com/office/drawing/2014/main" id="{3AD9069D-D661-0B89-B1A8-FC691BF00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" y="3373"/>
                <a:ext cx="203" cy="642"/>
              </a:xfrm>
              <a:custGeom>
                <a:avLst/>
                <a:gdLst>
                  <a:gd name="T0" fmla="*/ 180 w 203"/>
                  <a:gd name="T1" fmla="*/ 638 h 642"/>
                  <a:gd name="T2" fmla="*/ 179 w 203"/>
                  <a:gd name="T3" fmla="*/ 551 h 642"/>
                  <a:gd name="T4" fmla="*/ 174 w 203"/>
                  <a:gd name="T5" fmla="*/ 463 h 642"/>
                  <a:gd name="T6" fmla="*/ 164 w 203"/>
                  <a:gd name="T7" fmla="*/ 372 h 642"/>
                  <a:gd name="T8" fmla="*/ 153 w 203"/>
                  <a:gd name="T9" fmla="*/ 291 h 642"/>
                  <a:gd name="T10" fmla="*/ 137 w 203"/>
                  <a:gd name="T11" fmla="*/ 212 h 642"/>
                  <a:gd name="T12" fmla="*/ 117 w 203"/>
                  <a:gd name="T13" fmla="*/ 142 h 642"/>
                  <a:gd name="T14" fmla="*/ 93 w 203"/>
                  <a:gd name="T15" fmla="*/ 85 h 642"/>
                  <a:gd name="T16" fmla="*/ 67 w 203"/>
                  <a:gd name="T17" fmla="*/ 43 h 642"/>
                  <a:gd name="T18" fmla="*/ 37 w 203"/>
                  <a:gd name="T19" fmla="*/ 12 h 642"/>
                  <a:gd name="T20" fmla="*/ 2 w 203"/>
                  <a:gd name="T21" fmla="*/ 3 h 642"/>
                  <a:gd name="T22" fmla="*/ 0 w 203"/>
                  <a:gd name="T23" fmla="*/ 0 h 642"/>
                  <a:gd name="T24" fmla="*/ 34 w 203"/>
                  <a:gd name="T25" fmla="*/ 6 h 642"/>
                  <a:gd name="T26" fmla="*/ 66 w 203"/>
                  <a:gd name="T27" fmla="*/ 31 h 642"/>
                  <a:gd name="T28" fmla="*/ 93 w 203"/>
                  <a:gd name="T29" fmla="*/ 73 h 642"/>
                  <a:gd name="T30" fmla="*/ 120 w 203"/>
                  <a:gd name="T31" fmla="*/ 130 h 642"/>
                  <a:gd name="T32" fmla="*/ 142 w 203"/>
                  <a:gd name="T33" fmla="*/ 200 h 642"/>
                  <a:gd name="T34" fmla="*/ 161 w 203"/>
                  <a:gd name="T35" fmla="*/ 279 h 642"/>
                  <a:gd name="T36" fmla="*/ 176 w 203"/>
                  <a:gd name="T37" fmla="*/ 366 h 642"/>
                  <a:gd name="T38" fmla="*/ 188 w 203"/>
                  <a:gd name="T39" fmla="*/ 457 h 642"/>
                  <a:gd name="T40" fmla="*/ 197 w 203"/>
                  <a:gd name="T41" fmla="*/ 548 h 642"/>
                  <a:gd name="T42" fmla="*/ 203 w 203"/>
                  <a:gd name="T43" fmla="*/ 635 h 642"/>
                  <a:gd name="T44" fmla="*/ 180 w 203"/>
                  <a:gd name="T45" fmla="*/ 642 h 642"/>
                  <a:gd name="T46" fmla="*/ 180 w 203"/>
                  <a:gd name="T47" fmla="*/ 642 h 642"/>
                  <a:gd name="T48" fmla="*/ 180 w 203"/>
                  <a:gd name="T49" fmla="*/ 638 h 64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3"/>
                  <a:gd name="T76" fmla="*/ 0 h 642"/>
                  <a:gd name="T77" fmla="*/ 203 w 203"/>
                  <a:gd name="T78" fmla="*/ 642 h 64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3" h="642">
                    <a:moveTo>
                      <a:pt x="180" y="638"/>
                    </a:moveTo>
                    <a:lnTo>
                      <a:pt x="179" y="551"/>
                    </a:lnTo>
                    <a:lnTo>
                      <a:pt x="174" y="463"/>
                    </a:lnTo>
                    <a:lnTo>
                      <a:pt x="164" y="372"/>
                    </a:lnTo>
                    <a:lnTo>
                      <a:pt x="153" y="291"/>
                    </a:lnTo>
                    <a:lnTo>
                      <a:pt x="137" y="212"/>
                    </a:lnTo>
                    <a:lnTo>
                      <a:pt x="117" y="142"/>
                    </a:lnTo>
                    <a:lnTo>
                      <a:pt x="93" y="85"/>
                    </a:lnTo>
                    <a:lnTo>
                      <a:pt x="67" y="43"/>
                    </a:lnTo>
                    <a:lnTo>
                      <a:pt x="37" y="12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6"/>
                    </a:lnTo>
                    <a:lnTo>
                      <a:pt x="66" y="31"/>
                    </a:lnTo>
                    <a:lnTo>
                      <a:pt x="93" y="73"/>
                    </a:lnTo>
                    <a:lnTo>
                      <a:pt x="120" y="130"/>
                    </a:lnTo>
                    <a:lnTo>
                      <a:pt x="142" y="200"/>
                    </a:lnTo>
                    <a:lnTo>
                      <a:pt x="161" y="279"/>
                    </a:lnTo>
                    <a:lnTo>
                      <a:pt x="176" y="366"/>
                    </a:lnTo>
                    <a:lnTo>
                      <a:pt x="188" y="457"/>
                    </a:lnTo>
                    <a:lnTo>
                      <a:pt x="197" y="548"/>
                    </a:lnTo>
                    <a:lnTo>
                      <a:pt x="203" y="635"/>
                    </a:lnTo>
                    <a:lnTo>
                      <a:pt x="180" y="642"/>
                    </a:lnTo>
                    <a:lnTo>
                      <a:pt x="180" y="63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22" name="Freeform 72">
                <a:extLst>
                  <a:ext uri="{FF2B5EF4-FFF2-40B4-BE49-F238E27FC236}">
                    <a16:creationId xmlns:a16="http://schemas.microsoft.com/office/drawing/2014/main" id="{84A6ECB5-3A27-199E-5EE0-A30473E13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" y="3373"/>
                <a:ext cx="203" cy="642"/>
              </a:xfrm>
              <a:custGeom>
                <a:avLst/>
                <a:gdLst>
                  <a:gd name="T0" fmla="*/ 180 w 203"/>
                  <a:gd name="T1" fmla="*/ 638 h 642"/>
                  <a:gd name="T2" fmla="*/ 179 w 203"/>
                  <a:gd name="T3" fmla="*/ 551 h 642"/>
                  <a:gd name="T4" fmla="*/ 174 w 203"/>
                  <a:gd name="T5" fmla="*/ 463 h 642"/>
                  <a:gd name="T6" fmla="*/ 164 w 203"/>
                  <a:gd name="T7" fmla="*/ 372 h 642"/>
                  <a:gd name="T8" fmla="*/ 153 w 203"/>
                  <a:gd name="T9" fmla="*/ 291 h 642"/>
                  <a:gd name="T10" fmla="*/ 137 w 203"/>
                  <a:gd name="T11" fmla="*/ 212 h 642"/>
                  <a:gd name="T12" fmla="*/ 117 w 203"/>
                  <a:gd name="T13" fmla="*/ 142 h 642"/>
                  <a:gd name="T14" fmla="*/ 93 w 203"/>
                  <a:gd name="T15" fmla="*/ 85 h 642"/>
                  <a:gd name="T16" fmla="*/ 67 w 203"/>
                  <a:gd name="T17" fmla="*/ 43 h 642"/>
                  <a:gd name="T18" fmla="*/ 37 w 203"/>
                  <a:gd name="T19" fmla="*/ 12 h 642"/>
                  <a:gd name="T20" fmla="*/ 2 w 203"/>
                  <a:gd name="T21" fmla="*/ 3 h 642"/>
                  <a:gd name="T22" fmla="*/ 0 w 203"/>
                  <a:gd name="T23" fmla="*/ 0 h 642"/>
                  <a:gd name="T24" fmla="*/ 34 w 203"/>
                  <a:gd name="T25" fmla="*/ 6 h 642"/>
                  <a:gd name="T26" fmla="*/ 66 w 203"/>
                  <a:gd name="T27" fmla="*/ 31 h 642"/>
                  <a:gd name="T28" fmla="*/ 93 w 203"/>
                  <a:gd name="T29" fmla="*/ 73 h 642"/>
                  <a:gd name="T30" fmla="*/ 120 w 203"/>
                  <a:gd name="T31" fmla="*/ 130 h 642"/>
                  <a:gd name="T32" fmla="*/ 142 w 203"/>
                  <a:gd name="T33" fmla="*/ 200 h 642"/>
                  <a:gd name="T34" fmla="*/ 161 w 203"/>
                  <a:gd name="T35" fmla="*/ 279 h 642"/>
                  <a:gd name="T36" fmla="*/ 176 w 203"/>
                  <a:gd name="T37" fmla="*/ 366 h 642"/>
                  <a:gd name="T38" fmla="*/ 188 w 203"/>
                  <a:gd name="T39" fmla="*/ 457 h 642"/>
                  <a:gd name="T40" fmla="*/ 197 w 203"/>
                  <a:gd name="T41" fmla="*/ 548 h 642"/>
                  <a:gd name="T42" fmla="*/ 203 w 203"/>
                  <a:gd name="T43" fmla="*/ 635 h 642"/>
                  <a:gd name="T44" fmla="*/ 180 w 203"/>
                  <a:gd name="T45" fmla="*/ 642 h 642"/>
                  <a:gd name="T46" fmla="*/ 180 w 203"/>
                  <a:gd name="T47" fmla="*/ 642 h 6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42"/>
                  <a:gd name="T74" fmla="*/ 203 w 203"/>
                  <a:gd name="T75" fmla="*/ 642 h 6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42">
                    <a:moveTo>
                      <a:pt x="180" y="638"/>
                    </a:moveTo>
                    <a:lnTo>
                      <a:pt x="179" y="551"/>
                    </a:lnTo>
                    <a:lnTo>
                      <a:pt x="174" y="463"/>
                    </a:lnTo>
                    <a:lnTo>
                      <a:pt x="164" y="372"/>
                    </a:lnTo>
                    <a:lnTo>
                      <a:pt x="153" y="291"/>
                    </a:lnTo>
                    <a:lnTo>
                      <a:pt x="137" y="212"/>
                    </a:lnTo>
                    <a:lnTo>
                      <a:pt x="117" y="142"/>
                    </a:lnTo>
                    <a:lnTo>
                      <a:pt x="93" y="85"/>
                    </a:lnTo>
                    <a:lnTo>
                      <a:pt x="67" y="43"/>
                    </a:lnTo>
                    <a:lnTo>
                      <a:pt x="37" y="12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6"/>
                    </a:lnTo>
                    <a:lnTo>
                      <a:pt x="66" y="31"/>
                    </a:lnTo>
                    <a:lnTo>
                      <a:pt x="93" y="73"/>
                    </a:lnTo>
                    <a:lnTo>
                      <a:pt x="120" y="130"/>
                    </a:lnTo>
                    <a:lnTo>
                      <a:pt x="142" y="200"/>
                    </a:lnTo>
                    <a:lnTo>
                      <a:pt x="161" y="279"/>
                    </a:lnTo>
                    <a:lnTo>
                      <a:pt x="176" y="366"/>
                    </a:lnTo>
                    <a:lnTo>
                      <a:pt x="188" y="457"/>
                    </a:lnTo>
                    <a:lnTo>
                      <a:pt x="197" y="548"/>
                    </a:lnTo>
                    <a:lnTo>
                      <a:pt x="203" y="635"/>
                    </a:lnTo>
                    <a:lnTo>
                      <a:pt x="180" y="642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23" name="Freeform 73">
                <a:extLst>
                  <a:ext uri="{FF2B5EF4-FFF2-40B4-BE49-F238E27FC236}">
                    <a16:creationId xmlns:a16="http://schemas.microsoft.com/office/drawing/2014/main" id="{DDD961F6-802F-77F4-905F-C23F5E248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" y="3295"/>
                <a:ext cx="122" cy="662"/>
              </a:xfrm>
              <a:custGeom>
                <a:avLst/>
                <a:gdLst>
                  <a:gd name="T0" fmla="*/ 122 w 122"/>
                  <a:gd name="T1" fmla="*/ 656 h 662"/>
                  <a:gd name="T2" fmla="*/ 122 w 122"/>
                  <a:gd name="T3" fmla="*/ 659 h 662"/>
                  <a:gd name="T4" fmla="*/ 120 w 122"/>
                  <a:gd name="T5" fmla="*/ 605 h 662"/>
                  <a:gd name="T6" fmla="*/ 116 w 122"/>
                  <a:gd name="T7" fmla="*/ 550 h 662"/>
                  <a:gd name="T8" fmla="*/ 110 w 122"/>
                  <a:gd name="T9" fmla="*/ 499 h 662"/>
                  <a:gd name="T10" fmla="*/ 104 w 122"/>
                  <a:gd name="T11" fmla="*/ 447 h 662"/>
                  <a:gd name="T12" fmla="*/ 98 w 122"/>
                  <a:gd name="T13" fmla="*/ 402 h 662"/>
                  <a:gd name="T14" fmla="*/ 92 w 122"/>
                  <a:gd name="T15" fmla="*/ 360 h 662"/>
                  <a:gd name="T16" fmla="*/ 87 w 122"/>
                  <a:gd name="T17" fmla="*/ 326 h 662"/>
                  <a:gd name="T18" fmla="*/ 83 w 122"/>
                  <a:gd name="T19" fmla="*/ 299 h 662"/>
                  <a:gd name="T20" fmla="*/ 80 w 122"/>
                  <a:gd name="T21" fmla="*/ 281 h 662"/>
                  <a:gd name="T22" fmla="*/ 79 w 122"/>
                  <a:gd name="T23" fmla="*/ 275 h 662"/>
                  <a:gd name="T24" fmla="*/ 71 w 122"/>
                  <a:gd name="T25" fmla="*/ 239 h 662"/>
                  <a:gd name="T26" fmla="*/ 60 w 122"/>
                  <a:gd name="T27" fmla="*/ 202 h 662"/>
                  <a:gd name="T28" fmla="*/ 51 w 122"/>
                  <a:gd name="T29" fmla="*/ 163 h 662"/>
                  <a:gd name="T30" fmla="*/ 40 w 122"/>
                  <a:gd name="T31" fmla="*/ 127 h 662"/>
                  <a:gd name="T32" fmla="*/ 30 w 122"/>
                  <a:gd name="T33" fmla="*/ 93 h 662"/>
                  <a:gd name="T34" fmla="*/ 21 w 122"/>
                  <a:gd name="T35" fmla="*/ 63 h 662"/>
                  <a:gd name="T36" fmla="*/ 13 w 122"/>
                  <a:gd name="T37" fmla="*/ 36 h 662"/>
                  <a:gd name="T38" fmla="*/ 6 w 122"/>
                  <a:gd name="T39" fmla="*/ 15 h 662"/>
                  <a:gd name="T40" fmla="*/ 2 w 122"/>
                  <a:gd name="T41" fmla="*/ 3 h 662"/>
                  <a:gd name="T42" fmla="*/ 0 w 122"/>
                  <a:gd name="T43" fmla="*/ 0 h 662"/>
                  <a:gd name="T44" fmla="*/ 22 w 122"/>
                  <a:gd name="T45" fmla="*/ 69 h 662"/>
                  <a:gd name="T46" fmla="*/ 39 w 122"/>
                  <a:gd name="T47" fmla="*/ 133 h 662"/>
                  <a:gd name="T48" fmla="*/ 54 w 122"/>
                  <a:gd name="T49" fmla="*/ 190 h 662"/>
                  <a:gd name="T50" fmla="*/ 65 w 122"/>
                  <a:gd name="T51" fmla="*/ 242 h 662"/>
                  <a:gd name="T52" fmla="*/ 73 w 122"/>
                  <a:gd name="T53" fmla="*/ 287 h 662"/>
                  <a:gd name="T54" fmla="*/ 80 w 122"/>
                  <a:gd name="T55" fmla="*/ 326 h 662"/>
                  <a:gd name="T56" fmla="*/ 84 w 122"/>
                  <a:gd name="T57" fmla="*/ 357 h 662"/>
                  <a:gd name="T58" fmla="*/ 85 w 122"/>
                  <a:gd name="T59" fmla="*/ 378 h 662"/>
                  <a:gd name="T60" fmla="*/ 87 w 122"/>
                  <a:gd name="T61" fmla="*/ 393 h 662"/>
                  <a:gd name="T62" fmla="*/ 87 w 122"/>
                  <a:gd name="T63" fmla="*/ 399 h 662"/>
                  <a:gd name="T64" fmla="*/ 92 w 122"/>
                  <a:gd name="T65" fmla="*/ 447 h 662"/>
                  <a:gd name="T66" fmla="*/ 95 w 122"/>
                  <a:gd name="T67" fmla="*/ 496 h 662"/>
                  <a:gd name="T68" fmla="*/ 97 w 122"/>
                  <a:gd name="T69" fmla="*/ 535 h 662"/>
                  <a:gd name="T70" fmla="*/ 98 w 122"/>
                  <a:gd name="T71" fmla="*/ 568 h 662"/>
                  <a:gd name="T72" fmla="*/ 100 w 122"/>
                  <a:gd name="T73" fmla="*/ 599 h 662"/>
                  <a:gd name="T74" fmla="*/ 100 w 122"/>
                  <a:gd name="T75" fmla="*/ 620 h 662"/>
                  <a:gd name="T76" fmla="*/ 100 w 122"/>
                  <a:gd name="T77" fmla="*/ 638 h 662"/>
                  <a:gd name="T78" fmla="*/ 98 w 122"/>
                  <a:gd name="T79" fmla="*/ 653 h 662"/>
                  <a:gd name="T80" fmla="*/ 98 w 122"/>
                  <a:gd name="T81" fmla="*/ 659 h 662"/>
                  <a:gd name="T82" fmla="*/ 98 w 122"/>
                  <a:gd name="T83" fmla="*/ 662 h 662"/>
                  <a:gd name="T84" fmla="*/ 122 w 122"/>
                  <a:gd name="T85" fmla="*/ 659 h 662"/>
                  <a:gd name="T86" fmla="*/ 122 w 122"/>
                  <a:gd name="T87" fmla="*/ 659 h 662"/>
                  <a:gd name="T88" fmla="*/ 122 w 122"/>
                  <a:gd name="T89" fmla="*/ 656 h 66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22"/>
                  <a:gd name="T136" fmla="*/ 0 h 662"/>
                  <a:gd name="T137" fmla="*/ 122 w 122"/>
                  <a:gd name="T138" fmla="*/ 662 h 66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22" h="662">
                    <a:moveTo>
                      <a:pt x="122" y="656"/>
                    </a:moveTo>
                    <a:lnTo>
                      <a:pt x="122" y="659"/>
                    </a:lnTo>
                    <a:lnTo>
                      <a:pt x="120" y="605"/>
                    </a:lnTo>
                    <a:lnTo>
                      <a:pt x="116" y="550"/>
                    </a:lnTo>
                    <a:lnTo>
                      <a:pt x="110" y="499"/>
                    </a:lnTo>
                    <a:lnTo>
                      <a:pt x="104" y="447"/>
                    </a:lnTo>
                    <a:lnTo>
                      <a:pt x="98" y="402"/>
                    </a:lnTo>
                    <a:lnTo>
                      <a:pt x="92" y="360"/>
                    </a:lnTo>
                    <a:lnTo>
                      <a:pt x="87" y="326"/>
                    </a:lnTo>
                    <a:lnTo>
                      <a:pt x="83" y="299"/>
                    </a:lnTo>
                    <a:lnTo>
                      <a:pt x="80" y="281"/>
                    </a:lnTo>
                    <a:lnTo>
                      <a:pt x="79" y="275"/>
                    </a:lnTo>
                    <a:lnTo>
                      <a:pt x="71" y="239"/>
                    </a:lnTo>
                    <a:lnTo>
                      <a:pt x="60" y="202"/>
                    </a:lnTo>
                    <a:lnTo>
                      <a:pt x="51" y="163"/>
                    </a:lnTo>
                    <a:lnTo>
                      <a:pt x="40" y="127"/>
                    </a:lnTo>
                    <a:lnTo>
                      <a:pt x="30" y="93"/>
                    </a:lnTo>
                    <a:lnTo>
                      <a:pt x="21" y="63"/>
                    </a:lnTo>
                    <a:lnTo>
                      <a:pt x="13" y="36"/>
                    </a:lnTo>
                    <a:lnTo>
                      <a:pt x="6" y="1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2" y="69"/>
                    </a:lnTo>
                    <a:lnTo>
                      <a:pt x="39" y="133"/>
                    </a:lnTo>
                    <a:lnTo>
                      <a:pt x="54" y="190"/>
                    </a:lnTo>
                    <a:lnTo>
                      <a:pt x="65" y="242"/>
                    </a:lnTo>
                    <a:lnTo>
                      <a:pt x="73" y="287"/>
                    </a:lnTo>
                    <a:lnTo>
                      <a:pt x="80" y="326"/>
                    </a:lnTo>
                    <a:lnTo>
                      <a:pt x="84" y="357"/>
                    </a:lnTo>
                    <a:lnTo>
                      <a:pt x="85" y="378"/>
                    </a:lnTo>
                    <a:lnTo>
                      <a:pt x="87" y="393"/>
                    </a:lnTo>
                    <a:lnTo>
                      <a:pt x="87" y="399"/>
                    </a:lnTo>
                    <a:lnTo>
                      <a:pt x="92" y="447"/>
                    </a:lnTo>
                    <a:lnTo>
                      <a:pt x="95" y="496"/>
                    </a:lnTo>
                    <a:lnTo>
                      <a:pt x="97" y="535"/>
                    </a:lnTo>
                    <a:lnTo>
                      <a:pt x="98" y="568"/>
                    </a:lnTo>
                    <a:lnTo>
                      <a:pt x="100" y="599"/>
                    </a:lnTo>
                    <a:lnTo>
                      <a:pt x="100" y="620"/>
                    </a:lnTo>
                    <a:lnTo>
                      <a:pt x="100" y="638"/>
                    </a:lnTo>
                    <a:lnTo>
                      <a:pt x="98" y="653"/>
                    </a:lnTo>
                    <a:lnTo>
                      <a:pt x="98" y="659"/>
                    </a:lnTo>
                    <a:lnTo>
                      <a:pt x="98" y="662"/>
                    </a:lnTo>
                    <a:lnTo>
                      <a:pt x="122" y="659"/>
                    </a:lnTo>
                    <a:lnTo>
                      <a:pt x="122" y="656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24" name="Freeform 74">
                <a:extLst>
                  <a:ext uri="{FF2B5EF4-FFF2-40B4-BE49-F238E27FC236}">
                    <a16:creationId xmlns:a16="http://schemas.microsoft.com/office/drawing/2014/main" id="{D1610CBB-DAC2-3CE4-4196-0C4F283B5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" y="3295"/>
                <a:ext cx="122" cy="662"/>
              </a:xfrm>
              <a:custGeom>
                <a:avLst/>
                <a:gdLst>
                  <a:gd name="T0" fmla="*/ 122 w 122"/>
                  <a:gd name="T1" fmla="*/ 656 h 662"/>
                  <a:gd name="T2" fmla="*/ 122 w 122"/>
                  <a:gd name="T3" fmla="*/ 659 h 662"/>
                  <a:gd name="T4" fmla="*/ 120 w 122"/>
                  <a:gd name="T5" fmla="*/ 605 h 662"/>
                  <a:gd name="T6" fmla="*/ 116 w 122"/>
                  <a:gd name="T7" fmla="*/ 550 h 662"/>
                  <a:gd name="T8" fmla="*/ 110 w 122"/>
                  <a:gd name="T9" fmla="*/ 499 h 662"/>
                  <a:gd name="T10" fmla="*/ 104 w 122"/>
                  <a:gd name="T11" fmla="*/ 447 h 662"/>
                  <a:gd name="T12" fmla="*/ 98 w 122"/>
                  <a:gd name="T13" fmla="*/ 402 h 662"/>
                  <a:gd name="T14" fmla="*/ 92 w 122"/>
                  <a:gd name="T15" fmla="*/ 360 h 662"/>
                  <a:gd name="T16" fmla="*/ 87 w 122"/>
                  <a:gd name="T17" fmla="*/ 326 h 662"/>
                  <a:gd name="T18" fmla="*/ 83 w 122"/>
                  <a:gd name="T19" fmla="*/ 299 h 662"/>
                  <a:gd name="T20" fmla="*/ 80 w 122"/>
                  <a:gd name="T21" fmla="*/ 281 h 662"/>
                  <a:gd name="T22" fmla="*/ 79 w 122"/>
                  <a:gd name="T23" fmla="*/ 275 h 662"/>
                  <a:gd name="T24" fmla="*/ 71 w 122"/>
                  <a:gd name="T25" fmla="*/ 239 h 662"/>
                  <a:gd name="T26" fmla="*/ 60 w 122"/>
                  <a:gd name="T27" fmla="*/ 202 h 662"/>
                  <a:gd name="T28" fmla="*/ 51 w 122"/>
                  <a:gd name="T29" fmla="*/ 163 h 662"/>
                  <a:gd name="T30" fmla="*/ 40 w 122"/>
                  <a:gd name="T31" fmla="*/ 127 h 662"/>
                  <a:gd name="T32" fmla="*/ 30 w 122"/>
                  <a:gd name="T33" fmla="*/ 93 h 662"/>
                  <a:gd name="T34" fmla="*/ 21 w 122"/>
                  <a:gd name="T35" fmla="*/ 63 h 662"/>
                  <a:gd name="T36" fmla="*/ 13 w 122"/>
                  <a:gd name="T37" fmla="*/ 36 h 662"/>
                  <a:gd name="T38" fmla="*/ 6 w 122"/>
                  <a:gd name="T39" fmla="*/ 15 h 662"/>
                  <a:gd name="T40" fmla="*/ 2 w 122"/>
                  <a:gd name="T41" fmla="*/ 3 h 662"/>
                  <a:gd name="T42" fmla="*/ 0 w 122"/>
                  <a:gd name="T43" fmla="*/ 0 h 662"/>
                  <a:gd name="T44" fmla="*/ 22 w 122"/>
                  <a:gd name="T45" fmla="*/ 69 h 662"/>
                  <a:gd name="T46" fmla="*/ 39 w 122"/>
                  <a:gd name="T47" fmla="*/ 133 h 662"/>
                  <a:gd name="T48" fmla="*/ 54 w 122"/>
                  <a:gd name="T49" fmla="*/ 190 h 662"/>
                  <a:gd name="T50" fmla="*/ 65 w 122"/>
                  <a:gd name="T51" fmla="*/ 242 h 662"/>
                  <a:gd name="T52" fmla="*/ 73 w 122"/>
                  <a:gd name="T53" fmla="*/ 287 h 662"/>
                  <a:gd name="T54" fmla="*/ 80 w 122"/>
                  <a:gd name="T55" fmla="*/ 326 h 662"/>
                  <a:gd name="T56" fmla="*/ 84 w 122"/>
                  <a:gd name="T57" fmla="*/ 357 h 662"/>
                  <a:gd name="T58" fmla="*/ 85 w 122"/>
                  <a:gd name="T59" fmla="*/ 378 h 662"/>
                  <a:gd name="T60" fmla="*/ 87 w 122"/>
                  <a:gd name="T61" fmla="*/ 393 h 662"/>
                  <a:gd name="T62" fmla="*/ 87 w 122"/>
                  <a:gd name="T63" fmla="*/ 399 h 662"/>
                  <a:gd name="T64" fmla="*/ 92 w 122"/>
                  <a:gd name="T65" fmla="*/ 447 h 662"/>
                  <a:gd name="T66" fmla="*/ 95 w 122"/>
                  <a:gd name="T67" fmla="*/ 496 h 662"/>
                  <a:gd name="T68" fmla="*/ 97 w 122"/>
                  <a:gd name="T69" fmla="*/ 535 h 662"/>
                  <a:gd name="T70" fmla="*/ 98 w 122"/>
                  <a:gd name="T71" fmla="*/ 568 h 662"/>
                  <a:gd name="T72" fmla="*/ 100 w 122"/>
                  <a:gd name="T73" fmla="*/ 599 h 662"/>
                  <a:gd name="T74" fmla="*/ 100 w 122"/>
                  <a:gd name="T75" fmla="*/ 620 h 662"/>
                  <a:gd name="T76" fmla="*/ 100 w 122"/>
                  <a:gd name="T77" fmla="*/ 638 h 662"/>
                  <a:gd name="T78" fmla="*/ 98 w 122"/>
                  <a:gd name="T79" fmla="*/ 653 h 662"/>
                  <a:gd name="T80" fmla="*/ 98 w 122"/>
                  <a:gd name="T81" fmla="*/ 659 h 662"/>
                  <a:gd name="T82" fmla="*/ 98 w 122"/>
                  <a:gd name="T83" fmla="*/ 662 h 662"/>
                  <a:gd name="T84" fmla="*/ 122 w 122"/>
                  <a:gd name="T85" fmla="*/ 659 h 662"/>
                  <a:gd name="T86" fmla="*/ 122 w 122"/>
                  <a:gd name="T87" fmla="*/ 659 h 6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2"/>
                  <a:gd name="T133" fmla="*/ 0 h 662"/>
                  <a:gd name="T134" fmla="*/ 122 w 122"/>
                  <a:gd name="T135" fmla="*/ 662 h 66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2" h="662">
                    <a:moveTo>
                      <a:pt x="122" y="656"/>
                    </a:moveTo>
                    <a:lnTo>
                      <a:pt x="122" y="659"/>
                    </a:lnTo>
                    <a:lnTo>
                      <a:pt x="120" y="605"/>
                    </a:lnTo>
                    <a:lnTo>
                      <a:pt x="116" y="550"/>
                    </a:lnTo>
                    <a:lnTo>
                      <a:pt x="110" y="499"/>
                    </a:lnTo>
                    <a:lnTo>
                      <a:pt x="104" y="447"/>
                    </a:lnTo>
                    <a:lnTo>
                      <a:pt x="98" y="402"/>
                    </a:lnTo>
                    <a:lnTo>
                      <a:pt x="92" y="360"/>
                    </a:lnTo>
                    <a:lnTo>
                      <a:pt x="87" y="326"/>
                    </a:lnTo>
                    <a:lnTo>
                      <a:pt x="83" y="299"/>
                    </a:lnTo>
                    <a:lnTo>
                      <a:pt x="80" y="281"/>
                    </a:lnTo>
                    <a:lnTo>
                      <a:pt x="79" y="275"/>
                    </a:lnTo>
                    <a:lnTo>
                      <a:pt x="71" y="239"/>
                    </a:lnTo>
                    <a:lnTo>
                      <a:pt x="60" y="202"/>
                    </a:lnTo>
                    <a:lnTo>
                      <a:pt x="51" y="163"/>
                    </a:lnTo>
                    <a:lnTo>
                      <a:pt x="40" y="127"/>
                    </a:lnTo>
                    <a:lnTo>
                      <a:pt x="30" y="93"/>
                    </a:lnTo>
                    <a:lnTo>
                      <a:pt x="21" y="63"/>
                    </a:lnTo>
                    <a:lnTo>
                      <a:pt x="13" y="36"/>
                    </a:lnTo>
                    <a:lnTo>
                      <a:pt x="6" y="1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22" y="69"/>
                    </a:lnTo>
                    <a:lnTo>
                      <a:pt x="39" y="133"/>
                    </a:lnTo>
                    <a:lnTo>
                      <a:pt x="54" y="190"/>
                    </a:lnTo>
                    <a:lnTo>
                      <a:pt x="65" y="242"/>
                    </a:lnTo>
                    <a:lnTo>
                      <a:pt x="73" y="287"/>
                    </a:lnTo>
                    <a:lnTo>
                      <a:pt x="80" y="326"/>
                    </a:lnTo>
                    <a:lnTo>
                      <a:pt x="84" y="357"/>
                    </a:lnTo>
                    <a:lnTo>
                      <a:pt x="85" y="378"/>
                    </a:lnTo>
                    <a:lnTo>
                      <a:pt x="87" y="393"/>
                    </a:lnTo>
                    <a:lnTo>
                      <a:pt x="87" y="399"/>
                    </a:lnTo>
                    <a:lnTo>
                      <a:pt x="92" y="447"/>
                    </a:lnTo>
                    <a:lnTo>
                      <a:pt x="95" y="496"/>
                    </a:lnTo>
                    <a:lnTo>
                      <a:pt x="97" y="535"/>
                    </a:lnTo>
                    <a:lnTo>
                      <a:pt x="98" y="568"/>
                    </a:lnTo>
                    <a:lnTo>
                      <a:pt x="100" y="599"/>
                    </a:lnTo>
                    <a:lnTo>
                      <a:pt x="100" y="620"/>
                    </a:lnTo>
                    <a:lnTo>
                      <a:pt x="100" y="638"/>
                    </a:lnTo>
                    <a:lnTo>
                      <a:pt x="98" y="653"/>
                    </a:lnTo>
                    <a:lnTo>
                      <a:pt x="98" y="659"/>
                    </a:lnTo>
                    <a:lnTo>
                      <a:pt x="98" y="662"/>
                    </a:lnTo>
                    <a:lnTo>
                      <a:pt x="122" y="659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25" name="Freeform 75">
                <a:extLst>
                  <a:ext uri="{FF2B5EF4-FFF2-40B4-BE49-F238E27FC236}">
                    <a16:creationId xmlns:a16="http://schemas.microsoft.com/office/drawing/2014/main" id="{2CDC5EFE-6B07-8EEC-3F42-F48D0CEE0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" y="3388"/>
                <a:ext cx="203" cy="639"/>
              </a:xfrm>
              <a:custGeom>
                <a:avLst/>
                <a:gdLst>
                  <a:gd name="T0" fmla="*/ 181 w 203"/>
                  <a:gd name="T1" fmla="*/ 639 h 639"/>
                  <a:gd name="T2" fmla="*/ 179 w 203"/>
                  <a:gd name="T3" fmla="*/ 551 h 639"/>
                  <a:gd name="T4" fmla="*/ 174 w 203"/>
                  <a:gd name="T5" fmla="*/ 460 h 639"/>
                  <a:gd name="T6" fmla="*/ 166 w 203"/>
                  <a:gd name="T7" fmla="*/ 372 h 639"/>
                  <a:gd name="T8" fmla="*/ 153 w 203"/>
                  <a:gd name="T9" fmla="*/ 288 h 639"/>
                  <a:gd name="T10" fmla="*/ 137 w 203"/>
                  <a:gd name="T11" fmla="*/ 209 h 639"/>
                  <a:gd name="T12" fmla="*/ 117 w 203"/>
                  <a:gd name="T13" fmla="*/ 140 h 639"/>
                  <a:gd name="T14" fmla="*/ 95 w 203"/>
                  <a:gd name="T15" fmla="*/ 82 h 639"/>
                  <a:gd name="T16" fmla="*/ 67 w 203"/>
                  <a:gd name="T17" fmla="*/ 40 h 639"/>
                  <a:gd name="T18" fmla="*/ 37 w 203"/>
                  <a:gd name="T19" fmla="*/ 13 h 639"/>
                  <a:gd name="T20" fmla="*/ 3 w 203"/>
                  <a:gd name="T21" fmla="*/ 0 h 639"/>
                  <a:gd name="T22" fmla="*/ 0 w 203"/>
                  <a:gd name="T23" fmla="*/ 0 h 639"/>
                  <a:gd name="T24" fmla="*/ 34 w 203"/>
                  <a:gd name="T25" fmla="*/ 3 h 639"/>
                  <a:gd name="T26" fmla="*/ 66 w 203"/>
                  <a:gd name="T27" fmla="*/ 28 h 639"/>
                  <a:gd name="T28" fmla="*/ 95 w 203"/>
                  <a:gd name="T29" fmla="*/ 70 h 639"/>
                  <a:gd name="T30" fmla="*/ 120 w 203"/>
                  <a:gd name="T31" fmla="*/ 127 h 639"/>
                  <a:gd name="T32" fmla="*/ 143 w 203"/>
                  <a:gd name="T33" fmla="*/ 197 h 639"/>
                  <a:gd name="T34" fmla="*/ 161 w 203"/>
                  <a:gd name="T35" fmla="*/ 279 h 639"/>
                  <a:gd name="T36" fmla="*/ 177 w 203"/>
                  <a:gd name="T37" fmla="*/ 363 h 639"/>
                  <a:gd name="T38" fmla="*/ 189 w 203"/>
                  <a:gd name="T39" fmla="*/ 454 h 639"/>
                  <a:gd name="T40" fmla="*/ 198 w 203"/>
                  <a:gd name="T41" fmla="*/ 545 h 639"/>
                  <a:gd name="T42" fmla="*/ 203 w 203"/>
                  <a:gd name="T43" fmla="*/ 636 h 639"/>
                  <a:gd name="T44" fmla="*/ 182 w 203"/>
                  <a:gd name="T45" fmla="*/ 639 h 639"/>
                  <a:gd name="T46" fmla="*/ 182 w 203"/>
                  <a:gd name="T47" fmla="*/ 639 h 639"/>
                  <a:gd name="T48" fmla="*/ 181 w 203"/>
                  <a:gd name="T49" fmla="*/ 639 h 63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3"/>
                  <a:gd name="T76" fmla="*/ 0 h 639"/>
                  <a:gd name="T77" fmla="*/ 203 w 203"/>
                  <a:gd name="T78" fmla="*/ 639 h 63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3" h="639">
                    <a:moveTo>
                      <a:pt x="181" y="639"/>
                    </a:moveTo>
                    <a:lnTo>
                      <a:pt x="179" y="551"/>
                    </a:lnTo>
                    <a:lnTo>
                      <a:pt x="174" y="460"/>
                    </a:lnTo>
                    <a:lnTo>
                      <a:pt x="166" y="372"/>
                    </a:lnTo>
                    <a:lnTo>
                      <a:pt x="153" y="288"/>
                    </a:lnTo>
                    <a:lnTo>
                      <a:pt x="137" y="209"/>
                    </a:lnTo>
                    <a:lnTo>
                      <a:pt x="117" y="140"/>
                    </a:lnTo>
                    <a:lnTo>
                      <a:pt x="95" y="82"/>
                    </a:lnTo>
                    <a:lnTo>
                      <a:pt x="67" y="40"/>
                    </a:lnTo>
                    <a:lnTo>
                      <a:pt x="37" y="1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4" y="3"/>
                    </a:lnTo>
                    <a:lnTo>
                      <a:pt x="66" y="28"/>
                    </a:lnTo>
                    <a:lnTo>
                      <a:pt x="95" y="70"/>
                    </a:lnTo>
                    <a:lnTo>
                      <a:pt x="120" y="127"/>
                    </a:lnTo>
                    <a:lnTo>
                      <a:pt x="143" y="197"/>
                    </a:lnTo>
                    <a:lnTo>
                      <a:pt x="161" y="279"/>
                    </a:lnTo>
                    <a:lnTo>
                      <a:pt x="177" y="363"/>
                    </a:lnTo>
                    <a:lnTo>
                      <a:pt x="189" y="454"/>
                    </a:lnTo>
                    <a:lnTo>
                      <a:pt x="198" y="545"/>
                    </a:lnTo>
                    <a:lnTo>
                      <a:pt x="203" y="636"/>
                    </a:lnTo>
                    <a:lnTo>
                      <a:pt x="182" y="639"/>
                    </a:lnTo>
                    <a:lnTo>
                      <a:pt x="181" y="639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26" name="Freeform 76">
                <a:extLst>
                  <a:ext uri="{FF2B5EF4-FFF2-40B4-BE49-F238E27FC236}">
                    <a16:creationId xmlns:a16="http://schemas.microsoft.com/office/drawing/2014/main" id="{D4F04C86-2A3F-37EA-92B5-F3E1AE19A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" y="3388"/>
                <a:ext cx="203" cy="639"/>
              </a:xfrm>
              <a:custGeom>
                <a:avLst/>
                <a:gdLst>
                  <a:gd name="T0" fmla="*/ 181 w 203"/>
                  <a:gd name="T1" fmla="*/ 639 h 639"/>
                  <a:gd name="T2" fmla="*/ 179 w 203"/>
                  <a:gd name="T3" fmla="*/ 551 h 639"/>
                  <a:gd name="T4" fmla="*/ 174 w 203"/>
                  <a:gd name="T5" fmla="*/ 460 h 639"/>
                  <a:gd name="T6" fmla="*/ 166 w 203"/>
                  <a:gd name="T7" fmla="*/ 372 h 639"/>
                  <a:gd name="T8" fmla="*/ 153 w 203"/>
                  <a:gd name="T9" fmla="*/ 288 h 639"/>
                  <a:gd name="T10" fmla="*/ 137 w 203"/>
                  <a:gd name="T11" fmla="*/ 209 h 639"/>
                  <a:gd name="T12" fmla="*/ 117 w 203"/>
                  <a:gd name="T13" fmla="*/ 140 h 639"/>
                  <a:gd name="T14" fmla="*/ 95 w 203"/>
                  <a:gd name="T15" fmla="*/ 82 h 639"/>
                  <a:gd name="T16" fmla="*/ 67 w 203"/>
                  <a:gd name="T17" fmla="*/ 40 h 639"/>
                  <a:gd name="T18" fmla="*/ 37 w 203"/>
                  <a:gd name="T19" fmla="*/ 13 h 639"/>
                  <a:gd name="T20" fmla="*/ 3 w 203"/>
                  <a:gd name="T21" fmla="*/ 0 h 639"/>
                  <a:gd name="T22" fmla="*/ 0 w 203"/>
                  <a:gd name="T23" fmla="*/ 0 h 639"/>
                  <a:gd name="T24" fmla="*/ 34 w 203"/>
                  <a:gd name="T25" fmla="*/ 3 h 639"/>
                  <a:gd name="T26" fmla="*/ 66 w 203"/>
                  <a:gd name="T27" fmla="*/ 28 h 639"/>
                  <a:gd name="T28" fmla="*/ 95 w 203"/>
                  <a:gd name="T29" fmla="*/ 70 h 639"/>
                  <a:gd name="T30" fmla="*/ 120 w 203"/>
                  <a:gd name="T31" fmla="*/ 127 h 639"/>
                  <a:gd name="T32" fmla="*/ 143 w 203"/>
                  <a:gd name="T33" fmla="*/ 197 h 639"/>
                  <a:gd name="T34" fmla="*/ 161 w 203"/>
                  <a:gd name="T35" fmla="*/ 279 h 639"/>
                  <a:gd name="T36" fmla="*/ 177 w 203"/>
                  <a:gd name="T37" fmla="*/ 363 h 639"/>
                  <a:gd name="T38" fmla="*/ 189 w 203"/>
                  <a:gd name="T39" fmla="*/ 454 h 639"/>
                  <a:gd name="T40" fmla="*/ 198 w 203"/>
                  <a:gd name="T41" fmla="*/ 545 h 639"/>
                  <a:gd name="T42" fmla="*/ 203 w 203"/>
                  <a:gd name="T43" fmla="*/ 636 h 639"/>
                  <a:gd name="T44" fmla="*/ 182 w 203"/>
                  <a:gd name="T45" fmla="*/ 639 h 639"/>
                  <a:gd name="T46" fmla="*/ 182 w 203"/>
                  <a:gd name="T47" fmla="*/ 639 h 6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9"/>
                  <a:gd name="T74" fmla="*/ 203 w 203"/>
                  <a:gd name="T75" fmla="*/ 639 h 6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9">
                    <a:moveTo>
                      <a:pt x="181" y="639"/>
                    </a:moveTo>
                    <a:lnTo>
                      <a:pt x="179" y="551"/>
                    </a:lnTo>
                    <a:lnTo>
                      <a:pt x="174" y="460"/>
                    </a:lnTo>
                    <a:lnTo>
                      <a:pt x="166" y="372"/>
                    </a:lnTo>
                    <a:lnTo>
                      <a:pt x="153" y="288"/>
                    </a:lnTo>
                    <a:lnTo>
                      <a:pt x="137" y="209"/>
                    </a:lnTo>
                    <a:lnTo>
                      <a:pt x="117" y="140"/>
                    </a:lnTo>
                    <a:lnTo>
                      <a:pt x="95" y="82"/>
                    </a:lnTo>
                    <a:lnTo>
                      <a:pt x="67" y="40"/>
                    </a:lnTo>
                    <a:lnTo>
                      <a:pt x="37" y="1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4" y="3"/>
                    </a:lnTo>
                    <a:lnTo>
                      <a:pt x="66" y="28"/>
                    </a:lnTo>
                    <a:lnTo>
                      <a:pt x="95" y="70"/>
                    </a:lnTo>
                    <a:lnTo>
                      <a:pt x="120" y="127"/>
                    </a:lnTo>
                    <a:lnTo>
                      <a:pt x="143" y="197"/>
                    </a:lnTo>
                    <a:lnTo>
                      <a:pt x="161" y="279"/>
                    </a:lnTo>
                    <a:lnTo>
                      <a:pt x="177" y="363"/>
                    </a:lnTo>
                    <a:lnTo>
                      <a:pt x="189" y="454"/>
                    </a:lnTo>
                    <a:lnTo>
                      <a:pt x="198" y="545"/>
                    </a:lnTo>
                    <a:lnTo>
                      <a:pt x="203" y="636"/>
                    </a:lnTo>
                    <a:lnTo>
                      <a:pt x="182" y="639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27" name="Freeform 77">
                <a:extLst>
                  <a:ext uri="{FF2B5EF4-FFF2-40B4-BE49-F238E27FC236}">
                    <a16:creationId xmlns:a16="http://schemas.microsoft.com/office/drawing/2014/main" id="{76767FFC-829B-9723-3AB2-A0AEF88D1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2823"/>
                <a:ext cx="274" cy="1034"/>
              </a:xfrm>
              <a:custGeom>
                <a:avLst/>
                <a:gdLst>
                  <a:gd name="T0" fmla="*/ 33 w 274"/>
                  <a:gd name="T1" fmla="*/ 1034 h 1034"/>
                  <a:gd name="T2" fmla="*/ 30 w 274"/>
                  <a:gd name="T3" fmla="*/ 898 h 1034"/>
                  <a:gd name="T4" fmla="*/ 34 w 274"/>
                  <a:gd name="T5" fmla="*/ 759 h 1034"/>
                  <a:gd name="T6" fmla="*/ 42 w 274"/>
                  <a:gd name="T7" fmla="*/ 620 h 1034"/>
                  <a:gd name="T8" fmla="*/ 56 w 274"/>
                  <a:gd name="T9" fmla="*/ 490 h 1034"/>
                  <a:gd name="T10" fmla="*/ 76 w 274"/>
                  <a:gd name="T11" fmla="*/ 366 h 1034"/>
                  <a:gd name="T12" fmla="*/ 102 w 274"/>
                  <a:gd name="T13" fmla="*/ 254 h 1034"/>
                  <a:gd name="T14" fmla="*/ 134 w 274"/>
                  <a:gd name="T15" fmla="*/ 157 h 1034"/>
                  <a:gd name="T16" fmla="*/ 172 w 274"/>
                  <a:gd name="T17" fmla="*/ 81 h 1034"/>
                  <a:gd name="T18" fmla="*/ 219 w 274"/>
                  <a:gd name="T19" fmla="*/ 30 h 1034"/>
                  <a:gd name="T20" fmla="*/ 270 w 274"/>
                  <a:gd name="T21" fmla="*/ 3 h 1034"/>
                  <a:gd name="T22" fmla="*/ 274 w 274"/>
                  <a:gd name="T23" fmla="*/ 0 h 1034"/>
                  <a:gd name="T24" fmla="*/ 221 w 274"/>
                  <a:gd name="T25" fmla="*/ 18 h 1034"/>
                  <a:gd name="T26" fmla="*/ 174 w 274"/>
                  <a:gd name="T27" fmla="*/ 63 h 1034"/>
                  <a:gd name="T28" fmla="*/ 133 w 274"/>
                  <a:gd name="T29" fmla="*/ 139 h 1034"/>
                  <a:gd name="T30" fmla="*/ 97 w 274"/>
                  <a:gd name="T31" fmla="*/ 236 h 1034"/>
                  <a:gd name="T32" fmla="*/ 67 w 274"/>
                  <a:gd name="T33" fmla="*/ 348 h 1034"/>
                  <a:gd name="T34" fmla="*/ 43 w 274"/>
                  <a:gd name="T35" fmla="*/ 475 h 1034"/>
                  <a:gd name="T36" fmla="*/ 25 w 274"/>
                  <a:gd name="T37" fmla="*/ 614 h 1034"/>
                  <a:gd name="T38" fmla="*/ 10 w 274"/>
                  <a:gd name="T39" fmla="*/ 753 h 1034"/>
                  <a:gd name="T40" fmla="*/ 2 w 274"/>
                  <a:gd name="T41" fmla="*/ 898 h 1034"/>
                  <a:gd name="T42" fmla="*/ 0 w 274"/>
                  <a:gd name="T43" fmla="*/ 1034 h 1034"/>
                  <a:gd name="T44" fmla="*/ 33 w 274"/>
                  <a:gd name="T45" fmla="*/ 1034 h 1034"/>
                  <a:gd name="T46" fmla="*/ 33 w 274"/>
                  <a:gd name="T47" fmla="*/ 1034 h 10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4"/>
                  <a:gd name="T74" fmla="*/ 274 w 274"/>
                  <a:gd name="T75" fmla="*/ 1034 h 10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4">
                    <a:moveTo>
                      <a:pt x="33" y="1034"/>
                    </a:moveTo>
                    <a:lnTo>
                      <a:pt x="30" y="898"/>
                    </a:lnTo>
                    <a:lnTo>
                      <a:pt x="34" y="759"/>
                    </a:lnTo>
                    <a:lnTo>
                      <a:pt x="42" y="620"/>
                    </a:lnTo>
                    <a:lnTo>
                      <a:pt x="56" y="490"/>
                    </a:lnTo>
                    <a:lnTo>
                      <a:pt x="76" y="366"/>
                    </a:lnTo>
                    <a:lnTo>
                      <a:pt x="102" y="254"/>
                    </a:lnTo>
                    <a:lnTo>
                      <a:pt x="134" y="157"/>
                    </a:lnTo>
                    <a:lnTo>
                      <a:pt x="172" y="81"/>
                    </a:lnTo>
                    <a:lnTo>
                      <a:pt x="219" y="30"/>
                    </a:lnTo>
                    <a:lnTo>
                      <a:pt x="270" y="3"/>
                    </a:lnTo>
                    <a:lnTo>
                      <a:pt x="274" y="0"/>
                    </a:lnTo>
                    <a:lnTo>
                      <a:pt x="221" y="18"/>
                    </a:lnTo>
                    <a:lnTo>
                      <a:pt x="174" y="63"/>
                    </a:lnTo>
                    <a:lnTo>
                      <a:pt x="133" y="139"/>
                    </a:lnTo>
                    <a:lnTo>
                      <a:pt x="97" y="236"/>
                    </a:lnTo>
                    <a:lnTo>
                      <a:pt x="67" y="348"/>
                    </a:lnTo>
                    <a:lnTo>
                      <a:pt x="43" y="475"/>
                    </a:lnTo>
                    <a:lnTo>
                      <a:pt x="25" y="614"/>
                    </a:lnTo>
                    <a:lnTo>
                      <a:pt x="10" y="753"/>
                    </a:lnTo>
                    <a:lnTo>
                      <a:pt x="2" y="898"/>
                    </a:lnTo>
                    <a:lnTo>
                      <a:pt x="0" y="1034"/>
                    </a:lnTo>
                    <a:lnTo>
                      <a:pt x="33" y="1034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28" name="Freeform 78">
                <a:extLst>
                  <a:ext uri="{FF2B5EF4-FFF2-40B4-BE49-F238E27FC236}">
                    <a16:creationId xmlns:a16="http://schemas.microsoft.com/office/drawing/2014/main" id="{E522DDD7-07BF-EB58-AA71-2A0386B5A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2823"/>
                <a:ext cx="274" cy="1034"/>
              </a:xfrm>
              <a:custGeom>
                <a:avLst/>
                <a:gdLst>
                  <a:gd name="T0" fmla="*/ 33 w 274"/>
                  <a:gd name="T1" fmla="*/ 1034 h 1034"/>
                  <a:gd name="T2" fmla="*/ 30 w 274"/>
                  <a:gd name="T3" fmla="*/ 898 h 1034"/>
                  <a:gd name="T4" fmla="*/ 34 w 274"/>
                  <a:gd name="T5" fmla="*/ 759 h 1034"/>
                  <a:gd name="T6" fmla="*/ 42 w 274"/>
                  <a:gd name="T7" fmla="*/ 620 h 1034"/>
                  <a:gd name="T8" fmla="*/ 56 w 274"/>
                  <a:gd name="T9" fmla="*/ 490 h 1034"/>
                  <a:gd name="T10" fmla="*/ 76 w 274"/>
                  <a:gd name="T11" fmla="*/ 366 h 1034"/>
                  <a:gd name="T12" fmla="*/ 102 w 274"/>
                  <a:gd name="T13" fmla="*/ 254 h 1034"/>
                  <a:gd name="T14" fmla="*/ 134 w 274"/>
                  <a:gd name="T15" fmla="*/ 157 h 1034"/>
                  <a:gd name="T16" fmla="*/ 172 w 274"/>
                  <a:gd name="T17" fmla="*/ 81 h 1034"/>
                  <a:gd name="T18" fmla="*/ 219 w 274"/>
                  <a:gd name="T19" fmla="*/ 30 h 1034"/>
                  <a:gd name="T20" fmla="*/ 270 w 274"/>
                  <a:gd name="T21" fmla="*/ 3 h 1034"/>
                  <a:gd name="T22" fmla="*/ 274 w 274"/>
                  <a:gd name="T23" fmla="*/ 0 h 1034"/>
                  <a:gd name="T24" fmla="*/ 221 w 274"/>
                  <a:gd name="T25" fmla="*/ 18 h 1034"/>
                  <a:gd name="T26" fmla="*/ 174 w 274"/>
                  <a:gd name="T27" fmla="*/ 63 h 1034"/>
                  <a:gd name="T28" fmla="*/ 133 w 274"/>
                  <a:gd name="T29" fmla="*/ 139 h 1034"/>
                  <a:gd name="T30" fmla="*/ 97 w 274"/>
                  <a:gd name="T31" fmla="*/ 236 h 1034"/>
                  <a:gd name="T32" fmla="*/ 67 w 274"/>
                  <a:gd name="T33" fmla="*/ 348 h 1034"/>
                  <a:gd name="T34" fmla="*/ 43 w 274"/>
                  <a:gd name="T35" fmla="*/ 475 h 1034"/>
                  <a:gd name="T36" fmla="*/ 25 w 274"/>
                  <a:gd name="T37" fmla="*/ 614 h 1034"/>
                  <a:gd name="T38" fmla="*/ 10 w 274"/>
                  <a:gd name="T39" fmla="*/ 753 h 1034"/>
                  <a:gd name="T40" fmla="*/ 2 w 274"/>
                  <a:gd name="T41" fmla="*/ 898 h 1034"/>
                  <a:gd name="T42" fmla="*/ 0 w 274"/>
                  <a:gd name="T43" fmla="*/ 1034 h 1034"/>
                  <a:gd name="T44" fmla="*/ 33 w 274"/>
                  <a:gd name="T45" fmla="*/ 1034 h 1034"/>
                  <a:gd name="T46" fmla="*/ 33 w 274"/>
                  <a:gd name="T47" fmla="*/ 1034 h 10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4"/>
                  <a:gd name="T74" fmla="*/ 274 w 274"/>
                  <a:gd name="T75" fmla="*/ 1034 h 10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4">
                    <a:moveTo>
                      <a:pt x="33" y="1034"/>
                    </a:moveTo>
                    <a:lnTo>
                      <a:pt x="30" y="898"/>
                    </a:lnTo>
                    <a:lnTo>
                      <a:pt x="34" y="759"/>
                    </a:lnTo>
                    <a:lnTo>
                      <a:pt x="42" y="620"/>
                    </a:lnTo>
                    <a:lnTo>
                      <a:pt x="56" y="490"/>
                    </a:lnTo>
                    <a:lnTo>
                      <a:pt x="76" y="366"/>
                    </a:lnTo>
                    <a:lnTo>
                      <a:pt x="102" y="254"/>
                    </a:lnTo>
                    <a:lnTo>
                      <a:pt x="134" y="157"/>
                    </a:lnTo>
                    <a:lnTo>
                      <a:pt x="172" y="81"/>
                    </a:lnTo>
                    <a:lnTo>
                      <a:pt x="219" y="30"/>
                    </a:lnTo>
                    <a:lnTo>
                      <a:pt x="270" y="3"/>
                    </a:lnTo>
                    <a:lnTo>
                      <a:pt x="274" y="0"/>
                    </a:lnTo>
                    <a:lnTo>
                      <a:pt x="221" y="18"/>
                    </a:lnTo>
                    <a:lnTo>
                      <a:pt x="174" y="63"/>
                    </a:lnTo>
                    <a:lnTo>
                      <a:pt x="133" y="139"/>
                    </a:lnTo>
                    <a:lnTo>
                      <a:pt x="97" y="236"/>
                    </a:lnTo>
                    <a:lnTo>
                      <a:pt x="67" y="348"/>
                    </a:lnTo>
                    <a:lnTo>
                      <a:pt x="43" y="475"/>
                    </a:lnTo>
                    <a:lnTo>
                      <a:pt x="25" y="614"/>
                    </a:lnTo>
                    <a:lnTo>
                      <a:pt x="10" y="753"/>
                    </a:lnTo>
                    <a:lnTo>
                      <a:pt x="2" y="898"/>
                    </a:lnTo>
                    <a:lnTo>
                      <a:pt x="0" y="1034"/>
                    </a:lnTo>
                    <a:lnTo>
                      <a:pt x="33" y="1034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29" name="Freeform 79">
                <a:extLst>
                  <a:ext uri="{FF2B5EF4-FFF2-40B4-BE49-F238E27FC236}">
                    <a16:creationId xmlns:a16="http://schemas.microsoft.com/office/drawing/2014/main" id="{29ABA5D7-9DCC-B2EF-F69A-1637FC5F2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" y="2956"/>
                <a:ext cx="149" cy="1049"/>
              </a:xfrm>
              <a:custGeom>
                <a:avLst/>
                <a:gdLst>
                  <a:gd name="T0" fmla="*/ 0 w 149"/>
                  <a:gd name="T1" fmla="*/ 1046 h 1049"/>
                  <a:gd name="T2" fmla="*/ 0 w 149"/>
                  <a:gd name="T3" fmla="*/ 1049 h 1049"/>
                  <a:gd name="T4" fmla="*/ 1 w 149"/>
                  <a:gd name="T5" fmla="*/ 968 h 1049"/>
                  <a:gd name="T6" fmla="*/ 5 w 149"/>
                  <a:gd name="T7" fmla="*/ 883 h 1049"/>
                  <a:gd name="T8" fmla="*/ 9 w 149"/>
                  <a:gd name="T9" fmla="*/ 801 h 1049"/>
                  <a:gd name="T10" fmla="*/ 16 w 149"/>
                  <a:gd name="T11" fmla="*/ 723 h 1049"/>
                  <a:gd name="T12" fmla="*/ 23 w 149"/>
                  <a:gd name="T13" fmla="*/ 647 h 1049"/>
                  <a:gd name="T14" fmla="*/ 29 w 149"/>
                  <a:gd name="T15" fmla="*/ 584 h 1049"/>
                  <a:gd name="T16" fmla="*/ 36 w 149"/>
                  <a:gd name="T17" fmla="*/ 529 h 1049"/>
                  <a:gd name="T18" fmla="*/ 41 w 149"/>
                  <a:gd name="T19" fmla="*/ 484 h 1049"/>
                  <a:gd name="T20" fmla="*/ 45 w 149"/>
                  <a:gd name="T21" fmla="*/ 457 h 1049"/>
                  <a:gd name="T22" fmla="*/ 46 w 149"/>
                  <a:gd name="T23" fmla="*/ 448 h 1049"/>
                  <a:gd name="T24" fmla="*/ 57 w 149"/>
                  <a:gd name="T25" fmla="*/ 390 h 1049"/>
                  <a:gd name="T26" fmla="*/ 69 w 149"/>
                  <a:gd name="T27" fmla="*/ 330 h 1049"/>
                  <a:gd name="T28" fmla="*/ 82 w 149"/>
                  <a:gd name="T29" fmla="*/ 269 h 1049"/>
                  <a:gd name="T30" fmla="*/ 96 w 149"/>
                  <a:gd name="T31" fmla="*/ 212 h 1049"/>
                  <a:gd name="T32" fmla="*/ 110 w 149"/>
                  <a:gd name="T33" fmla="*/ 154 h 1049"/>
                  <a:gd name="T34" fmla="*/ 122 w 149"/>
                  <a:gd name="T35" fmla="*/ 106 h 1049"/>
                  <a:gd name="T36" fmla="*/ 133 w 149"/>
                  <a:gd name="T37" fmla="*/ 63 h 1049"/>
                  <a:gd name="T38" fmla="*/ 141 w 149"/>
                  <a:gd name="T39" fmla="*/ 30 h 1049"/>
                  <a:gd name="T40" fmla="*/ 148 w 149"/>
                  <a:gd name="T41" fmla="*/ 9 h 1049"/>
                  <a:gd name="T42" fmla="*/ 149 w 149"/>
                  <a:gd name="T43" fmla="*/ 0 h 1049"/>
                  <a:gd name="T44" fmla="*/ 120 w 149"/>
                  <a:gd name="T45" fmla="*/ 115 h 1049"/>
                  <a:gd name="T46" fmla="*/ 96 w 149"/>
                  <a:gd name="T47" fmla="*/ 218 h 1049"/>
                  <a:gd name="T48" fmla="*/ 78 w 149"/>
                  <a:gd name="T49" fmla="*/ 311 h 1049"/>
                  <a:gd name="T50" fmla="*/ 65 w 149"/>
                  <a:gd name="T51" fmla="*/ 393 h 1049"/>
                  <a:gd name="T52" fmla="*/ 54 w 149"/>
                  <a:gd name="T53" fmla="*/ 466 h 1049"/>
                  <a:gd name="T54" fmla="*/ 48 w 149"/>
                  <a:gd name="T55" fmla="*/ 526 h 1049"/>
                  <a:gd name="T56" fmla="*/ 42 w 149"/>
                  <a:gd name="T57" fmla="*/ 575 h 1049"/>
                  <a:gd name="T58" fmla="*/ 41 w 149"/>
                  <a:gd name="T59" fmla="*/ 611 h 1049"/>
                  <a:gd name="T60" fmla="*/ 40 w 149"/>
                  <a:gd name="T61" fmla="*/ 632 h 1049"/>
                  <a:gd name="T62" fmla="*/ 40 w 149"/>
                  <a:gd name="T63" fmla="*/ 638 h 1049"/>
                  <a:gd name="T64" fmla="*/ 36 w 149"/>
                  <a:gd name="T65" fmla="*/ 720 h 1049"/>
                  <a:gd name="T66" fmla="*/ 33 w 149"/>
                  <a:gd name="T67" fmla="*/ 789 h 1049"/>
                  <a:gd name="T68" fmla="*/ 32 w 149"/>
                  <a:gd name="T69" fmla="*/ 853 h 1049"/>
                  <a:gd name="T70" fmla="*/ 32 w 149"/>
                  <a:gd name="T71" fmla="*/ 904 h 1049"/>
                  <a:gd name="T72" fmla="*/ 32 w 149"/>
                  <a:gd name="T73" fmla="*/ 950 h 1049"/>
                  <a:gd name="T74" fmla="*/ 33 w 149"/>
                  <a:gd name="T75" fmla="*/ 986 h 1049"/>
                  <a:gd name="T76" fmla="*/ 34 w 149"/>
                  <a:gd name="T77" fmla="*/ 1013 h 1049"/>
                  <a:gd name="T78" fmla="*/ 36 w 149"/>
                  <a:gd name="T79" fmla="*/ 1034 h 1049"/>
                  <a:gd name="T80" fmla="*/ 37 w 149"/>
                  <a:gd name="T81" fmla="*/ 1043 h 1049"/>
                  <a:gd name="T82" fmla="*/ 37 w 149"/>
                  <a:gd name="T83" fmla="*/ 1049 h 1049"/>
                  <a:gd name="T84" fmla="*/ 0 w 149"/>
                  <a:gd name="T85" fmla="*/ 1049 h 1049"/>
                  <a:gd name="T86" fmla="*/ 0 w 149"/>
                  <a:gd name="T87" fmla="*/ 1049 h 1049"/>
                  <a:gd name="T88" fmla="*/ 0 w 149"/>
                  <a:gd name="T89" fmla="*/ 1046 h 10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9"/>
                  <a:gd name="T136" fmla="*/ 0 h 1049"/>
                  <a:gd name="T137" fmla="*/ 149 w 149"/>
                  <a:gd name="T138" fmla="*/ 1049 h 10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9" h="1049">
                    <a:moveTo>
                      <a:pt x="0" y="1046"/>
                    </a:moveTo>
                    <a:lnTo>
                      <a:pt x="0" y="1049"/>
                    </a:lnTo>
                    <a:lnTo>
                      <a:pt x="1" y="968"/>
                    </a:lnTo>
                    <a:lnTo>
                      <a:pt x="5" y="883"/>
                    </a:lnTo>
                    <a:lnTo>
                      <a:pt x="9" y="801"/>
                    </a:lnTo>
                    <a:lnTo>
                      <a:pt x="16" y="723"/>
                    </a:lnTo>
                    <a:lnTo>
                      <a:pt x="23" y="647"/>
                    </a:lnTo>
                    <a:lnTo>
                      <a:pt x="29" y="584"/>
                    </a:lnTo>
                    <a:lnTo>
                      <a:pt x="36" y="529"/>
                    </a:lnTo>
                    <a:lnTo>
                      <a:pt x="41" y="484"/>
                    </a:lnTo>
                    <a:lnTo>
                      <a:pt x="45" y="457"/>
                    </a:lnTo>
                    <a:lnTo>
                      <a:pt x="46" y="448"/>
                    </a:lnTo>
                    <a:lnTo>
                      <a:pt x="57" y="390"/>
                    </a:lnTo>
                    <a:lnTo>
                      <a:pt x="69" y="330"/>
                    </a:lnTo>
                    <a:lnTo>
                      <a:pt x="82" y="269"/>
                    </a:lnTo>
                    <a:lnTo>
                      <a:pt x="96" y="212"/>
                    </a:lnTo>
                    <a:lnTo>
                      <a:pt x="110" y="154"/>
                    </a:lnTo>
                    <a:lnTo>
                      <a:pt x="122" y="106"/>
                    </a:lnTo>
                    <a:lnTo>
                      <a:pt x="133" y="63"/>
                    </a:lnTo>
                    <a:lnTo>
                      <a:pt x="141" y="30"/>
                    </a:lnTo>
                    <a:lnTo>
                      <a:pt x="148" y="9"/>
                    </a:lnTo>
                    <a:lnTo>
                      <a:pt x="149" y="0"/>
                    </a:lnTo>
                    <a:lnTo>
                      <a:pt x="120" y="115"/>
                    </a:lnTo>
                    <a:lnTo>
                      <a:pt x="96" y="218"/>
                    </a:lnTo>
                    <a:lnTo>
                      <a:pt x="78" y="311"/>
                    </a:lnTo>
                    <a:lnTo>
                      <a:pt x="65" y="393"/>
                    </a:lnTo>
                    <a:lnTo>
                      <a:pt x="54" y="466"/>
                    </a:lnTo>
                    <a:lnTo>
                      <a:pt x="48" y="526"/>
                    </a:lnTo>
                    <a:lnTo>
                      <a:pt x="42" y="575"/>
                    </a:lnTo>
                    <a:lnTo>
                      <a:pt x="41" y="611"/>
                    </a:lnTo>
                    <a:lnTo>
                      <a:pt x="40" y="632"/>
                    </a:lnTo>
                    <a:lnTo>
                      <a:pt x="40" y="638"/>
                    </a:lnTo>
                    <a:lnTo>
                      <a:pt x="36" y="720"/>
                    </a:lnTo>
                    <a:lnTo>
                      <a:pt x="33" y="789"/>
                    </a:lnTo>
                    <a:lnTo>
                      <a:pt x="32" y="853"/>
                    </a:lnTo>
                    <a:lnTo>
                      <a:pt x="32" y="904"/>
                    </a:lnTo>
                    <a:lnTo>
                      <a:pt x="32" y="950"/>
                    </a:lnTo>
                    <a:lnTo>
                      <a:pt x="33" y="986"/>
                    </a:lnTo>
                    <a:lnTo>
                      <a:pt x="34" y="1013"/>
                    </a:lnTo>
                    <a:lnTo>
                      <a:pt x="36" y="1034"/>
                    </a:lnTo>
                    <a:lnTo>
                      <a:pt x="37" y="1043"/>
                    </a:lnTo>
                    <a:lnTo>
                      <a:pt x="37" y="1049"/>
                    </a:lnTo>
                    <a:lnTo>
                      <a:pt x="0" y="1049"/>
                    </a:lnTo>
                    <a:lnTo>
                      <a:pt x="0" y="1046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30" name="Freeform 80">
                <a:extLst>
                  <a:ext uri="{FF2B5EF4-FFF2-40B4-BE49-F238E27FC236}">
                    <a16:creationId xmlns:a16="http://schemas.microsoft.com/office/drawing/2014/main" id="{52D92916-AAE6-BCF8-C859-86DA7DAA2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" y="2956"/>
                <a:ext cx="149" cy="1049"/>
              </a:xfrm>
              <a:custGeom>
                <a:avLst/>
                <a:gdLst>
                  <a:gd name="T0" fmla="*/ 0 w 149"/>
                  <a:gd name="T1" fmla="*/ 1046 h 1049"/>
                  <a:gd name="T2" fmla="*/ 0 w 149"/>
                  <a:gd name="T3" fmla="*/ 1049 h 1049"/>
                  <a:gd name="T4" fmla="*/ 1 w 149"/>
                  <a:gd name="T5" fmla="*/ 968 h 1049"/>
                  <a:gd name="T6" fmla="*/ 5 w 149"/>
                  <a:gd name="T7" fmla="*/ 883 h 1049"/>
                  <a:gd name="T8" fmla="*/ 9 w 149"/>
                  <a:gd name="T9" fmla="*/ 801 h 1049"/>
                  <a:gd name="T10" fmla="*/ 16 w 149"/>
                  <a:gd name="T11" fmla="*/ 723 h 1049"/>
                  <a:gd name="T12" fmla="*/ 23 w 149"/>
                  <a:gd name="T13" fmla="*/ 647 h 1049"/>
                  <a:gd name="T14" fmla="*/ 29 w 149"/>
                  <a:gd name="T15" fmla="*/ 584 h 1049"/>
                  <a:gd name="T16" fmla="*/ 36 w 149"/>
                  <a:gd name="T17" fmla="*/ 529 h 1049"/>
                  <a:gd name="T18" fmla="*/ 41 w 149"/>
                  <a:gd name="T19" fmla="*/ 484 h 1049"/>
                  <a:gd name="T20" fmla="*/ 45 w 149"/>
                  <a:gd name="T21" fmla="*/ 457 h 1049"/>
                  <a:gd name="T22" fmla="*/ 46 w 149"/>
                  <a:gd name="T23" fmla="*/ 448 h 1049"/>
                  <a:gd name="T24" fmla="*/ 57 w 149"/>
                  <a:gd name="T25" fmla="*/ 390 h 1049"/>
                  <a:gd name="T26" fmla="*/ 69 w 149"/>
                  <a:gd name="T27" fmla="*/ 330 h 1049"/>
                  <a:gd name="T28" fmla="*/ 82 w 149"/>
                  <a:gd name="T29" fmla="*/ 269 h 1049"/>
                  <a:gd name="T30" fmla="*/ 96 w 149"/>
                  <a:gd name="T31" fmla="*/ 212 h 1049"/>
                  <a:gd name="T32" fmla="*/ 110 w 149"/>
                  <a:gd name="T33" fmla="*/ 154 h 1049"/>
                  <a:gd name="T34" fmla="*/ 122 w 149"/>
                  <a:gd name="T35" fmla="*/ 106 h 1049"/>
                  <a:gd name="T36" fmla="*/ 133 w 149"/>
                  <a:gd name="T37" fmla="*/ 63 h 1049"/>
                  <a:gd name="T38" fmla="*/ 141 w 149"/>
                  <a:gd name="T39" fmla="*/ 30 h 1049"/>
                  <a:gd name="T40" fmla="*/ 148 w 149"/>
                  <a:gd name="T41" fmla="*/ 9 h 1049"/>
                  <a:gd name="T42" fmla="*/ 149 w 149"/>
                  <a:gd name="T43" fmla="*/ 0 h 1049"/>
                  <a:gd name="T44" fmla="*/ 120 w 149"/>
                  <a:gd name="T45" fmla="*/ 115 h 1049"/>
                  <a:gd name="T46" fmla="*/ 96 w 149"/>
                  <a:gd name="T47" fmla="*/ 218 h 1049"/>
                  <a:gd name="T48" fmla="*/ 78 w 149"/>
                  <a:gd name="T49" fmla="*/ 311 h 1049"/>
                  <a:gd name="T50" fmla="*/ 65 w 149"/>
                  <a:gd name="T51" fmla="*/ 393 h 1049"/>
                  <a:gd name="T52" fmla="*/ 54 w 149"/>
                  <a:gd name="T53" fmla="*/ 466 h 1049"/>
                  <a:gd name="T54" fmla="*/ 48 w 149"/>
                  <a:gd name="T55" fmla="*/ 526 h 1049"/>
                  <a:gd name="T56" fmla="*/ 42 w 149"/>
                  <a:gd name="T57" fmla="*/ 575 h 1049"/>
                  <a:gd name="T58" fmla="*/ 41 w 149"/>
                  <a:gd name="T59" fmla="*/ 611 h 1049"/>
                  <a:gd name="T60" fmla="*/ 40 w 149"/>
                  <a:gd name="T61" fmla="*/ 632 h 1049"/>
                  <a:gd name="T62" fmla="*/ 40 w 149"/>
                  <a:gd name="T63" fmla="*/ 638 h 1049"/>
                  <a:gd name="T64" fmla="*/ 36 w 149"/>
                  <a:gd name="T65" fmla="*/ 720 h 1049"/>
                  <a:gd name="T66" fmla="*/ 33 w 149"/>
                  <a:gd name="T67" fmla="*/ 789 h 1049"/>
                  <a:gd name="T68" fmla="*/ 32 w 149"/>
                  <a:gd name="T69" fmla="*/ 853 h 1049"/>
                  <a:gd name="T70" fmla="*/ 32 w 149"/>
                  <a:gd name="T71" fmla="*/ 904 h 1049"/>
                  <a:gd name="T72" fmla="*/ 32 w 149"/>
                  <a:gd name="T73" fmla="*/ 950 h 1049"/>
                  <a:gd name="T74" fmla="*/ 33 w 149"/>
                  <a:gd name="T75" fmla="*/ 986 h 1049"/>
                  <a:gd name="T76" fmla="*/ 34 w 149"/>
                  <a:gd name="T77" fmla="*/ 1013 h 1049"/>
                  <a:gd name="T78" fmla="*/ 36 w 149"/>
                  <a:gd name="T79" fmla="*/ 1034 h 1049"/>
                  <a:gd name="T80" fmla="*/ 37 w 149"/>
                  <a:gd name="T81" fmla="*/ 1043 h 1049"/>
                  <a:gd name="T82" fmla="*/ 37 w 149"/>
                  <a:gd name="T83" fmla="*/ 1049 h 1049"/>
                  <a:gd name="T84" fmla="*/ 0 w 149"/>
                  <a:gd name="T85" fmla="*/ 1049 h 1049"/>
                  <a:gd name="T86" fmla="*/ 0 w 149"/>
                  <a:gd name="T87" fmla="*/ 1049 h 104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9"/>
                  <a:gd name="T134" fmla="*/ 149 w 149"/>
                  <a:gd name="T135" fmla="*/ 1049 h 104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9">
                    <a:moveTo>
                      <a:pt x="0" y="1046"/>
                    </a:moveTo>
                    <a:lnTo>
                      <a:pt x="0" y="1049"/>
                    </a:lnTo>
                    <a:lnTo>
                      <a:pt x="1" y="968"/>
                    </a:lnTo>
                    <a:lnTo>
                      <a:pt x="5" y="883"/>
                    </a:lnTo>
                    <a:lnTo>
                      <a:pt x="9" y="801"/>
                    </a:lnTo>
                    <a:lnTo>
                      <a:pt x="16" y="723"/>
                    </a:lnTo>
                    <a:lnTo>
                      <a:pt x="23" y="647"/>
                    </a:lnTo>
                    <a:lnTo>
                      <a:pt x="29" y="584"/>
                    </a:lnTo>
                    <a:lnTo>
                      <a:pt x="36" y="529"/>
                    </a:lnTo>
                    <a:lnTo>
                      <a:pt x="41" y="484"/>
                    </a:lnTo>
                    <a:lnTo>
                      <a:pt x="45" y="457"/>
                    </a:lnTo>
                    <a:lnTo>
                      <a:pt x="46" y="448"/>
                    </a:lnTo>
                    <a:lnTo>
                      <a:pt x="57" y="390"/>
                    </a:lnTo>
                    <a:lnTo>
                      <a:pt x="69" y="330"/>
                    </a:lnTo>
                    <a:lnTo>
                      <a:pt x="82" y="269"/>
                    </a:lnTo>
                    <a:lnTo>
                      <a:pt x="96" y="212"/>
                    </a:lnTo>
                    <a:lnTo>
                      <a:pt x="110" y="154"/>
                    </a:lnTo>
                    <a:lnTo>
                      <a:pt x="122" y="106"/>
                    </a:lnTo>
                    <a:lnTo>
                      <a:pt x="133" y="63"/>
                    </a:lnTo>
                    <a:lnTo>
                      <a:pt x="141" y="30"/>
                    </a:lnTo>
                    <a:lnTo>
                      <a:pt x="148" y="9"/>
                    </a:lnTo>
                    <a:lnTo>
                      <a:pt x="149" y="0"/>
                    </a:lnTo>
                    <a:lnTo>
                      <a:pt x="120" y="115"/>
                    </a:lnTo>
                    <a:lnTo>
                      <a:pt x="96" y="218"/>
                    </a:lnTo>
                    <a:lnTo>
                      <a:pt x="78" y="311"/>
                    </a:lnTo>
                    <a:lnTo>
                      <a:pt x="65" y="393"/>
                    </a:lnTo>
                    <a:lnTo>
                      <a:pt x="54" y="466"/>
                    </a:lnTo>
                    <a:lnTo>
                      <a:pt x="48" y="526"/>
                    </a:lnTo>
                    <a:lnTo>
                      <a:pt x="42" y="575"/>
                    </a:lnTo>
                    <a:lnTo>
                      <a:pt x="41" y="611"/>
                    </a:lnTo>
                    <a:lnTo>
                      <a:pt x="40" y="632"/>
                    </a:lnTo>
                    <a:lnTo>
                      <a:pt x="40" y="638"/>
                    </a:lnTo>
                    <a:lnTo>
                      <a:pt x="36" y="720"/>
                    </a:lnTo>
                    <a:lnTo>
                      <a:pt x="33" y="789"/>
                    </a:lnTo>
                    <a:lnTo>
                      <a:pt x="32" y="853"/>
                    </a:lnTo>
                    <a:lnTo>
                      <a:pt x="32" y="904"/>
                    </a:lnTo>
                    <a:lnTo>
                      <a:pt x="32" y="950"/>
                    </a:lnTo>
                    <a:lnTo>
                      <a:pt x="33" y="986"/>
                    </a:lnTo>
                    <a:lnTo>
                      <a:pt x="34" y="1013"/>
                    </a:lnTo>
                    <a:lnTo>
                      <a:pt x="36" y="1034"/>
                    </a:lnTo>
                    <a:lnTo>
                      <a:pt x="37" y="1043"/>
                    </a:lnTo>
                    <a:lnTo>
                      <a:pt x="37" y="1049"/>
                    </a:lnTo>
                    <a:lnTo>
                      <a:pt x="0" y="1049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31" name="Freeform 81">
                <a:extLst>
                  <a:ext uri="{FF2B5EF4-FFF2-40B4-BE49-F238E27FC236}">
                    <a16:creationId xmlns:a16="http://schemas.microsoft.com/office/drawing/2014/main" id="{76068E9F-4B7D-E8F3-7210-14BFB45CC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" y="2874"/>
                <a:ext cx="190" cy="1020"/>
              </a:xfrm>
              <a:custGeom>
                <a:avLst/>
                <a:gdLst>
                  <a:gd name="T0" fmla="*/ 0 w 190"/>
                  <a:gd name="T1" fmla="*/ 1010 h 1020"/>
                  <a:gd name="T2" fmla="*/ 1 w 190"/>
                  <a:gd name="T3" fmla="*/ 1013 h 1020"/>
                  <a:gd name="T4" fmla="*/ 5 w 190"/>
                  <a:gd name="T5" fmla="*/ 932 h 1020"/>
                  <a:gd name="T6" fmla="*/ 12 w 190"/>
                  <a:gd name="T7" fmla="*/ 850 h 1020"/>
                  <a:gd name="T8" fmla="*/ 20 w 190"/>
                  <a:gd name="T9" fmla="*/ 768 h 1020"/>
                  <a:gd name="T10" fmla="*/ 29 w 190"/>
                  <a:gd name="T11" fmla="*/ 690 h 1020"/>
                  <a:gd name="T12" fmla="*/ 40 w 190"/>
                  <a:gd name="T13" fmla="*/ 620 h 1020"/>
                  <a:gd name="T14" fmla="*/ 49 w 190"/>
                  <a:gd name="T15" fmla="*/ 554 h 1020"/>
                  <a:gd name="T16" fmla="*/ 57 w 190"/>
                  <a:gd name="T17" fmla="*/ 502 h 1020"/>
                  <a:gd name="T18" fmla="*/ 63 w 190"/>
                  <a:gd name="T19" fmla="*/ 460 h 1020"/>
                  <a:gd name="T20" fmla="*/ 67 w 190"/>
                  <a:gd name="T21" fmla="*/ 433 h 1020"/>
                  <a:gd name="T22" fmla="*/ 70 w 190"/>
                  <a:gd name="T23" fmla="*/ 424 h 1020"/>
                  <a:gd name="T24" fmla="*/ 82 w 190"/>
                  <a:gd name="T25" fmla="*/ 369 h 1020"/>
                  <a:gd name="T26" fmla="*/ 96 w 190"/>
                  <a:gd name="T27" fmla="*/ 312 h 1020"/>
                  <a:gd name="T28" fmla="*/ 112 w 190"/>
                  <a:gd name="T29" fmla="*/ 254 h 1020"/>
                  <a:gd name="T30" fmla="*/ 128 w 190"/>
                  <a:gd name="T31" fmla="*/ 197 h 1020"/>
                  <a:gd name="T32" fmla="*/ 144 w 190"/>
                  <a:gd name="T33" fmla="*/ 145 h 1020"/>
                  <a:gd name="T34" fmla="*/ 158 w 190"/>
                  <a:gd name="T35" fmla="*/ 97 h 1020"/>
                  <a:gd name="T36" fmla="*/ 172 w 190"/>
                  <a:gd name="T37" fmla="*/ 58 h 1020"/>
                  <a:gd name="T38" fmla="*/ 181 w 190"/>
                  <a:gd name="T39" fmla="*/ 27 h 1020"/>
                  <a:gd name="T40" fmla="*/ 187 w 190"/>
                  <a:gd name="T41" fmla="*/ 6 h 1020"/>
                  <a:gd name="T42" fmla="*/ 190 w 190"/>
                  <a:gd name="T43" fmla="*/ 0 h 1020"/>
                  <a:gd name="T44" fmla="*/ 157 w 190"/>
                  <a:gd name="T45" fmla="*/ 106 h 1020"/>
                  <a:gd name="T46" fmla="*/ 129 w 190"/>
                  <a:gd name="T47" fmla="*/ 203 h 1020"/>
                  <a:gd name="T48" fmla="*/ 107 w 190"/>
                  <a:gd name="T49" fmla="*/ 294 h 1020"/>
                  <a:gd name="T50" fmla="*/ 90 w 190"/>
                  <a:gd name="T51" fmla="*/ 375 h 1020"/>
                  <a:gd name="T52" fmla="*/ 77 w 190"/>
                  <a:gd name="T53" fmla="*/ 445 h 1020"/>
                  <a:gd name="T54" fmla="*/ 67 w 190"/>
                  <a:gd name="T55" fmla="*/ 502 h 1020"/>
                  <a:gd name="T56" fmla="*/ 62 w 190"/>
                  <a:gd name="T57" fmla="*/ 551 h 1020"/>
                  <a:gd name="T58" fmla="*/ 58 w 190"/>
                  <a:gd name="T59" fmla="*/ 584 h 1020"/>
                  <a:gd name="T60" fmla="*/ 57 w 190"/>
                  <a:gd name="T61" fmla="*/ 605 h 1020"/>
                  <a:gd name="T62" fmla="*/ 55 w 190"/>
                  <a:gd name="T63" fmla="*/ 614 h 1020"/>
                  <a:gd name="T64" fmla="*/ 49 w 190"/>
                  <a:gd name="T65" fmla="*/ 693 h 1020"/>
                  <a:gd name="T66" fmla="*/ 44 w 190"/>
                  <a:gd name="T67" fmla="*/ 762 h 1020"/>
                  <a:gd name="T68" fmla="*/ 40 w 190"/>
                  <a:gd name="T69" fmla="*/ 823 h 1020"/>
                  <a:gd name="T70" fmla="*/ 38 w 190"/>
                  <a:gd name="T71" fmla="*/ 874 h 1020"/>
                  <a:gd name="T72" fmla="*/ 37 w 190"/>
                  <a:gd name="T73" fmla="*/ 920 h 1020"/>
                  <a:gd name="T74" fmla="*/ 37 w 190"/>
                  <a:gd name="T75" fmla="*/ 956 h 1020"/>
                  <a:gd name="T76" fmla="*/ 37 w 190"/>
                  <a:gd name="T77" fmla="*/ 983 h 1020"/>
                  <a:gd name="T78" fmla="*/ 37 w 190"/>
                  <a:gd name="T79" fmla="*/ 1004 h 1020"/>
                  <a:gd name="T80" fmla="*/ 38 w 190"/>
                  <a:gd name="T81" fmla="*/ 1016 h 1020"/>
                  <a:gd name="T82" fmla="*/ 38 w 190"/>
                  <a:gd name="T83" fmla="*/ 1020 h 1020"/>
                  <a:gd name="T84" fmla="*/ 1 w 190"/>
                  <a:gd name="T85" fmla="*/ 1013 h 1020"/>
                  <a:gd name="T86" fmla="*/ 1 w 190"/>
                  <a:gd name="T87" fmla="*/ 1013 h 1020"/>
                  <a:gd name="T88" fmla="*/ 0 w 190"/>
                  <a:gd name="T89" fmla="*/ 1010 h 102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90"/>
                  <a:gd name="T136" fmla="*/ 0 h 1020"/>
                  <a:gd name="T137" fmla="*/ 190 w 190"/>
                  <a:gd name="T138" fmla="*/ 1020 h 102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90" h="1020">
                    <a:moveTo>
                      <a:pt x="0" y="1010"/>
                    </a:moveTo>
                    <a:lnTo>
                      <a:pt x="1" y="1013"/>
                    </a:lnTo>
                    <a:lnTo>
                      <a:pt x="5" y="932"/>
                    </a:lnTo>
                    <a:lnTo>
                      <a:pt x="12" y="850"/>
                    </a:lnTo>
                    <a:lnTo>
                      <a:pt x="20" y="768"/>
                    </a:lnTo>
                    <a:lnTo>
                      <a:pt x="29" y="690"/>
                    </a:lnTo>
                    <a:lnTo>
                      <a:pt x="40" y="620"/>
                    </a:lnTo>
                    <a:lnTo>
                      <a:pt x="49" y="554"/>
                    </a:lnTo>
                    <a:lnTo>
                      <a:pt x="57" y="502"/>
                    </a:lnTo>
                    <a:lnTo>
                      <a:pt x="63" y="460"/>
                    </a:lnTo>
                    <a:lnTo>
                      <a:pt x="67" y="433"/>
                    </a:lnTo>
                    <a:lnTo>
                      <a:pt x="70" y="424"/>
                    </a:lnTo>
                    <a:lnTo>
                      <a:pt x="82" y="369"/>
                    </a:lnTo>
                    <a:lnTo>
                      <a:pt x="96" y="312"/>
                    </a:lnTo>
                    <a:lnTo>
                      <a:pt x="112" y="254"/>
                    </a:lnTo>
                    <a:lnTo>
                      <a:pt x="128" y="197"/>
                    </a:lnTo>
                    <a:lnTo>
                      <a:pt x="144" y="145"/>
                    </a:lnTo>
                    <a:lnTo>
                      <a:pt x="158" y="97"/>
                    </a:lnTo>
                    <a:lnTo>
                      <a:pt x="172" y="58"/>
                    </a:lnTo>
                    <a:lnTo>
                      <a:pt x="181" y="27"/>
                    </a:lnTo>
                    <a:lnTo>
                      <a:pt x="187" y="6"/>
                    </a:lnTo>
                    <a:lnTo>
                      <a:pt x="190" y="0"/>
                    </a:lnTo>
                    <a:lnTo>
                      <a:pt x="157" y="106"/>
                    </a:lnTo>
                    <a:lnTo>
                      <a:pt x="129" y="203"/>
                    </a:lnTo>
                    <a:lnTo>
                      <a:pt x="107" y="294"/>
                    </a:lnTo>
                    <a:lnTo>
                      <a:pt x="90" y="375"/>
                    </a:lnTo>
                    <a:lnTo>
                      <a:pt x="77" y="445"/>
                    </a:lnTo>
                    <a:lnTo>
                      <a:pt x="67" y="502"/>
                    </a:lnTo>
                    <a:lnTo>
                      <a:pt x="62" y="551"/>
                    </a:lnTo>
                    <a:lnTo>
                      <a:pt x="58" y="584"/>
                    </a:lnTo>
                    <a:lnTo>
                      <a:pt x="57" y="605"/>
                    </a:lnTo>
                    <a:lnTo>
                      <a:pt x="55" y="614"/>
                    </a:lnTo>
                    <a:lnTo>
                      <a:pt x="49" y="693"/>
                    </a:lnTo>
                    <a:lnTo>
                      <a:pt x="44" y="762"/>
                    </a:lnTo>
                    <a:lnTo>
                      <a:pt x="40" y="823"/>
                    </a:lnTo>
                    <a:lnTo>
                      <a:pt x="38" y="874"/>
                    </a:lnTo>
                    <a:lnTo>
                      <a:pt x="37" y="920"/>
                    </a:lnTo>
                    <a:lnTo>
                      <a:pt x="37" y="956"/>
                    </a:lnTo>
                    <a:lnTo>
                      <a:pt x="37" y="983"/>
                    </a:lnTo>
                    <a:lnTo>
                      <a:pt x="37" y="1004"/>
                    </a:lnTo>
                    <a:lnTo>
                      <a:pt x="38" y="1016"/>
                    </a:lnTo>
                    <a:lnTo>
                      <a:pt x="38" y="1020"/>
                    </a:lnTo>
                    <a:lnTo>
                      <a:pt x="1" y="1013"/>
                    </a:lnTo>
                    <a:lnTo>
                      <a:pt x="0" y="101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32" name="Freeform 82">
                <a:extLst>
                  <a:ext uri="{FF2B5EF4-FFF2-40B4-BE49-F238E27FC236}">
                    <a16:creationId xmlns:a16="http://schemas.microsoft.com/office/drawing/2014/main" id="{9B818477-CAA7-691E-28D8-0DA00FDB9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" y="2874"/>
                <a:ext cx="190" cy="1020"/>
              </a:xfrm>
              <a:custGeom>
                <a:avLst/>
                <a:gdLst>
                  <a:gd name="T0" fmla="*/ 0 w 190"/>
                  <a:gd name="T1" fmla="*/ 1010 h 1020"/>
                  <a:gd name="T2" fmla="*/ 1 w 190"/>
                  <a:gd name="T3" fmla="*/ 1013 h 1020"/>
                  <a:gd name="T4" fmla="*/ 5 w 190"/>
                  <a:gd name="T5" fmla="*/ 932 h 1020"/>
                  <a:gd name="T6" fmla="*/ 12 w 190"/>
                  <a:gd name="T7" fmla="*/ 850 h 1020"/>
                  <a:gd name="T8" fmla="*/ 20 w 190"/>
                  <a:gd name="T9" fmla="*/ 768 h 1020"/>
                  <a:gd name="T10" fmla="*/ 29 w 190"/>
                  <a:gd name="T11" fmla="*/ 690 h 1020"/>
                  <a:gd name="T12" fmla="*/ 40 w 190"/>
                  <a:gd name="T13" fmla="*/ 620 h 1020"/>
                  <a:gd name="T14" fmla="*/ 49 w 190"/>
                  <a:gd name="T15" fmla="*/ 554 h 1020"/>
                  <a:gd name="T16" fmla="*/ 57 w 190"/>
                  <a:gd name="T17" fmla="*/ 502 h 1020"/>
                  <a:gd name="T18" fmla="*/ 63 w 190"/>
                  <a:gd name="T19" fmla="*/ 460 h 1020"/>
                  <a:gd name="T20" fmla="*/ 67 w 190"/>
                  <a:gd name="T21" fmla="*/ 433 h 1020"/>
                  <a:gd name="T22" fmla="*/ 70 w 190"/>
                  <a:gd name="T23" fmla="*/ 424 h 1020"/>
                  <a:gd name="T24" fmla="*/ 82 w 190"/>
                  <a:gd name="T25" fmla="*/ 369 h 1020"/>
                  <a:gd name="T26" fmla="*/ 96 w 190"/>
                  <a:gd name="T27" fmla="*/ 312 h 1020"/>
                  <a:gd name="T28" fmla="*/ 112 w 190"/>
                  <a:gd name="T29" fmla="*/ 254 h 1020"/>
                  <a:gd name="T30" fmla="*/ 128 w 190"/>
                  <a:gd name="T31" fmla="*/ 197 h 1020"/>
                  <a:gd name="T32" fmla="*/ 144 w 190"/>
                  <a:gd name="T33" fmla="*/ 145 h 1020"/>
                  <a:gd name="T34" fmla="*/ 158 w 190"/>
                  <a:gd name="T35" fmla="*/ 97 h 1020"/>
                  <a:gd name="T36" fmla="*/ 172 w 190"/>
                  <a:gd name="T37" fmla="*/ 58 h 1020"/>
                  <a:gd name="T38" fmla="*/ 181 w 190"/>
                  <a:gd name="T39" fmla="*/ 27 h 1020"/>
                  <a:gd name="T40" fmla="*/ 187 w 190"/>
                  <a:gd name="T41" fmla="*/ 6 h 1020"/>
                  <a:gd name="T42" fmla="*/ 190 w 190"/>
                  <a:gd name="T43" fmla="*/ 0 h 1020"/>
                  <a:gd name="T44" fmla="*/ 157 w 190"/>
                  <a:gd name="T45" fmla="*/ 106 h 1020"/>
                  <a:gd name="T46" fmla="*/ 129 w 190"/>
                  <a:gd name="T47" fmla="*/ 203 h 1020"/>
                  <a:gd name="T48" fmla="*/ 107 w 190"/>
                  <a:gd name="T49" fmla="*/ 294 h 1020"/>
                  <a:gd name="T50" fmla="*/ 90 w 190"/>
                  <a:gd name="T51" fmla="*/ 375 h 1020"/>
                  <a:gd name="T52" fmla="*/ 77 w 190"/>
                  <a:gd name="T53" fmla="*/ 445 h 1020"/>
                  <a:gd name="T54" fmla="*/ 67 w 190"/>
                  <a:gd name="T55" fmla="*/ 502 h 1020"/>
                  <a:gd name="T56" fmla="*/ 62 w 190"/>
                  <a:gd name="T57" fmla="*/ 551 h 1020"/>
                  <a:gd name="T58" fmla="*/ 58 w 190"/>
                  <a:gd name="T59" fmla="*/ 584 h 1020"/>
                  <a:gd name="T60" fmla="*/ 57 w 190"/>
                  <a:gd name="T61" fmla="*/ 605 h 1020"/>
                  <a:gd name="T62" fmla="*/ 55 w 190"/>
                  <a:gd name="T63" fmla="*/ 614 h 1020"/>
                  <a:gd name="T64" fmla="*/ 49 w 190"/>
                  <a:gd name="T65" fmla="*/ 693 h 1020"/>
                  <a:gd name="T66" fmla="*/ 44 w 190"/>
                  <a:gd name="T67" fmla="*/ 762 h 1020"/>
                  <a:gd name="T68" fmla="*/ 40 w 190"/>
                  <a:gd name="T69" fmla="*/ 823 h 1020"/>
                  <a:gd name="T70" fmla="*/ 38 w 190"/>
                  <a:gd name="T71" fmla="*/ 874 h 1020"/>
                  <a:gd name="T72" fmla="*/ 37 w 190"/>
                  <a:gd name="T73" fmla="*/ 920 h 1020"/>
                  <a:gd name="T74" fmla="*/ 37 w 190"/>
                  <a:gd name="T75" fmla="*/ 956 h 1020"/>
                  <a:gd name="T76" fmla="*/ 37 w 190"/>
                  <a:gd name="T77" fmla="*/ 983 h 1020"/>
                  <a:gd name="T78" fmla="*/ 37 w 190"/>
                  <a:gd name="T79" fmla="*/ 1004 h 1020"/>
                  <a:gd name="T80" fmla="*/ 38 w 190"/>
                  <a:gd name="T81" fmla="*/ 1016 h 1020"/>
                  <a:gd name="T82" fmla="*/ 38 w 190"/>
                  <a:gd name="T83" fmla="*/ 1020 h 1020"/>
                  <a:gd name="T84" fmla="*/ 1 w 190"/>
                  <a:gd name="T85" fmla="*/ 1013 h 1020"/>
                  <a:gd name="T86" fmla="*/ 1 w 190"/>
                  <a:gd name="T87" fmla="*/ 1013 h 10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0"/>
                  <a:gd name="T133" fmla="*/ 0 h 1020"/>
                  <a:gd name="T134" fmla="*/ 190 w 190"/>
                  <a:gd name="T135" fmla="*/ 1020 h 10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0" h="1020">
                    <a:moveTo>
                      <a:pt x="0" y="1010"/>
                    </a:moveTo>
                    <a:lnTo>
                      <a:pt x="1" y="1013"/>
                    </a:lnTo>
                    <a:lnTo>
                      <a:pt x="5" y="932"/>
                    </a:lnTo>
                    <a:lnTo>
                      <a:pt x="12" y="850"/>
                    </a:lnTo>
                    <a:lnTo>
                      <a:pt x="20" y="768"/>
                    </a:lnTo>
                    <a:lnTo>
                      <a:pt x="29" y="690"/>
                    </a:lnTo>
                    <a:lnTo>
                      <a:pt x="40" y="620"/>
                    </a:lnTo>
                    <a:lnTo>
                      <a:pt x="49" y="554"/>
                    </a:lnTo>
                    <a:lnTo>
                      <a:pt x="57" y="502"/>
                    </a:lnTo>
                    <a:lnTo>
                      <a:pt x="63" y="460"/>
                    </a:lnTo>
                    <a:lnTo>
                      <a:pt x="67" y="433"/>
                    </a:lnTo>
                    <a:lnTo>
                      <a:pt x="70" y="424"/>
                    </a:lnTo>
                    <a:lnTo>
                      <a:pt x="82" y="369"/>
                    </a:lnTo>
                    <a:lnTo>
                      <a:pt x="96" y="312"/>
                    </a:lnTo>
                    <a:lnTo>
                      <a:pt x="112" y="254"/>
                    </a:lnTo>
                    <a:lnTo>
                      <a:pt x="128" y="197"/>
                    </a:lnTo>
                    <a:lnTo>
                      <a:pt x="144" y="145"/>
                    </a:lnTo>
                    <a:lnTo>
                      <a:pt x="158" y="97"/>
                    </a:lnTo>
                    <a:lnTo>
                      <a:pt x="172" y="58"/>
                    </a:lnTo>
                    <a:lnTo>
                      <a:pt x="181" y="27"/>
                    </a:lnTo>
                    <a:lnTo>
                      <a:pt x="187" y="6"/>
                    </a:lnTo>
                    <a:lnTo>
                      <a:pt x="190" y="0"/>
                    </a:lnTo>
                    <a:lnTo>
                      <a:pt x="157" y="106"/>
                    </a:lnTo>
                    <a:lnTo>
                      <a:pt x="129" y="203"/>
                    </a:lnTo>
                    <a:lnTo>
                      <a:pt x="107" y="294"/>
                    </a:lnTo>
                    <a:lnTo>
                      <a:pt x="90" y="375"/>
                    </a:lnTo>
                    <a:lnTo>
                      <a:pt x="77" y="445"/>
                    </a:lnTo>
                    <a:lnTo>
                      <a:pt x="67" y="502"/>
                    </a:lnTo>
                    <a:lnTo>
                      <a:pt x="62" y="551"/>
                    </a:lnTo>
                    <a:lnTo>
                      <a:pt x="58" y="584"/>
                    </a:lnTo>
                    <a:lnTo>
                      <a:pt x="57" y="605"/>
                    </a:lnTo>
                    <a:lnTo>
                      <a:pt x="55" y="614"/>
                    </a:lnTo>
                    <a:lnTo>
                      <a:pt x="49" y="693"/>
                    </a:lnTo>
                    <a:lnTo>
                      <a:pt x="44" y="762"/>
                    </a:lnTo>
                    <a:lnTo>
                      <a:pt x="40" y="823"/>
                    </a:lnTo>
                    <a:lnTo>
                      <a:pt x="38" y="874"/>
                    </a:lnTo>
                    <a:lnTo>
                      <a:pt x="37" y="920"/>
                    </a:lnTo>
                    <a:lnTo>
                      <a:pt x="37" y="956"/>
                    </a:lnTo>
                    <a:lnTo>
                      <a:pt x="37" y="983"/>
                    </a:lnTo>
                    <a:lnTo>
                      <a:pt x="37" y="1004"/>
                    </a:lnTo>
                    <a:lnTo>
                      <a:pt x="38" y="1016"/>
                    </a:lnTo>
                    <a:lnTo>
                      <a:pt x="38" y="1020"/>
                    </a:lnTo>
                    <a:lnTo>
                      <a:pt x="1" y="101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33" name="Freeform 83">
                <a:extLst>
                  <a:ext uri="{FF2B5EF4-FFF2-40B4-BE49-F238E27FC236}">
                    <a16:creationId xmlns:a16="http://schemas.microsoft.com/office/drawing/2014/main" id="{F8A8A8F6-7501-F380-7FA4-460CF7EF3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3077"/>
                <a:ext cx="189" cy="1019"/>
              </a:xfrm>
              <a:custGeom>
                <a:avLst/>
                <a:gdLst>
                  <a:gd name="T0" fmla="*/ 0 w 189"/>
                  <a:gd name="T1" fmla="*/ 1010 h 1019"/>
                  <a:gd name="T2" fmla="*/ 0 w 189"/>
                  <a:gd name="T3" fmla="*/ 1013 h 1019"/>
                  <a:gd name="T4" fmla="*/ 4 w 189"/>
                  <a:gd name="T5" fmla="*/ 931 h 1019"/>
                  <a:gd name="T6" fmla="*/ 11 w 189"/>
                  <a:gd name="T7" fmla="*/ 850 h 1019"/>
                  <a:gd name="T8" fmla="*/ 19 w 189"/>
                  <a:gd name="T9" fmla="*/ 768 h 1019"/>
                  <a:gd name="T10" fmla="*/ 28 w 189"/>
                  <a:gd name="T11" fmla="*/ 689 h 1019"/>
                  <a:gd name="T12" fmla="*/ 39 w 189"/>
                  <a:gd name="T13" fmla="*/ 620 h 1019"/>
                  <a:gd name="T14" fmla="*/ 48 w 189"/>
                  <a:gd name="T15" fmla="*/ 553 h 1019"/>
                  <a:gd name="T16" fmla="*/ 56 w 189"/>
                  <a:gd name="T17" fmla="*/ 502 h 1019"/>
                  <a:gd name="T18" fmla="*/ 62 w 189"/>
                  <a:gd name="T19" fmla="*/ 460 h 1019"/>
                  <a:gd name="T20" fmla="*/ 66 w 189"/>
                  <a:gd name="T21" fmla="*/ 432 h 1019"/>
                  <a:gd name="T22" fmla="*/ 69 w 189"/>
                  <a:gd name="T23" fmla="*/ 423 h 1019"/>
                  <a:gd name="T24" fmla="*/ 81 w 189"/>
                  <a:gd name="T25" fmla="*/ 369 h 1019"/>
                  <a:gd name="T26" fmla="*/ 95 w 189"/>
                  <a:gd name="T27" fmla="*/ 311 h 1019"/>
                  <a:gd name="T28" fmla="*/ 111 w 189"/>
                  <a:gd name="T29" fmla="*/ 254 h 1019"/>
                  <a:gd name="T30" fmla="*/ 127 w 189"/>
                  <a:gd name="T31" fmla="*/ 196 h 1019"/>
                  <a:gd name="T32" fmla="*/ 143 w 189"/>
                  <a:gd name="T33" fmla="*/ 145 h 1019"/>
                  <a:gd name="T34" fmla="*/ 157 w 189"/>
                  <a:gd name="T35" fmla="*/ 97 h 1019"/>
                  <a:gd name="T36" fmla="*/ 170 w 189"/>
                  <a:gd name="T37" fmla="*/ 57 h 1019"/>
                  <a:gd name="T38" fmla="*/ 180 w 189"/>
                  <a:gd name="T39" fmla="*/ 27 h 1019"/>
                  <a:gd name="T40" fmla="*/ 186 w 189"/>
                  <a:gd name="T41" fmla="*/ 6 h 1019"/>
                  <a:gd name="T42" fmla="*/ 189 w 189"/>
                  <a:gd name="T43" fmla="*/ 0 h 1019"/>
                  <a:gd name="T44" fmla="*/ 156 w 189"/>
                  <a:gd name="T45" fmla="*/ 106 h 1019"/>
                  <a:gd name="T46" fmla="*/ 128 w 189"/>
                  <a:gd name="T47" fmla="*/ 203 h 1019"/>
                  <a:gd name="T48" fmla="*/ 106 w 189"/>
                  <a:gd name="T49" fmla="*/ 293 h 1019"/>
                  <a:gd name="T50" fmla="*/ 89 w 189"/>
                  <a:gd name="T51" fmla="*/ 375 h 1019"/>
                  <a:gd name="T52" fmla="*/ 76 w 189"/>
                  <a:gd name="T53" fmla="*/ 444 h 1019"/>
                  <a:gd name="T54" fmla="*/ 68 w 189"/>
                  <a:gd name="T55" fmla="*/ 502 h 1019"/>
                  <a:gd name="T56" fmla="*/ 61 w 189"/>
                  <a:gd name="T57" fmla="*/ 550 h 1019"/>
                  <a:gd name="T58" fmla="*/ 57 w 189"/>
                  <a:gd name="T59" fmla="*/ 584 h 1019"/>
                  <a:gd name="T60" fmla="*/ 56 w 189"/>
                  <a:gd name="T61" fmla="*/ 605 h 1019"/>
                  <a:gd name="T62" fmla="*/ 56 w 189"/>
                  <a:gd name="T63" fmla="*/ 614 h 1019"/>
                  <a:gd name="T64" fmla="*/ 48 w 189"/>
                  <a:gd name="T65" fmla="*/ 693 h 1019"/>
                  <a:gd name="T66" fmla="*/ 43 w 189"/>
                  <a:gd name="T67" fmla="*/ 762 h 1019"/>
                  <a:gd name="T68" fmla="*/ 40 w 189"/>
                  <a:gd name="T69" fmla="*/ 823 h 1019"/>
                  <a:gd name="T70" fmla="*/ 37 w 189"/>
                  <a:gd name="T71" fmla="*/ 877 h 1019"/>
                  <a:gd name="T72" fmla="*/ 36 w 189"/>
                  <a:gd name="T73" fmla="*/ 919 h 1019"/>
                  <a:gd name="T74" fmla="*/ 36 w 189"/>
                  <a:gd name="T75" fmla="*/ 956 h 1019"/>
                  <a:gd name="T76" fmla="*/ 36 w 189"/>
                  <a:gd name="T77" fmla="*/ 986 h 1019"/>
                  <a:gd name="T78" fmla="*/ 37 w 189"/>
                  <a:gd name="T79" fmla="*/ 1004 h 1019"/>
                  <a:gd name="T80" fmla="*/ 37 w 189"/>
                  <a:gd name="T81" fmla="*/ 1016 h 1019"/>
                  <a:gd name="T82" fmla="*/ 37 w 189"/>
                  <a:gd name="T83" fmla="*/ 1019 h 1019"/>
                  <a:gd name="T84" fmla="*/ 0 w 189"/>
                  <a:gd name="T85" fmla="*/ 1013 h 1019"/>
                  <a:gd name="T86" fmla="*/ 0 w 189"/>
                  <a:gd name="T87" fmla="*/ 1013 h 1019"/>
                  <a:gd name="T88" fmla="*/ 0 w 189"/>
                  <a:gd name="T89" fmla="*/ 1010 h 10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9"/>
                  <a:gd name="T136" fmla="*/ 0 h 1019"/>
                  <a:gd name="T137" fmla="*/ 189 w 189"/>
                  <a:gd name="T138" fmla="*/ 1019 h 101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9" h="1019">
                    <a:moveTo>
                      <a:pt x="0" y="1010"/>
                    </a:moveTo>
                    <a:lnTo>
                      <a:pt x="0" y="1013"/>
                    </a:lnTo>
                    <a:lnTo>
                      <a:pt x="4" y="931"/>
                    </a:lnTo>
                    <a:lnTo>
                      <a:pt x="11" y="850"/>
                    </a:lnTo>
                    <a:lnTo>
                      <a:pt x="19" y="768"/>
                    </a:lnTo>
                    <a:lnTo>
                      <a:pt x="28" y="689"/>
                    </a:lnTo>
                    <a:lnTo>
                      <a:pt x="39" y="620"/>
                    </a:lnTo>
                    <a:lnTo>
                      <a:pt x="48" y="553"/>
                    </a:lnTo>
                    <a:lnTo>
                      <a:pt x="56" y="502"/>
                    </a:lnTo>
                    <a:lnTo>
                      <a:pt x="62" y="460"/>
                    </a:lnTo>
                    <a:lnTo>
                      <a:pt x="66" y="432"/>
                    </a:lnTo>
                    <a:lnTo>
                      <a:pt x="69" y="423"/>
                    </a:lnTo>
                    <a:lnTo>
                      <a:pt x="81" y="369"/>
                    </a:lnTo>
                    <a:lnTo>
                      <a:pt x="95" y="311"/>
                    </a:lnTo>
                    <a:lnTo>
                      <a:pt x="111" y="254"/>
                    </a:lnTo>
                    <a:lnTo>
                      <a:pt x="127" y="196"/>
                    </a:lnTo>
                    <a:lnTo>
                      <a:pt x="143" y="145"/>
                    </a:lnTo>
                    <a:lnTo>
                      <a:pt x="157" y="97"/>
                    </a:lnTo>
                    <a:lnTo>
                      <a:pt x="170" y="57"/>
                    </a:lnTo>
                    <a:lnTo>
                      <a:pt x="180" y="27"/>
                    </a:lnTo>
                    <a:lnTo>
                      <a:pt x="186" y="6"/>
                    </a:lnTo>
                    <a:lnTo>
                      <a:pt x="189" y="0"/>
                    </a:lnTo>
                    <a:lnTo>
                      <a:pt x="156" y="106"/>
                    </a:lnTo>
                    <a:lnTo>
                      <a:pt x="128" y="203"/>
                    </a:lnTo>
                    <a:lnTo>
                      <a:pt x="106" y="293"/>
                    </a:lnTo>
                    <a:lnTo>
                      <a:pt x="89" y="375"/>
                    </a:lnTo>
                    <a:lnTo>
                      <a:pt x="76" y="444"/>
                    </a:lnTo>
                    <a:lnTo>
                      <a:pt x="68" y="502"/>
                    </a:lnTo>
                    <a:lnTo>
                      <a:pt x="61" y="550"/>
                    </a:lnTo>
                    <a:lnTo>
                      <a:pt x="57" y="584"/>
                    </a:lnTo>
                    <a:lnTo>
                      <a:pt x="56" y="605"/>
                    </a:lnTo>
                    <a:lnTo>
                      <a:pt x="56" y="614"/>
                    </a:lnTo>
                    <a:lnTo>
                      <a:pt x="48" y="693"/>
                    </a:lnTo>
                    <a:lnTo>
                      <a:pt x="43" y="762"/>
                    </a:lnTo>
                    <a:lnTo>
                      <a:pt x="40" y="823"/>
                    </a:lnTo>
                    <a:lnTo>
                      <a:pt x="37" y="877"/>
                    </a:lnTo>
                    <a:lnTo>
                      <a:pt x="36" y="919"/>
                    </a:lnTo>
                    <a:lnTo>
                      <a:pt x="36" y="956"/>
                    </a:lnTo>
                    <a:lnTo>
                      <a:pt x="36" y="986"/>
                    </a:lnTo>
                    <a:lnTo>
                      <a:pt x="37" y="1004"/>
                    </a:lnTo>
                    <a:lnTo>
                      <a:pt x="37" y="1016"/>
                    </a:lnTo>
                    <a:lnTo>
                      <a:pt x="37" y="1019"/>
                    </a:lnTo>
                    <a:lnTo>
                      <a:pt x="0" y="1013"/>
                    </a:lnTo>
                    <a:lnTo>
                      <a:pt x="0" y="101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34" name="Freeform 84">
                <a:extLst>
                  <a:ext uri="{FF2B5EF4-FFF2-40B4-BE49-F238E27FC236}">
                    <a16:creationId xmlns:a16="http://schemas.microsoft.com/office/drawing/2014/main" id="{B9A6E0B2-B1F5-47D7-1531-DD5D779D7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3077"/>
                <a:ext cx="189" cy="1019"/>
              </a:xfrm>
              <a:custGeom>
                <a:avLst/>
                <a:gdLst>
                  <a:gd name="T0" fmla="*/ 0 w 189"/>
                  <a:gd name="T1" fmla="*/ 1010 h 1019"/>
                  <a:gd name="T2" fmla="*/ 0 w 189"/>
                  <a:gd name="T3" fmla="*/ 1013 h 1019"/>
                  <a:gd name="T4" fmla="*/ 4 w 189"/>
                  <a:gd name="T5" fmla="*/ 931 h 1019"/>
                  <a:gd name="T6" fmla="*/ 11 w 189"/>
                  <a:gd name="T7" fmla="*/ 850 h 1019"/>
                  <a:gd name="T8" fmla="*/ 19 w 189"/>
                  <a:gd name="T9" fmla="*/ 768 h 1019"/>
                  <a:gd name="T10" fmla="*/ 28 w 189"/>
                  <a:gd name="T11" fmla="*/ 689 h 1019"/>
                  <a:gd name="T12" fmla="*/ 39 w 189"/>
                  <a:gd name="T13" fmla="*/ 620 h 1019"/>
                  <a:gd name="T14" fmla="*/ 48 w 189"/>
                  <a:gd name="T15" fmla="*/ 553 h 1019"/>
                  <a:gd name="T16" fmla="*/ 56 w 189"/>
                  <a:gd name="T17" fmla="*/ 502 h 1019"/>
                  <a:gd name="T18" fmla="*/ 62 w 189"/>
                  <a:gd name="T19" fmla="*/ 460 h 1019"/>
                  <a:gd name="T20" fmla="*/ 66 w 189"/>
                  <a:gd name="T21" fmla="*/ 432 h 1019"/>
                  <a:gd name="T22" fmla="*/ 69 w 189"/>
                  <a:gd name="T23" fmla="*/ 423 h 1019"/>
                  <a:gd name="T24" fmla="*/ 81 w 189"/>
                  <a:gd name="T25" fmla="*/ 369 h 1019"/>
                  <a:gd name="T26" fmla="*/ 95 w 189"/>
                  <a:gd name="T27" fmla="*/ 311 h 1019"/>
                  <a:gd name="T28" fmla="*/ 111 w 189"/>
                  <a:gd name="T29" fmla="*/ 254 h 1019"/>
                  <a:gd name="T30" fmla="*/ 127 w 189"/>
                  <a:gd name="T31" fmla="*/ 196 h 1019"/>
                  <a:gd name="T32" fmla="*/ 143 w 189"/>
                  <a:gd name="T33" fmla="*/ 145 h 1019"/>
                  <a:gd name="T34" fmla="*/ 157 w 189"/>
                  <a:gd name="T35" fmla="*/ 97 h 1019"/>
                  <a:gd name="T36" fmla="*/ 170 w 189"/>
                  <a:gd name="T37" fmla="*/ 57 h 1019"/>
                  <a:gd name="T38" fmla="*/ 180 w 189"/>
                  <a:gd name="T39" fmla="*/ 27 h 1019"/>
                  <a:gd name="T40" fmla="*/ 186 w 189"/>
                  <a:gd name="T41" fmla="*/ 6 h 1019"/>
                  <a:gd name="T42" fmla="*/ 189 w 189"/>
                  <a:gd name="T43" fmla="*/ 0 h 1019"/>
                  <a:gd name="T44" fmla="*/ 156 w 189"/>
                  <a:gd name="T45" fmla="*/ 106 h 1019"/>
                  <a:gd name="T46" fmla="*/ 128 w 189"/>
                  <a:gd name="T47" fmla="*/ 203 h 1019"/>
                  <a:gd name="T48" fmla="*/ 106 w 189"/>
                  <a:gd name="T49" fmla="*/ 293 h 1019"/>
                  <a:gd name="T50" fmla="*/ 89 w 189"/>
                  <a:gd name="T51" fmla="*/ 375 h 1019"/>
                  <a:gd name="T52" fmla="*/ 76 w 189"/>
                  <a:gd name="T53" fmla="*/ 444 h 1019"/>
                  <a:gd name="T54" fmla="*/ 68 w 189"/>
                  <a:gd name="T55" fmla="*/ 502 h 1019"/>
                  <a:gd name="T56" fmla="*/ 61 w 189"/>
                  <a:gd name="T57" fmla="*/ 550 h 1019"/>
                  <a:gd name="T58" fmla="*/ 57 w 189"/>
                  <a:gd name="T59" fmla="*/ 584 h 1019"/>
                  <a:gd name="T60" fmla="*/ 56 w 189"/>
                  <a:gd name="T61" fmla="*/ 605 h 1019"/>
                  <a:gd name="T62" fmla="*/ 56 w 189"/>
                  <a:gd name="T63" fmla="*/ 614 h 1019"/>
                  <a:gd name="T64" fmla="*/ 48 w 189"/>
                  <a:gd name="T65" fmla="*/ 693 h 1019"/>
                  <a:gd name="T66" fmla="*/ 43 w 189"/>
                  <a:gd name="T67" fmla="*/ 762 h 1019"/>
                  <a:gd name="T68" fmla="*/ 40 w 189"/>
                  <a:gd name="T69" fmla="*/ 823 h 1019"/>
                  <a:gd name="T70" fmla="*/ 37 w 189"/>
                  <a:gd name="T71" fmla="*/ 877 h 1019"/>
                  <a:gd name="T72" fmla="*/ 36 w 189"/>
                  <a:gd name="T73" fmla="*/ 919 h 1019"/>
                  <a:gd name="T74" fmla="*/ 36 w 189"/>
                  <a:gd name="T75" fmla="*/ 956 h 1019"/>
                  <a:gd name="T76" fmla="*/ 36 w 189"/>
                  <a:gd name="T77" fmla="*/ 986 h 1019"/>
                  <a:gd name="T78" fmla="*/ 37 w 189"/>
                  <a:gd name="T79" fmla="*/ 1004 h 1019"/>
                  <a:gd name="T80" fmla="*/ 37 w 189"/>
                  <a:gd name="T81" fmla="*/ 1016 h 1019"/>
                  <a:gd name="T82" fmla="*/ 37 w 189"/>
                  <a:gd name="T83" fmla="*/ 1019 h 1019"/>
                  <a:gd name="T84" fmla="*/ 0 w 189"/>
                  <a:gd name="T85" fmla="*/ 1013 h 1019"/>
                  <a:gd name="T86" fmla="*/ 0 w 189"/>
                  <a:gd name="T87" fmla="*/ 1013 h 10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9"/>
                  <a:gd name="T133" fmla="*/ 0 h 1019"/>
                  <a:gd name="T134" fmla="*/ 189 w 189"/>
                  <a:gd name="T135" fmla="*/ 1019 h 10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9" h="1019">
                    <a:moveTo>
                      <a:pt x="0" y="1010"/>
                    </a:moveTo>
                    <a:lnTo>
                      <a:pt x="0" y="1013"/>
                    </a:lnTo>
                    <a:lnTo>
                      <a:pt x="4" y="931"/>
                    </a:lnTo>
                    <a:lnTo>
                      <a:pt x="11" y="850"/>
                    </a:lnTo>
                    <a:lnTo>
                      <a:pt x="19" y="768"/>
                    </a:lnTo>
                    <a:lnTo>
                      <a:pt x="28" y="689"/>
                    </a:lnTo>
                    <a:lnTo>
                      <a:pt x="39" y="620"/>
                    </a:lnTo>
                    <a:lnTo>
                      <a:pt x="48" y="553"/>
                    </a:lnTo>
                    <a:lnTo>
                      <a:pt x="56" y="502"/>
                    </a:lnTo>
                    <a:lnTo>
                      <a:pt x="62" y="460"/>
                    </a:lnTo>
                    <a:lnTo>
                      <a:pt x="66" y="432"/>
                    </a:lnTo>
                    <a:lnTo>
                      <a:pt x="69" y="423"/>
                    </a:lnTo>
                    <a:lnTo>
                      <a:pt x="81" y="369"/>
                    </a:lnTo>
                    <a:lnTo>
                      <a:pt x="95" y="311"/>
                    </a:lnTo>
                    <a:lnTo>
                      <a:pt x="111" y="254"/>
                    </a:lnTo>
                    <a:lnTo>
                      <a:pt x="127" y="196"/>
                    </a:lnTo>
                    <a:lnTo>
                      <a:pt x="143" y="145"/>
                    </a:lnTo>
                    <a:lnTo>
                      <a:pt x="157" y="97"/>
                    </a:lnTo>
                    <a:lnTo>
                      <a:pt x="170" y="57"/>
                    </a:lnTo>
                    <a:lnTo>
                      <a:pt x="180" y="27"/>
                    </a:lnTo>
                    <a:lnTo>
                      <a:pt x="186" y="6"/>
                    </a:lnTo>
                    <a:lnTo>
                      <a:pt x="189" y="0"/>
                    </a:lnTo>
                    <a:lnTo>
                      <a:pt x="156" y="106"/>
                    </a:lnTo>
                    <a:lnTo>
                      <a:pt x="128" y="203"/>
                    </a:lnTo>
                    <a:lnTo>
                      <a:pt x="106" y="293"/>
                    </a:lnTo>
                    <a:lnTo>
                      <a:pt x="89" y="375"/>
                    </a:lnTo>
                    <a:lnTo>
                      <a:pt x="76" y="444"/>
                    </a:lnTo>
                    <a:lnTo>
                      <a:pt x="68" y="502"/>
                    </a:lnTo>
                    <a:lnTo>
                      <a:pt x="61" y="550"/>
                    </a:lnTo>
                    <a:lnTo>
                      <a:pt x="57" y="584"/>
                    </a:lnTo>
                    <a:lnTo>
                      <a:pt x="56" y="605"/>
                    </a:lnTo>
                    <a:lnTo>
                      <a:pt x="56" y="614"/>
                    </a:lnTo>
                    <a:lnTo>
                      <a:pt x="48" y="693"/>
                    </a:lnTo>
                    <a:lnTo>
                      <a:pt x="43" y="762"/>
                    </a:lnTo>
                    <a:lnTo>
                      <a:pt x="40" y="823"/>
                    </a:lnTo>
                    <a:lnTo>
                      <a:pt x="37" y="877"/>
                    </a:lnTo>
                    <a:lnTo>
                      <a:pt x="36" y="919"/>
                    </a:lnTo>
                    <a:lnTo>
                      <a:pt x="36" y="956"/>
                    </a:lnTo>
                    <a:lnTo>
                      <a:pt x="36" y="986"/>
                    </a:lnTo>
                    <a:lnTo>
                      <a:pt x="37" y="1004"/>
                    </a:lnTo>
                    <a:lnTo>
                      <a:pt x="37" y="1016"/>
                    </a:lnTo>
                    <a:lnTo>
                      <a:pt x="37" y="1019"/>
                    </a:lnTo>
                    <a:lnTo>
                      <a:pt x="0" y="101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35" name="Freeform 85">
                <a:extLst>
                  <a:ext uri="{FF2B5EF4-FFF2-40B4-BE49-F238E27FC236}">
                    <a16:creationId xmlns:a16="http://schemas.microsoft.com/office/drawing/2014/main" id="{F6E20A16-EDDE-C103-67FA-AE555BE21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9" y="3310"/>
                <a:ext cx="123" cy="665"/>
              </a:xfrm>
              <a:custGeom>
                <a:avLst/>
                <a:gdLst>
                  <a:gd name="T0" fmla="*/ 123 w 123"/>
                  <a:gd name="T1" fmla="*/ 659 h 665"/>
                  <a:gd name="T2" fmla="*/ 123 w 123"/>
                  <a:gd name="T3" fmla="*/ 659 h 665"/>
                  <a:gd name="T4" fmla="*/ 120 w 123"/>
                  <a:gd name="T5" fmla="*/ 608 h 665"/>
                  <a:gd name="T6" fmla="*/ 116 w 123"/>
                  <a:gd name="T7" fmla="*/ 553 h 665"/>
                  <a:gd name="T8" fmla="*/ 111 w 123"/>
                  <a:gd name="T9" fmla="*/ 502 h 665"/>
                  <a:gd name="T10" fmla="*/ 104 w 123"/>
                  <a:gd name="T11" fmla="*/ 450 h 665"/>
                  <a:gd name="T12" fmla="*/ 99 w 123"/>
                  <a:gd name="T13" fmla="*/ 405 h 665"/>
                  <a:gd name="T14" fmla="*/ 92 w 123"/>
                  <a:gd name="T15" fmla="*/ 363 h 665"/>
                  <a:gd name="T16" fmla="*/ 87 w 123"/>
                  <a:gd name="T17" fmla="*/ 326 h 665"/>
                  <a:gd name="T18" fmla="*/ 83 w 123"/>
                  <a:gd name="T19" fmla="*/ 299 h 665"/>
                  <a:gd name="T20" fmla="*/ 79 w 123"/>
                  <a:gd name="T21" fmla="*/ 284 h 665"/>
                  <a:gd name="T22" fmla="*/ 79 w 123"/>
                  <a:gd name="T23" fmla="*/ 278 h 665"/>
                  <a:gd name="T24" fmla="*/ 70 w 123"/>
                  <a:gd name="T25" fmla="*/ 242 h 665"/>
                  <a:gd name="T26" fmla="*/ 61 w 123"/>
                  <a:gd name="T27" fmla="*/ 205 h 665"/>
                  <a:gd name="T28" fmla="*/ 51 w 123"/>
                  <a:gd name="T29" fmla="*/ 166 h 665"/>
                  <a:gd name="T30" fmla="*/ 41 w 123"/>
                  <a:gd name="T31" fmla="*/ 130 h 665"/>
                  <a:gd name="T32" fmla="*/ 30 w 123"/>
                  <a:gd name="T33" fmla="*/ 97 h 665"/>
                  <a:gd name="T34" fmla="*/ 21 w 123"/>
                  <a:gd name="T35" fmla="*/ 66 h 665"/>
                  <a:gd name="T36" fmla="*/ 13 w 123"/>
                  <a:gd name="T37" fmla="*/ 39 h 665"/>
                  <a:gd name="T38" fmla="*/ 7 w 123"/>
                  <a:gd name="T39" fmla="*/ 18 h 665"/>
                  <a:gd name="T40" fmla="*/ 1 w 123"/>
                  <a:gd name="T41" fmla="*/ 6 h 665"/>
                  <a:gd name="T42" fmla="*/ 0 w 123"/>
                  <a:gd name="T43" fmla="*/ 0 h 665"/>
                  <a:gd name="T44" fmla="*/ 22 w 123"/>
                  <a:gd name="T45" fmla="*/ 69 h 665"/>
                  <a:gd name="T46" fmla="*/ 39 w 123"/>
                  <a:gd name="T47" fmla="*/ 133 h 665"/>
                  <a:gd name="T48" fmla="*/ 54 w 123"/>
                  <a:gd name="T49" fmla="*/ 193 h 665"/>
                  <a:gd name="T50" fmla="*/ 66 w 123"/>
                  <a:gd name="T51" fmla="*/ 245 h 665"/>
                  <a:gd name="T52" fmla="*/ 74 w 123"/>
                  <a:gd name="T53" fmla="*/ 290 h 665"/>
                  <a:gd name="T54" fmla="*/ 79 w 123"/>
                  <a:gd name="T55" fmla="*/ 329 h 665"/>
                  <a:gd name="T56" fmla="*/ 83 w 123"/>
                  <a:gd name="T57" fmla="*/ 360 h 665"/>
                  <a:gd name="T58" fmla="*/ 86 w 123"/>
                  <a:gd name="T59" fmla="*/ 381 h 665"/>
                  <a:gd name="T60" fmla="*/ 87 w 123"/>
                  <a:gd name="T61" fmla="*/ 396 h 665"/>
                  <a:gd name="T62" fmla="*/ 87 w 123"/>
                  <a:gd name="T63" fmla="*/ 399 h 665"/>
                  <a:gd name="T64" fmla="*/ 92 w 123"/>
                  <a:gd name="T65" fmla="*/ 450 h 665"/>
                  <a:gd name="T66" fmla="*/ 95 w 123"/>
                  <a:gd name="T67" fmla="*/ 496 h 665"/>
                  <a:gd name="T68" fmla="*/ 98 w 123"/>
                  <a:gd name="T69" fmla="*/ 535 h 665"/>
                  <a:gd name="T70" fmla="*/ 99 w 123"/>
                  <a:gd name="T71" fmla="*/ 571 h 665"/>
                  <a:gd name="T72" fmla="*/ 100 w 123"/>
                  <a:gd name="T73" fmla="*/ 599 h 665"/>
                  <a:gd name="T74" fmla="*/ 100 w 123"/>
                  <a:gd name="T75" fmla="*/ 623 h 665"/>
                  <a:gd name="T76" fmla="*/ 100 w 123"/>
                  <a:gd name="T77" fmla="*/ 641 h 665"/>
                  <a:gd name="T78" fmla="*/ 99 w 123"/>
                  <a:gd name="T79" fmla="*/ 653 h 665"/>
                  <a:gd name="T80" fmla="*/ 99 w 123"/>
                  <a:gd name="T81" fmla="*/ 662 h 665"/>
                  <a:gd name="T82" fmla="*/ 99 w 123"/>
                  <a:gd name="T83" fmla="*/ 665 h 665"/>
                  <a:gd name="T84" fmla="*/ 123 w 123"/>
                  <a:gd name="T85" fmla="*/ 659 h 665"/>
                  <a:gd name="T86" fmla="*/ 123 w 123"/>
                  <a:gd name="T87" fmla="*/ 659 h 6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3"/>
                  <a:gd name="T133" fmla="*/ 0 h 665"/>
                  <a:gd name="T134" fmla="*/ 123 w 123"/>
                  <a:gd name="T135" fmla="*/ 665 h 6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3" h="665">
                    <a:moveTo>
                      <a:pt x="123" y="659"/>
                    </a:moveTo>
                    <a:lnTo>
                      <a:pt x="123" y="659"/>
                    </a:lnTo>
                    <a:lnTo>
                      <a:pt x="120" y="608"/>
                    </a:lnTo>
                    <a:lnTo>
                      <a:pt x="116" y="553"/>
                    </a:lnTo>
                    <a:lnTo>
                      <a:pt x="111" y="502"/>
                    </a:lnTo>
                    <a:lnTo>
                      <a:pt x="104" y="450"/>
                    </a:lnTo>
                    <a:lnTo>
                      <a:pt x="99" y="405"/>
                    </a:lnTo>
                    <a:lnTo>
                      <a:pt x="92" y="363"/>
                    </a:lnTo>
                    <a:lnTo>
                      <a:pt x="87" y="326"/>
                    </a:lnTo>
                    <a:lnTo>
                      <a:pt x="83" y="299"/>
                    </a:lnTo>
                    <a:lnTo>
                      <a:pt x="79" y="284"/>
                    </a:lnTo>
                    <a:lnTo>
                      <a:pt x="79" y="278"/>
                    </a:lnTo>
                    <a:lnTo>
                      <a:pt x="70" y="242"/>
                    </a:lnTo>
                    <a:lnTo>
                      <a:pt x="61" y="205"/>
                    </a:lnTo>
                    <a:lnTo>
                      <a:pt x="51" y="166"/>
                    </a:lnTo>
                    <a:lnTo>
                      <a:pt x="41" y="130"/>
                    </a:lnTo>
                    <a:lnTo>
                      <a:pt x="30" y="97"/>
                    </a:lnTo>
                    <a:lnTo>
                      <a:pt x="21" y="66"/>
                    </a:lnTo>
                    <a:lnTo>
                      <a:pt x="13" y="39"/>
                    </a:lnTo>
                    <a:lnTo>
                      <a:pt x="7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2" y="69"/>
                    </a:lnTo>
                    <a:lnTo>
                      <a:pt x="39" y="133"/>
                    </a:lnTo>
                    <a:lnTo>
                      <a:pt x="54" y="193"/>
                    </a:lnTo>
                    <a:lnTo>
                      <a:pt x="66" y="245"/>
                    </a:lnTo>
                    <a:lnTo>
                      <a:pt x="74" y="290"/>
                    </a:lnTo>
                    <a:lnTo>
                      <a:pt x="79" y="329"/>
                    </a:lnTo>
                    <a:lnTo>
                      <a:pt x="83" y="360"/>
                    </a:lnTo>
                    <a:lnTo>
                      <a:pt x="86" y="381"/>
                    </a:lnTo>
                    <a:lnTo>
                      <a:pt x="87" y="396"/>
                    </a:lnTo>
                    <a:lnTo>
                      <a:pt x="87" y="399"/>
                    </a:lnTo>
                    <a:lnTo>
                      <a:pt x="92" y="450"/>
                    </a:lnTo>
                    <a:lnTo>
                      <a:pt x="95" y="496"/>
                    </a:lnTo>
                    <a:lnTo>
                      <a:pt x="98" y="535"/>
                    </a:lnTo>
                    <a:lnTo>
                      <a:pt x="99" y="571"/>
                    </a:lnTo>
                    <a:lnTo>
                      <a:pt x="100" y="599"/>
                    </a:lnTo>
                    <a:lnTo>
                      <a:pt x="100" y="623"/>
                    </a:lnTo>
                    <a:lnTo>
                      <a:pt x="100" y="641"/>
                    </a:lnTo>
                    <a:lnTo>
                      <a:pt x="99" y="653"/>
                    </a:lnTo>
                    <a:lnTo>
                      <a:pt x="99" y="662"/>
                    </a:lnTo>
                    <a:lnTo>
                      <a:pt x="99" y="665"/>
                    </a:lnTo>
                    <a:lnTo>
                      <a:pt x="123" y="659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36" name="Freeform 86">
                <a:extLst>
                  <a:ext uri="{FF2B5EF4-FFF2-40B4-BE49-F238E27FC236}">
                    <a16:creationId xmlns:a16="http://schemas.microsoft.com/office/drawing/2014/main" id="{CF0CEEC7-76C8-BC16-C8A6-D931A59BD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9" y="3310"/>
                <a:ext cx="123" cy="665"/>
              </a:xfrm>
              <a:custGeom>
                <a:avLst/>
                <a:gdLst>
                  <a:gd name="T0" fmla="*/ 123 w 123"/>
                  <a:gd name="T1" fmla="*/ 659 h 665"/>
                  <a:gd name="T2" fmla="*/ 123 w 123"/>
                  <a:gd name="T3" fmla="*/ 659 h 665"/>
                  <a:gd name="T4" fmla="*/ 120 w 123"/>
                  <a:gd name="T5" fmla="*/ 608 h 665"/>
                  <a:gd name="T6" fmla="*/ 116 w 123"/>
                  <a:gd name="T7" fmla="*/ 553 h 665"/>
                  <a:gd name="T8" fmla="*/ 111 w 123"/>
                  <a:gd name="T9" fmla="*/ 502 h 665"/>
                  <a:gd name="T10" fmla="*/ 104 w 123"/>
                  <a:gd name="T11" fmla="*/ 450 h 665"/>
                  <a:gd name="T12" fmla="*/ 99 w 123"/>
                  <a:gd name="T13" fmla="*/ 405 h 665"/>
                  <a:gd name="T14" fmla="*/ 92 w 123"/>
                  <a:gd name="T15" fmla="*/ 363 h 665"/>
                  <a:gd name="T16" fmla="*/ 87 w 123"/>
                  <a:gd name="T17" fmla="*/ 326 h 665"/>
                  <a:gd name="T18" fmla="*/ 83 w 123"/>
                  <a:gd name="T19" fmla="*/ 299 h 665"/>
                  <a:gd name="T20" fmla="*/ 79 w 123"/>
                  <a:gd name="T21" fmla="*/ 284 h 665"/>
                  <a:gd name="T22" fmla="*/ 79 w 123"/>
                  <a:gd name="T23" fmla="*/ 278 h 665"/>
                  <a:gd name="T24" fmla="*/ 70 w 123"/>
                  <a:gd name="T25" fmla="*/ 242 h 665"/>
                  <a:gd name="T26" fmla="*/ 61 w 123"/>
                  <a:gd name="T27" fmla="*/ 205 h 665"/>
                  <a:gd name="T28" fmla="*/ 51 w 123"/>
                  <a:gd name="T29" fmla="*/ 166 h 665"/>
                  <a:gd name="T30" fmla="*/ 41 w 123"/>
                  <a:gd name="T31" fmla="*/ 130 h 665"/>
                  <a:gd name="T32" fmla="*/ 30 w 123"/>
                  <a:gd name="T33" fmla="*/ 97 h 665"/>
                  <a:gd name="T34" fmla="*/ 21 w 123"/>
                  <a:gd name="T35" fmla="*/ 66 h 665"/>
                  <a:gd name="T36" fmla="*/ 13 w 123"/>
                  <a:gd name="T37" fmla="*/ 39 h 665"/>
                  <a:gd name="T38" fmla="*/ 7 w 123"/>
                  <a:gd name="T39" fmla="*/ 18 h 665"/>
                  <a:gd name="T40" fmla="*/ 1 w 123"/>
                  <a:gd name="T41" fmla="*/ 6 h 665"/>
                  <a:gd name="T42" fmla="*/ 0 w 123"/>
                  <a:gd name="T43" fmla="*/ 0 h 665"/>
                  <a:gd name="T44" fmla="*/ 22 w 123"/>
                  <a:gd name="T45" fmla="*/ 69 h 665"/>
                  <a:gd name="T46" fmla="*/ 39 w 123"/>
                  <a:gd name="T47" fmla="*/ 133 h 665"/>
                  <a:gd name="T48" fmla="*/ 54 w 123"/>
                  <a:gd name="T49" fmla="*/ 193 h 665"/>
                  <a:gd name="T50" fmla="*/ 66 w 123"/>
                  <a:gd name="T51" fmla="*/ 245 h 665"/>
                  <a:gd name="T52" fmla="*/ 74 w 123"/>
                  <a:gd name="T53" fmla="*/ 290 h 665"/>
                  <a:gd name="T54" fmla="*/ 79 w 123"/>
                  <a:gd name="T55" fmla="*/ 329 h 665"/>
                  <a:gd name="T56" fmla="*/ 83 w 123"/>
                  <a:gd name="T57" fmla="*/ 360 h 665"/>
                  <a:gd name="T58" fmla="*/ 86 w 123"/>
                  <a:gd name="T59" fmla="*/ 381 h 665"/>
                  <a:gd name="T60" fmla="*/ 87 w 123"/>
                  <a:gd name="T61" fmla="*/ 396 h 665"/>
                  <a:gd name="T62" fmla="*/ 87 w 123"/>
                  <a:gd name="T63" fmla="*/ 399 h 665"/>
                  <a:gd name="T64" fmla="*/ 92 w 123"/>
                  <a:gd name="T65" fmla="*/ 450 h 665"/>
                  <a:gd name="T66" fmla="*/ 95 w 123"/>
                  <a:gd name="T67" fmla="*/ 496 h 665"/>
                  <a:gd name="T68" fmla="*/ 98 w 123"/>
                  <a:gd name="T69" fmla="*/ 535 h 665"/>
                  <a:gd name="T70" fmla="*/ 99 w 123"/>
                  <a:gd name="T71" fmla="*/ 571 h 665"/>
                  <a:gd name="T72" fmla="*/ 100 w 123"/>
                  <a:gd name="T73" fmla="*/ 599 h 665"/>
                  <a:gd name="T74" fmla="*/ 100 w 123"/>
                  <a:gd name="T75" fmla="*/ 623 h 665"/>
                  <a:gd name="T76" fmla="*/ 100 w 123"/>
                  <a:gd name="T77" fmla="*/ 641 h 665"/>
                  <a:gd name="T78" fmla="*/ 99 w 123"/>
                  <a:gd name="T79" fmla="*/ 653 h 665"/>
                  <a:gd name="T80" fmla="*/ 99 w 123"/>
                  <a:gd name="T81" fmla="*/ 662 h 665"/>
                  <a:gd name="T82" fmla="*/ 99 w 123"/>
                  <a:gd name="T83" fmla="*/ 665 h 665"/>
                  <a:gd name="T84" fmla="*/ 123 w 123"/>
                  <a:gd name="T85" fmla="*/ 659 h 665"/>
                  <a:gd name="T86" fmla="*/ 123 w 123"/>
                  <a:gd name="T87" fmla="*/ 659 h 6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3"/>
                  <a:gd name="T133" fmla="*/ 0 h 665"/>
                  <a:gd name="T134" fmla="*/ 123 w 123"/>
                  <a:gd name="T135" fmla="*/ 665 h 6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3" h="665">
                    <a:moveTo>
                      <a:pt x="123" y="659"/>
                    </a:moveTo>
                    <a:lnTo>
                      <a:pt x="123" y="659"/>
                    </a:lnTo>
                    <a:lnTo>
                      <a:pt x="120" y="608"/>
                    </a:lnTo>
                    <a:lnTo>
                      <a:pt x="116" y="553"/>
                    </a:lnTo>
                    <a:lnTo>
                      <a:pt x="111" y="502"/>
                    </a:lnTo>
                    <a:lnTo>
                      <a:pt x="104" y="450"/>
                    </a:lnTo>
                    <a:lnTo>
                      <a:pt x="99" y="405"/>
                    </a:lnTo>
                    <a:lnTo>
                      <a:pt x="92" y="363"/>
                    </a:lnTo>
                    <a:lnTo>
                      <a:pt x="87" y="326"/>
                    </a:lnTo>
                    <a:lnTo>
                      <a:pt x="83" y="299"/>
                    </a:lnTo>
                    <a:lnTo>
                      <a:pt x="79" y="284"/>
                    </a:lnTo>
                    <a:lnTo>
                      <a:pt x="79" y="278"/>
                    </a:lnTo>
                    <a:lnTo>
                      <a:pt x="70" y="242"/>
                    </a:lnTo>
                    <a:lnTo>
                      <a:pt x="61" y="205"/>
                    </a:lnTo>
                    <a:lnTo>
                      <a:pt x="51" y="166"/>
                    </a:lnTo>
                    <a:lnTo>
                      <a:pt x="41" y="130"/>
                    </a:lnTo>
                    <a:lnTo>
                      <a:pt x="30" y="97"/>
                    </a:lnTo>
                    <a:lnTo>
                      <a:pt x="21" y="66"/>
                    </a:lnTo>
                    <a:lnTo>
                      <a:pt x="13" y="39"/>
                    </a:lnTo>
                    <a:lnTo>
                      <a:pt x="7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2" y="69"/>
                    </a:lnTo>
                    <a:lnTo>
                      <a:pt x="39" y="133"/>
                    </a:lnTo>
                    <a:lnTo>
                      <a:pt x="54" y="193"/>
                    </a:lnTo>
                    <a:lnTo>
                      <a:pt x="66" y="245"/>
                    </a:lnTo>
                    <a:lnTo>
                      <a:pt x="74" y="290"/>
                    </a:lnTo>
                    <a:lnTo>
                      <a:pt x="79" y="329"/>
                    </a:lnTo>
                    <a:lnTo>
                      <a:pt x="83" y="360"/>
                    </a:lnTo>
                    <a:lnTo>
                      <a:pt x="86" y="381"/>
                    </a:lnTo>
                    <a:lnTo>
                      <a:pt x="87" y="396"/>
                    </a:lnTo>
                    <a:lnTo>
                      <a:pt x="87" y="399"/>
                    </a:lnTo>
                    <a:lnTo>
                      <a:pt x="92" y="450"/>
                    </a:lnTo>
                    <a:lnTo>
                      <a:pt x="95" y="496"/>
                    </a:lnTo>
                    <a:lnTo>
                      <a:pt x="98" y="535"/>
                    </a:lnTo>
                    <a:lnTo>
                      <a:pt x="99" y="571"/>
                    </a:lnTo>
                    <a:lnTo>
                      <a:pt x="100" y="599"/>
                    </a:lnTo>
                    <a:lnTo>
                      <a:pt x="100" y="623"/>
                    </a:lnTo>
                    <a:lnTo>
                      <a:pt x="100" y="641"/>
                    </a:lnTo>
                    <a:lnTo>
                      <a:pt x="99" y="653"/>
                    </a:lnTo>
                    <a:lnTo>
                      <a:pt x="99" y="662"/>
                    </a:lnTo>
                    <a:lnTo>
                      <a:pt x="99" y="665"/>
                    </a:lnTo>
                    <a:lnTo>
                      <a:pt x="123" y="659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37" name="Freeform 87">
                <a:extLst>
                  <a:ext uri="{FF2B5EF4-FFF2-40B4-BE49-F238E27FC236}">
                    <a16:creationId xmlns:a16="http://schemas.microsoft.com/office/drawing/2014/main" id="{A34454F6-DE2D-AB0E-8537-A2291DA29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" y="3059"/>
                <a:ext cx="219" cy="825"/>
              </a:xfrm>
              <a:custGeom>
                <a:avLst/>
                <a:gdLst>
                  <a:gd name="T0" fmla="*/ 25 w 219"/>
                  <a:gd name="T1" fmla="*/ 825 h 825"/>
                  <a:gd name="T2" fmla="*/ 23 w 219"/>
                  <a:gd name="T3" fmla="*/ 717 h 825"/>
                  <a:gd name="T4" fmla="*/ 26 w 219"/>
                  <a:gd name="T5" fmla="*/ 605 h 825"/>
                  <a:gd name="T6" fmla="*/ 33 w 219"/>
                  <a:gd name="T7" fmla="*/ 496 h 825"/>
                  <a:gd name="T8" fmla="*/ 44 w 219"/>
                  <a:gd name="T9" fmla="*/ 390 h 825"/>
                  <a:gd name="T10" fmla="*/ 60 w 219"/>
                  <a:gd name="T11" fmla="*/ 290 h 825"/>
                  <a:gd name="T12" fmla="*/ 81 w 219"/>
                  <a:gd name="T13" fmla="*/ 199 h 825"/>
                  <a:gd name="T14" fmla="*/ 106 w 219"/>
                  <a:gd name="T15" fmla="*/ 124 h 825"/>
                  <a:gd name="T16" fmla="*/ 138 w 219"/>
                  <a:gd name="T17" fmla="*/ 63 h 825"/>
                  <a:gd name="T18" fmla="*/ 174 w 219"/>
                  <a:gd name="T19" fmla="*/ 21 h 825"/>
                  <a:gd name="T20" fmla="*/ 215 w 219"/>
                  <a:gd name="T21" fmla="*/ 0 h 825"/>
                  <a:gd name="T22" fmla="*/ 219 w 219"/>
                  <a:gd name="T23" fmla="*/ 0 h 825"/>
                  <a:gd name="T24" fmla="*/ 176 w 219"/>
                  <a:gd name="T25" fmla="*/ 12 h 825"/>
                  <a:gd name="T26" fmla="*/ 139 w 219"/>
                  <a:gd name="T27" fmla="*/ 51 h 825"/>
                  <a:gd name="T28" fmla="*/ 106 w 219"/>
                  <a:gd name="T29" fmla="*/ 109 h 825"/>
                  <a:gd name="T30" fmla="*/ 77 w 219"/>
                  <a:gd name="T31" fmla="*/ 187 h 825"/>
                  <a:gd name="T32" fmla="*/ 54 w 219"/>
                  <a:gd name="T33" fmla="*/ 278 h 825"/>
                  <a:gd name="T34" fmla="*/ 34 w 219"/>
                  <a:gd name="T35" fmla="*/ 378 h 825"/>
                  <a:gd name="T36" fmla="*/ 18 w 219"/>
                  <a:gd name="T37" fmla="*/ 490 h 825"/>
                  <a:gd name="T38" fmla="*/ 7 w 219"/>
                  <a:gd name="T39" fmla="*/ 602 h 825"/>
                  <a:gd name="T40" fmla="*/ 1 w 219"/>
                  <a:gd name="T41" fmla="*/ 717 h 825"/>
                  <a:gd name="T42" fmla="*/ 0 w 219"/>
                  <a:gd name="T43" fmla="*/ 825 h 825"/>
                  <a:gd name="T44" fmla="*/ 26 w 219"/>
                  <a:gd name="T45" fmla="*/ 825 h 825"/>
                  <a:gd name="T46" fmla="*/ 26 w 219"/>
                  <a:gd name="T47" fmla="*/ 825 h 825"/>
                  <a:gd name="T48" fmla="*/ 25 w 219"/>
                  <a:gd name="T49" fmla="*/ 825 h 82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9"/>
                  <a:gd name="T76" fmla="*/ 0 h 825"/>
                  <a:gd name="T77" fmla="*/ 219 w 219"/>
                  <a:gd name="T78" fmla="*/ 825 h 82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9" h="825">
                    <a:moveTo>
                      <a:pt x="25" y="825"/>
                    </a:moveTo>
                    <a:lnTo>
                      <a:pt x="23" y="717"/>
                    </a:lnTo>
                    <a:lnTo>
                      <a:pt x="26" y="605"/>
                    </a:lnTo>
                    <a:lnTo>
                      <a:pt x="33" y="496"/>
                    </a:lnTo>
                    <a:lnTo>
                      <a:pt x="44" y="390"/>
                    </a:lnTo>
                    <a:lnTo>
                      <a:pt x="60" y="290"/>
                    </a:lnTo>
                    <a:lnTo>
                      <a:pt x="81" y="199"/>
                    </a:lnTo>
                    <a:lnTo>
                      <a:pt x="106" y="124"/>
                    </a:lnTo>
                    <a:lnTo>
                      <a:pt x="138" y="63"/>
                    </a:lnTo>
                    <a:lnTo>
                      <a:pt x="174" y="21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176" y="12"/>
                    </a:lnTo>
                    <a:lnTo>
                      <a:pt x="139" y="51"/>
                    </a:lnTo>
                    <a:lnTo>
                      <a:pt x="106" y="109"/>
                    </a:lnTo>
                    <a:lnTo>
                      <a:pt x="77" y="187"/>
                    </a:lnTo>
                    <a:lnTo>
                      <a:pt x="54" y="278"/>
                    </a:lnTo>
                    <a:lnTo>
                      <a:pt x="34" y="378"/>
                    </a:lnTo>
                    <a:lnTo>
                      <a:pt x="18" y="490"/>
                    </a:lnTo>
                    <a:lnTo>
                      <a:pt x="7" y="602"/>
                    </a:lnTo>
                    <a:lnTo>
                      <a:pt x="1" y="717"/>
                    </a:lnTo>
                    <a:lnTo>
                      <a:pt x="0" y="825"/>
                    </a:lnTo>
                    <a:lnTo>
                      <a:pt x="26" y="825"/>
                    </a:lnTo>
                    <a:lnTo>
                      <a:pt x="25" y="82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38" name="Freeform 88">
                <a:extLst>
                  <a:ext uri="{FF2B5EF4-FFF2-40B4-BE49-F238E27FC236}">
                    <a16:creationId xmlns:a16="http://schemas.microsoft.com/office/drawing/2014/main" id="{8B6E13D9-F8C9-D9A1-11C5-8CB476BBC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" y="3059"/>
                <a:ext cx="219" cy="825"/>
              </a:xfrm>
              <a:custGeom>
                <a:avLst/>
                <a:gdLst>
                  <a:gd name="T0" fmla="*/ 25 w 219"/>
                  <a:gd name="T1" fmla="*/ 825 h 825"/>
                  <a:gd name="T2" fmla="*/ 23 w 219"/>
                  <a:gd name="T3" fmla="*/ 717 h 825"/>
                  <a:gd name="T4" fmla="*/ 26 w 219"/>
                  <a:gd name="T5" fmla="*/ 605 h 825"/>
                  <a:gd name="T6" fmla="*/ 33 w 219"/>
                  <a:gd name="T7" fmla="*/ 496 h 825"/>
                  <a:gd name="T8" fmla="*/ 44 w 219"/>
                  <a:gd name="T9" fmla="*/ 390 h 825"/>
                  <a:gd name="T10" fmla="*/ 60 w 219"/>
                  <a:gd name="T11" fmla="*/ 290 h 825"/>
                  <a:gd name="T12" fmla="*/ 81 w 219"/>
                  <a:gd name="T13" fmla="*/ 199 h 825"/>
                  <a:gd name="T14" fmla="*/ 106 w 219"/>
                  <a:gd name="T15" fmla="*/ 124 h 825"/>
                  <a:gd name="T16" fmla="*/ 138 w 219"/>
                  <a:gd name="T17" fmla="*/ 63 h 825"/>
                  <a:gd name="T18" fmla="*/ 174 w 219"/>
                  <a:gd name="T19" fmla="*/ 21 h 825"/>
                  <a:gd name="T20" fmla="*/ 215 w 219"/>
                  <a:gd name="T21" fmla="*/ 0 h 825"/>
                  <a:gd name="T22" fmla="*/ 219 w 219"/>
                  <a:gd name="T23" fmla="*/ 0 h 825"/>
                  <a:gd name="T24" fmla="*/ 176 w 219"/>
                  <a:gd name="T25" fmla="*/ 12 h 825"/>
                  <a:gd name="T26" fmla="*/ 139 w 219"/>
                  <a:gd name="T27" fmla="*/ 51 h 825"/>
                  <a:gd name="T28" fmla="*/ 106 w 219"/>
                  <a:gd name="T29" fmla="*/ 109 h 825"/>
                  <a:gd name="T30" fmla="*/ 77 w 219"/>
                  <a:gd name="T31" fmla="*/ 187 h 825"/>
                  <a:gd name="T32" fmla="*/ 54 w 219"/>
                  <a:gd name="T33" fmla="*/ 278 h 825"/>
                  <a:gd name="T34" fmla="*/ 34 w 219"/>
                  <a:gd name="T35" fmla="*/ 378 h 825"/>
                  <a:gd name="T36" fmla="*/ 18 w 219"/>
                  <a:gd name="T37" fmla="*/ 490 h 825"/>
                  <a:gd name="T38" fmla="*/ 7 w 219"/>
                  <a:gd name="T39" fmla="*/ 602 h 825"/>
                  <a:gd name="T40" fmla="*/ 1 w 219"/>
                  <a:gd name="T41" fmla="*/ 717 h 825"/>
                  <a:gd name="T42" fmla="*/ 0 w 219"/>
                  <a:gd name="T43" fmla="*/ 825 h 825"/>
                  <a:gd name="T44" fmla="*/ 26 w 219"/>
                  <a:gd name="T45" fmla="*/ 825 h 825"/>
                  <a:gd name="T46" fmla="*/ 26 w 219"/>
                  <a:gd name="T47" fmla="*/ 825 h 8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825"/>
                  <a:gd name="T74" fmla="*/ 219 w 219"/>
                  <a:gd name="T75" fmla="*/ 825 h 8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825">
                    <a:moveTo>
                      <a:pt x="25" y="825"/>
                    </a:moveTo>
                    <a:lnTo>
                      <a:pt x="23" y="717"/>
                    </a:lnTo>
                    <a:lnTo>
                      <a:pt x="26" y="605"/>
                    </a:lnTo>
                    <a:lnTo>
                      <a:pt x="33" y="496"/>
                    </a:lnTo>
                    <a:lnTo>
                      <a:pt x="44" y="390"/>
                    </a:lnTo>
                    <a:lnTo>
                      <a:pt x="60" y="290"/>
                    </a:lnTo>
                    <a:lnTo>
                      <a:pt x="81" y="199"/>
                    </a:lnTo>
                    <a:lnTo>
                      <a:pt x="106" y="124"/>
                    </a:lnTo>
                    <a:lnTo>
                      <a:pt x="138" y="63"/>
                    </a:lnTo>
                    <a:lnTo>
                      <a:pt x="174" y="21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176" y="12"/>
                    </a:lnTo>
                    <a:lnTo>
                      <a:pt x="139" y="51"/>
                    </a:lnTo>
                    <a:lnTo>
                      <a:pt x="106" y="109"/>
                    </a:lnTo>
                    <a:lnTo>
                      <a:pt x="77" y="187"/>
                    </a:lnTo>
                    <a:lnTo>
                      <a:pt x="54" y="278"/>
                    </a:lnTo>
                    <a:lnTo>
                      <a:pt x="34" y="378"/>
                    </a:lnTo>
                    <a:lnTo>
                      <a:pt x="18" y="490"/>
                    </a:lnTo>
                    <a:lnTo>
                      <a:pt x="7" y="602"/>
                    </a:lnTo>
                    <a:lnTo>
                      <a:pt x="1" y="717"/>
                    </a:lnTo>
                    <a:lnTo>
                      <a:pt x="0" y="825"/>
                    </a:lnTo>
                    <a:lnTo>
                      <a:pt x="26" y="82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39" name="Freeform 89">
                <a:extLst>
                  <a:ext uri="{FF2B5EF4-FFF2-40B4-BE49-F238E27FC236}">
                    <a16:creationId xmlns:a16="http://schemas.microsoft.com/office/drawing/2014/main" id="{4E5335BF-EB1D-B7EB-0BD7-7180D0DCE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5" y="2998"/>
                <a:ext cx="273" cy="1035"/>
              </a:xfrm>
              <a:custGeom>
                <a:avLst/>
                <a:gdLst>
                  <a:gd name="T0" fmla="*/ 31 w 273"/>
                  <a:gd name="T1" fmla="*/ 1035 h 1035"/>
                  <a:gd name="T2" fmla="*/ 30 w 273"/>
                  <a:gd name="T3" fmla="*/ 899 h 1035"/>
                  <a:gd name="T4" fmla="*/ 33 w 273"/>
                  <a:gd name="T5" fmla="*/ 759 h 1035"/>
                  <a:gd name="T6" fmla="*/ 40 w 273"/>
                  <a:gd name="T7" fmla="*/ 620 h 1035"/>
                  <a:gd name="T8" fmla="*/ 55 w 273"/>
                  <a:gd name="T9" fmla="*/ 487 h 1035"/>
                  <a:gd name="T10" fmla="*/ 75 w 273"/>
                  <a:gd name="T11" fmla="*/ 363 h 1035"/>
                  <a:gd name="T12" fmla="*/ 101 w 273"/>
                  <a:gd name="T13" fmla="*/ 251 h 1035"/>
                  <a:gd name="T14" fmla="*/ 133 w 273"/>
                  <a:gd name="T15" fmla="*/ 158 h 1035"/>
                  <a:gd name="T16" fmla="*/ 172 w 273"/>
                  <a:gd name="T17" fmla="*/ 82 h 1035"/>
                  <a:gd name="T18" fmla="*/ 217 w 273"/>
                  <a:gd name="T19" fmla="*/ 27 h 1035"/>
                  <a:gd name="T20" fmla="*/ 269 w 273"/>
                  <a:gd name="T21" fmla="*/ 3 h 1035"/>
                  <a:gd name="T22" fmla="*/ 273 w 273"/>
                  <a:gd name="T23" fmla="*/ 0 h 1035"/>
                  <a:gd name="T24" fmla="*/ 220 w 273"/>
                  <a:gd name="T25" fmla="*/ 15 h 1035"/>
                  <a:gd name="T26" fmla="*/ 174 w 273"/>
                  <a:gd name="T27" fmla="*/ 64 h 1035"/>
                  <a:gd name="T28" fmla="*/ 133 w 273"/>
                  <a:gd name="T29" fmla="*/ 136 h 1035"/>
                  <a:gd name="T30" fmla="*/ 97 w 273"/>
                  <a:gd name="T31" fmla="*/ 233 h 1035"/>
                  <a:gd name="T32" fmla="*/ 67 w 273"/>
                  <a:gd name="T33" fmla="*/ 348 h 1035"/>
                  <a:gd name="T34" fmla="*/ 42 w 273"/>
                  <a:gd name="T35" fmla="*/ 475 h 1035"/>
                  <a:gd name="T36" fmla="*/ 23 w 273"/>
                  <a:gd name="T37" fmla="*/ 611 h 1035"/>
                  <a:gd name="T38" fmla="*/ 10 w 273"/>
                  <a:gd name="T39" fmla="*/ 753 h 1035"/>
                  <a:gd name="T40" fmla="*/ 2 w 273"/>
                  <a:gd name="T41" fmla="*/ 896 h 1035"/>
                  <a:gd name="T42" fmla="*/ 0 w 273"/>
                  <a:gd name="T43" fmla="*/ 1035 h 1035"/>
                  <a:gd name="T44" fmla="*/ 33 w 273"/>
                  <a:gd name="T45" fmla="*/ 1035 h 1035"/>
                  <a:gd name="T46" fmla="*/ 33 w 273"/>
                  <a:gd name="T47" fmla="*/ 1035 h 1035"/>
                  <a:gd name="T48" fmla="*/ 31 w 273"/>
                  <a:gd name="T49" fmla="*/ 1035 h 103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3"/>
                  <a:gd name="T76" fmla="*/ 0 h 1035"/>
                  <a:gd name="T77" fmla="*/ 273 w 273"/>
                  <a:gd name="T78" fmla="*/ 1035 h 103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3" h="1035">
                    <a:moveTo>
                      <a:pt x="31" y="1035"/>
                    </a:moveTo>
                    <a:lnTo>
                      <a:pt x="30" y="899"/>
                    </a:lnTo>
                    <a:lnTo>
                      <a:pt x="33" y="759"/>
                    </a:lnTo>
                    <a:lnTo>
                      <a:pt x="40" y="620"/>
                    </a:lnTo>
                    <a:lnTo>
                      <a:pt x="55" y="487"/>
                    </a:lnTo>
                    <a:lnTo>
                      <a:pt x="75" y="363"/>
                    </a:lnTo>
                    <a:lnTo>
                      <a:pt x="101" y="251"/>
                    </a:lnTo>
                    <a:lnTo>
                      <a:pt x="133" y="158"/>
                    </a:lnTo>
                    <a:lnTo>
                      <a:pt x="172" y="82"/>
                    </a:lnTo>
                    <a:lnTo>
                      <a:pt x="217" y="27"/>
                    </a:lnTo>
                    <a:lnTo>
                      <a:pt x="269" y="3"/>
                    </a:lnTo>
                    <a:lnTo>
                      <a:pt x="273" y="0"/>
                    </a:lnTo>
                    <a:lnTo>
                      <a:pt x="220" y="15"/>
                    </a:lnTo>
                    <a:lnTo>
                      <a:pt x="174" y="64"/>
                    </a:lnTo>
                    <a:lnTo>
                      <a:pt x="133" y="136"/>
                    </a:lnTo>
                    <a:lnTo>
                      <a:pt x="97" y="233"/>
                    </a:lnTo>
                    <a:lnTo>
                      <a:pt x="67" y="348"/>
                    </a:lnTo>
                    <a:lnTo>
                      <a:pt x="42" y="475"/>
                    </a:lnTo>
                    <a:lnTo>
                      <a:pt x="23" y="611"/>
                    </a:lnTo>
                    <a:lnTo>
                      <a:pt x="10" y="753"/>
                    </a:lnTo>
                    <a:lnTo>
                      <a:pt x="2" y="896"/>
                    </a:lnTo>
                    <a:lnTo>
                      <a:pt x="0" y="1035"/>
                    </a:lnTo>
                    <a:lnTo>
                      <a:pt x="33" y="1035"/>
                    </a:lnTo>
                    <a:lnTo>
                      <a:pt x="31" y="103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40" name="Freeform 90">
                <a:extLst>
                  <a:ext uri="{FF2B5EF4-FFF2-40B4-BE49-F238E27FC236}">
                    <a16:creationId xmlns:a16="http://schemas.microsoft.com/office/drawing/2014/main" id="{E4ADC228-05BB-8A8C-B33E-416F95968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5" y="2998"/>
                <a:ext cx="273" cy="1035"/>
              </a:xfrm>
              <a:custGeom>
                <a:avLst/>
                <a:gdLst>
                  <a:gd name="T0" fmla="*/ 31 w 273"/>
                  <a:gd name="T1" fmla="*/ 1035 h 1035"/>
                  <a:gd name="T2" fmla="*/ 30 w 273"/>
                  <a:gd name="T3" fmla="*/ 899 h 1035"/>
                  <a:gd name="T4" fmla="*/ 33 w 273"/>
                  <a:gd name="T5" fmla="*/ 759 h 1035"/>
                  <a:gd name="T6" fmla="*/ 40 w 273"/>
                  <a:gd name="T7" fmla="*/ 620 h 1035"/>
                  <a:gd name="T8" fmla="*/ 55 w 273"/>
                  <a:gd name="T9" fmla="*/ 487 h 1035"/>
                  <a:gd name="T10" fmla="*/ 75 w 273"/>
                  <a:gd name="T11" fmla="*/ 363 h 1035"/>
                  <a:gd name="T12" fmla="*/ 101 w 273"/>
                  <a:gd name="T13" fmla="*/ 251 h 1035"/>
                  <a:gd name="T14" fmla="*/ 133 w 273"/>
                  <a:gd name="T15" fmla="*/ 158 h 1035"/>
                  <a:gd name="T16" fmla="*/ 172 w 273"/>
                  <a:gd name="T17" fmla="*/ 82 h 1035"/>
                  <a:gd name="T18" fmla="*/ 217 w 273"/>
                  <a:gd name="T19" fmla="*/ 27 h 1035"/>
                  <a:gd name="T20" fmla="*/ 269 w 273"/>
                  <a:gd name="T21" fmla="*/ 3 h 1035"/>
                  <a:gd name="T22" fmla="*/ 273 w 273"/>
                  <a:gd name="T23" fmla="*/ 0 h 1035"/>
                  <a:gd name="T24" fmla="*/ 220 w 273"/>
                  <a:gd name="T25" fmla="*/ 15 h 1035"/>
                  <a:gd name="T26" fmla="*/ 174 w 273"/>
                  <a:gd name="T27" fmla="*/ 64 h 1035"/>
                  <a:gd name="T28" fmla="*/ 133 w 273"/>
                  <a:gd name="T29" fmla="*/ 136 h 1035"/>
                  <a:gd name="T30" fmla="*/ 97 w 273"/>
                  <a:gd name="T31" fmla="*/ 233 h 1035"/>
                  <a:gd name="T32" fmla="*/ 67 w 273"/>
                  <a:gd name="T33" fmla="*/ 348 h 1035"/>
                  <a:gd name="T34" fmla="*/ 42 w 273"/>
                  <a:gd name="T35" fmla="*/ 475 h 1035"/>
                  <a:gd name="T36" fmla="*/ 23 w 273"/>
                  <a:gd name="T37" fmla="*/ 611 h 1035"/>
                  <a:gd name="T38" fmla="*/ 10 w 273"/>
                  <a:gd name="T39" fmla="*/ 753 h 1035"/>
                  <a:gd name="T40" fmla="*/ 2 w 273"/>
                  <a:gd name="T41" fmla="*/ 896 h 1035"/>
                  <a:gd name="T42" fmla="*/ 0 w 273"/>
                  <a:gd name="T43" fmla="*/ 1035 h 1035"/>
                  <a:gd name="T44" fmla="*/ 33 w 273"/>
                  <a:gd name="T45" fmla="*/ 1035 h 1035"/>
                  <a:gd name="T46" fmla="*/ 33 w 273"/>
                  <a:gd name="T47" fmla="*/ 1035 h 10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3"/>
                  <a:gd name="T73" fmla="*/ 0 h 1035"/>
                  <a:gd name="T74" fmla="*/ 273 w 273"/>
                  <a:gd name="T75" fmla="*/ 1035 h 10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3" h="1035">
                    <a:moveTo>
                      <a:pt x="31" y="1035"/>
                    </a:moveTo>
                    <a:lnTo>
                      <a:pt x="30" y="899"/>
                    </a:lnTo>
                    <a:lnTo>
                      <a:pt x="33" y="759"/>
                    </a:lnTo>
                    <a:lnTo>
                      <a:pt x="40" y="620"/>
                    </a:lnTo>
                    <a:lnTo>
                      <a:pt x="55" y="487"/>
                    </a:lnTo>
                    <a:lnTo>
                      <a:pt x="75" y="363"/>
                    </a:lnTo>
                    <a:lnTo>
                      <a:pt x="101" y="251"/>
                    </a:lnTo>
                    <a:lnTo>
                      <a:pt x="133" y="158"/>
                    </a:lnTo>
                    <a:lnTo>
                      <a:pt x="172" y="82"/>
                    </a:lnTo>
                    <a:lnTo>
                      <a:pt x="217" y="27"/>
                    </a:lnTo>
                    <a:lnTo>
                      <a:pt x="269" y="3"/>
                    </a:lnTo>
                    <a:lnTo>
                      <a:pt x="273" y="0"/>
                    </a:lnTo>
                    <a:lnTo>
                      <a:pt x="220" y="15"/>
                    </a:lnTo>
                    <a:lnTo>
                      <a:pt x="174" y="64"/>
                    </a:lnTo>
                    <a:lnTo>
                      <a:pt x="133" y="136"/>
                    </a:lnTo>
                    <a:lnTo>
                      <a:pt x="97" y="233"/>
                    </a:lnTo>
                    <a:lnTo>
                      <a:pt x="67" y="348"/>
                    </a:lnTo>
                    <a:lnTo>
                      <a:pt x="42" y="475"/>
                    </a:lnTo>
                    <a:lnTo>
                      <a:pt x="23" y="611"/>
                    </a:lnTo>
                    <a:lnTo>
                      <a:pt x="10" y="753"/>
                    </a:lnTo>
                    <a:lnTo>
                      <a:pt x="2" y="896"/>
                    </a:lnTo>
                    <a:lnTo>
                      <a:pt x="0" y="1035"/>
                    </a:lnTo>
                    <a:lnTo>
                      <a:pt x="33" y="103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41" name="Freeform 91">
                <a:extLst>
                  <a:ext uri="{FF2B5EF4-FFF2-40B4-BE49-F238E27FC236}">
                    <a16:creationId xmlns:a16="http://schemas.microsoft.com/office/drawing/2014/main" id="{27720DFE-247F-3ADF-E431-50C17BC37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3022"/>
                <a:ext cx="313" cy="983"/>
              </a:xfrm>
              <a:custGeom>
                <a:avLst/>
                <a:gdLst>
                  <a:gd name="T0" fmla="*/ 33 w 313"/>
                  <a:gd name="T1" fmla="*/ 980 h 983"/>
                  <a:gd name="T2" fmla="*/ 36 w 313"/>
                  <a:gd name="T3" fmla="*/ 844 h 983"/>
                  <a:gd name="T4" fmla="*/ 44 w 313"/>
                  <a:gd name="T5" fmla="*/ 708 h 983"/>
                  <a:gd name="T6" fmla="*/ 58 w 313"/>
                  <a:gd name="T7" fmla="*/ 572 h 983"/>
                  <a:gd name="T8" fmla="*/ 77 w 313"/>
                  <a:gd name="T9" fmla="*/ 442 h 983"/>
                  <a:gd name="T10" fmla="*/ 102 w 313"/>
                  <a:gd name="T11" fmla="*/ 321 h 983"/>
                  <a:gd name="T12" fmla="*/ 132 w 313"/>
                  <a:gd name="T13" fmla="*/ 215 h 983"/>
                  <a:gd name="T14" fmla="*/ 168 w 313"/>
                  <a:gd name="T15" fmla="*/ 127 h 983"/>
                  <a:gd name="T16" fmla="*/ 209 w 313"/>
                  <a:gd name="T17" fmla="*/ 61 h 983"/>
                  <a:gd name="T18" fmla="*/ 256 w 313"/>
                  <a:gd name="T19" fmla="*/ 16 h 983"/>
                  <a:gd name="T20" fmla="*/ 309 w 313"/>
                  <a:gd name="T21" fmla="*/ 0 h 983"/>
                  <a:gd name="T22" fmla="*/ 313 w 313"/>
                  <a:gd name="T23" fmla="*/ 0 h 983"/>
                  <a:gd name="T24" fmla="*/ 260 w 313"/>
                  <a:gd name="T25" fmla="*/ 6 h 983"/>
                  <a:gd name="T26" fmla="*/ 211 w 313"/>
                  <a:gd name="T27" fmla="*/ 43 h 983"/>
                  <a:gd name="T28" fmla="*/ 168 w 313"/>
                  <a:gd name="T29" fmla="*/ 109 h 983"/>
                  <a:gd name="T30" fmla="*/ 128 w 313"/>
                  <a:gd name="T31" fmla="*/ 197 h 983"/>
                  <a:gd name="T32" fmla="*/ 94 w 313"/>
                  <a:gd name="T33" fmla="*/ 306 h 983"/>
                  <a:gd name="T34" fmla="*/ 65 w 313"/>
                  <a:gd name="T35" fmla="*/ 427 h 983"/>
                  <a:gd name="T36" fmla="*/ 41 w 313"/>
                  <a:gd name="T37" fmla="*/ 560 h 983"/>
                  <a:gd name="T38" fmla="*/ 21 w 313"/>
                  <a:gd name="T39" fmla="*/ 699 h 983"/>
                  <a:gd name="T40" fmla="*/ 8 w 313"/>
                  <a:gd name="T41" fmla="*/ 838 h 983"/>
                  <a:gd name="T42" fmla="*/ 0 w 313"/>
                  <a:gd name="T43" fmla="*/ 974 h 983"/>
                  <a:gd name="T44" fmla="*/ 33 w 313"/>
                  <a:gd name="T45" fmla="*/ 983 h 983"/>
                  <a:gd name="T46" fmla="*/ 33 w 313"/>
                  <a:gd name="T47" fmla="*/ 983 h 983"/>
                  <a:gd name="T48" fmla="*/ 33 w 313"/>
                  <a:gd name="T49" fmla="*/ 980 h 98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3"/>
                  <a:gd name="T76" fmla="*/ 0 h 983"/>
                  <a:gd name="T77" fmla="*/ 313 w 313"/>
                  <a:gd name="T78" fmla="*/ 983 h 98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3" h="983">
                    <a:moveTo>
                      <a:pt x="33" y="980"/>
                    </a:moveTo>
                    <a:lnTo>
                      <a:pt x="36" y="844"/>
                    </a:lnTo>
                    <a:lnTo>
                      <a:pt x="44" y="708"/>
                    </a:lnTo>
                    <a:lnTo>
                      <a:pt x="58" y="572"/>
                    </a:lnTo>
                    <a:lnTo>
                      <a:pt x="77" y="442"/>
                    </a:lnTo>
                    <a:lnTo>
                      <a:pt x="102" y="321"/>
                    </a:lnTo>
                    <a:lnTo>
                      <a:pt x="132" y="215"/>
                    </a:lnTo>
                    <a:lnTo>
                      <a:pt x="168" y="127"/>
                    </a:lnTo>
                    <a:lnTo>
                      <a:pt x="209" y="61"/>
                    </a:lnTo>
                    <a:lnTo>
                      <a:pt x="256" y="16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260" y="6"/>
                    </a:lnTo>
                    <a:lnTo>
                      <a:pt x="211" y="43"/>
                    </a:lnTo>
                    <a:lnTo>
                      <a:pt x="168" y="109"/>
                    </a:lnTo>
                    <a:lnTo>
                      <a:pt x="128" y="197"/>
                    </a:lnTo>
                    <a:lnTo>
                      <a:pt x="94" y="306"/>
                    </a:lnTo>
                    <a:lnTo>
                      <a:pt x="65" y="427"/>
                    </a:lnTo>
                    <a:lnTo>
                      <a:pt x="41" y="560"/>
                    </a:lnTo>
                    <a:lnTo>
                      <a:pt x="21" y="699"/>
                    </a:lnTo>
                    <a:lnTo>
                      <a:pt x="8" y="838"/>
                    </a:lnTo>
                    <a:lnTo>
                      <a:pt x="0" y="974"/>
                    </a:lnTo>
                    <a:lnTo>
                      <a:pt x="33" y="983"/>
                    </a:lnTo>
                    <a:lnTo>
                      <a:pt x="33" y="98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42" name="Freeform 92">
                <a:extLst>
                  <a:ext uri="{FF2B5EF4-FFF2-40B4-BE49-F238E27FC236}">
                    <a16:creationId xmlns:a16="http://schemas.microsoft.com/office/drawing/2014/main" id="{06A6CF3C-7BFE-5D6F-9EB6-BFDE72D45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3022"/>
                <a:ext cx="313" cy="983"/>
              </a:xfrm>
              <a:custGeom>
                <a:avLst/>
                <a:gdLst>
                  <a:gd name="T0" fmla="*/ 33 w 313"/>
                  <a:gd name="T1" fmla="*/ 980 h 983"/>
                  <a:gd name="T2" fmla="*/ 36 w 313"/>
                  <a:gd name="T3" fmla="*/ 844 h 983"/>
                  <a:gd name="T4" fmla="*/ 44 w 313"/>
                  <a:gd name="T5" fmla="*/ 708 h 983"/>
                  <a:gd name="T6" fmla="*/ 58 w 313"/>
                  <a:gd name="T7" fmla="*/ 572 h 983"/>
                  <a:gd name="T8" fmla="*/ 77 w 313"/>
                  <a:gd name="T9" fmla="*/ 442 h 983"/>
                  <a:gd name="T10" fmla="*/ 102 w 313"/>
                  <a:gd name="T11" fmla="*/ 321 h 983"/>
                  <a:gd name="T12" fmla="*/ 132 w 313"/>
                  <a:gd name="T13" fmla="*/ 215 h 983"/>
                  <a:gd name="T14" fmla="*/ 168 w 313"/>
                  <a:gd name="T15" fmla="*/ 127 h 983"/>
                  <a:gd name="T16" fmla="*/ 209 w 313"/>
                  <a:gd name="T17" fmla="*/ 61 h 983"/>
                  <a:gd name="T18" fmla="*/ 256 w 313"/>
                  <a:gd name="T19" fmla="*/ 16 h 983"/>
                  <a:gd name="T20" fmla="*/ 309 w 313"/>
                  <a:gd name="T21" fmla="*/ 0 h 983"/>
                  <a:gd name="T22" fmla="*/ 313 w 313"/>
                  <a:gd name="T23" fmla="*/ 0 h 983"/>
                  <a:gd name="T24" fmla="*/ 260 w 313"/>
                  <a:gd name="T25" fmla="*/ 6 h 983"/>
                  <a:gd name="T26" fmla="*/ 211 w 313"/>
                  <a:gd name="T27" fmla="*/ 43 h 983"/>
                  <a:gd name="T28" fmla="*/ 168 w 313"/>
                  <a:gd name="T29" fmla="*/ 109 h 983"/>
                  <a:gd name="T30" fmla="*/ 128 w 313"/>
                  <a:gd name="T31" fmla="*/ 197 h 983"/>
                  <a:gd name="T32" fmla="*/ 94 w 313"/>
                  <a:gd name="T33" fmla="*/ 306 h 983"/>
                  <a:gd name="T34" fmla="*/ 65 w 313"/>
                  <a:gd name="T35" fmla="*/ 427 h 983"/>
                  <a:gd name="T36" fmla="*/ 41 w 313"/>
                  <a:gd name="T37" fmla="*/ 560 h 983"/>
                  <a:gd name="T38" fmla="*/ 21 w 313"/>
                  <a:gd name="T39" fmla="*/ 699 h 983"/>
                  <a:gd name="T40" fmla="*/ 8 w 313"/>
                  <a:gd name="T41" fmla="*/ 838 h 983"/>
                  <a:gd name="T42" fmla="*/ 0 w 313"/>
                  <a:gd name="T43" fmla="*/ 974 h 983"/>
                  <a:gd name="T44" fmla="*/ 33 w 313"/>
                  <a:gd name="T45" fmla="*/ 983 h 983"/>
                  <a:gd name="T46" fmla="*/ 33 w 313"/>
                  <a:gd name="T47" fmla="*/ 983 h 98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3"/>
                  <a:gd name="T73" fmla="*/ 0 h 983"/>
                  <a:gd name="T74" fmla="*/ 313 w 313"/>
                  <a:gd name="T75" fmla="*/ 983 h 98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3" h="983">
                    <a:moveTo>
                      <a:pt x="33" y="980"/>
                    </a:moveTo>
                    <a:lnTo>
                      <a:pt x="36" y="844"/>
                    </a:lnTo>
                    <a:lnTo>
                      <a:pt x="44" y="708"/>
                    </a:lnTo>
                    <a:lnTo>
                      <a:pt x="58" y="572"/>
                    </a:lnTo>
                    <a:lnTo>
                      <a:pt x="77" y="442"/>
                    </a:lnTo>
                    <a:lnTo>
                      <a:pt x="102" y="321"/>
                    </a:lnTo>
                    <a:lnTo>
                      <a:pt x="132" y="215"/>
                    </a:lnTo>
                    <a:lnTo>
                      <a:pt x="168" y="127"/>
                    </a:lnTo>
                    <a:lnTo>
                      <a:pt x="209" y="61"/>
                    </a:lnTo>
                    <a:lnTo>
                      <a:pt x="256" y="16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260" y="6"/>
                    </a:lnTo>
                    <a:lnTo>
                      <a:pt x="211" y="43"/>
                    </a:lnTo>
                    <a:lnTo>
                      <a:pt x="168" y="109"/>
                    </a:lnTo>
                    <a:lnTo>
                      <a:pt x="128" y="197"/>
                    </a:lnTo>
                    <a:lnTo>
                      <a:pt x="94" y="306"/>
                    </a:lnTo>
                    <a:lnTo>
                      <a:pt x="65" y="427"/>
                    </a:lnTo>
                    <a:lnTo>
                      <a:pt x="41" y="560"/>
                    </a:lnTo>
                    <a:lnTo>
                      <a:pt x="21" y="699"/>
                    </a:lnTo>
                    <a:lnTo>
                      <a:pt x="8" y="838"/>
                    </a:lnTo>
                    <a:lnTo>
                      <a:pt x="0" y="974"/>
                    </a:lnTo>
                    <a:lnTo>
                      <a:pt x="33" y="98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43" name="Freeform 93">
                <a:extLst>
                  <a:ext uri="{FF2B5EF4-FFF2-40B4-BE49-F238E27FC236}">
                    <a16:creationId xmlns:a16="http://schemas.microsoft.com/office/drawing/2014/main" id="{CD7041B3-F0A2-E250-FFC8-F10F6143E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3098"/>
                <a:ext cx="188" cy="1022"/>
              </a:xfrm>
              <a:custGeom>
                <a:avLst/>
                <a:gdLst>
                  <a:gd name="T0" fmla="*/ 0 w 188"/>
                  <a:gd name="T1" fmla="*/ 1013 h 1022"/>
                  <a:gd name="T2" fmla="*/ 0 w 188"/>
                  <a:gd name="T3" fmla="*/ 1016 h 1022"/>
                  <a:gd name="T4" fmla="*/ 3 w 188"/>
                  <a:gd name="T5" fmla="*/ 935 h 1022"/>
                  <a:gd name="T6" fmla="*/ 10 w 188"/>
                  <a:gd name="T7" fmla="*/ 853 h 1022"/>
                  <a:gd name="T8" fmla="*/ 19 w 188"/>
                  <a:gd name="T9" fmla="*/ 771 h 1022"/>
                  <a:gd name="T10" fmla="*/ 29 w 188"/>
                  <a:gd name="T11" fmla="*/ 693 h 1022"/>
                  <a:gd name="T12" fmla="*/ 38 w 188"/>
                  <a:gd name="T13" fmla="*/ 620 h 1022"/>
                  <a:gd name="T14" fmla="*/ 47 w 188"/>
                  <a:gd name="T15" fmla="*/ 557 h 1022"/>
                  <a:gd name="T16" fmla="*/ 55 w 188"/>
                  <a:gd name="T17" fmla="*/ 502 h 1022"/>
                  <a:gd name="T18" fmla="*/ 62 w 188"/>
                  <a:gd name="T19" fmla="*/ 463 h 1022"/>
                  <a:gd name="T20" fmla="*/ 67 w 188"/>
                  <a:gd name="T21" fmla="*/ 436 h 1022"/>
                  <a:gd name="T22" fmla="*/ 68 w 188"/>
                  <a:gd name="T23" fmla="*/ 427 h 1022"/>
                  <a:gd name="T24" fmla="*/ 81 w 188"/>
                  <a:gd name="T25" fmla="*/ 372 h 1022"/>
                  <a:gd name="T26" fmla="*/ 96 w 188"/>
                  <a:gd name="T27" fmla="*/ 315 h 1022"/>
                  <a:gd name="T28" fmla="*/ 110 w 188"/>
                  <a:gd name="T29" fmla="*/ 257 h 1022"/>
                  <a:gd name="T30" fmla="*/ 127 w 188"/>
                  <a:gd name="T31" fmla="*/ 200 h 1022"/>
                  <a:gd name="T32" fmla="*/ 142 w 188"/>
                  <a:gd name="T33" fmla="*/ 145 h 1022"/>
                  <a:gd name="T34" fmla="*/ 156 w 188"/>
                  <a:gd name="T35" fmla="*/ 100 h 1022"/>
                  <a:gd name="T36" fmla="*/ 170 w 188"/>
                  <a:gd name="T37" fmla="*/ 61 h 1022"/>
                  <a:gd name="T38" fmla="*/ 180 w 188"/>
                  <a:gd name="T39" fmla="*/ 27 h 1022"/>
                  <a:gd name="T40" fmla="*/ 187 w 188"/>
                  <a:gd name="T41" fmla="*/ 9 h 1022"/>
                  <a:gd name="T42" fmla="*/ 188 w 188"/>
                  <a:gd name="T43" fmla="*/ 0 h 1022"/>
                  <a:gd name="T44" fmla="*/ 155 w 188"/>
                  <a:gd name="T45" fmla="*/ 109 h 1022"/>
                  <a:gd name="T46" fmla="*/ 127 w 188"/>
                  <a:gd name="T47" fmla="*/ 206 h 1022"/>
                  <a:gd name="T48" fmla="*/ 105 w 188"/>
                  <a:gd name="T49" fmla="*/ 296 h 1022"/>
                  <a:gd name="T50" fmla="*/ 88 w 188"/>
                  <a:gd name="T51" fmla="*/ 375 h 1022"/>
                  <a:gd name="T52" fmla="*/ 76 w 188"/>
                  <a:gd name="T53" fmla="*/ 445 h 1022"/>
                  <a:gd name="T54" fmla="*/ 67 w 188"/>
                  <a:gd name="T55" fmla="*/ 505 h 1022"/>
                  <a:gd name="T56" fmla="*/ 60 w 188"/>
                  <a:gd name="T57" fmla="*/ 551 h 1022"/>
                  <a:gd name="T58" fmla="*/ 56 w 188"/>
                  <a:gd name="T59" fmla="*/ 587 h 1022"/>
                  <a:gd name="T60" fmla="*/ 55 w 188"/>
                  <a:gd name="T61" fmla="*/ 608 h 1022"/>
                  <a:gd name="T62" fmla="*/ 55 w 188"/>
                  <a:gd name="T63" fmla="*/ 614 h 1022"/>
                  <a:gd name="T64" fmla="*/ 47 w 188"/>
                  <a:gd name="T65" fmla="*/ 693 h 1022"/>
                  <a:gd name="T66" fmla="*/ 42 w 188"/>
                  <a:gd name="T67" fmla="*/ 762 h 1022"/>
                  <a:gd name="T68" fmla="*/ 39 w 188"/>
                  <a:gd name="T69" fmla="*/ 826 h 1022"/>
                  <a:gd name="T70" fmla="*/ 36 w 188"/>
                  <a:gd name="T71" fmla="*/ 877 h 1022"/>
                  <a:gd name="T72" fmla="*/ 35 w 188"/>
                  <a:gd name="T73" fmla="*/ 923 h 1022"/>
                  <a:gd name="T74" fmla="*/ 35 w 188"/>
                  <a:gd name="T75" fmla="*/ 959 h 1022"/>
                  <a:gd name="T76" fmla="*/ 35 w 188"/>
                  <a:gd name="T77" fmla="*/ 986 h 1022"/>
                  <a:gd name="T78" fmla="*/ 36 w 188"/>
                  <a:gd name="T79" fmla="*/ 1007 h 1022"/>
                  <a:gd name="T80" fmla="*/ 36 w 188"/>
                  <a:gd name="T81" fmla="*/ 1019 h 1022"/>
                  <a:gd name="T82" fmla="*/ 36 w 188"/>
                  <a:gd name="T83" fmla="*/ 1022 h 1022"/>
                  <a:gd name="T84" fmla="*/ 0 w 188"/>
                  <a:gd name="T85" fmla="*/ 1016 h 1022"/>
                  <a:gd name="T86" fmla="*/ 0 w 188"/>
                  <a:gd name="T87" fmla="*/ 1016 h 1022"/>
                  <a:gd name="T88" fmla="*/ 0 w 188"/>
                  <a:gd name="T89" fmla="*/ 1013 h 102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8"/>
                  <a:gd name="T136" fmla="*/ 0 h 1022"/>
                  <a:gd name="T137" fmla="*/ 188 w 188"/>
                  <a:gd name="T138" fmla="*/ 1022 h 102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8" h="1022">
                    <a:moveTo>
                      <a:pt x="0" y="1013"/>
                    </a:moveTo>
                    <a:lnTo>
                      <a:pt x="0" y="1016"/>
                    </a:lnTo>
                    <a:lnTo>
                      <a:pt x="3" y="935"/>
                    </a:lnTo>
                    <a:lnTo>
                      <a:pt x="10" y="853"/>
                    </a:lnTo>
                    <a:lnTo>
                      <a:pt x="19" y="771"/>
                    </a:lnTo>
                    <a:lnTo>
                      <a:pt x="29" y="693"/>
                    </a:lnTo>
                    <a:lnTo>
                      <a:pt x="38" y="620"/>
                    </a:lnTo>
                    <a:lnTo>
                      <a:pt x="47" y="557"/>
                    </a:lnTo>
                    <a:lnTo>
                      <a:pt x="55" y="502"/>
                    </a:lnTo>
                    <a:lnTo>
                      <a:pt x="62" y="463"/>
                    </a:lnTo>
                    <a:lnTo>
                      <a:pt x="67" y="436"/>
                    </a:lnTo>
                    <a:lnTo>
                      <a:pt x="68" y="427"/>
                    </a:lnTo>
                    <a:lnTo>
                      <a:pt x="81" y="372"/>
                    </a:lnTo>
                    <a:lnTo>
                      <a:pt x="96" y="315"/>
                    </a:lnTo>
                    <a:lnTo>
                      <a:pt x="110" y="257"/>
                    </a:lnTo>
                    <a:lnTo>
                      <a:pt x="127" y="200"/>
                    </a:lnTo>
                    <a:lnTo>
                      <a:pt x="142" y="145"/>
                    </a:lnTo>
                    <a:lnTo>
                      <a:pt x="156" y="100"/>
                    </a:lnTo>
                    <a:lnTo>
                      <a:pt x="170" y="61"/>
                    </a:lnTo>
                    <a:lnTo>
                      <a:pt x="180" y="27"/>
                    </a:lnTo>
                    <a:lnTo>
                      <a:pt x="187" y="9"/>
                    </a:lnTo>
                    <a:lnTo>
                      <a:pt x="188" y="0"/>
                    </a:lnTo>
                    <a:lnTo>
                      <a:pt x="155" y="109"/>
                    </a:lnTo>
                    <a:lnTo>
                      <a:pt x="127" y="206"/>
                    </a:lnTo>
                    <a:lnTo>
                      <a:pt x="105" y="296"/>
                    </a:lnTo>
                    <a:lnTo>
                      <a:pt x="88" y="375"/>
                    </a:lnTo>
                    <a:lnTo>
                      <a:pt x="76" y="445"/>
                    </a:lnTo>
                    <a:lnTo>
                      <a:pt x="67" y="505"/>
                    </a:lnTo>
                    <a:lnTo>
                      <a:pt x="60" y="551"/>
                    </a:lnTo>
                    <a:lnTo>
                      <a:pt x="56" y="587"/>
                    </a:lnTo>
                    <a:lnTo>
                      <a:pt x="55" y="608"/>
                    </a:lnTo>
                    <a:lnTo>
                      <a:pt x="55" y="614"/>
                    </a:lnTo>
                    <a:lnTo>
                      <a:pt x="47" y="693"/>
                    </a:lnTo>
                    <a:lnTo>
                      <a:pt x="42" y="762"/>
                    </a:lnTo>
                    <a:lnTo>
                      <a:pt x="39" y="826"/>
                    </a:lnTo>
                    <a:lnTo>
                      <a:pt x="36" y="877"/>
                    </a:lnTo>
                    <a:lnTo>
                      <a:pt x="35" y="923"/>
                    </a:lnTo>
                    <a:lnTo>
                      <a:pt x="35" y="959"/>
                    </a:lnTo>
                    <a:lnTo>
                      <a:pt x="35" y="986"/>
                    </a:lnTo>
                    <a:lnTo>
                      <a:pt x="36" y="1007"/>
                    </a:lnTo>
                    <a:lnTo>
                      <a:pt x="36" y="1019"/>
                    </a:lnTo>
                    <a:lnTo>
                      <a:pt x="36" y="1022"/>
                    </a:lnTo>
                    <a:lnTo>
                      <a:pt x="0" y="1016"/>
                    </a:lnTo>
                    <a:lnTo>
                      <a:pt x="0" y="101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44" name="Freeform 94">
                <a:extLst>
                  <a:ext uri="{FF2B5EF4-FFF2-40B4-BE49-F238E27FC236}">
                    <a16:creationId xmlns:a16="http://schemas.microsoft.com/office/drawing/2014/main" id="{8304B482-53E7-3D97-409B-D9A50DE78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3098"/>
                <a:ext cx="188" cy="1022"/>
              </a:xfrm>
              <a:custGeom>
                <a:avLst/>
                <a:gdLst>
                  <a:gd name="T0" fmla="*/ 0 w 188"/>
                  <a:gd name="T1" fmla="*/ 1013 h 1022"/>
                  <a:gd name="T2" fmla="*/ 0 w 188"/>
                  <a:gd name="T3" fmla="*/ 1016 h 1022"/>
                  <a:gd name="T4" fmla="*/ 3 w 188"/>
                  <a:gd name="T5" fmla="*/ 935 h 1022"/>
                  <a:gd name="T6" fmla="*/ 10 w 188"/>
                  <a:gd name="T7" fmla="*/ 853 h 1022"/>
                  <a:gd name="T8" fmla="*/ 19 w 188"/>
                  <a:gd name="T9" fmla="*/ 771 h 1022"/>
                  <a:gd name="T10" fmla="*/ 29 w 188"/>
                  <a:gd name="T11" fmla="*/ 693 h 1022"/>
                  <a:gd name="T12" fmla="*/ 38 w 188"/>
                  <a:gd name="T13" fmla="*/ 620 h 1022"/>
                  <a:gd name="T14" fmla="*/ 47 w 188"/>
                  <a:gd name="T15" fmla="*/ 557 h 1022"/>
                  <a:gd name="T16" fmla="*/ 55 w 188"/>
                  <a:gd name="T17" fmla="*/ 502 h 1022"/>
                  <a:gd name="T18" fmla="*/ 62 w 188"/>
                  <a:gd name="T19" fmla="*/ 463 h 1022"/>
                  <a:gd name="T20" fmla="*/ 67 w 188"/>
                  <a:gd name="T21" fmla="*/ 436 h 1022"/>
                  <a:gd name="T22" fmla="*/ 68 w 188"/>
                  <a:gd name="T23" fmla="*/ 427 h 1022"/>
                  <a:gd name="T24" fmla="*/ 81 w 188"/>
                  <a:gd name="T25" fmla="*/ 372 h 1022"/>
                  <a:gd name="T26" fmla="*/ 96 w 188"/>
                  <a:gd name="T27" fmla="*/ 315 h 1022"/>
                  <a:gd name="T28" fmla="*/ 110 w 188"/>
                  <a:gd name="T29" fmla="*/ 257 h 1022"/>
                  <a:gd name="T30" fmla="*/ 127 w 188"/>
                  <a:gd name="T31" fmla="*/ 200 h 1022"/>
                  <a:gd name="T32" fmla="*/ 142 w 188"/>
                  <a:gd name="T33" fmla="*/ 145 h 1022"/>
                  <a:gd name="T34" fmla="*/ 156 w 188"/>
                  <a:gd name="T35" fmla="*/ 100 h 1022"/>
                  <a:gd name="T36" fmla="*/ 170 w 188"/>
                  <a:gd name="T37" fmla="*/ 61 h 1022"/>
                  <a:gd name="T38" fmla="*/ 180 w 188"/>
                  <a:gd name="T39" fmla="*/ 27 h 1022"/>
                  <a:gd name="T40" fmla="*/ 187 w 188"/>
                  <a:gd name="T41" fmla="*/ 9 h 1022"/>
                  <a:gd name="T42" fmla="*/ 188 w 188"/>
                  <a:gd name="T43" fmla="*/ 0 h 1022"/>
                  <a:gd name="T44" fmla="*/ 155 w 188"/>
                  <a:gd name="T45" fmla="*/ 109 h 1022"/>
                  <a:gd name="T46" fmla="*/ 127 w 188"/>
                  <a:gd name="T47" fmla="*/ 206 h 1022"/>
                  <a:gd name="T48" fmla="*/ 105 w 188"/>
                  <a:gd name="T49" fmla="*/ 296 h 1022"/>
                  <a:gd name="T50" fmla="*/ 88 w 188"/>
                  <a:gd name="T51" fmla="*/ 375 h 1022"/>
                  <a:gd name="T52" fmla="*/ 76 w 188"/>
                  <a:gd name="T53" fmla="*/ 445 h 1022"/>
                  <a:gd name="T54" fmla="*/ 67 w 188"/>
                  <a:gd name="T55" fmla="*/ 505 h 1022"/>
                  <a:gd name="T56" fmla="*/ 60 w 188"/>
                  <a:gd name="T57" fmla="*/ 551 h 1022"/>
                  <a:gd name="T58" fmla="*/ 56 w 188"/>
                  <a:gd name="T59" fmla="*/ 587 h 1022"/>
                  <a:gd name="T60" fmla="*/ 55 w 188"/>
                  <a:gd name="T61" fmla="*/ 608 h 1022"/>
                  <a:gd name="T62" fmla="*/ 55 w 188"/>
                  <a:gd name="T63" fmla="*/ 614 h 1022"/>
                  <a:gd name="T64" fmla="*/ 47 w 188"/>
                  <a:gd name="T65" fmla="*/ 693 h 1022"/>
                  <a:gd name="T66" fmla="*/ 42 w 188"/>
                  <a:gd name="T67" fmla="*/ 762 h 1022"/>
                  <a:gd name="T68" fmla="*/ 39 w 188"/>
                  <a:gd name="T69" fmla="*/ 826 h 1022"/>
                  <a:gd name="T70" fmla="*/ 36 w 188"/>
                  <a:gd name="T71" fmla="*/ 877 h 1022"/>
                  <a:gd name="T72" fmla="*/ 35 w 188"/>
                  <a:gd name="T73" fmla="*/ 923 h 1022"/>
                  <a:gd name="T74" fmla="*/ 35 w 188"/>
                  <a:gd name="T75" fmla="*/ 959 h 1022"/>
                  <a:gd name="T76" fmla="*/ 35 w 188"/>
                  <a:gd name="T77" fmla="*/ 986 h 1022"/>
                  <a:gd name="T78" fmla="*/ 36 w 188"/>
                  <a:gd name="T79" fmla="*/ 1007 h 1022"/>
                  <a:gd name="T80" fmla="*/ 36 w 188"/>
                  <a:gd name="T81" fmla="*/ 1019 h 1022"/>
                  <a:gd name="T82" fmla="*/ 36 w 188"/>
                  <a:gd name="T83" fmla="*/ 1022 h 1022"/>
                  <a:gd name="T84" fmla="*/ 0 w 188"/>
                  <a:gd name="T85" fmla="*/ 1016 h 1022"/>
                  <a:gd name="T86" fmla="*/ 0 w 188"/>
                  <a:gd name="T87" fmla="*/ 1016 h 102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8"/>
                  <a:gd name="T133" fmla="*/ 0 h 1022"/>
                  <a:gd name="T134" fmla="*/ 188 w 188"/>
                  <a:gd name="T135" fmla="*/ 1022 h 102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8" h="1022">
                    <a:moveTo>
                      <a:pt x="0" y="1013"/>
                    </a:moveTo>
                    <a:lnTo>
                      <a:pt x="0" y="1016"/>
                    </a:lnTo>
                    <a:lnTo>
                      <a:pt x="3" y="935"/>
                    </a:lnTo>
                    <a:lnTo>
                      <a:pt x="10" y="853"/>
                    </a:lnTo>
                    <a:lnTo>
                      <a:pt x="19" y="771"/>
                    </a:lnTo>
                    <a:lnTo>
                      <a:pt x="29" y="693"/>
                    </a:lnTo>
                    <a:lnTo>
                      <a:pt x="38" y="620"/>
                    </a:lnTo>
                    <a:lnTo>
                      <a:pt x="47" y="557"/>
                    </a:lnTo>
                    <a:lnTo>
                      <a:pt x="55" y="502"/>
                    </a:lnTo>
                    <a:lnTo>
                      <a:pt x="62" y="463"/>
                    </a:lnTo>
                    <a:lnTo>
                      <a:pt x="67" y="436"/>
                    </a:lnTo>
                    <a:lnTo>
                      <a:pt x="68" y="427"/>
                    </a:lnTo>
                    <a:lnTo>
                      <a:pt x="81" y="372"/>
                    </a:lnTo>
                    <a:lnTo>
                      <a:pt x="96" y="315"/>
                    </a:lnTo>
                    <a:lnTo>
                      <a:pt x="110" y="257"/>
                    </a:lnTo>
                    <a:lnTo>
                      <a:pt x="127" y="200"/>
                    </a:lnTo>
                    <a:lnTo>
                      <a:pt x="142" y="145"/>
                    </a:lnTo>
                    <a:lnTo>
                      <a:pt x="156" y="100"/>
                    </a:lnTo>
                    <a:lnTo>
                      <a:pt x="170" y="61"/>
                    </a:lnTo>
                    <a:lnTo>
                      <a:pt x="180" y="27"/>
                    </a:lnTo>
                    <a:lnTo>
                      <a:pt x="187" y="9"/>
                    </a:lnTo>
                    <a:lnTo>
                      <a:pt x="188" y="0"/>
                    </a:lnTo>
                    <a:lnTo>
                      <a:pt x="155" y="109"/>
                    </a:lnTo>
                    <a:lnTo>
                      <a:pt x="127" y="206"/>
                    </a:lnTo>
                    <a:lnTo>
                      <a:pt x="105" y="296"/>
                    </a:lnTo>
                    <a:lnTo>
                      <a:pt x="88" y="375"/>
                    </a:lnTo>
                    <a:lnTo>
                      <a:pt x="76" y="445"/>
                    </a:lnTo>
                    <a:lnTo>
                      <a:pt x="67" y="505"/>
                    </a:lnTo>
                    <a:lnTo>
                      <a:pt x="60" y="551"/>
                    </a:lnTo>
                    <a:lnTo>
                      <a:pt x="56" y="587"/>
                    </a:lnTo>
                    <a:lnTo>
                      <a:pt x="55" y="608"/>
                    </a:lnTo>
                    <a:lnTo>
                      <a:pt x="55" y="614"/>
                    </a:lnTo>
                    <a:lnTo>
                      <a:pt x="47" y="693"/>
                    </a:lnTo>
                    <a:lnTo>
                      <a:pt x="42" y="762"/>
                    </a:lnTo>
                    <a:lnTo>
                      <a:pt x="39" y="826"/>
                    </a:lnTo>
                    <a:lnTo>
                      <a:pt x="36" y="877"/>
                    </a:lnTo>
                    <a:lnTo>
                      <a:pt x="35" y="923"/>
                    </a:lnTo>
                    <a:lnTo>
                      <a:pt x="35" y="959"/>
                    </a:lnTo>
                    <a:lnTo>
                      <a:pt x="35" y="986"/>
                    </a:lnTo>
                    <a:lnTo>
                      <a:pt x="36" y="1007"/>
                    </a:lnTo>
                    <a:lnTo>
                      <a:pt x="36" y="1019"/>
                    </a:lnTo>
                    <a:lnTo>
                      <a:pt x="36" y="1022"/>
                    </a:lnTo>
                    <a:lnTo>
                      <a:pt x="0" y="1016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45" name="Freeform 95">
                <a:extLst>
                  <a:ext uri="{FF2B5EF4-FFF2-40B4-BE49-F238E27FC236}">
                    <a16:creationId xmlns:a16="http://schemas.microsoft.com/office/drawing/2014/main" id="{64C51840-464F-E108-78DF-07F6B8E55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" y="2968"/>
                <a:ext cx="172" cy="1189"/>
              </a:xfrm>
              <a:custGeom>
                <a:avLst/>
                <a:gdLst>
                  <a:gd name="T0" fmla="*/ 55 w 172"/>
                  <a:gd name="T1" fmla="*/ 1143 h 1189"/>
                  <a:gd name="T2" fmla="*/ 38 w 172"/>
                  <a:gd name="T3" fmla="*/ 1013 h 1189"/>
                  <a:gd name="T4" fmla="*/ 25 w 172"/>
                  <a:gd name="T5" fmla="*/ 877 h 1189"/>
                  <a:gd name="T6" fmla="*/ 18 w 172"/>
                  <a:gd name="T7" fmla="*/ 738 h 1189"/>
                  <a:gd name="T8" fmla="*/ 17 w 172"/>
                  <a:gd name="T9" fmla="*/ 602 h 1189"/>
                  <a:gd name="T10" fmla="*/ 22 w 172"/>
                  <a:gd name="T11" fmla="*/ 472 h 1189"/>
                  <a:gd name="T12" fmla="*/ 34 w 172"/>
                  <a:gd name="T13" fmla="*/ 348 h 1189"/>
                  <a:gd name="T14" fmla="*/ 55 w 172"/>
                  <a:gd name="T15" fmla="*/ 236 h 1189"/>
                  <a:gd name="T16" fmla="*/ 84 w 172"/>
                  <a:gd name="T17" fmla="*/ 139 h 1189"/>
                  <a:gd name="T18" fmla="*/ 121 w 172"/>
                  <a:gd name="T19" fmla="*/ 63 h 1189"/>
                  <a:gd name="T20" fmla="*/ 168 w 172"/>
                  <a:gd name="T21" fmla="*/ 6 h 1189"/>
                  <a:gd name="T22" fmla="*/ 172 w 172"/>
                  <a:gd name="T23" fmla="*/ 0 h 1189"/>
                  <a:gd name="T24" fmla="*/ 124 w 172"/>
                  <a:gd name="T25" fmla="*/ 48 h 1189"/>
                  <a:gd name="T26" fmla="*/ 83 w 172"/>
                  <a:gd name="T27" fmla="*/ 124 h 1189"/>
                  <a:gd name="T28" fmla="*/ 51 w 172"/>
                  <a:gd name="T29" fmla="*/ 224 h 1189"/>
                  <a:gd name="T30" fmla="*/ 27 w 172"/>
                  <a:gd name="T31" fmla="*/ 342 h 1189"/>
                  <a:gd name="T32" fmla="*/ 11 w 172"/>
                  <a:gd name="T33" fmla="*/ 472 h 1189"/>
                  <a:gd name="T34" fmla="*/ 2 w 172"/>
                  <a:gd name="T35" fmla="*/ 614 h 1189"/>
                  <a:gd name="T36" fmla="*/ 0 w 172"/>
                  <a:gd name="T37" fmla="*/ 762 h 1189"/>
                  <a:gd name="T38" fmla="*/ 2 w 172"/>
                  <a:gd name="T39" fmla="*/ 910 h 1189"/>
                  <a:gd name="T40" fmla="*/ 11 w 172"/>
                  <a:gd name="T41" fmla="*/ 1053 h 1189"/>
                  <a:gd name="T42" fmla="*/ 23 w 172"/>
                  <a:gd name="T43" fmla="*/ 1189 h 1189"/>
                  <a:gd name="T44" fmla="*/ 56 w 172"/>
                  <a:gd name="T45" fmla="*/ 1143 h 1189"/>
                  <a:gd name="T46" fmla="*/ 56 w 172"/>
                  <a:gd name="T47" fmla="*/ 1143 h 1189"/>
                  <a:gd name="T48" fmla="*/ 55 w 172"/>
                  <a:gd name="T49" fmla="*/ 1143 h 118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2"/>
                  <a:gd name="T76" fmla="*/ 0 h 1189"/>
                  <a:gd name="T77" fmla="*/ 172 w 172"/>
                  <a:gd name="T78" fmla="*/ 1189 h 118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2" h="1189">
                    <a:moveTo>
                      <a:pt x="55" y="1143"/>
                    </a:moveTo>
                    <a:lnTo>
                      <a:pt x="38" y="1013"/>
                    </a:lnTo>
                    <a:lnTo>
                      <a:pt x="25" y="877"/>
                    </a:lnTo>
                    <a:lnTo>
                      <a:pt x="18" y="738"/>
                    </a:lnTo>
                    <a:lnTo>
                      <a:pt x="17" y="602"/>
                    </a:lnTo>
                    <a:lnTo>
                      <a:pt x="22" y="472"/>
                    </a:lnTo>
                    <a:lnTo>
                      <a:pt x="34" y="348"/>
                    </a:lnTo>
                    <a:lnTo>
                      <a:pt x="55" y="236"/>
                    </a:lnTo>
                    <a:lnTo>
                      <a:pt x="84" y="139"/>
                    </a:lnTo>
                    <a:lnTo>
                      <a:pt x="121" y="63"/>
                    </a:lnTo>
                    <a:lnTo>
                      <a:pt x="168" y="6"/>
                    </a:lnTo>
                    <a:lnTo>
                      <a:pt x="172" y="0"/>
                    </a:lnTo>
                    <a:lnTo>
                      <a:pt x="124" y="48"/>
                    </a:lnTo>
                    <a:lnTo>
                      <a:pt x="83" y="124"/>
                    </a:lnTo>
                    <a:lnTo>
                      <a:pt x="51" y="224"/>
                    </a:lnTo>
                    <a:lnTo>
                      <a:pt x="27" y="342"/>
                    </a:lnTo>
                    <a:lnTo>
                      <a:pt x="11" y="472"/>
                    </a:lnTo>
                    <a:lnTo>
                      <a:pt x="2" y="614"/>
                    </a:lnTo>
                    <a:lnTo>
                      <a:pt x="0" y="762"/>
                    </a:lnTo>
                    <a:lnTo>
                      <a:pt x="2" y="910"/>
                    </a:lnTo>
                    <a:lnTo>
                      <a:pt x="11" y="1053"/>
                    </a:lnTo>
                    <a:lnTo>
                      <a:pt x="23" y="1189"/>
                    </a:lnTo>
                    <a:lnTo>
                      <a:pt x="56" y="1143"/>
                    </a:lnTo>
                    <a:lnTo>
                      <a:pt x="55" y="114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46" name="Freeform 96">
                <a:extLst>
                  <a:ext uri="{FF2B5EF4-FFF2-40B4-BE49-F238E27FC236}">
                    <a16:creationId xmlns:a16="http://schemas.microsoft.com/office/drawing/2014/main" id="{7E04DB7C-BBD7-498E-23FD-F5DA05FC0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" y="2968"/>
                <a:ext cx="172" cy="1189"/>
              </a:xfrm>
              <a:custGeom>
                <a:avLst/>
                <a:gdLst>
                  <a:gd name="T0" fmla="*/ 55 w 172"/>
                  <a:gd name="T1" fmla="*/ 1143 h 1189"/>
                  <a:gd name="T2" fmla="*/ 38 w 172"/>
                  <a:gd name="T3" fmla="*/ 1013 h 1189"/>
                  <a:gd name="T4" fmla="*/ 25 w 172"/>
                  <a:gd name="T5" fmla="*/ 877 h 1189"/>
                  <a:gd name="T6" fmla="*/ 18 w 172"/>
                  <a:gd name="T7" fmla="*/ 738 h 1189"/>
                  <a:gd name="T8" fmla="*/ 17 w 172"/>
                  <a:gd name="T9" fmla="*/ 602 h 1189"/>
                  <a:gd name="T10" fmla="*/ 22 w 172"/>
                  <a:gd name="T11" fmla="*/ 472 h 1189"/>
                  <a:gd name="T12" fmla="*/ 34 w 172"/>
                  <a:gd name="T13" fmla="*/ 348 h 1189"/>
                  <a:gd name="T14" fmla="*/ 55 w 172"/>
                  <a:gd name="T15" fmla="*/ 236 h 1189"/>
                  <a:gd name="T16" fmla="*/ 84 w 172"/>
                  <a:gd name="T17" fmla="*/ 139 h 1189"/>
                  <a:gd name="T18" fmla="*/ 121 w 172"/>
                  <a:gd name="T19" fmla="*/ 63 h 1189"/>
                  <a:gd name="T20" fmla="*/ 168 w 172"/>
                  <a:gd name="T21" fmla="*/ 6 h 1189"/>
                  <a:gd name="T22" fmla="*/ 172 w 172"/>
                  <a:gd name="T23" fmla="*/ 0 h 1189"/>
                  <a:gd name="T24" fmla="*/ 124 w 172"/>
                  <a:gd name="T25" fmla="*/ 48 h 1189"/>
                  <a:gd name="T26" fmla="*/ 83 w 172"/>
                  <a:gd name="T27" fmla="*/ 124 h 1189"/>
                  <a:gd name="T28" fmla="*/ 51 w 172"/>
                  <a:gd name="T29" fmla="*/ 224 h 1189"/>
                  <a:gd name="T30" fmla="*/ 27 w 172"/>
                  <a:gd name="T31" fmla="*/ 342 h 1189"/>
                  <a:gd name="T32" fmla="*/ 11 w 172"/>
                  <a:gd name="T33" fmla="*/ 472 h 1189"/>
                  <a:gd name="T34" fmla="*/ 2 w 172"/>
                  <a:gd name="T35" fmla="*/ 614 h 1189"/>
                  <a:gd name="T36" fmla="*/ 0 w 172"/>
                  <a:gd name="T37" fmla="*/ 762 h 1189"/>
                  <a:gd name="T38" fmla="*/ 2 w 172"/>
                  <a:gd name="T39" fmla="*/ 910 h 1189"/>
                  <a:gd name="T40" fmla="*/ 11 w 172"/>
                  <a:gd name="T41" fmla="*/ 1053 h 1189"/>
                  <a:gd name="T42" fmla="*/ 23 w 172"/>
                  <a:gd name="T43" fmla="*/ 1189 h 1189"/>
                  <a:gd name="T44" fmla="*/ 56 w 172"/>
                  <a:gd name="T45" fmla="*/ 1143 h 1189"/>
                  <a:gd name="T46" fmla="*/ 56 w 172"/>
                  <a:gd name="T47" fmla="*/ 1143 h 11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2"/>
                  <a:gd name="T73" fmla="*/ 0 h 1189"/>
                  <a:gd name="T74" fmla="*/ 172 w 172"/>
                  <a:gd name="T75" fmla="*/ 1189 h 118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2" h="1189">
                    <a:moveTo>
                      <a:pt x="55" y="1143"/>
                    </a:moveTo>
                    <a:lnTo>
                      <a:pt x="38" y="1013"/>
                    </a:lnTo>
                    <a:lnTo>
                      <a:pt x="25" y="877"/>
                    </a:lnTo>
                    <a:lnTo>
                      <a:pt x="18" y="738"/>
                    </a:lnTo>
                    <a:lnTo>
                      <a:pt x="17" y="602"/>
                    </a:lnTo>
                    <a:lnTo>
                      <a:pt x="22" y="472"/>
                    </a:lnTo>
                    <a:lnTo>
                      <a:pt x="34" y="348"/>
                    </a:lnTo>
                    <a:lnTo>
                      <a:pt x="55" y="236"/>
                    </a:lnTo>
                    <a:lnTo>
                      <a:pt x="84" y="139"/>
                    </a:lnTo>
                    <a:lnTo>
                      <a:pt x="121" y="63"/>
                    </a:lnTo>
                    <a:lnTo>
                      <a:pt x="168" y="6"/>
                    </a:lnTo>
                    <a:lnTo>
                      <a:pt x="172" y="0"/>
                    </a:lnTo>
                    <a:lnTo>
                      <a:pt x="124" y="48"/>
                    </a:lnTo>
                    <a:lnTo>
                      <a:pt x="83" y="124"/>
                    </a:lnTo>
                    <a:lnTo>
                      <a:pt x="51" y="224"/>
                    </a:lnTo>
                    <a:lnTo>
                      <a:pt x="27" y="342"/>
                    </a:lnTo>
                    <a:lnTo>
                      <a:pt x="11" y="472"/>
                    </a:lnTo>
                    <a:lnTo>
                      <a:pt x="2" y="614"/>
                    </a:lnTo>
                    <a:lnTo>
                      <a:pt x="0" y="762"/>
                    </a:lnTo>
                    <a:lnTo>
                      <a:pt x="2" y="910"/>
                    </a:lnTo>
                    <a:lnTo>
                      <a:pt x="11" y="1053"/>
                    </a:lnTo>
                    <a:lnTo>
                      <a:pt x="23" y="1189"/>
                    </a:lnTo>
                    <a:lnTo>
                      <a:pt x="56" y="114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47" name="Freeform 97">
                <a:extLst>
                  <a:ext uri="{FF2B5EF4-FFF2-40B4-BE49-F238E27FC236}">
                    <a16:creationId xmlns:a16="http://schemas.microsoft.com/office/drawing/2014/main" id="{EEC849AA-B4C9-1C41-ED11-768177CF4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9" y="2783"/>
                <a:ext cx="274" cy="1035"/>
              </a:xfrm>
              <a:custGeom>
                <a:avLst/>
                <a:gdLst>
                  <a:gd name="T0" fmla="*/ 240 w 274"/>
                  <a:gd name="T1" fmla="*/ 1035 h 1035"/>
                  <a:gd name="T2" fmla="*/ 242 w 274"/>
                  <a:gd name="T3" fmla="*/ 899 h 1035"/>
                  <a:gd name="T4" fmla="*/ 240 w 274"/>
                  <a:gd name="T5" fmla="*/ 760 h 1035"/>
                  <a:gd name="T6" fmla="*/ 232 w 274"/>
                  <a:gd name="T7" fmla="*/ 621 h 1035"/>
                  <a:gd name="T8" fmla="*/ 217 w 274"/>
                  <a:gd name="T9" fmla="*/ 487 h 1035"/>
                  <a:gd name="T10" fmla="*/ 198 w 274"/>
                  <a:gd name="T11" fmla="*/ 366 h 1035"/>
                  <a:gd name="T12" fmla="*/ 171 w 274"/>
                  <a:gd name="T13" fmla="*/ 255 h 1035"/>
                  <a:gd name="T14" fmla="*/ 139 w 274"/>
                  <a:gd name="T15" fmla="*/ 158 h 1035"/>
                  <a:gd name="T16" fmla="*/ 100 w 274"/>
                  <a:gd name="T17" fmla="*/ 82 h 1035"/>
                  <a:gd name="T18" fmla="*/ 55 w 274"/>
                  <a:gd name="T19" fmla="*/ 31 h 1035"/>
                  <a:gd name="T20" fmla="*/ 4 w 274"/>
                  <a:gd name="T21" fmla="*/ 3 h 1035"/>
                  <a:gd name="T22" fmla="*/ 0 w 274"/>
                  <a:gd name="T23" fmla="*/ 0 h 1035"/>
                  <a:gd name="T24" fmla="*/ 52 w 274"/>
                  <a:gd name="T25" fmla="*/ 19 h 1035"/>
                  <a:gd name="T26" fmla="*/ 99 w 274"/>
                  <a:gd name="T27" fmla="*/ 64 h 1035"/>
                  <a:gd name="T28" fmla="*/ 141 w 274"/>
                  <a:gd name="T29" fmla="*/ 140 h 1035"/>
                  <a:gd name="T30" fmla="*/ 176 w 274"/>
                  <a:gd name="T31" fmla="*/ 236 h 1035"/>
                  <a:gd name="T32" fmla="*/ 205 w 274"/>
                  <a:gd name="T33" fmla="*/ 348 h 1035"/>
                  <a:gd name="T34" fmla="*/ 231 w 274"/>
                  <a:gd name="T35" fmla="*/ 475 h 1035"/>
                  <a:gd name="T36" fmla="*/ 249 w 274"/>
                  <a:gd name="T37" fmla="*/ 614 h 1035"/>
                  <a:gd name="T38" fmla="*/ 262 w 274"/>
                  <a:gd name="T39" fmla="*/ 754 h 1035"/>
                  <a:gd name="T40" fmla="*/ 271 w 274"/>
                  <a:gd name="T41" fmla="*/ 896 h 1035"/>
                  <a:gd name="T42" fmla="*/ 274 w 274"/>
                  <a:gd name="T43" fmla="*/ 1035 h 1035"/>
                  <a:gd name="T44" fmla="*/ 240 w 274"/>
                  <a:gd name="T45" fmla="*/ 1035 h 1035"/>
                  <a:gd name="T46" fmla="*/ 240 w 274"/>
                  <a:gd name="T47" fmla="*/ 1035 h 10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5"/>
                  <a:gd name="T74" fmla="*/ 274 w 274"/>
                  <a:gd name="T75" fmla="*/ 1035 h 10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5">
                    <a:moveTo>
                      <a:pt x="240" y="1035"/>
                    </a:moveTo>
                    <a:lnTo>
                      <a:pt x="242" y="899"/>
                    </a:lnTo>
                    <a:lnTo>
                      <a:pt x="240" y="760"/>
                    </a:lnTo>
                    <a:lnTo>
                      <a:pt x="232" y="621"/>
                    </a:lnTo>
                    <a:lnTo>
                      <a:pt x="217" y="487"/>
                    </a:lnTo>
                    <a:lnTo>
                      <a:pt x="198" y="366"/>
                    </a:lnTo>
                    <a:lnTo>
                      <a:pt x="171" y="255"/>
                    </a:lnTo>
                    <a:lnTo>
                      <a:pt x="139" y="158"/>
                    </a:lnTo>
                    <a:lnTo>
                      <a:pt x="100" y="82"/>
                    </a:lnTo>
                    <a:lnTo>
                      <a:pt x="55" y="3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2" y="19"/>
                    </a:lnTo>
                    <a:lnTo>
                      <a:pt x="99" y="64"/>
                    </a:lnTo>
                    <a:lnTo>
                      <a:pt x="141" y="140"/>
                    </a:lnTo>
                    <a:lnTo>
                      <a:pt x="176" y="236"/>
                    </a:lnTo>
                    <a:lnTo>
                      <a:pt x="205" y="348"/>
                    </a:lnTo>
                    <a:lnTo>
                      <a:pt x="231" y="475"/>
                    </a:lnTo>
                    <a:lnTo>
                      <a:pt x="249" y="614"/>
                    </a:lnTo>
                    <a:lnTo>
                      <a:pt x="262" y="754"/>
                    </a:lnTo>
                    <a:lnTo>
                      <a:pt x="271" y="896"/>
                    </a:lnTo>
                    <a:lnTo>
                      <a:pt x="274" y="1035"/>
                    </a:lnTo>
                    <a:lnTo>
                      <a:pt x="240" y="103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48" name="Freeform 98">
                <a:extLst>
                  <a:ext uri="{FF2B5EF4-FFF2-40B4-BE49-F238E27FC236}">
                    <a16:creationId xmlns:a16="http://schemas.microsoft.com/office/drawing/2014/main" id="{001D9467-E7BB-3A95-2E6C-B4F5D641E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9" y="2783"/>
                <a:ext cx="274" cy="1035"/>
              </a:xfrm>
              <a:custGeom>
                <a:avLst/>
                <a:gdLst>
                  <a:gd name="T0" fmla="*/ 240 w 274"/>
                  <a:gd name="T1" fmla="*/ 1035 h 1035"/>
                  <a:gd name="T2" fmla="*/ 242 w 274"/>
                  <a:gd name="T3" fmla="*/ 899 h 1035"/>
                  <a:gd name="T4" fmla="*/ 240 w 274"/>
                  <a:gd name="T5" fmla="*/ 760 h 1035"/>
                  <a:gd name="T6" fmla="*/ 232 w 274"/>
                  <a:gd name="T7" fmla="*/ 621 h 1035"/>
                  <a:gd name="T8" fmla="*/ 217 w 274"/>
                  <a:gd name="T9" fmla="*/ 487 h 1035"/>
                  <a:gd name="T10" fmla="*/ 198 w 274"/>
                  <a:gd name="T11" fmla="*/ 366 h 1035"/>
                  <a:gd name="T12" fmla="*/ 171 w 274"/>
                  <a:gd name="T13" fmla="*/ 255 h 1035"/>
                  <a:gd name="T14" fmla="*/ 139 w 274"/>
                  <a:gd name="T15" fmla="*/ 158 h 1035"/>
                  <a:gd name="T16" fmla="*/ 100 w 274"/>
                  <a:gd name="T17" fmla="*/ 82 h 1035"/>
                  <a:gd name="T18" fmla="*/ 55 w 274"/>
                  <a:gd name="T19" fmla="*/ 31 h 1035"/>
                  <a:gd name="T20" fmla="*/ 4 w 274"/>
                  <a:gd name="T21" fmla="*/ 3 h 1035"/>
                  <a:gd name="T22" fmla="*/ 0 w 274"/>
                  <a:gd name="T23" fmla="*/ 0 h 1035"/>
                  <a:gd name="T24" fmla="*/ 52 w 274"/>
                  <a:gd name="T25" fmla="*/ 19 h 1035"/>
                  <a:gd name="T26" fmla="*/ 99 w 274"/>
                  <a:gd name="T27" fmla="*/ 64 h 1035"/>
                  <a:gd name="T28" fmla="*/ 141 w 274"/>
                  <a:gd name="T29" fmla="*/ 140 h 1035"/>
                  <a:gd name="T30" fmla="*/ 176 w 274"/>
                  <a:gd name="T31" fmla="*/ 236 h 1035"/>
                  <a:gd name="T32" fmla="*/ 205 w 274"/>
                  <a:gd name="T33" fmla="*/ 348 h 1035"/>
                  <a:gd name="T34" fmla="*/ 231 w 274"/>
                  <a:gd name="T35" fmla="*/ 475 h 1035"/>
                  <a:gd name="T36" fmla="*/ 249 w 274"/>
                  <a:gd name="T37" fmla="*/ 614 h 1035"/>
                  <a:gd name="T38" fmla="*/ 262 w 274"/>
                  <a:gd name="T39" fmla="*/ 754 h 1035"/>
                  <a:gd name="T40" fmla="*/ 271 w 274"/>
                  <a:gd name="T41" fmla="*/ 896 h 1035"/>
                  <a:gd name="T42" fmla="*/ 274 w 274"/>
                  <a:gd name="T43" fmla="*/ 1035 h 1035"/>
                  <a:gd name="T44" fmla="*/ 240 w 274"/>
                  <a:gd name="T45" fmla="*/ 1035 h 1035"/>
                  <a:gd name="T46" fmla="*/ 240 w 274"/>
                  <a:gd name="T47" fmla="*/ 1035 h 10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5"/>
                  <a:gd name="T74" fmla="*/ 274 w 274"/>
                  <a:gd name="T75" fmla="*/ 1035 h 10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5">
                    <a:moveTo>
                      <a:pt x="240" y="1035"/>
                    </a:moveTo>
                    <a:lnTo>
                      <a:pt x="242" y="899"/>
                    </a:lnTo>
                    <a:lnTo>
                      <a:pt x="240" y="760"/>
                    </a:lnTo>
                    <a:lnTo>
                      <a:pt x="232" y="621"/>
                    </a:lnTo>
                    <a:lnTo>
                      <a:pt x="217" y="487"/>
                    </a:lnTo>
                    <a:lnTo>
                      <a:pt x="198" y="366"/>
                    </a:lnTo>
                    <a:lnTo>
                      <a:pt x="171" y="255"/>
                    </a:lnTo>
                    <a:lnTo>
                      <a:pt x="139" y="158"/>
                    </a:lnTo>
                    <a:lnTo>
                      <a:pt x="100" y="82"/>
                    </a:lnTo>
                    <a:lnTo>
                      <a:pt x="55" y="3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2" y="19"/>
                    </a:lnTo>
                    <a:lnTo>
                      <a:pt x="99" y="64"/>
                    </a:lnTo>
                    <a:lnTo>
                      <a:pt x="141" y="140"/>
                    </a:lnTo>
                    <a:lnTo>
                      <a:pt x="176" y="236"/>
                    </a:lnTo>
                    <a:lnTo>
                      <a:pt x="205" y="348"/>
                    </a:lnTo>
                    <a:lnTo>
                      <a:pt x="231" y="475"/>
                    </a:lnTo>
                    <a:lnTo>
                      <a:pt x="249" y="614"/>
                    </a:lnTo>
                    <a:lnTo>
                      <a:pt x="262" y="754"/>
                    </a:lnTo>
                    <a:lnTo>
                      <a:pt x="271" y="896"/>
                    </a:lnTo>
                    <a:lnTo>
                      <a:pt x="274" y="1035"/>
                    </a:lnTo>
                    <a:lnTo>
                      <a:pt x="240" y="103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49" name="Freeform 99">
                <a:extLst>
                  <a:ext uri="{FF2B5EF4-FFF2-40B4-BE49-F238E27FC236}">
                    <a16:creationId xmlns:a16="http://schemas.microsoft.com/office/drawing/2014/main" id="{DF590F85-1142-B674-43F7-A396FD99A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765"/>
                <a:ext cx="149" cy="1050"/>
              </a:xfrm>
              <a:custGeom>
                <a:avLst/>
                <a:gdLst>
                  <a:gd name="T0" fmla="*/ 149 w 149"/>
                  <a:gd name="T1" fmla="*/ 1047 h 1050"/>
                  <a:gd name="T2" fmla="*/ 149 w 149"/>
                  <a:gd name="T3" fmla="*/ 1050 h 1050"/>
                  <a:gd name="T4" fmla="*/ 148 w 149"/>
                  <a:gd name="T5" fmla="*/ 968 h 1050"/>
                  <a:gd name="T6" fmla="*/ 144 w 149"/>
                  <a:gd name="T7" fmla="*/ 884 h 1050"/>
                  <a:gd name="T8" fmla="*/ 138 w 149"/>
                  <a:gd name="T9" fmla="*/ 802 h 1050"/>
                  <a:gd name="T10" fmla="*/ 133 w 149"/>
                  <a:gd name="T11" fmla="*/ 723 h 1050"/>
                  <a:gd name="T12" fmla="*/ 127 w 149"/>
                  <a:gd name="T13" fmla="*/ 651 h 1050"/>
                  <a:gd name="T14" fmla="*/ 120 w 149"/>
                  <a:gd name="T15" fmla="*/ 584 h 1050"/>
                  <a:gd name="T16" fmla="*/ 113 w 149"/>
                  <a:gd name="T17" fmla="*/ 530 h 1050"/>
                  <a:gd name="T18" fmla="*/ 108 w 149"/>
                  <a:gd name="T19" fmla="*/ 487 h 1050"/>
                  <a:gd name="T20" fmla="*/ 104 w 149"/>
                  <a:gd name="T21" fmla="*/ 460 h 1050"/>
                  <a:gd name="T22" fmla="*/ 103 w 149"/>
                  <a:gd name="T23" fmla="*/ 448 h 1050"/>
                  <a:gd name="T24" fmla="*/ 92 w 149"/>
                  <a:gd name="T25" fmla="*/ 391 h 1050"/>
                  <a:gd name="T26" fmla="*/ 80 w 149"/>
                  <a:gd name="T27" fmla="*/ 330 h 1050"/>
                  <a:gd name="T28" fmla="*/ 67 w 149"/>
                  <a:gd name="T29" fmla="*/ 270 h 1050"/>
                  <a:gd name="T30" fmla="*/ 53 w 149"/>
                  <a:gd name="T31" fmla="*/ 212 h 1050"/>
                  <a:gd name="T32" fmla="*/ 39 w 149"/>
                  <a:gd name="T33" fmla="*/ 155 h 1050"/>
                  <a:gd name="T34" fmla="*/ 28 w 149"/>
                  <a:gd name="T35" fmla="*/ 106 h 1050"/>
                  <a:gd name="T36" fmla="*/ 16 w 149"/>
                  <a:gd name="T37" fmla="*/ 64 h 1050"/>
                  <a:gd name="T38" fmla="*/ 8 w 149"/>
                  <a:gd name="T39" fmla="*/ 31 h 1050"/>
                  <a:gd name="T40" fmla="*/ 1 w 149"/>
                  <a:gd name="T41" fmla="*/ 9 h 1050"/>
                  <a:gd name="T42" fmla="*/ 0 w 149"/>
                  <a:gd name="T43" fmla="*/ 0 h 1050"/>
                  <a:gd name="T44" fmla="*/ 29 w 149"/>
                  <a:gd name="T45" fmla="*/ 115 h 1050"/>
                  <a:gd name="T46" fmla="*/ 53 w 149"/>
                  <a:gd name="T47" fmla="*/ 218 h 1050"/>
                  <a:gd name="T48" fmla="*/ 71 w 149"/>
                  <a:gd name="T49" fmla="*/ 312 h 1050"/>
                  <a:gd name="T50" fmla="*/ 84 w 149"/>
                  <a:gd name="T51" fmla="*/ 394 h 1050"/>
                  <a:gd name="T52" fmla="*/ 95 w 149"/>
                  <a:gd name="T53" fmla="*/ 466 h 1050"/>
                  <a:gd name="T54" fmla="*/ 101 w 149"/>
                  <a:gd name="T55" fmla="*/ 527 h 1050"/>
                  <a:gd name="T56" fmla="*/ 107 w 149"/>
                  <a:gd name="T57" fmla="*/ 575 h 1050"/>
                  <a:gd name="T58" fmla="*/ 108 w 149"/>
                  <a:gd name="T59" fmla="*/ 611 h 1050"/>
                  <a:gd name="T60" fmla="*/ 109 w 149"/>
                  <a:gd name="T61" fmla="*/ 632 h 1050"/>
                  <a:gd name="T62" fmla="*/ 109 w 149"/>
                  <a:gd name="T63" fmla="*/ 639 h 1050"/>
                  <a:gd name="T64" fmla="*/ 113 w 149"/>
                  <a:gd name="T65" fmla="*/ 720 h 1050"/>
                  <a:gd name="T66" fmla="*/ 116 w 149"/>
                  <a:gd name="T67" fmla="*/ 790 h 1050"/>
                  <a:gd name="T68" fmla="*/ 117 w 149"/>
                  <a:gd name="T69" fmla="*/ 853 h 1050"/>
                  <a:gd name="T70" fmla="*/ 117 w 149"/>
                  <a:gd name="T71" fmla="*/ 905 h 1050"/>
                  <a:gd name="T72" fmla="*/ 117 w 149"/>
                  <a:gd name="T73" fmla="*/ 950 h 1050"/>
                  <a:gd name="T74" fmla="*/ 116 w 149"/>
                  <a:gd name="T75" fmla="*/ 986 h 1050"/>
                  <a:gd name="T76" fmla="*/ 115 w 149"/>
                  <a:gd name="T77" fmla="*/ 1014 h 1050"/>
                  <a:gd name="T78" fmla="*/ 113 w 149"/>
                  <a:gd name="T79" fmla="*/ 1035 h 1050"/>
                  <a:gd name="T80" fmla="*/ 112 w 149"/>
                  <a:gd name="T81" fmla="*/ 1047 h 1050"/>
                  <a:gd name="T82" fmla="*/ 112 w 149"/>
                  <a:gd name="T83" fmla="*/ 1050 h 1050"/>
                  <a:gd name="T84" fmla="*/ 149 w 149"/>
                  <a:gd name="T85" fmla="*/ 1050 h 1050"/>
                  <a:gd name="T86" fmla="*/ 149 w 149"/>
                  <a:gd name="T87" fmla="*/ 1050 h 1050"/>
                  <a:gd name="T88" fmla="*/ 149 w 149"/>
                  <a:gd name="T89" fmla="*/ 1047 h 10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9"/>
                  <a:gd name="T136" fmla="*/ 0 h 1050"/>
                  <a:gd name="T137" fmla="*/ 149 w 149"/>
                  <a:gd name="T138" fmla="*/ 1050 h 10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9" h="1050">
                    <a:moveTo>
                      <a:pt x="149" y="1047"/>
                    </a:moveTo>
                    <a:lnTo>
                      <a:pt x="149" y="1050"/>
                    </a:lnTo>
                    <a:lnTo>
                      <a:pt x="148" y="968"/>
                    </a:lnTo>
                    <a:lnTo>
                      <a:pt x="144" y="884"/>
                    </a:lnTo>
                    <a:lnTo>
                      <a:pt x="138" y="802"/>
                    </a:lnTo>
                    <a:lnTo>
                      <a:pt x="133" y="723"/>
                    </a:lnTo>
                    <a:lnTo>
                      <a:pt x="127" y="651"/>
                    </a:lnTo>
                    <a:lnTo>
                      <a:pt x="120" y="584"/>
                    </a:lnTo>
                    <a:lnTo>
                      <a:pt x="113" y="530"/>
                    </a:lnTo>
                    <a:lnTo>
                      <a:pt x="108" y="487"/>
                    </a:lnTo>
                    <a:lnTo>
                      <a:pt x="104" y="460"/>
                    </a:lnTo>
                    <a:lnTo>
                      <a:pt x="103" y="448"/>
                    </a:lnTo>
                    <a:lnTo>
                      <a:pt x="92" y="391"/>
                    </a:lnTo>
                    <a:lnTo>
                      <a:pt x="80" y="330"/>
                    </a:lnTo>
                    <a:lnTo>
                      <a:pt x="67" y="270"/>
                    </a:lnTo>
                    <a:lnTo>
                      <a:pt x="53" y="212"/>
                    </a:lnTo>
                    <a:lnTo>
                      <a:pt x="39" y="155"/>
                    </a:lnTo>
                    <a:lnTo>
                      <a:pt x="28" y="106"/>
                    </a:lnTo>
                    <a:lnTo>
                      <a:pt x="16" y="64"/>
                    </a:lnTo>
                    <a:lnTo>
                      <a:pt x="8" y="31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29" y="115"/>
                    </a:lnTo>
                    <a:lnTo>
                      <a:pt x="53" y="218"/>
                    </a:lnTo>
                    <a:lnTo>
                      <a:pt x="71" y="312"/>
                    </a:lnTo>
                    <a:lnTo>
                      <a:pt x="84" y="394"/>
                    </a:lnTo>
                    <a:lnTo>
                      <a:pt x="95" y="466"/>
                    </a:lnTo>
                    <a:lnTo>
                      <a:pt x="101" y="527"/>
                    </a:lnTo>
                    <a:lnTo>
                      <a:pt x="107" y="575"/>
                    </a:lnTo>
                    <a:lnTo>
                      <a:pt x="108" y="611"/>
                    </a:lnTo>
                    <a:lnTo>
                      <a:pt x="109" y="632"/>
                    </a:lnTo>
                    <a:lnTo>
                      <a:pt x="109" y="639"/>
                    </a:lnTo>
                    <a:lnTo>
                      <a:pt x="113" y="720"/>
                    </a:lnTo>
                    <a:lnTo>
                      <a:pt x="116" y="790"/>
                    </a:lnTo>
                    <a:lnTo>
                      <a:pt x="117" y="853"/>
                    </a:lnTo>
                    <a:lnTo>
                      <a:pt x="117" y="905"/>
                    </a:lnTo>
                    <a:lnTo>
                      <a:pt x="117" y="950"/>
                    </a:lnTo>
                    <a:lnTo>
                      <a:pt x="116" y="986"/>
                    </a:lnTo>
                    <a:lnTo>
                      <a:pt x="115" y="1014"/>
                    </a:lnTo>
                    <a:lnTo>
                      <a:pt x="113" y="1035"/>
                    </a:lnTo>
                    <a:lnTo>
                      <a:pt x="112" y="1047"/>
                    </a:lnTo>
                    <a:lnTo>
                      <a:pt x="112" y="1050"/>
                    </a:lnTo>
                    <a:lnTo>
                      <a:pt x="149" y="1050"/>
                    </a:lnTo>
                    <a:lnTo>
                      <a:pt x="149" y="1047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50" name="Freeform 100">
                <a:extLst>
                  <a:ext uri="{FF2B5EF4-FFF2-40B4-BE49-F238E27FC236}">
                    <a16:creationId xmlns:a16="http://schemas.microsoft.com/office/drawing/2014/main" id="{53490470-16EA-A6E2-AEF5-123BE22A8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765"/>
                <a:ext cx="149" cy="1050"/>
              </a:xfrm>
              <a:custGeom>
                <a:avLst/>
                <a:gdLst>
                  <a:gd name="T0" fmla="*/ 149 w 149"/>
                  <a:gd name="T1" fmla="*/ 1047 h 1050"/>
                  <a:gd name="T2" fmla="*/ 149 w 149"/>
                  <a:gd name="T3" fmla="*/ 1050 h 1050"/>
                  <a:gd name="T4" fmla="*/ 148 w 149"/>
                  <a:gd name="T5" fmla="*/ 968 h 1050"/>
                  <a:gd name="T6" fmla="*/ 144 w 149"/>
                  <a:gd name="T7" fmla="*/ 884 h 1050"/>
                  <a:gd name="T8" fmla="*/ 138 w 149"/>
                  <a:gd name="T9" fmla="*/ 802 h 1050"/>
                  <a:gd name="T10" fmla="*/ 133 w 149"/>
                  <a:gd name="T11" fmla="*/ 723 h 1050"/>
                  <a:gd name="T12" fmla="*/ 127 w 149"/>
                  <a:gd name="T13" fmla="*/ 651 h 1050"/>
                  <a:gd name="T14" fmla="*/ 120 w 149"/>
                  <a:gd name="T15" fmla="*/ 584 h 1050"/>
                  <a:gd name="T16" fmla="*/ 113 w 149"/>
                  <a:gd name="T17" fmla="*/ 530 h 1050"/>
                  <a:gd name="T18" fmla="*/ 108 w 149"/>
                  <a:gd name="T19" fmla="*/ 487 h 1050"/>
                  <a:gd name="T20" fmla="*/ 104 w 149"/>
                  <a:gd name="T21" fmla="*/ 460 h 1050"/>
                  <a:gd name="T22" fmla="*/ 103 w 149"/>
                  <a:gd name="T23" fmla="*/ 448 h 1050"/>
                  <a:gd name="T24" fmla="*/ 92 w 149"/>
                  <a:gd name="T25" fmla="*/ 391 h 1050"/>
                  <a:gd name="T26" fmla="*/ 80 w 149"/>
                  <a:gd name="T27" fmla="*/ 330 h 1050"/>
                  <a:gd name="T28" fmla="*/ 67 w 149"/>
                  <a:gd name="T29" fmla="*/ 270 h 1050"/>
                  <a:gd name="T30" fmla="*/ 53 w 149"/>
                  <a:gd name="T31" fmla="*/ 212 h 1050"/>
                  <a:gd name="T32" fmla="*/ 39 w 149"/>
                  <a:gd name="T33" fmla="*/ 155 h 1050"/>
                  <a:gd name="T34" fmla="*/ 28 w 149"/>
                  <a:gd name="T35" fmla="*/ 106 h 1050"/>
                  <a:gd name="T36" fmla="*/ 16 w 149"/>
                  <a:gd name="T37" fmla="*/ 64 h 1050"/>
                  <a:gd name="T38" fmla="*/ 8 w 149"/>
                  <a:gd name="T39" fmla="*/ 31 h 1050"/>
                  <a:gd name="T40" fmla="*/ 1 w 149"/>
                  <a:gd name="T41" fmla="*/ 9 h 1050"/>
                  <a:gd name="T42" fmla="*/ 0 w 149"/>
                  <a:gd name="T43" fmla="*/ 0 h 1050"/>
                  <a:gd name="T44" fmla="*/ 29 w 149"/>
                  <a:gd name="T45" fmla="*/ 115 h 1050"/>
                  <a:gd name="T46" fmla="*/ 53 w 149"/>
                  <a:gd name="T47" fmla="*/ 218 h 1050"/>
                  <a:gd name="T48" fmla="*/ 71 w 149"/>
                  <a:gd name="T49" fmla="*/ 312 h 1050"/>
                  <a:gd name="T50" fmla="*/ 84 w 149"/>
                  <a:gd name="T51" fmla="*/ 394 h 1050"/>
                  <a:gd name="T52" fmla="*/ 95 w 149"/>
                  <a:gd name="T53" fmla="*/ 466 h 1050"/>
                  <a:gd name="T54" fmla="*/ 101 w 149"/>
                  <a:gd name="T55" fmla="*/ 527 h 1050"/>
                  <a:gd name="T56" fmla="*/ 107 w 149"/>
                  <a:gd name="T57" fmla="*/ 575 h 1050"/>
                  <a:gd name="T58" fmla="*/ 108 w 149"/>
                  <a:gd name="T59" fmla="*/ 611 h 1050"/>
                  <a:gd name="T60" fmla="*/ 109 w 149"/>
                  <a:gd name="T61" fmla="*/ 632 h 1050"/>
                  <a:gd name="T62" fmla="*/ 109 w 149"/>
                  <a:gd name="T63" fmla="*/ 639 h 1050"/>
                  <a:gd name="T64" fmla="*/ 113 w 149"/>
                  <a:gd name="T65" fmla="*/ 720 h 1050"/>
                  <a:gd name="T66" fmla="*/ 116 w 149"/>
                  <a:gd name="T67" fmla="*/ 790 h 1050"/>
                  <a:gd name="T68" fmla="*/ 117 w 149"/>
                  <a:gd name="T69" fmla="*/ 853 h 1050"/>
                  <a:gd name="T70" fmla="*/ 117 w 149"/>
                  <a:gd name="T71" fmla="*/ 905 h 1050"/>
                  <a:gd name="T72" fmla="*/ 117 w 149"/>
                  <a:gd name="T73" fmla="*/ 950 h 1050"/>
                  <a:gd name="T74" fmla="*/ 116 w 149"/>
                  <a:gd name="T75" fmla="*/ 986 h 1050"/>
                  <a:gd name="T76" fmla="*/ 115 w 149"/>
                  <a:gd name="T77" fmla="*/ 1014 h 1050"/>
                  <a:gd name="T78" fmla="*/ 113 w 149"/>
                  <a:gd name="T79" fmla="*/ 1035 h 1050"/>
                  <a:gd name="T80" fmla="*/ 112 w 149"/>
                  <a:gd name="T81" fmla="*/ 1047 h 1050"/>
                  <a:gd name="T82" fmla="*/ 112 w 149"/>
                  <a:gd name="T83" fmla="*/ 1050 h 1050"/>
                  <a:gd name="T84" fmla="*/ 149 w 149"/>
                  <a:gd name="T85" fmla="*/ 1050 h 1050"/>
                  <a:gd name="T86" fmla="*/ 149 w 149"/>
                  <a:gd name="T87" fmla="*/ 1050 h 10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50"/>
                  <a:gd name="T134" fmla="*/ 149 w 149"/>
                  <a:gd name="T135" fmla="*/ 1050 h 10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50">
                    <a:moveTo>
                      <a:pt x="149" y="1047"/>
                    </a:moveTo>
                    <a:lnTo>
                      <a:pt x="149" y="1050"/>
                    </a:lnTo>
                    <a:lnTo>
                      <a:pt x="148" y="968"/>
                    </a:lnTo>
                    <a:lnTo>
                      <a:pt x="144" y="884"/>
                    </a:lnTo>
                    <a:lnTo>
                      <a:pt x="138" y="802"/>
                    </a:lnTo>
                    <a:lnTo>
                      <a:pt x="133" y="723"/>
                    </a:lnTo>
                    <a:lnTo>
                      <a:pt x="127" y="651"/>
                    </a:lnTo>
                    <a:lnTo>
                      <a:pt x="120" y="584"/>
                    </a:lnTo>
                    <a:lnTo>
                      <a:pt x="113" y="530"/>
                    </a:lnTo>
                    <a:lnTo>
                      <a:pt x="108" y="487"/>
                    </a:lnTo>
                    <a:lnTo>
                      <a:pt x="104" y="460"/>
                    </a:lnTo>
                    <a:lnTo>
                      <a:pt x="103" y="448"/>
                    </a:lnTo>
                    <a:lnTo>
                      <a:pt x="92" y="391"/>
                    </a:lnTo>
                    <a:lnTo>
                      <a:pt x="80" y="330"/>
                    </a:lnTo>
                    <a:lnTo>
                      <a:pt x="67" y="270"/>
                    </a:lnTo>
                    <a:lnTo>
                      <a:pt x="53" y="212"/>
                    </a:lnTo>
                    <a:lnTo>
                      <a:pt x="39" y="155"/>
                    </a:lnTo>
                    <a:lnTo>
                      <a:pt x="28" y="106"/>
                    </a:lnTo>
                    <a:lnTo>
                      <a:pt x="16" y="64"/>
                    </a:lnTo>
                    <a:lnTo>
                      <a:pt x="8" y="31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29" y="115"/>
                    </a:lnTo>
                    <a:lnTo>
                      <a:pt x="53" y="218"/>
                    </a:lnTo>
                    <a:lnTo>
                      <a:pt x="71" y="312"/>
                    </a:lnTo>
                    <a:lnTo>
                      <a:pt x="84" y="394"/>
                    </a:lnTo>
                    <a:lnTo>
                      <a:pt x="95" y="466"/>
                    </a:lnTo>
                    <a:lnTo>
                      <a:pt x="101" y="527"/>
                    </a:lnTo>
                    <a:lnTo>
                      <a:pt x="107" y="575"/>
                    </a:lnTo>
                    <a:lnTo>
                      <a:pt x="108" y="611"/>
                    </a:lnTo>
                    <a:lnTo>
                      <a:pt x="109" y="632"/>
                    </a:lnTo>
                    <a:lnTo>
                      <a:pt x="109" y="639"/>
                    </a:lnTo>
                    <a:lnTo>
                      <a:pt x="113" y="720"/>
                    </a:lnTo>
                    <a:lnTo>
                      <a:pt x="116" y="790"/>
                    </a:lnTo>
                    <a:lnTo>
                      <a:pt x="117" y="853"/>
                    </a:lnTo>
                    <a:lnTo>
                      <a:pt x="117" y="905"/>
                    </a:lnTo>
                    <a:lnTo>
                      <a:pt x="117" y="950"/>
                    </a:lnTo>
                    <a:lnTo>
                      <a:pt x="116" y="986"/>
                    </a:lnTo>
                    <a:lnTo>
                      <a:pt x="115" y="1014"/>
                    </a:lnTo>
                    <a:lnTo>
                      <a:pt x="113" y="1035"/>
                    </a:lnTo>
                    <a:lnTo>
                      <a:pt x="112" y="1047"/>
                    </a:lnTo>
                    <a:lnTo>
                      <a:pt x="112" y="1050"/>
                    </a:lnTo>
                    <a:lnTo>
                      <a:pt x="149" y="105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51" name="Freeform 101">
                <a:extLst>
                  <a:ext uri="{FF2B5EF4-FFF2-40B4-BE49-F238E27FC236}">
                    <a16:creationId xmlns:a16="http://schemas.microsoft.com/office/drawing/2014/main" id="{C1467241-87EF-1245-9547-877D1D9E9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" y="2935"/>
                <a:ext cx="273" cy="1034"/>
              </a:xfrm>
              <a:custGeom>
                <a:avLst/>
                <a:gdLst>
                  <a:gd name="T0" fmla="*/ 240 w 273"/>
                  <a:gd name="T1" fmla="*/ 1034 h 1034"/>
                  <a:gd name="T2" fmla="*/ 243 w 273"/>
                  <a:gd name="T3" fmla="*/ 898 h 1034"/>
                  <a:gd name="T4" fmla="*/ 240 w 273"/>
                  <a:gd name="T5" fmla="*/ 759 h 1034"/>
                  <a:gd name="T6" fmla="*/ 232 w 273"/>
                  <a:gd name="T7" fmla="*/ 620 h 1034"/>
                  <a:gd name="T8" fmla="*/ 218 w 273"/>
                  <a:gd name="T9" fmla="*/ 487 h 1034"/>
                  <a:gd name="T10" fmla="*/ 198 w 273"/>
                  <a:gd name="T11" fmla="*/ 363 h 1034"/>
                  <a:gd name="T12" fmla="*/ 172 w 273"/>
                  <a:gd name="T13" fmla="*/ 254 h 1034"/>
                  <a:gd name="T14" fmla="*/ 140 w 273"/>
                  <a:gd name="T15" fmla="*/ 157 h 1034"/>
                  <a:gd name="T16" fmla="*/ 100 w 273"/>
                  <a:gd name="T17" fmla="*/ 81 h 1034"/>
                  <a:gd name="T18" fmla="*/ 56 w 273"/>
                  <a:gd name="T19" fmla="*/ 27 h 1034"/>
                  <a:gd name="T20" fmla="*/ 4 w 273"/>
                  <a:gd name="T21" fmla="*/ 3 h 1034"/>
                  <a:gd name="T22" fmla="*/ 0 w 273"/>
                  <a:gd name="T23" fmla="*/ 0 h 1034"/>
                  <a:gd name="T24" fmla="*/ 53 w 273"/>
                  <a:gd name="T25" fmla="*/ 18 h 1034"/>
                  <a:gd name="T26" fmla="*/ 99 w 273"/>
                  <a:gd name="T27" fmla="*/ 63 h 1034"/>
                  <a:gd name="T28" fmla="*/ 140 w 273"/>
                  <a:gd name="T29" fmla="*/ 139 h 1034"/>
                  <a:gd name="T30" fmla="*/ 176 w 273"/>
                  <a:gd name="T31" fmla="*/ 233 h 1034"/>
                  <a:gd name="T32" fmla="*/ 206 w 273"/>
                  <a:gd name="T33" fmla="*/ 348 h 1034"/>
                  <a:gd name="T34" fmla="*/ 231 w 273"/>
                  <a:gd name="T35" fmla="*/ 475 h 1034"/>
                  <a:gd name="T36" fmla="*/ 249 w 273"/>
                  <a:gd name="T37" fmla="*/ 611 h 1034"/>
                  <a:gd name="T38" fmla="*/ 263 w 273"/>
                  <a:gd name="T39" fmla="*/ 753 h 1034"/>
                  <a:gd name="T40" fmla="*/ 271 w 273"/>
                  <a:gd name="T41" fmla="*/ 895 h 1034"/>
                  <a:gd name="T42" fmla="*/ 273 w 273"/>
                  <a:gd name="T43" fmla="*/ 1034 h 1034"/>
                  <a:gd name="T44" fmla="*/ 240 w 273"/>
                  <a:gd name="T45" fmla="*/ 1034 h 1034"/>
                  <a:gd name="T46" fmla="*/ 240 w 273"/>
                  <a:gd name="T47" fmla="*/ 1034 h 10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3"/>
                  <a:gd name="T73" fmla="*/ 0 h 1034"/>
                  <a:gd name="T74" fmla="*/ 273 w 273"/>
                  <a:gd name="T75" fmla="*/ 1034 h 10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3" h="1034">
                    <a:moveTo>
                      <a:pt x="240" y="1034"/>
                    </a:moveTo>
                    <a:lnTo>
                      <a:pt x="243" y="898"/>
                    </a:lnTo>
                    <a:lnTo>
                      <a:pt x="240" y="759"/>
                    </a:lnTo>
                    <a:lnTo>
                      <a:pt x="232" y="620"/>
                    </a:lnTo>
                    <a:lnTo>
                      <a:pt x="218" y="487"/>
                    </a:lnTo>
                    <a:lnTo>
                      <a:pt x="198" y="363"/>
                    </a:lnTo>
                    <a:lnTo>
                      <a:pt x="172" y="254"/>
                    </a:lnTo>
                    <a:lnTo>
                      <a:pt x="140" y="157"/>
                    </a:lnTo>
                    <a:lnTo>
                      <a:pt x="100" y="81"/>
                    </a:lnTo>
                    <a:lnTo>
                      <a:pt x="56" y="27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3" y="18"/>
                    </a:lnTo>
                    <a:lnTo>
                      <a:pt x="99" y="63"/>
                    </a:lnTo>
                    <a:lnTo>
                      <a:pt x="140" y="139"/>
                    </a:lnTo>
                    <a:lnTo>
                      <a:pt x="176" y="233"/>
                    </a:lnTo>
                    <a:lnTo>
                      <a:pt x="206" y="348"/>
                    </a:lnTo>
                    <a:lnTo>
                      <a:pt x="231" y="475"/>
                    </a:lnTo>
                    <a:lnTo>
                      <a:pt x="249" y="611"/>
                    </a:lnTo>
                    <a:lnTo>
                      <a:pt x="263" y="753"/>
                    </a:lnTo>
                    <a:lnTo>
                      <a:pt x="271" y="895"/>
                    </a:lnTo>
                    <a:lnTo>
                      <a:pt x="273" y="1034"/>
                    </a:lnTo>
                    <a:lnTo>
                      <a:pt x="240" y="1034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52" name="Freeform 102">
                <a:extLst>
                  <a:ext uri="{FF2B5EF4-FFF2-40B4-BE49-F238E27FC236}">
                    <a16:creationId xmlns:a16="http://schemas.microsoft.com/office/drawing/2014/main" id="{CFDED92E-0C0A-AAA6-20AB-35192F595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" y="2935"/>
                <a:ext cx="273" cy="1034"/>
              </a:xfrm>
              <a:custGeom>
                <a:avLst/>
                <a:gdLst>
                  <a:gd name="T0" fmla="*/ 240 w 273"/>
                  <a:gd name="T1" fmla="*/ 1034 h 1034"/>
                  <a:gd name="T2" fmla="*/ 243 w 273"/>
                  <a:gd name="T3" fmla="*/ 898 h 1034"/>
                  <a:gd name="T4" fmla="*/ 240 w 273"/>
                  <a:gd name="T5" fmla="*/ 759 h 1034"/>
                  <a:gd name="T6" fmla="*/ 232 w 273"/>
                  <a:gd name="T7" fmla="*/ 620 h 1034"/>
                  <a:gd name="T8" fmla="*/ 218 w 273"/>
                  <a:gd name="T9" fmla="*/ 487 h 1034"/>
                  <a:gd name="T10" fmla="*/ 198 w 273"/>
                  <a:gd name="T11" fmla="*/ 363 h 1034"/>
                  <a:gd name="T12" fmla="*/ 172 w 273"/>
                  <a:gd name="T13" fmla="*/ 254 h 1034"/>
                  <a:gd name="T14" fmla="*/ 140 w 273"/>
                  <a:gd name="T15" fmla="*/ 157 h 1034"/>
                  <a:gd name="T16" fmla="*/ 100 w 273"/>
                  <a:gd name="T17" fmla="*/ 81 h 1034"/>
                  <a:gd name="T18" fmla="*/ 56 w 273"/>
                  <a:gd name="T19" fmla="*/ 27 h 1034"/>
                  <a:gd name="T20" fmla="*/ 4 w 273"/>
                  <a:gd name="T21" fmla="*/ 3 h 1034"/>
                  <a:gd name="T22" fmla="*/ 0 w 273"/>
                  <a:gd name="T23" fmla="*/ 0 h 1034"/>
                  <a:gd name="T24" fmla="*/ 53 w 273"/>
                  <a:gd name="T25" fmla="*/ 18 h 1034"/>
                  <a:gd name="T26" fmla="*/ 99 w 273"/>
                  <a:gd name="T27" fmla="*/ 63 h 1034"/>
                  <a:gd name="T28" fmla="*/ 140 w 273"/>
                  <a:gd name="T29" fmla="*/ 139 h 1034"/>
                  <a:gd name="T30" fmla="*/ 176 w 273"/>
                  <a:gd name="T31" fmla="*/ 233 h 1034"/>
                  <a:gd name="T32" fmla="*/ 206 w 273"/>
                  <a:gd name="T33" fmla="*/ 348 h 1034"/>
                  <a:gd name="T34" fmla="*/ 231 w 273"/>
                  <a:gd name="T35" fmla="*/ 475 h 1034"/>
                  <a:gd name="T36" fmla="*/ 249 w 273"/>
                  <a:gd name="T37" fmla="*/ 611 h 1034"/>
                  <a:gd name="T38" fmla="*/ 263 w 273"/>
                  <a:gd name="T39" fmla="*/ 753 h 1034"/>
                  <a:gd name="T40" fmla="*/ 271 w 273"/>
                  <a:gd name="T41" fmla="*/ 895 h 1034"/>
                  <a:gd name="T42" fmla="*/ 273 w 273"/>
                  <a:gd name="T43" fmla="*/ 1034 h 1034"/>
                  <a:gd name="T44" fmla="*/ 240 w 273"/>
                  <a:gd name="T45" fmla="*/ 1034 h 1034"/>
                  <a:gd name="T46" fmla="*/ 240 w 273"/>
                  <a:gd name="T47" fmla="*/ 1034 h 10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3"/>
                  <a:gd name="T73" fmla="*/ 0 h 1034"/>
                  <a:gd name="T74" fmla="*/ 273 w 273"/>
                  <a:gd name="T75" fmla="*/ 1034 h 10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3" h="1034">
                    <a:moveTo>
                      <a:pt x="240" y="1034"/>
                    </a:moveTo>
                    <a:lnTo>
                      <a:pt x="243" y="898"/>
                    </a:lnTo>
                    <a:lnTo>
                      <a:pt x="240" y="759"/>
                    </a:lnTo>
                    <a:lnTo>
                      <a:pt x="232" y="620"/>
                    </a:lnTo>
                    <a:lnTo>
                      <a:pt x="218" y="487"/>
                    </a:lnTo>
                    <a:lnTo>
                      <a:pt x="198" y="363"/>
                    </a:lnTo>
                    <a:lnTo>
                      <a:pt x="172" y="254"/>
                    </a:lnTo>
                    <a:lnTo>
                      <a:pt x="140" y="157"/>
                    </a:lnTo>
                    <a:lnTo>
                      <a:pt x="100" y="81"/>
                    </a:lnTo>
                    <a:lnTo>
                      <a:pt x="56" y="27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3" y="18"/>
                    </a:lnTo>
                    <a:lnTo>
                      <a:pt x="99" y="63"/>
                    </a:lnTo>
                    <a:lnTo>
                      <a:pt x="140" y="139"/>
                    </a:lnTo>
                    <a:lnTo>
                      <a:pt x="176" y="233"/>
                    </a:lnTo>
                    <a:lnTo>
                      <a:pt x="206" y="348"/>
                    </a:lnTo>
                    <a:lnTo>
                      <a:pt x="231" y="475"/>
                    </a:lnTo>
                    <a:lnTo>
                      <a:pt x="249" y="611"/>
                    </a:lnTo>
                    <a:lnTo>
                      <a:pt x="263" y="753"/>
                    </a:lnTo>
                    <a:lnTo>
                      <a:pt x="271" y="895"/>
                    </a:lnTo>
                    <a:lnTo>
                      <a:pt x="273" y="1034"/>
                    </a:lnTo>
                    <a:lnTo>
                      <a:pt x="240" y="1034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53" name="Freeform 103">
                <a:extLst>
                  <a:ext uri="{FF2B5EF4-FFF2-40B4-BE49-F238E27FC236}">
                    <a16:creationId xmlns:a16="http://schemas.microsoft.com/office/drawing/2014/main" id="{C30436D6-1833-8F87-968E-E791CCD2E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" y="2917"/>
                <a:ext cx="150" cy="1049"/>
              </a:xfrm>
              <a:custGeom>
                <a:avLst/>
                <a:gdLst>
                  <a:gd name="T0" fmla="*/ 149 w 150"/>
                  <a:gd name="T1" fmla="*/ 1046 h 1049"/>
                  <a:gd name="T2" fmla="*/ 150 w 150"/>
                  <a:gd name="T3" fmla="*/ 1049 h 1049"/>
                  <a:gd name="T4" fmla="*/ 149 w 150"/>
                  <a:gd name="T5" fmla="*/ 967 h 1049"/>
                  <a:gd name="T6" fmla="*/ 145 w 150"/>
                  <a:gd name="T7" fmla="*/ 883 h 1049"/>
                  <a:gd name="T8" fmla="*/ 140 w 150"/>
                  <a:gd name="T9" fmla="*/ 801 h 1049"/>
                  <a:gd name="T10" fmla="*/ 135 w 150"/>
                  <a:gd name="T11" fmla="*/ 722 h 1049"/>
                  <a:gd name="T12" fmla="*/ 127 w 150"/>
                  <a:gd name="T13" fmla="*/ 647 h 1049"/>
                  <a:gd name="T14" fmla="*/ 120 w 150"/>
                  <a:gd name="T15" fmla="*/ 583 h 1049"/>
                  <a:gd name="T16" fmla="*/ 115 w 150"/>
                  <a:gd name="T17" fmla="*/ 526 h 1049"/>
                  <a:gd name="T18" fmla="*/ 110 w 150"/>
                  <a:gd name="T19" fmla="*/ 484 h 1049"/>
                  <a:gd name="T20" fmla="*/ 106 w 150"/>
                  <a:gd name="T21" fmla="*/ 456 h 1049"/>
                  <a:gd name="T22" fmla="*/ 104 w 150"/>
                  <a:gd name="T23" fmla="*/ 447 h 1049"/>
                  <a:gd name="T24" fmla="*/ 94 w 150"/>
                  <a:gd name="T25" fmla="*/ 390 h 1049"/>
                  <a:gd name="T26" fmla="*/ 82 w 150"/>
                  <a:gd name="T27" fmla="*/ 329 h 1049"/>
                  <a:gd name="T28" fmla="*/ 69 w 150"/>
                  <a:gd name="T29" fmla="*/ 269 h 1049"/>
                  <a:gd name="T30" fmla="*/ 54 w 150"/>
                  <a:gd name="T31" fmla="*/ 211 h 1049"/>
                  <a:gd name="T32" fmla="*/ 41 w 150"/>
                  <a:gd name="T33" fmla="*/ 154 h 1049"/>
                  <a:gd name="T34" fmla="*/ 28 w 150"/>
                  <a:gd name="T35" fmla="*/ 105 h 1049"/>
                  <a:gd name="T36" fmla="*/ 17 w 150"/>
                  <a:gd name="T37" fmla="*/ 63 h 1049"/>
                  <a:gd name="T38" fmla="*/ 8 w 150"/>
                  <a:gd name="T39" fmla="*/ 30 h 1049"/>
                  <a:gd name="T40" fmla="*/ 3 w 150"/>
                  <a:gd name="T41" fmla="*/ 9 h 1049"/>
                  <a:gd name="T42" fmla="*/ 0 w 150"/>
                  <a:gd name="T43" fmla="*/ 0 h 1049"/>
                  <a:gd name="T44" fmla="*/ 30 w 150"/>
                  <a:gd name="T45" fmla="*/ 114 h 1049"/>
                  <a:gd name="T46" fmla="*/ 54 w 150"/>
                  <a:gd name="T47" fmla="*/ 217 h 1049"/>
                  <a:gd name="T48" fmla="*/ 73 w 150"/>
                  <a:gd name="T49" fmla="*/ 311 h 1049"/>
                  <a:gd name="T50" fmla="*/ 86 w 150"/>
                  <a:gd name="T51" fmla="*/ 393 h 1049"/>
                  <a:gd name="T52" fmla="*/ 96 w 150"/>
                  <a:gd name="T53" fmla="*/ 465 h 1049"/>
                  <a:gd name="T54" fmla="*/ 103 w 150"/>
                  <a:gd name="T55" fmla="*/ 526 h 1049"/>
                  <a:gd name="T56" fmla="*/ 107 w 150"/>
                  <a:gd name="T57" fmla="*/ 574 h 1049"/>
                  <a:gd name="T58" fmla="*/ 110 w 150"/>
                  <a:gd name="T59" fmla="*/ 611 h 1049"/>
                  <a:gd name="T60" fmla="*/ 111 w 150"/>
                  <a:gd name="T61" fmla="*/ 632 h 1049"/>
                  <a:gd name="T62" fmla="*/ 111 w 150"/>
                  <a:gd name="T63" fmla="*/ 638 h 1049"/>
                  <a:gd name="T64" fmla="*/ 115 w 150"/>
                  <a:gd name="T65" fmla="*/ 719 h 1049"/>
                  <a:gd name="T66" fmla="*/ 117 w 150"/>
                  <a:gd name="T67" fmla="*/ 789 h 1049"/>
                  <a:gd name="T68" fmla="*/ 119 w 150"/>
                  <a:gd name="T69" fmla="*/ 849 h 1049"/>
                  <a:gd name="T70" fmla="*/ 119 w 150"/>
                  <a:gd name="T71" fmla="*/ 904 h 1049"/>
                  <a:gd name="T72" fmla="*/ 117 w 150"/>
                  <a:gd name="T73" fmla="*/ 949 h 1049"/>
                  <a:gd name="T74" fmla="*/ 116 w 150"/>
                  <a:gd name="T75" fmla="*/ 986 h 1049"/>
                  <a:gd name="T76" fmla="*/ 115 w 150"/>
                  <a:gd name="T77" fmla="*/ 1013 h 1049"/>
                  <a:gd name="T78" fmla="*/ 114 w 150"/>
                  <a:gd name="T79" fmla="*/ 1034 h 1049"/>
                  <a:gd name="T80" fmla="*/ 114 w 150"/>
                  <a:gd name="T81" fmla="*/ 1043 h 1049"/>
                  <a:gd name="T82" fmla="*/ 112 w 150"/>
                  <a:gd name="T83" fmla="*/ 1049 h 1049"/>
                  <a:gd name="T84" fmla="*/ 150 w 150"/>
                  <a:gd name="T85" fmla="*/ 1049 h 1049"/>
                  <a:gd name="T86" fmla="*/ 150 w 150"/>
                  <a:gd name="T87" fmla="*/ 1049 h 1049"/>
                  <a:gd name="T88" fmla="*/ 149 w 150"/>
                  <a:gd name="T89" fmla="*/ 1046 h 10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0"/>
                  <a:gd name="T136" fmla="*/ 0 h 1049"/>
                  <a:gd name="T137" fmla="*/ 150 w 150"/>
                  <a:gd name="T138" fmla="*/ 1049 h 10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0" h="1049">
                    <a:moveTo>
                      <a:pt x="149" y="1046"/>
                    </a:moveTo>
                    <a:lnTo>
                      <a:pt x="150" y="1049"/>
                    </a:lnTo>
                    <a:lnTo>
                      <a:pt x="149" y="967"/>
                    </a:lnTo>
                    <a:lnTo>
                      <a:pt x="145" y="883"/>
                    </a:lnTo>
                    <a:lnTo>
                      <a:pt x="140" y="801"/>
                    </a:lnTo>
                    <a:lnTo>
                      <a:pt x="135" y="722"/>
                    </a:lnTo>
                    <a:lnTo>
                      <a:pt x="127" y="647"/>
                    </a:lnTo>
                    <a:lnTo>
                      <a:pt x="120" y="583"/>
                    </a:lnTo>
                    <a:lnTo>
                      <a:pt x="115" y="526"/>
                    </a:lnTo>
                    <a:lnTo>
                      <a:pt x="110" y="484"/>
                    </a:lnTo>
                    <a:lnTo>
                      <a:pt x="106" y="456"/>
                    </a:lnTo>
                    <a:lnTo>
                      <a:pt x="104" y="447"/>
                    </a:lnTo>
                    <a:lnTo>
                      <a:pt x="94" y="390"/>
                    </a:lnTo>
                    <a:lnTo>
                      <a:pt x="82" y="329"/>
                    </a:lnTo>
                    <a:lnTo>
                      <a:pt x="69" y="269"/>
                    </a:lnTo>
                    <a:lnTo>
                      <a:pt x="54" y="211"/>
                    </a:lnTo>
                    <a:lnTo>
                      <a:pt x="41" y="154"/>
                    </a:lnTo>
                    <a:lnTo>
                      <a:pt x="28" y="105"/>
                    </a:lnTo>
                    <a:lnTo>
                      <a:pt x="17" y="63"/>
                    </a:lnTo>
                    <a:lnTo>
                      <a:pt x="8" y="30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0" y="114"/>
                    </a:lnTo>
                    <a:lnTo>
                      <a:pt x="54" y="217"/>
                    </a:lnTo>
                    <a:lnTo>
                      <a:pt x="73" y="311"/>
                    </a:lnTo>
                    <a:lnTo>
                      <a:pt x="86" y="393"/>
                    </a:lnTo>
                    <a:lnTo>
                      <a:pt x="96" y="465"/>
                    </a:lnTo>
                    <a:lnTo>
                      <a:pt x="103" y="526"/>
                    </a:lnTo>
                    <a:lnTo>
                      <a:pt x="107" y="574"/>
                    </a:lnTo>
                    <a:lnTo>
                      <a:pt x="110" y="611"/>
                    </a:lnTo>
                    <a:lnTo>
                      <a:pt x="111" y="632"/>
                    </a:lnTo>
                    <a:lnTo>
                      <a:pt x="111" y="638"/>
                    </a:lnTo>
                    <a:lnTo>
                      <a:pt x="115" y="719"/>
                    </a:lnTo>
                    <a:lnTo>
                      <a:pt x="117" y="789"/>
                    </a:lnTo>
                    <a:lnTo>
                      <a:pt x="119" y="849"/>
                    </a:lnTo>
                    <a:lnTo>
                      <a:pt x="119" y="904"/>
                    </a:lnTo>
                    <a:lnTo>
                      <a:pt x="117" y="949"/>
                    </a:lnTo>
                    <a:lnTo>
                      <a:pt x="116" y="986"/>
                    </a:lnTo>
                    <a:lnTo>
                      <a:pt x="115" y="1013"/>
                    </a:lnTo>
                    <a:lnTo>
                      <a:pt x="114" y="1034"/>
                    </a:lnTo>
                    <a:lnTo>
                      <a:pt x="114" y="1043"/>
                    </a:lnTo>
                    <a:lnTo>
                      <a:pt x="112" y="1049"/>
                    </a:lnTo>
                    <a:lnTo>
                      <a:pt x="150" y="1049"/>
                    </a:lnTo>
                    <a:lnTo>
                      <a:pt x="149" y="1046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54" name="Freeform 104">
                <a:extLst>
                  <a:ext uri="{FF2B5EF4-FFF2-40B4-BE49-F238E27FC236}">
                    <a16:creationId xmlns:a16="http://schemas.microsoft.com/office/drawing/2014/main" id="{905144FE-B7B2-0019-D979-3D5A949CE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" y="2917"/>
                <a:ext cx="150" cy="1049"/>
              </a:xfrm>
              <a:custGeom>
                <a:avLst/>
                <a:gdLst>
                  <a:gd name="T0" fmla="*/ 149 w 150"/>
                  <a:gd name="T1" fmla="*/ 1046 h 1049"/>
                  <a:gd name="T2" fmla="*/ 150 w 150"/>
                  <a:gd name="T3" fmla="*/ 1049 h 1049"/>
                  <a:gd name="T4" fmla="*/ 149 w 150"/>
                  <a:gd name="T5" fmla="*/ 967 h 1049"/>
                  <a:gd name="T6" fmla="*/ 145 w 150"/>
                  <a:gd name="T7" fmla="*/ 883 h 1049"/>
                  <a:gd name="T8" fmla="*/ 140 w 150"/>
                  <a:gd name="T9" fmla="*/ 801 h 1049"/>
                  <a:gd name="T10" fmla="*/ 135 w 150"/>
                  <a:gd name="T11" fmla="*/ 722 h 1049"/>
                  <a:gd name="T12" fmla="*/ 127 w 150"/>
                  <a:gd name="T13" fmla="*/ 647 h 1049"/>
                  <a:gd name="T14" fmla="*/ 120 w 150"/>
                  <a:gd name="T15" fmla="*/ 583 h 1049"/>
                  <a:gd name="T16" fmla="*/ 115 w 150"/>
                  <a:gd name="T17" fmla="*/ 526 h 1049"/>
                  <a:gd name="T18" fmla="*/ 110 w 150"/>
                  <a:gd name="T19" fmla="*/ 484 h 1049"/>
                  <a:gd name="T20" fmla="*/ 106 w 150"/>
                  <a:gd name="T21" fmla="*/ 456 h 1049"/>
                  <a:gd name="T22" fmla="*/ 104 w 150"/>
                  <a:gd name="T23" fmla="*/ 447 h 1049"/>
                  <a:gd name="T24" fmla="*/ 94 w 150"/>
                  <a:gd name="T25" fmla="*/ 390 h 1049"/>
                  <a:gd name="T26" fmla="*/ 82 w 150"/>
                  <a:gd name="T27" fmla="*/ 329 h 1049"/>
                  <a:gd name="T28" fmla="*/ 69 w 150"/>
                  <a:gd name="T29" fmla="*/ 269 h 1049"/>
                  <a:gd name="T30" fmla="*/ 54 w 150"/>
                  <a:gd name="T31" fmla="*/ 211 h 1049"/>
                  <a:gd name="T32" fmla="*/ 41 w 150"/>
                  <a:gd name="T33" fmla="*/ 154 h 1049"/>
                  <a:gd name="T34" fmla="*/ 28 w 150"/>
                  <a:gd name="T35" fmla="*/ 105 h 1049"/>
                  <a:gd name="T36" fmla="*/ 17 w 150"/>
                  <a:gd name="T37" fmla="*/ 63 h 1049"/>
                  <a:gd name="T38" fmla="*/ 8 w 150"/>
                  <a:gd name="T39" fmla="*/ 30 h 1049"/>
                  <a:gd name="T40" fmla="*/ 3 w 150"/>
                  <a:gd name="T41" fmla="*/ 9 h 1049"/>
                  <a:gd name="T42" fmla="*/ 0 w 150"/>
                  <a:gd name="T43" fmla="*/ 0 h 1049"/>
                  <a:gd name="T44" fmla="*/ 30 w 150"/>
                  <a:gd name="T45" fmla="*/ 114 h 1049"/>
                  <a:gd name="T46" fmla="*/ 54 w 150"/>
                  <a:gd name="T47" fmla="*/ 217 h 1049"/>
                  <a:gd name="T48" fmla="*/ 73 w 150"/>
                  <a:gd name="T49" fmla="*/ 311 h 1049"/>
                  <a:gd name="T50" fmla="*/ 86 w 150"/>
                  <a:gd name="T51" fmla="*/ 393 h 1049"/>
                  <a:gd name="T52" fmla="*/ 96 w 150"/>
                  <a:gd name="T53" fmla="*/ 465 h 1049"/>
                  <a:gd name="T54" fmla="*/ 103 w 150"/>
                  <a:gd name="T55" fmla="*/ 526 h 1049"/>
                  <a:gd name="T56" fmla="*/ 107 w 150"/>
                  <a:gd name="T57" fmla="*/ 574 h 1049"/>
                  <a:gd name="T58" fmla="*/ 110 w 150"/>
                  <a:gd name="T59" fmla="*/ 611 h 1049"/>
                  <a:gd name="T60" fmla="*/ 111 w 150"/>
                  <a:gd name="T61" fmla="*/ 632 h 1049"/>
                  <a:gd name="T62" fmla="*/ 111 w 150"/>
                  <a:gd name="T63" fmla="*/ 638 h 1049"/>
                  <a:gd name="T64" fmla="*/ 115 w 150"/>
                  <a:gd name="T65" fmla="*/ 719 h 1049"/>
                  <a:gd name="T66" fmla="*/ 117 w 150"/>
                  <a:gd name="T67" fmla="*/ 789 h 1049"/>
                  <a:gd name="T68" fmla="*/ 119 w 150"/>
                  <a:gd name="T69" fmla="*/ 849 h 1049"/>
                  <a:gd name="T70" fmla="*/ 119 w 150"/>
                  <a:gd name="T71" fmla="*/ 904 h 1049"/>
                  <a:gd name="T72" fmla="*/ 117 w 150"/>
                  <a:gd name="T73" fmla="*/ 949 h 1049"/>
                  <a:gd name="T74" fmla="*/ 116 w 150"/>
                  <a:gd name="T75" fmla="*/ 986 h 1049"/>
                  <a:gd name="T76" fmla="*/ 115 w 150"/>
                  <a:gd name="T77" fmla="*/ 1013 h 1049"/>
                  <a:gd name="T78" fmla="*/ 114 w 150"/>
                  <a:gd name="T79" fmla="*/ 1034 h 1049"/>
                  <a:gd name="T80" fmla="*/ 114 w 150"/>
                  <a:gd name="T81" fmla="*/ 1043 h 1049"/>
                  <a:gd name="T82" fmla="*/ 112 w 150"/>
                  <a:gd name="T83" fmla="*/ 1049 h 1049"/>
                  <a:gd name="T84" fmla="*/ 150 w 150"/>
                  <a:gd name="T85" fmla="*/ 1049 h 1049"/>
                  <a:gd name="T86" fmla="*/ 150 w 150"/>
                  <a:gd name="T87" fmla="*/ 1049 h 104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0"/>
                  <a:gd name="T133" fmla="*/ 0 h 1049"/>
                  <a:gd name="T134" fmla="*/ 150 w 150"/>
                  <a:gd name="T135" fmla="*/ 1049 h 104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0" h="1049">
                    <a:moveTo>
                      <a:pt x="149" y="1046"/>
                    </a:moveTo>
                    <a:lnTo>
                      <a:pt x="150" y="1049"/>
                    </a:lnTo>
                    <a:lnTo>
                      <a:pt x="149" y="967"/>
                    </a:lnTo>
                    <a:lnTo>
                      <a:pt x="145" y="883"/>
                    </a:lnTo>
                    <a:lnTo>
                      <a:pt x="140" y="801"/>
                    </a:lnTo>
                    <a:lnTo>
                      <a:pt x="135" y="722"/>
                    </a:lnTo>
                    <a:lnTo>
                      <a:pt x="127" y="647"/>
                    </a:lnTo>
                    <a:lnTo>
                      <a:pt x="120" y="583"/>
                    </a:lnTo>
                    <a:lnTo>
                      <a:pt x="115" y="526"/>
                    </a:lnTo>
                    <a:lnTo>
                      <a:pt x="110" y="484"/>
                    </a:lnTo>
                    <a:lnTo>
                      <a:pt x="106" y="456"/>
                    </a:lnTo>
                    <a:lnTo>
                      <a:pt x="104" y="447"/>
                    </a:lnTo>
                    <a:lnTo>
                      <a:pt x="94" y="390"/>
                    </a:lnTo>
                    <a:lnTo>
                      <a:pt x="82" y="329"/>
                    </a:lnTo>
                    <a:lnTo>
                      <a:pt x="69" y="269"/>
                    </a:lnTo>
                    <a:lnTo>
                      <a:pt x="54" y="211"/>
                    </a:lnTo>
                    <a:lnTo>
                      <a:pt x="41" y="154"/>
                    </a:lnTo>
                    <a:lnTo>
                      <a:pt x="28" y="105"/>
                    </a:lnTo>
                    <a:lnTo>
                      <a:pt x="17" y="63"/>
                    </a:lnTo>
                    <a:lnTo>
                      <a:pt x="8" y="30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0" y="114"/>
                    </a:lnTo>
                    <a:lnTo>
                      <a:pt x="54" y="217"/>
                    </a:lnTo>
                    <a:lnTo>
                      <a:pt x="73" y="311"/>
                    </a:lnTo>
                    <a:lnTo>
                      <a:pt x="86" y="393"/>
                    </a:lnTo>
                    <a:lnTo>
                      <a:pt x="96" y="465"/>
                    </a:lnTo>
                    <a:lnTo>
                      <a:pt x="103" y="526"/>
                    </a:lnTo>
                    <a:lnTo>
                      <a:pt x="107" y="574"/>
                    </a:lnTo>
                    <a:lnTo>
                      <a:pt x="110" y="611"/>
                    </a:lnTo>
                    <a:lnTo>
                      <a:pt x="111" y="632"/>
                    </a:lnTo>
                    <a:lnTo>
                      <a:pt x="111" y="638"/>
                    </a:lnTo>
                    <a:lnTo>
                      <a:pt x="115" y="719"/>
                    </a:lnTo>
                    <a:lnTo>
                      <a:pt x="117" y="789"/>
                    </a:lnTo>
                    <a:lnTo>
                      <a:pt x="119" y="849"/>
                    </a:lnTo>
                    <a:lnTo>
                      <a:pt x="119" y="904"/>
                    </a:lnTo>
                    <a:lnTo>
                      <a:pt x="117" y="949"/>
                    </a:lnTo>
                    <a:lnTo>
                      <a:pt x="116" y="986"/>
                    </a:lnTo>
                    <a:lnTo>
                      <a:pt x="115" y="1013"/>
                    </a:lnTo>
                    <a:lnTo>
                      <a:pt x="114" y="1034"/>
                    </a:lnTo>
                    <a:lnTo>
                      <a:pt x="114" y="1043"/>
                    </a:lnTo>
                    <a:lnTo>
                      <a:pt x="112" y="1049"/>
                    </a:lnTo>
                    <a:lnTo>
                      <a:pt x="150" y="1049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55" name="Freeform 105">
                <a:extLst>
                  <a:ext uri="{FF2B5EF4-FFF2-40B4-BE49-F238E27FC236}">
                    <a16:creationId xmlns:a16="http://schemas.microsoft.com/office/drawing/2014/main" id="{0BBC986F-0DD9-C12C-2EDF-1339B0B8A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" y="3041"/>
                <a:ext cx="251" cy="786"/>
              </a:xfrm>
              <a:custGeom>
                <a:avLst/>
                <a:gdLst>
                  <a:gd name="T0" fmla="*/ 223 w 251"/>
                  <a:gd name="T1" fmla="*/ 783 h 786"/>
                  <a:gd name="T2" fmla="*/ 222 w 251"/>
                  <a:gd name="T3" fmla="*/ 677 h 786"/>
                  <a:gd name="T4" fmla="*/ 215 w 251"/>
                  <a:gd name="T5" fmla="*/ 565 h 786"/>
                  <a:gd name="T6" fmla="*/ 205 w 251"/>
                  <a:gd name="T7" fmla="*/ 456 h 786"/>
                  <a:gd name="T8" fmla="*/ 189 w 251"/>
                  <a:gd name="T9" fmla="*/ 353 h 786"/>
                  <a:gd name="T10" fmla="*/ 169 w 251"/>
                  <a:gd name="T11" fmla="*/ 257 h 786"/>
                  <a:gd name="T12" fmla="*/ 145 w 251"/>
                  <a:gd name="T13" fmla="*/ 172 h 786"/>
                  <a:gd name="T14" fmla="*/ 116 w 251"/>
                  <a:gd name="T15" fmla="*/ 102 h 786"/>
                  <a:gd name="T16" fmla="*/ 83 w 251"/>
                  <a:gd name="T17" fmla="*/ 48 h 786"/>
                  <a:gd name="T18" fmla="*/ 46 w 251"/>
                  <a:gd name="T19" fmla="*/ 12 h 786"/>
                  <a:gd name="T20" fmla="*/ 4 w 251"/>
                  <a:gd name="T21" fmla="*/ 0 h 786"/>
                  <a:gd name="T22" fmla="*/ 0 w 251"/>
                  <a:gd name="T23" fmla="*/ 0 h 786"/>
                  <a:gd name="T24" fmla="*/ 42 w 251"/>
                  <a:gd name="T25" fmla="*/ 3 h 786"/>
                  <a:gd name="T26" fmla="*/ 82 w 251"/>
                  <a:gd name="T27" fmla="*/ 33 h 786"/>
                  <a:gd name="T28" fmla="*/ 116 w 251"/>
                  <a:gd name="T29" fmla="*/ 87 h 786"/>
                  <a:gd name="T30" fmla="*/ 148 w 251"/>
                  <a:gd name="T31" fmla="*/ 157 h 786"/>
                  <a:gd name="T32" fmla="*/ 176 w 251"/>
                  <a:gd name="T33" fmla="*/ 245 h 786"/>
                  <a:gd name="T34" fmla="*/ 199 w 251"/>
                  <a:gd name="T35" fmla="*/ 341 h 786"/>
                  <a:gd name="T36" fmla="*/ 218 w 251"/>
                  <a:gd name="T37" fmla="*/ 447 h 786"/>
                  <a:gd name="T38" fmla="*/ 234 w 251"/>
                  <a:gd name="T39" fmla="*/ 559 h 786"/>
                  <a:gd name="T40" fmla="*/ 244 w 251"/>
                  <a:gd name="T41" fmla="*/ 671 h 786"/>
                  <a:gd name="T42" fmla="*/ 251 w 251"/>
                  <a:gd name="T43" fmla="*/ 780 h 786"/>
                  <a:gd name="T44" fmla="*/ 224 w 251"/>
                  <a:gd name="T45" fmla="*/ 786 h 786"/>
                  <a:gd name="T46" fmla="*/ 224 w 251"/>
                  <a:gd name="T47" fmla="*/ 786 h 786"/>
                  <a:gd name="T48" fmla="*/ 223 w 251"/>
                  <a:gd name="T49" fmla="*/ 783 h 78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1"/>
                  <a:gd name="T76" fmla="*/ 0 h 786"/>
                  <a:gd name="T77" fmla="*/ 251 w 251"/>
                  <a:gd name="T78" fmla="*/ 786 h 78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1" h="786">
                    <a:moveTo>
                      <a:pt x="223" y="783"/>
                    </a:moveTo>
                    <a:lnTo>
                      <a:pt x="222" y="677"/>
                    </a:lnTo>
                    <a:lnTo>
                      <a:pt x="215" y="565"/>
                    </a:lnTo>
                    <a:lnTo>
                      <a:pt x="205" y="456"/>
                    </a:lnTo>
                    <a:lnTo>
                      <a:pt x="189" y="353"/>
                    </a:lnTo>
                    <a:lnTo>
                      <a:pt x="169" y="257"/>
                    </a:lnTo>
                    <a:lnTo>
                      <a:pt x="145" y="172"/>
                    </a:lnTo>
                    <a:lnTo>
                      <a:pt x="116" y="102"/>
                    </a:lnTo>
                    <a:lnTo>
                      <a:pt x="83" y="48"/>
                    </a:lnTo>
                    <a:lnTo>
                      <a:pt x="46" y="1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2" y="3"/>
                    </a:lnTo>
                    <a:lnTo>
                      <a:pt x="82" y="33"/>
                    </a:lnTo>
                    <a:lnTo>
                      <a:pt x="116" y="87"/>
                    </a:lnTo>
                    <a:lnTo>
                      <a:pt x="148" y="157"/>
                    </a:lnTo>
                    <a:lnTo>
                      <a:pt x="176" y="245"/>
                    </a:lnTo>
                    <a:lnTo>
                      <a:pt x="199" y="341"/>
                    </a:lnTo>
                    <a:lnTo>
                      <a:pt x="218" y="447"/>
                    </a:lnTo>
                    <a:lnTo>
                      <a:pt x="234" y="559"/>
                    </a:lnTo>
                    <a:lnTo>
                      <a:pt x="244" y="671"/>
                    </a:lnTo>
                    <a:lnTo>
                      <a:pt x="251" y="780"/>
                    </a:lnTo>
                    <a:lnTo>
                      <a:pt x="224" y="786"/>
                    </a:lnTo>
                    <a:lnTo>
                      <a:pt x="223" y="78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56" name="Freeform 106">
                <a:extLst>
                  <a:ext uri="{FF2B5EF4-FFF2-40B4-BE49-F238E27FC236}">
                    <a16:creationId xmlns:a16="http://schemas.microsoft.com/office/drawing/2014/main" id="{28B8266B-7ED8-5206-3B32-A4B6C7715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" y="3041"/>
                <a:ext cx="251" cy="786"/>
              </a:xfrm>
              <a:custGeom>
                <a:avLst/>
                <a:gdLst>
                  <a:gd name="T0" fmla="*/ 223 w 251"/>
                  <a:gd name="T1" fmla="*/ 783 h 786"/>
                  <a:gd name="T2" fmla="*/ 222 w 251"/>
                  <a:gd name="T3" fmla="*/ 677 h 786"/>
                  <a:gd name="T4" fmla="*/ 215 w 251"/>
                  <a:gd name="T5" fmla="*/ 565 h 786"/>
                  <a:gd name="T6" fmla="*/ 205 w 251"/>
                  <a:gd name="T7" fmla="*/ 456 h 786"/>
                  <a:gd name="T8" fmla="*/ 189 w 251"/>
                  <a:gd name="T9" fmla="*/ 353 h 786"/>
                  <a:gd name="T10" fmla="*/ 169 w 251"/>
                  <a:gd name="T11" fmla="*/ 257 h 786"/>
                  <a:gd name="T12" fmla="*/ 145 w 251"/>
                  <a:gd name="T13" fmla="*/ 172 h 786"/>
                  <a:gd name="T14" fmla="*/ 116 w 251"/>
                  <a:gd name="T15" fmla="*/ 102 h 786"/>
                  <a:gd name="T16" fmla="*/ 83 w 251"/>
                  <a:gd name="T17" fmla="*/ 48 h 786"/>
                  <a:gd name="T18" fmla="*/ 46 w 251"/>
                  <a:gd name="T19" fmla="*/ 12 h 786"/>
                  <a:gd name="T20" fmla="*/ 4 w 251"/>
                  <a:gd name="T21" fmla="*/ 0 h 786"/>
                  <a:gd name="T22" fmla="*/ 0 w 251"/>
                  <a:gd name="T23" fmla="*/ 0 h 786"/>
                  <a:gd name="T24" fmla="*/ 42 w 251"/>
                  <a:gd name="T25" fmla="*/ 3 h 786"/>
                  <a:gd name="T26" fmla="*/ 82 w 251"/>
                  <a:gd name="T27" fmla="*/ 33 h 786"/>
                  <a:gd name="T28" fmla="*/ 116 w 251"/>
                  <a:gd name="T29" fmla="*/ 87 h 786"/>
                  <a:gd name="T30" fmla="*/ 148 w 251"/>
                  <a:gd name="T31" fmla="*/ 157 h 786"/>
                  <a:gd name="T32" fmla="*/ 176 w 251"/>
                  <a:gd name="T33" fmla="*/ 245 h 786"/>
                  <a:gd name="T34" fmla="*/ 199 w 251"/>
                  <a:gd name="T35" fmla="*/ 341 h 786"/>
                  <a:gd name="T36" fmla="*/ 218 w 251"/>
                  <a:gd name="T37" fmla="*/ 447 h 786"/>
                  <a:gd name="T38" fmla="*/ 234 w 251"/>
                  <a:gd name="T39" fmla="*/ 559 h 786"/>
                  <a:gd name="T40" fmla="*/ 244 w 251"/>
                  <a:gd name="T41" fmla="*/ 671 h 786"/>
                  <a:gd name="T42" fmla="*/ 251 w 251"/>
                  <a:gd name="T43" fmla="*/ 780 h 786"/>
                  <a:gd name="T44" fmla="*/ 224 w 251"/>
                  <a:gd name="T45" fmla="*/ 786 h 786"/>
                  <a:gd name="T46" fmla="*/ 224 w 251"/>
                  <a:gd name="T47" fmla="*/ 786 h 78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1"/>
                  <a:gd name="T73" fmla="*/ 0 h 786"/>
                  <a:gd name="T74" fmla="*/ 251 w 251"/>
                  <a:gd name="T75" fmla="*/ 786 h 78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1" h="786">
                    <a:moveTo>
                      <a:pt x="223" y="783"/>
                    </a:moveTo>
                    <a:lnTo>
                      <a:pt x="222" y="677"/>
                    </a:lnTo>
                    <a:lnTo>
                      <a:pt x="215" y="565"/>
                    </a:lnTo>
                    <a:lnTo>
                      <a:pt x="205" y="456"/>
                    </a:lnTo>
                    <a:lnTo>
                      <a:pt x="189" y="353"/>
                    </a:lnTo>
                    <a:lnTo>
                      <a:pt x="169" y="257"/>
                    </a:lnTo>
                    <a:lnTo>
                      <a:pt x="145" y="172"/>
                    </a:lnTo>
                    <a:lnTo>
                      <a:pt x="116" y="102"/>
                    </a:lnTo>
                    <a:lnTo>
                      <a:pt x="83" y="48"/>
                    </a:lnTo>
                    <a:lnTo>
                      <a:pt x="46" y="1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2" y="3"/>
                    </a:lnTo>
                    <a:lnTo>
                      <a:pt x="82" y="33"/>
                    </a:lnTo>
                    <a:lnTo>
                      <a:pt x="116" y="87"/>
                    </a:lnTo>
                    <a:lnTo>
                      <a:pt x="148" y="157"/>
                    </a:lnTo>
                    <a:lnTo>
                      <a:pt x="176" y="245"/>
                    </a:lnTo>
                    <a:lnTo>
                      <a:pt x="199" y="341"/>
                    </a:lnTo>
                    <a:lnTo>
                      <a:pt x="218" y="447"/>
                    </a:lnTo>
                    <a:lnTo>
                      <a:pt x="234" y="559"/>
                    </a:lnTo>
                    <a:lnTo>
                      <a:pt x="244" y="671"/>
                    </a:lnTo>
                    <a:lnTo>
                      <a:pt x="251" y="780"/>
                    </a:lnTo>
                    <a:lnTo>
                      <a:pt x="224" y="786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57" name="Freeform 107">
                <a:extLst>
                  <a:ext uri="{FF2B5EF4-FFF2-40B4-BE49-F238E27FC236}">
                    <a16:creationId xmlns:a16="http://schemas.microsoft.com/office/drawing/2014/main" id="{B7CD32EF-B4C8-798F-BB2E-9207C0AFD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0" y="3295"/>
                <a:ext cx="250" cy="786"/>
              </a:xfrm>
              <a:custGeom>
                <a:avLst/>
                <a:gdLst>
                  <a:gd name="T0" fmla="*/ 223 w 250"/>
                  <a:gd name="T1" fmla="*/ 786 h 786"/>
                  <a:gd name="T2" fmla="*/ 221 w 250"/>
                  <a:gd name="T3" fmla="*/ 677 h 786"/>
                  <a:gd name="T4" fmla="*/ 215 w 250"/>
                  <a:gd name="T5" fmla="*/ 565 h 786"/>
                  <a:gd name="T6" fmla="*/ 204 w 250"/>
                  <a:gd name="T7" fmla="*/ 456 h 786"/>
                  <a:gd name="T8" fmla="*/ 188 w 250"/>
                  <a:gd name="T9" fmla="*/ 354 h 786"/>
                  <a:gd name="T10" fmla="*/ 169 w 250"/>
                  <a:gd name="T11" fmla="*/ 257 h 786"/>
                  <a:gd name="T12" fmla="*/ 145 w 250"/>
                  <a:gd name="T13" fmla="*/ 172 h 786"/>
                  <a:gd name="T14" fmla="*/ 116 w 250"/>
                  <a:gd name="T15" fmla="*/ 102 h 786"/>
                  <a:gd name="T16" fmla="*/ 83 w 250"/>
                  <a:gd name="T17" fmla="*/ 48 h 786"/>
                  <a:gd name="T18" fmla="*/ 46 w 250"/>
                  <a:gd name="T19" fmla="*/ 15 h 786"/>
                  <a:gd name="T20" fmla="*/ 4 w 250"/>
                  <a:gd name="T21" fmla="*/ 3 h 786"/>
                  <a:gd name="T22" fmla="*/ 0 w 250"/>
                  <a:gd name="T23" fmla="*/ 0 h 786"/>
                  <a:gd name="T24" fmla="*/ 43 w 250"/>
                  <a:gd name="T25" fmla="*/ 6 h 786"/>
                  <a:gd name="T26" fmla="*/ 82 w 250"/>
                  <a:gd name="T27" fmla="*/ 36 h 786"/>
                  <a:gd name="T28" fmla="*/ 117 w 250"/>
                  <a:gd name="T29" fmla="*/ 87 h 786"/>
                  <a:gd name="T30" fmla="*/ 148 w 250"/>
                  <a:gd name="T31" fmla="*/ 157 h 786"/>
                  <a:gd name="T32" fmla="*/ 175 w 250"/>
                  <a:gd name="T33" fmla="*/ 245 h 786"/>
                  <a:gd name="T34" fmla="*/ 199 w 250"/>
                  <a:gd name="T35" fmla="*/ 341 h 786"/>
                  <a:gd name="T36" fmla="*/ 219 w 250"/>
                  <a:gd name="T37" fmla="*/ 447 h 786"/>
                  <a:gd name="T38" fmla="*/ 233 w 250"/>
                  <a:gd name="T39" fmla="*/ 559 h 786"/>
                  <a:gd name="T40" fmla="*/ 244 w 250"/>
                  <a:gd name="T41" fmla="*/ 671 h 786"/>
                  <a:gd name="T42" fmla="*/ 250 w 250"/>
                  <a:gd name="T43" fmla="*/ 780 h 786"/>
                  <a:gd name="T44" fmla="*/ 224 w 250"/>
                  <a:gd name="T45" fmla="*/ 786 h 786"/>
                  <a:gd name="T46" fmla="*/ 224 w 250"/>
                  <a:gd name="T47" fmla="*/ 786 h 786"/>
                  <a:gd name="T48" fmla="*/ 223 w 250"/>
                  <a:gd name="T49" fmla="*/ 786 h 78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0"/>
                  <a:gd name="T76" fmla="*/ 0 h 786"/>
                  <a:gd name="T77" fmla="*/ 250 w 250"/>
                  <a:gd name="T78" fmla="*/ 786 h 78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0" h="786">
                    <a:moveTo>
                      <a:pt x="223" y="786"/>
                    </a:moveTo>
                    <a:lnTo>
                      <a:pt x="221" y="677"/>
                    </a:lnTo>
                    <a:lnTo>
                      <a:pt x="215" y="565"/>
                    </a:lnTo>
                    <a:lnTo>
                      <a:pt x="204" y="456"/>
                    </a:lnTo>
                    <a:lnTo>
                      <a:pt x="188" y="354"/>
                    </a:lnTo>
                    <a:lnTo>
                      <a:pt x="169" y="257"/>
                    </a:lnTo>
                    <a:lnTo>
                      <a:pt x="145" y="172"/>
                    </a:lnTo>
                    <a:lnTo>
                      <a:pt x="116" y="102"/>
                    </a:lnTo>
                    <a:lnTo>
                      <a:pt x="83" y="48"/>
                    </a:lnTo>
                    <a:lnTo>
                      <a:pt x="46" y="1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43" y="6"/>
                    </a:lnTo>
                    <a:lnTo>
                      <a:pt x="82" y="36"/>
                    </a:lnTo>
                    <a:lnTo>
                      <a:pt x="117" y="87"/>
                    </a:lnTo>
                    <a:lnTo>
                      <a:pt x="148" y="157"/>
                    </a:lnTo>
                    <a:lnTo>
                      <a:pt x="175" y="245"/>
                    </a:lnTo>
                    <a:lnTo>
                      <a:pt x="199" y="341"/>
                    </a:lnTo>
                    <a:lnTo>
                      <a:pt x="219" y="447"/>
                    </a:lnTo>
                    <a:lnTo>
                      <a:pt x="233" y="559"/>
                    </a:lnTo>
                    <a:lnTo>
                      <a:pt x="244" y="671"/>
                    </a:lnTo>
                    <a:lnTo>
                      <a:pt x="250" y="780"/>
                    </a:lnTo>
                    <a:lnTo>
                      <a:pt x="224" y="786"/>
                    </a:lnTo>
                    <a:lnTo>
                      <a:pt x="223" y="786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58" name="Freeform 108">
                <a:extLst>
                  <a:ext uri="{FF2B5EF4-FFF2-40B4-BE49-F238E27FC236}">
                    <a16:creationId xmlns:a16="http://schemas.microsoft.com/office/drawing/2014/main" id="{AAA4C16B-6B6B-7534-67B1-E11D9499F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0" y="3295"/>
                <a:ext cx="250" cy="786"/>
              </a:xfrm>
              <a:custGeom>
                <a:avLst/>
                <a:gdLst>
                  <a:gd name="T0" fmla="*/ 223 w 250"/>
                  <a:gd name="T1" fmla="*/ 786 h 786"/>
                  <a:gd name="T2" fmla="*/ 221 w 250"/>
                  <a:gd name="T3" fmla="*/ 677 h 786"/>
                  <a:gd name="T4" fmla="*/ 215 w 250"/>
                  <a:gd name="T5" fmla="*/ 565 h 786"/>
                  <a:gd name="T6" fmla="*/ 204 w 250"/>
                  <a:gd name="T7" fmla="*/ 456 h 786"/>
                  <a:gd name="T8" fmla="*/ 188 w 250"/>
                  <a:gd name="T9" fmla="*/ 354 h 786"/>
                  <a:gd name="T10" fmla="*/ 169 w 250"/>
                  <a:gd name="T11" fmla="*/ 257 h 786"/>
                  <a:gd name="T12" fmla="*/ 145 w 250"/>
                  <a:gd name="T13" fmla="*/ 172 h 786"/>
                  <a:gd name="T14" fmla="*/ 116 w 250"/>
                  <a:gd name="T15" fmla="*/ 102 h 786"/>
                  <a:gd name="T16" fmla="*/ 83 w 250"/>
                  <a:gd name="T17" fmla="*/ 48 h 786"/>
                  <a:gd name="T18" fmla="*/ 46 w 250"/>
                  <a:gd name="T19" fmla="*/ 15 h 786"/>
                  <a:gd name="T20" fmla="*/ 4 w 250"/>
                  <a:gd name="T21" fmla="*/ 3 h 786"/>
                  <a:gd name="T22" fmla="*/ 0 w 250"/>
                  <a:gd name="T23" fmla="*/ 0 h 786"/>
                  <a:gd name="T24" fmla="*/ 43 w 250"/>
                  <a:gd name="T25" fmla="*/ 6 h 786"/>
                  <a:gd name="T26" fmla="*/ 82 w 250"/>
                  <a:gd name="T27" fmla="*/ 36 h 786"/>
                  <a:gd name="T28" fmla="*/ 117 w 250"/>
                  <a:gd name="T29" fmla="*/ 87 h 786"/>
                  <a:gd name="T30" fmla="*/ 148 w 250"/>
                  <a:gd name="T31" fmla="*/ 157 h 786"/>
                  <a:gd name="T32" fmla="*/ 175 w 250"/>
                  <a:gd name="T33" fmla="*/ 245 h 786"/>
                  <a:gd name="T34" fmla="*/ 199 w 250"/>
                  <a:gd name="T35" fmla="*/ 341 h 786"/>
                  <a:gd name="T36" fmla="*/ 219 w 250"/>
                  <a:gd name="T37" fmla="*/ 447 h 786"/>
                  <a:gd name="T38" fmla="*/ 233 w 250"/>
                  <a:gd name="T39" fmla="*/ 559 h 786"/>
                  <a:gd name="T40" fmla="*/ 244 w 250"/>
                  <a:gd name="T41" fmla="*/ 671 h 786"/>
                  <a:gd name="T42" fmla="*/ 250 w 250"/>
                  <a:gd name="T43" fmla="*/ 780 h 786"/>
                  <a:gd name="T44" fmla="*/ 224 w 250"/>
                  <a:gd name="T45" fmla="*/ 786 h 786"/>
                  <a:gd name="T46" fmla="*/ 224 w 250"/>
                  <a:gd name="T47" fmla="*/ 786 h 78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0"/>
                  <a:gd name="T73" fmla="*/ 0 h 786"/>
                  <a:gd name="T74" fmla="*/ 250 w 250"/>
                  <a:gd name="T75" fmla="*/ 786 h 78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0" h="786">
                    <a:moveTo>
                      <a:pt x="223" y="786"/>
                    </a:moveTo>
                    <a:lnTo>
                      <a:pt x="221" y="677"/>
                    </a:lnTo>
                    <a:lnTo>
                      <a:pt x="215" y="565"/>
                    </a:lnTo>
                    <a:lnTo>
                      <a:pt x="204" y="456"/>
                    </a:lnTo>
                    <a:lnTo>
                      <a:pt x="188" y="354"/>
                    </a:lnTo>
                    <a:lnTo>
                      <a:pt x="169" y="257"/>
                    </a:lnTo>
                    <a:lnTo>
                      <a:pt x="145" y="172"/>
                    </a:lnTo>
                    <a:lnTo>
                      <a:pt x="116" y="102"/>
                    </a:lnTo>
                    <a:lnTo>
                      <a:pt x="83" y="48"/>
                    </a:lnTo>
                    <a:lnTo>
                      <a:pt x="46" y="1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43" y="6"/>
                    </a:lnTo>
                    <a:lnTo>
                      <a:pt x="82" y="36"/>
                    </a:lnTo>
                    <a:lnTo>
                      <a:pt x="117" y="87"/>
                    </a:lnTo>
                    <a:lnTo>
                      <a:pt x="148" y="157"/>
                    </a:lnTo>
                    <a:lnTo>
                      <a:pt x="175" y="245"/>
                    </a:lnTo>
                    <a:lnTo>
                      <a:pt x="199" y="341"/>
                    </a:lnTo>
                    <a:lnTo>
                      <a:pt x="219" y="447"/>
                    </a:lnTo>
                    <a:lnTo>
                      <a:pt x="233" y="559"/>
                    </a:lnTo>
                    <a:lnTo>
                      <a:pt x="244" y="671"/>
                    </a:lnTo>
                    <a:lnTo>
                      <a:pt x="250" y="780"/>
                    </a:lnTo>
                    <a:lnTo>
                      <a:pt x="224" y="786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59" name="Freeform 109">
                <a:extLst>
                  <a:ext uri="{FF2B5EF4-FFF2-40B4-BE49-F238E27FC236}">
                    <a16:creationId xmlns:a16="http://schemas.microsoft.com/office/drawing/2014/main" id="{05C1CC94-00B5-3A73-2999-415E48F1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3038"/>
                <a:ext cx="188" cy="1019"/>
              </a:xfrm>
              <a:custGeom>
                <a:avLst/>
                <a:gdLst>
                  <a:gd name="T0" fmla="*/ 187 w 188"/>
                  <a:gd name="T1" fmla="*/ 1010 h 1019"/>
                  <a:gd name="T2" fmla="*/ 188 w 188"/>
                  <a:gd name="T3" fmla="*/ 1013 h 1019"/>
                  <a:gd name="T4" fmla="*/ 184 w 188"/>
                  <a:gd name="T5" fmla="*/ 931 h 1019"/>
                  <a:gd name="T6" fmla="*/ 176 w 188"/>
                  <a:gd name="T7" fmla="*/ 849 h 1019"/>
                  <a:gd name="T8" fmla="*/ 168 w 188"/>
                  <a:gd name="T9" fmla="*/ 768 h 1019"/>
                  <a:gd name="T10" fmla="*/ 159 w 188"/>
                  <a:gd name="T11" fmla="*/ 689 h 1019"/>
                  <a:gd name="T12" fmla="*/ 150 w 188"/>
                  <a:gd name="T13" fmla="*/ 620 h 1019"/>
                  <a:gd name="T14" fmla="*/ 141 w 188"/>
                  <a:gd name="T15" fmla="*/ 553 h 1019"/>
                  <a:gd name="T16" fmla="*/ 133 w 188"/>
                  <a:gd name="T17" fmla="*/ 502 h 1019"/>
                  <a:gd name="T18" fmla="*/ 126 w 188"/>
                  <a:gd name="T19" fmla="*/ 459 h 1019"/>
                  <a:gd name="T20" fmla="*/ 121 w 188"/>
                  <a:gd name="T21" fmla="*/ 432 h 1019"/>
                  <a:gd name="T22" fmla="*/ 120 w 188"/>
                  <a:gd name="T23" fmla="*/ 423 h 1019"/>
                  <a:gd name="T24" fmla="*/ 106 w 188"/>
                  <a:gd name="T25" fmla="*/ 369 h 1019"/>
                  <a:gd name="T26" fmla="*/ 92 w 188"/>
                  <a:gd name="T27" fmla="*/ 311 h 1019"/>
                  <a:gd name="T28" fmla="*/ 77 w 188"/>
                  <a:gd name="T29" fmla="*/ 254 h 1019"/>
                  <a:gd name="T30" fmla="*/ 60 w 188"/>
                  <a:gd name="T31" fmla="*/ 196 h 1019"/>
                  <a:gd name="T32" fmla="*/ 46 w 188"/>
                  <a:gd name="T33" fmla="*/ 145 h 1019"/>
                  <a:gd name="T34" fmla="*/ 31 w 188"/>
                  <a:gd name="T35" fmla="*/ 96 h 1019"/>
                  <a:gd name="T36" fmla="*/ 18 w 188"/>
                  <a:gd name="T37" fmla="*/ 57 h 1019"/>
                  <a:gd name="T38" fmla="*/ 8 w 188"/>
                  <a:gd name="T39" fmla="*/ 27 h 1019"/>
                  <a:gd name="T40" fmla="*/ 1 w 188"/>
                  <a:gd name="T41" fmla="*/ 6 h 1019"/>
                  <a:gd name="T42" fmla="*/ 0 w 188"/>
                  <a:gd name="T43" fmla="*/ 0 h 1019"/>
                  <a:gd name="T44" fmla="*/ 33 w 188"/>
                  <a:gd name="T45" fmla="*/ 105 h 1019"/>
                  <a:gd name="T46" fmla="*/ 60 w 188"/>
                  <a:gd name="T47" fmla="*/ 202 h 1019"/>
                  <a:gd name="T48" fmla="*/ 83 w 188"/>
                  <a:gd name="T49" fmla="*/ 293 h 1019"/>
                  <a:gd name="T50" fmla="*/ 100 w 188"/>
                  <a:gd name="T51" fmla="*/ 375 h 1019"/>
                  <a:gd name="T52" fmla="*/ 112 w 188"/>
                  <a:gd name="T53" fmla="*/ 444 h 1019"/>
                  <a:gd name="T54" fmla="*/ 121 w 188"/>
                  <a:gd name="T55" fmla="*/ 502 h 1019"/>
                  <a:gd name="T56" fmla="*/ 128 w 188"/>
                  <a:gd name="T57" fmla="*/ 550 h 1019"/>
                  <a:gd name="T58" fmla="*/ 132 w 188"/>
                  <a:gd name="T59" fmla="*/ 583 h 1019"/>
                  <a:gd name="T60" fmla="*/ 133 w 188"/>
                  <a:gd name="T61" fmla="*/ 604 h 1019"/>
                  <a:gd name="T62" fmla="*/ 133 w 188"/>
                  <a:gd name="T63" fmla="*/ 614 h 1019"/>
                  <a:gd name="T64" fmla="*/ 141 w 188"/>
                  <a:gd name="T65" fmla="*/ 692 h 1019"/>
                  <a:gd name="T66" fmla="*/ 146 w 188"/>
                  <a:gd name="T67" fmla="*/ 762 h 1019"/>
                  <a:gd name="T68" fmla="*/ 149 w 188"/>
                  <a:gd name="T69" fmla="*/ 822 h 1019"/>
                  <a:gd name="T70" fmla="*/ 151 w 188"/>
                  <a:gd name="T71" fmla="*/ 874 h 1019"/>
                  <a:gd name="T72" fmla="*/ 153 w 188"/>
                  <a:gd name="T73" fmla="*/ 919 h 1019"/>
                  <a:gd name="T74" fmla="*/ 153 w 188"/>
                  <a:gd name="T75" fmla="*/ 955 h 1019"/>
                  <a:gd name="T76" fmla="*/ 153 w 188"/>
                  <a:gd name="T77" fmla="*/ 983 h 1019"/>
                  <a:gd name="T78" fmla="*/ 151 w 188"/>
                  <a:gd name="T79" fmla="*/ 1004 h 1019"/>
                  <a:gd name="T80" fmla="*/ 151 w 188"/>
                  <a:gd name="T81" fmla="*/ 1016 h 1019"/>
                  <a:gd name="T82" fmla="*/ 151 w 188"/>
                  <a:gd name="T83" fmla="*/ 1019 h 1019"/>
                  <a:gd name="T84" fmla="*/ 188 w 188"/>
                  <a:gd name="T85" fmla="*/ 1013 h 1019"/>
                  <a:gd name="T86" fmla="*/ 188 w 188"/>
                  <a:gd name="T87" fmla="*/ 1013 h 1019"/>
                  <a:gd name="T88" fmla="*/ 187 w 188"/>
                  <a:gd name="T89" fmla="*/ 1010 h 10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8"/>
                  <a:gd name="T136" fmla="*/ 0 h 1019"/>
                  <a:gd name="T137" fmla="*/ 188 w 188"/>
                  <a:gd name="T138" fmla="*/ 1019 h 101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8" h="1019">
                    <a:moveTo>
                      <a:pt x="187" y="1010"/>
                    </a:moveTo>
                    <a:lnTo>
                      <a:pt x="188" y="1013"/>
                    </a:lnTo>
                    <a:lnTo>
                      <a:pt x="184" y="931"/>
                    </a:lnTo>
                    <a:lnTo>
                      <a:pt x="176" y="849"/>
                    </a:lnTo>
                    <a:lnTo>
                      <a:pt x="168" y="768"/>
                    </a:lnTo>
                    <a:lnTo>
                      <a:pt x="159" y="689"/>
                    </a:lnTo>
                    <a:lnTo>
                      <a:pt x="150" y="620"/>
                    </a:lnTo>
                    <a:lnTo>
                      <a:pt x="141" y="553"/>
                    </a:lnTo>
                    <a:lnTo>
                      <a:pt x="133" y="502"/>
                    </a:lnTo>
                    <a:lnTo>
                      <a:pt x="126" y="459"/>
                    </a:lnTo>
                    <a:lnTo>
                      <a:pt x="121" y="432"/>
                    </a:lnTo>
                    <a:lnTo>
                      <a:pt x="120" y="423"/>
                    </a:lnTo>
                    <a:lnTo>
                      <a:pt x="106" y="369"/>
                    </a:lnTo>
                    <a:lnTo>
                      <a:pt x="92" y="311"/>
                    </a:lnTo>
                    <a:lnTo>
                      <a:pt x="77" y="254"/>
                    </a:lnTo>
                    <a:lnTo>
                      <a:pt x="60" y="196"/>
                    </a:lnTo>
                    <a:lnTo>
                      <a:pt x="46" y="145"/>
                    </a:lnTo>
                    <a:lnTo>
                      <a:pt x="31" y="96"/>
                    </a:lnTo>
                    <a:lnTo>
                      <a:pt x="18" y="57"/>
                    </a:lnTo>
                    <a:lnTo>
                      <a:pt x="8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33" y="105"/>
                    </a:lnTo>
                    <a:lnTo>
                      <a:pt x="60" y="202"/>
                    </a:lnTo>
                    <a:lnTo>
                      <a:pt x="83" y="293"/>
                    </a:lnTo>
                    <a:lnTo>
                      <a:pt x="100" y="375"/>
                    </a:lnTo>
                    <a:lnTo>
                      <a:pt x="112" y="444"/>
                    </a:lnTo>
                    <a:lnTo>
                      <a:pt x="121" y="502"/>
                    </a:lnTo>
                    <a:lnTo>
                      <a:pt x="128" y="550"/>
                    </a:lnTo>
                    <a:lnTo>
                      <a:pt x="132" y="583"/>
                    </a:lnTo>
                    <a:lnTo>
                      <a:pt x="133" y="604"/>
                    </a:lnTo>
                    <a:lnTo>
                      <a:pt x="133" y="614"/>
                    </a:lnTo>
                    <a:lnTo>
                      <a:pt x="141" y="692"/>
                    </a:lnTo>
                    <a:lnTo>
                      <a:pt x="146" y="762"/>
                    </a:lnTo>
                    <a:lnTo>
                      <a:pt x="149" y="822"/>
                    </a:lnTo>
                    <a:lnTo>
                      <a:pt x="151" y="874"/>
                    </a:lnTo>
                    <a:lnTo>
                      <a:pt x="153" y="919"/>
                    </a:lnTo>
                    <a:lnTo>
                      <a:pt x="153" y="955"/>
                    </a:lnTo>
                    <a:lnTo>
                      <a:pt x="153" y="983"/>
                    </a:lnTo>
                    <a:lnTo>
                      <a:pt x="151" y="1004"/>
                    </a:lnTo>
                    <a:lnTo>
                      <a:pt x="151" y="1016"/>
                    </a:lnTo>
                    <a:lnTo>
                      <a:pt x="151" y="1019"/>
                    </a:lnTo>
                    <a:lnTo>
                      <a:pt x="188" y="1013"/>
                    </a:lnTo>
                    <a:lnTo>
                      <a:pt x="187" y="101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60" name="Freeform 110">
                <a:extLst>
                  <a:ext uri="{FF2B5EF4-FFF2-40B4-BE49-F238E27FC236}">
                    <a16:creationId xmlns:a16="http://schemas.microsoft.com/office/drawing/2014/main" id="{644AC345-1FFF-87A5-C341-B20112BDF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3038"/>
                <a:ext cx="188" cy="1019"/>
              </a:xfrm>
              <a:custGeom>
                <a:avLst/>
                <a:gdLst>
                  <a:gd name="T0" fmla="*/ 187 w 188"/>
                  <a:gd name="T1" fmla="*/ 1010 h 1019"/>
                  <a:gd name="T2" fmla="*/ 188 w 188"/>
                  <a:gd name="T3" fmla="*/ 1013 h 1019"/>
                  <a:gd name="T4" fmla="*/ 184 w 188"/>
                  <a:gd name="T5" fmla="*/ 931 h 1019"/>
                  <a:gd name="T6" fmla="*/ 176 w 188"/>
                  <a:gd name="T7" fmla="*/ 849 h 1019"/>
                  <a:gd name="T8" fmla="*/ 168 w 188"/>
                  <a:gd name="T9" fmla="*/ 768 h 1019"/>
                  <a:gd name="T10" fmla="*/ 159 w 188"/>
                  <a:gd name="T11" fmla="*/ 689 h 1019"/>
                  <a:gd name="T12" fmla="*/ 150 w 188"/>
                  <a:gd name="T13" fmla="*/ 620 h 1019"/>
                  <a:gd name="T14" fmla="*/ 141 w 188"/>
                  <a:gd name="T15" fmla="*/ 553 h 1019"/>
                  <a:gd name="T16" fmla="*/ 133 w 188"/>
                  <a:gd name="T17" fmla="*/ 502 h 1019"/>
                  <a:gd name="T18" fmla="*/ 126 w 188"/>
                  <a:gd name="T19" fmla="*/ 459 h 1019"/>
                  <a:gd name="T20" fmla="*/ 121 w 188"/>
                  <a:gd name="T21" fmla="*/ 432 h 1019"/>
                  <a:gd name="T22" fmla="*/ 120 w 188"/>
                  <a:gd name="T23" fmla="*/ 423 h 1019"/>
                  <a:gd name="T24" fmla="*/ 106 w 188"/>
                  <a:gd name="T25" fmla="*/ 369 h 1019"/>
                  <a:gd name="T26" fmla="*/ 92 w 188"/>
                  <a:gd name="T27" fmla="*/ 311 h 1019"/>
                  <a:gd name="T28" fmla="*/ 77 w 188"/>
                  <a:gd name="T29" fmla="*/ 254 h 1019"/>
                  <a:gd name="T30" fmla="*/ 60 w 188"/>
                  <a:gd name="T31" fmla="*/ 196 h 1019"/>
                  <a:gd name="T32" fmla="*/ 46 w 188"/>
                  <a:gd name="T33" fmla="*/ 145 h 1019"/>
                  <a:gd name="T34" fmla="*/ 31 w 188"/>
                  <a:gd name="T35" fmla="*/ 96 h 1019"/>
                  <a:gd name="T36" fmla="*/ 18 w 188"/>
                  <a:gd name="T37" fmla="*/ 57 h 1019"/>
                  <a:gd name="T38" fmla="*/ 8 w 188"/>
                  <a:gd name="T39" fmla="*/ 27 h 1019"/>
                  <a:gd name="T40" fmla="*/ 1 w 188"/>
                  <a:gd name="T41" fmla="*/ 6 h 1019"/>
                  <a:gd name="T42" fmla="*/ 0 w 188"/>
                  <a:gd name="T43" fmla="*/ 0 h 1019"/>
                  <a:gd name="T44" fmla="*/ 33 w 188"/>
                  <a:gd name="T45" fmla="*/ 105 h 1019"/>
                  <a:gd name="T46" fmla="*/ 60 w 188"/>
                  <a:gd name="T47" fmla="*/ 202 h 1019"/>
                  <a:gd name="T48" fmla="*/ 83 w 188"/>
                  <a:gd name="T49" fmla="*/ 293 h 1019"/>
                  <a:gd name="T50" fmla="*/ 100 w 188"/>
                  <a:gd name="T51" fmla="*/ 375 h 1019"/>
                  <a:gd name="T52" fmla="*/ 112 w 188"/>
                  <a:gd name="T53" fmla="*/ 444 h 1019"/>
                  <a:gd name="T54" fmla="*/ 121 w 188"/>
                  <a:gd name="T55" fmla="*/ 502 h 1019"/>
                  <a:gd name="T56" fmla="*/ 128 w 188"/>
                  <a:gd name="T57" fmla="*/ 550 h 1019"/>
                  <a:gd name="T58" fmla="*/ 132 w 188"/>
                  <a:gd name="T59" fmla="*/ 583 h 1019"/>
                  <a:gd name="T60" fmla="*/ 133 w 188"/>
                  <a:gd name="T61" fmla="*/ 604 h 1019"/>
                  <a:gd name="T62" fmla="*/ 133 w 188"/>
                  <a:gd name="T63" fmla="*/ 614 h 1019"/>
                  <a:gd name="T64" fmla="*/ 141 w 188"/>
                  <a:gd name="T65" fmla="*/ 692 h 1019"/>
                  <a:gd name="T66" fmla="*/ 146 w 188"/>
                  <a:gd name="T67" fmla="*/ 762 h 1019"/>
                  <a:gd name="T68" fmla="*/ 149 w 188"/>
                  <a:gd name="T69" fmla="*/ 822 h 1019"/>
                  <a:gd name="T70" fmla="*/ 151 w 188"/>
                  <a:gd name="T71" fmla="*/ 874 h 1019"/>
                  <a:gd name="T72" fmla="*/ 153 w 188"/>
                  <a:gd name="T73" fmla="*/ 919 h 1019"/>
                  <a:gd name="T74" fmla="*/ 153 w 188"/>
                  <a:gd name="T75" fmla="*/ 955 h 1019"/>
                  <a:gd name="T76" fmla="*/ 153 w 188"/>
                  <a:gd name="T77" fmla="*/ 983 h 1019"/>
                  <a:gd name="T78" fmla="*/ 151 w 188"/>
                  <a:gd name="T79" fmla="*/ 1004 h 1019"/>
                  <a:gd name="T80" fmla="*/ 151 w 188"/>
                  <a:gd name="T81" fmla="*/ 1016 h 1019"/>
                  <a:gd name="T82" fmla="*/ 151 w 188"/>
                  <a:gd name="T83" fmla="*/ 1019 h 1019"/>
                  <a:gd name="T84" fmla="*/ 188 w 188"/>
                  <a:gd name="T85" fmla="*/ 1013 h 1019"/>
                  <a:gd name="T86" fmla="*/ 188 w 188"/>
                  <a:gd name="T87" fmla="*/ 1013 h 10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8"/>
                  <a:gd name="T133" fmla="*/ 0 h 1019"/>
                  <a:gd name="T134" fmla="*/ 188 w 188"/>
                  <a:gd name="T135" fmla="*/ 1019 h 10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8" h="1019">
                    <a:moveTo>
                      <a:pt x="187" y="1010"/>
                    </a:moveTo>
                    <a:lnTo>
                      <a:pt x="188" y="1013"/>
                    </a:lnTo>
                    <a:lnTo>
                      <a:pt x="184" y="931"/>
                    </a:lnTo>
                    <a:lnTo>
                      <a:pt x="176" y="849"/>
                    </a:lnTo>
                    <a:lnTo>
                      <a:pt x="168" y="768"/>
                    </a:lnTo>
                    <a:lnTo>
                      <a:pt x="159" y="689"/>
                    </a:lnTo>
                    <a:lnTo>
                      <a:pt x="150" y="620"/>
                    </a:lnTo>
                    <a:lnTo>
                      <a:pt x="141" y="553"/>
                    </a:lnTo>
                    <a:lnTo>
                      <a:pt x="133" y="502"/>
                    </a:lnTo>
                    <a:lnTo>
                      <a:pt x="126" y="459"/>
                    </a:lnTo>
                    <a:lnTo>
                      <a:pt x="121" y="432"/>
                    </a:lnTo>
                    <a:lnTo>
                      <a:pt x="120" y="423"/>
                    </a:lnTo>
                    <a:lnTo>
                      <a:pt x="106" y="369"/>
                    </a:lnTo>
                    <a:lnTo>
                      <a:pt x="92" y="311"/>
                    </a:lnTo>
                    <a:lnTo>
                      <a:pt x="77" y="254"/>
                    </a:lnTo>
                    <a:lnTo>
                      <a:pt x="60" y="196"/>
                    </a:lnTo>
                    <a:lnTo>
                      <a:pt x="46" y="145"/>
                    </a:lnTo>
                    <a:lnTo>
                      <a:pt x="31" y="96"/>
                    </a:lnTo>
                    <a:lnTo>
                      <a:pt x="18" y="57"/>
                    </a:lnTo>
                    <a:lnTo>
                      <a:pt x="8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33" y="105"/>
                    </a:lnTo>
                    <a:lnTo>
                      <a:pt x="60" y="202"/>
                    </a:lnTo>
                    <a:lnTo>
                      <a:pt x="83" y="293"/>
                    </a:lnTo>
                    <a:lnTo>
                      <a:pt x="100" y="375"/>
                    </a:lnTo>
                    <a:lnTo>
                      <a:pt x="112" y="444"/>
                    </a:lnTo>
                    <a:lnTo>
                      <a:pt x="121" y="502"/>
                    </a:lnTo>
                    <a:lnTo>
                      <a:pt x="128" y="550"/>
                    </a:lnTo>
                    <a:lnTo>
                      <a:pt x="132" y="583"/>
                    </a:lnTo>
                    <a:lnTo>
                      <a:pt x="133" y="604"/>
                    </a:lnTo>
                    <a:lnTo>
                      <a:pt x="133" y="614"/>
                    </a:lnTo>
                    <a:lnTo>
                      <a:pt x="141" y="692"/>
                    </a:lnTo>
                    <a:lnTo>
                      <a:pt x="146" y="762"/>
                    </a:lnTo>
                    <a:lnTo>
                      <a:pt x="149" y="822"/>
                    </a:lnTo>
                    <a:lnTo>
                      <a:pt x="151" y="874"/>
                    </a:lnTo>
                    <a:lnTo>
                      <a:pt x="153" y="919"/>
                    </a:lnTo>
                    <a:lnTo>
                      <a:pt x="153" y="955"/>
                    </a:lnTo>
                    <a:lnTo>
                      <a:pt x="153" y="983"/>
                    </a:lnTo>
                    <a:lnTo>
                      <a:pt x="151" y="1004"/>
                    </a:lnTo>
                    <a:lnTo>
                      <a:pt x="151" y="1016"/>
                    </a:lnTo>
                    <a:lnTo>
                      <a:pt x="151" y="1019"/>
                    </a:lnTo>
                    <a:lnTo>
                      <a:pt x="188" y="101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61" name="Freeform 111">
                <a:extLst>
                  <a:ext uri="{FF2B5EF4-FFF2-40B4-BE49-F238E27FC236}">
                    <a16:creationId xmlns:a16="http://schemas.microsoft.com/office/drawing/2014/main" id="{B7BD5936-3326-2DD8-D487-879DD6B19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3198"/>
                <a:ext cx="97" cy="680"/>
              </a:xfrm>
              <a:custGeom>
                <a:avLst/>
                <a:gdLst>
                  <a:gd name="T0" fmla="*/ 97 w 97"/>
                  <a:gd name="T1" fmla="*/ 680 h 680"/>
                  <a:gd name="T2" fmla="*/ 97 w 97"/>
                  <a:gd name="T3" fmla="*/ 680 h 680"/>
                  <a:gd name="T4" fmla="*/ 97 w 97"/>
                  <a:gd name="T5" fmla="*/ 629 h 680"/>
                  <a:gd name="T6" fmla="*/ 95 w 97"/>
                  <a:gd name="T7" fmla="*/ 575 h 680"/>
                  <a:gd name="T8" fmla="*/ 91 w 97"/>
                  <a:gd name="T9" fmla="*/ 520 h 680"/>
                  <a:gd name="T10" fmla="*/ 87 w 97"/>
                  <a:gd name="T11" fmla="*/ 469 h 680"/>
                  <a:gd name="T12" fmla="*/ 83 w 97"/>
                  <a:gd name="T13" fmla="*/ 420 h 680"/>
                  <a:gd name="T14" fmla="*/ 79 w 97"/>
                  <a:gd name="T15" fmla="*/ 378 h 680"/>
                  <a:gd name="T16" fmla="*/ 75 w 97"/>
                  <a:gd name="T17" fmla="*/ 342 h 680"/>
                  <a:gd name="T18" fmla="*/ 71 w 97"/>
                  <a:gd name="T19" fmla="*/ 314 h 680"/>
                  <a:gd name="T20" fmla="*/ 68 w 97"/>
                  <a:gd name="T21" fmla="*/ 296 h 680"/>
                  <a:gd name="T22" fmla="*/ 68 w 97"/>
                  <a:gd name="T23" fmla="*/ 290 h 680"/>
                  <a:gd name="T24" fmla="*/ 62 w 97"/>
                  <a:gd name="T25" fmla="*/ 254 h 680"/>
                  <a:gd name="T26" fmla="*/ 52 w 97"/>
                  <a:gd name="T27" fmla="*/ 215 h 680"/>
                  <a:gd name="T28" fmla="*/ 44 w 97"/>
                  <a:gd name="T29" fmla="*/ 175 h 680"/>
                  <a:gd name="T30" fmla="*/ 35 w 97"/>
                  <a:gd name="T31" fmla="*/ 136 h 680"/>
                  <a:gd name="T32" fmla="*/ 26 w 97"/>
                  <a:gd name="T33" fmla="*/ 100 h 680"/>
                  <a:gd name="T34" fmla="*/ 18 w 97"/>
                  <a:gd name="T35" fmla="*/ 66 h 680"/>
                  <a:gd name="T36" fmla="*/ 11 w 97"/>
                  <a:gd name="T37" fmla="*/ 39 h 680"/>
                  <a:gd name="T38" fmla="*/ 5 w 97"/>
                  <a:gd name="T39" fmla="*/ 18 h 680"/>
                  <a:gd name="T40" fmla="*/ 2 w 97"/>
                  <a:gd name="T41" fmla="*/ 6 h 680"/>
                  <a:gd name="T42" fmla="*/ 0 w 97"/>
                  <a:gd name="T43" fmla="*/ 0 h 680"/>
                  <a:gd name="T44" fmla="*/ 19 w 97"/>
                  <a:gd name="T45" fmla="*/ 72 h 680"/>
                  <a:gd name="T46" fmla="*/ 35 w 97"/>
                  <a:gd name="T47" fmla="*/ 142 h 680"/>
                  <a:gd name="T48" fmla="*/ 47 w 97"/>
                  <a:gd name="T49" fmla="*/ 203 h 680"/>
                  <a:gd name="T50" fmla="*/ 56 w 97"/>
                  <a:gd name="T51" fmla="*/ 257 h 680"/>
                  <a:gd name="T52" fmla="*/ 63 w 97"/>
                  <a:gd name="T53" fmla="*/ 302 h 680"/>
                  <a:gd name="T54" fmla="*/ 67 w 97"/>
                  <a:gd name="T55" fmla="*/ 342 h 680"/>
                  <a:gd name="T56" fmla="*/ 70 w 97"/>
                  <a:gd name="T57" fmla="*/ 375 h 680"/>
                  <a:gd name="T58" fmla="*/ 71 w 97"/>
                  <a:gd name="T59" fmla="*/ 396 h 680"/>
                  <a:gd name="T60" fmla="*/ 72 w 97"/>
                  <a:gd name="T61" fmla="*/ 411 h 680"/>
                  <a:gd name="T62" fmla="*/ 72 w 97"/>
                  <a:gd name="T63" fmla="*/ 414 h 680"/>
                  <a:gd name="T64" fmla="*/ 75 w 97"/>
                  <a:gd name="T65" fmla="*/ 466 h 680"/>
                  <a:gd name="T66" fmla="*/ 76 w 97"/>
                  <a:gd name="T67" fmla="*/ 514 h 680"/>
                  <a:gd name="T68" fmla="*/ 77 w 97"/>
                  <a:gd name="T69" fmla="*/ 553 h 680"/>
                  <a:gd name="T70" fmla="*/ 77 w 97"/>
                  <a:gd name="T71" fmla="*/ 587 h 680"/>
                  <a:gd name="T72" fmla="*/ 76 w 97"/>
                  <a:gd name="T73" fmla="*/ 617 h 680"/>
                  <a:gd name="T74" fmla="*/ 76 w 97"/>
                  <a:gd name="T75" fmla="*/ 641 h 680"/>
                  <a:gd name="T76" fmla="*/ 75 w 97"/>
                  <a:gd name="T77" fmla="*/ 659 h 680"/>
                  <a:gd name="T78" fmla="*/ 73 w 97"/>
                  <a:gd name="T79" fmla="*/ 671 h 680"/>
                  <a:gd name="T80" fmla="*/ 73 w 97"/>
                  <a:gd name="T81" fmla="*/ 677 h 680"/>
                  <a:gd name="T82" fmla="*/ 73 w 97"/>
                  <a:gd name="T83" fmla="*/ 680 h 680"/>
                  <a:gd name="T84" fmla="*/ 97 w 97"/>
                  <a:gd name="T85" fmla="*/ 680 h 680"/>
                  <a:gd name="T86" fmla="*/ 97 w 97"/>
                  <a:gd name="T87" fmla="*/ 680 h 6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680"/>
                  <a:gd name="T134" fmla="*/ 97 w 97"/>
                  <a:gd name="T135" fmla="*/ 680 h 6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680">
                    <a:moveTo>
                      <a:pt x="97" y="680"/>
                    </a:moveTo>
                    <a:lnTo>
                      <a:pt x="97" y="680"/>
                    </a:lnTo>
                    <a:lnTo>
                      <a:pt x="97" y="629"/>
                    </a:lnTo>
                    <a:lnTo>
                      <a:pt x="95" y="575"/>
                    </a:lnTo>
                    <a:lnTo>
                      <a:pt x="91" y="520"/>
                    </a:lnTo>
                    <a:lnTo>
                      <a:pt x="87" y="469"/>
                    </a:lnTo>
                    <a:lnTo>
                      <a:pt x="83" y="420"/>
                    </a:lnTo>
                    <a:lnTo>
                      <a:pt x="79" y="378"/>
                    </a:lnTo>
                    <a:lnTo>
                      <a:pt x="75" y="342"/>
                    </a:lnTo>
                    <a:lnTo>
                      <a:pt x="71" y="314"/>
                    </a:lnTo>
                    <a:lnTo>
                      <a:pt x="68" y="296"/>
                    </a:lnTo>
                    <a:lnTo>
                      <a:pt x="68" y="290"/>
                    </a:lnTo>
                    <a:lnTo>
                      <a:pt x="62" y="254"/>
                    </a:lnTo>
                    <a:lnTo>
                      <a:pt x="52" y="215"/>
                    </a:lnTo>
                    <a:lnTo>
                      <a:pt x="44" y="175"/>
                    </a:lnTo>
                    <a:lnTo>
                      <a:pt x="35" y="136"/>
                    </a:lnTo>
                    <a:lnTo>
                      <a:pt x="26" y="100"/>
                    </a:lnTo>
                    <a:lnTo>
                      <a:pt x="18" y="66"/>
                    </a:lnTo>
                    <a:lnTo>
                      <a:pt x="11" y="39"/>
                    </a:lnTo>
                    <a:lnTo>
                      <a:pt x="5" y="18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19" y="72"/>
                    </a:lnTo>
                    <a:lnTo>
                      <a:pt x="35" y="142"/>
                    </a:lnTo>
                    <a:lnTo>
                      <a:pt x="47" y="203"/>
                    </a:lnTo>
                    <a:lnTo>
                      <a:pt x="56" y="257"/>
                    </a:lnTo>
                    <a:lnTo>
                      <a:pt x="63" y="302"/>
                    </a:lnTo>
                    <a:lnTo>
                      <a:pt x="67" y="342"/>
                    </a:lnTo>
                    <a:lnTo>
                      <a:pt x="70" y="375"/>
                    </a:lnTo>
                    <a:lnTo>
                      <a:pt x="71" y="396"/>
                    </a:lnTo>
                    <a:lnTo>
                      <a:pt x="72" y="411"/>
                    </a:lnTo>
                    <a:lnTo>
                      <a:pt x="72" y="414"/>
                    </a:lnTo>
                    <a:lnTo>
                      <a:pt x="75" y="466"/>
                    </a:lnTo>
                    <a:lnTo>
                      <a:pt x="76" y="514"/>
                    </a:lnTo>
                    <a:lnTo>
                      <a:pt x="77" y="553"/>
                    </a:lnTo>
                    <a:lnTo>
                      <a:pt x="77" y="587"/>
                    </a:lnTo>
                    <a:lnTo>
                      <a:pt x="76" y="617"/>
                    </a:lnTo>
                    <a:lnTo>
                      <a:pt x="76" y="641"/>
                    </a:lnTo>
                    <a:lnTo>
                      <a:pt x="75" y="659"/>
                    </a:lnTo>
                    <a:lnTo>
                      <a:pt x="73" y="671"/>
                    </a:lnTo>
                    <a:lnTo>
                      <a:pt x="73" y="677"/>
                    </a:lnTo>
                    <a:lnTo>
                      <a:pt x="73" y="680"/>
                    </a:lnTo>
                    <a:lnTo>
                      <a:pt x="97" y="68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62" name="Freeform 112">
                <a:extLst>
                  <a:ext uri="{FF2B5EF4-FFF2-40B4-BE49-F238E27FC236}">
                    <a16:creationId xmlns:a16="http://schemas.microsoft.com/office/drawing/2014/main" id="{FDCDAC6E-6332-CD7B-52CE-1740EFE58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3198"/>
                <a:ext cx="97" cy="680"/>
              </a:xfrm>
              <a:custGeom>
                <a:avLst/>
                <a:gdLst>
                  <a:gd name="T0" fmla="*/ 97 w 97"/>
                  <a:gd name="T1" fmla="*/ 680 h 680"/>
                  <a:gd name="T2" fmla="*/ 97 w 97"/>
                  <a:gd name="T3" fmla="*/ 680 h 680"/>
                  <a:gd name="T4" fmla="*/ 97 w 97"/>
                  <a:gd name="T5" fmla="*/ 629 h 680"/>
                  <a:gd name="T6" fmla="*/ 95 w 97"/>
                  <a:gd name="T7" fmla="*/ 575 h 680"/>
                  <a:gd name="T8" fmla="*/ 91 w 97"/>
                  <a:gd name="T9" fmla="*/ 520 h 680"/>
                  <a:gd name="T10" fmla="*/ 87 w 97"/>
                  <a:gd name="T11" fmla="*/ 469 h 680"/>
                  <a:gd name="T12" fmla="*/ 83 w 97"/>
                  <a:gd name="T13" fmla="*/ 420 h 680"/>
                  <a:gd name="T14" fmla="*/ 79 w 97"/>
                  <a:gd name="T15" fmla="*/ 378 h 680"/>
                  <a:gd name="T16" fmla="*/ 75 w 97"/>
                  <a:gd name="T17" fmla="*/ 342 h 680"/>
                  <a:gd name="T18" fmla="*/ 71 w 97"/>
                  <a:gd name="T19" fmla="*/ 314 h 680"/>
                  <a:gd name="T20" fmla="*/ 68 w 97"/>
                  <a:gd name="T21" fmla="*/ 296 h 680"/>
                  <a:gd name="T22" fmla="*/ 68 w 97"/>
                  <a:gd name="T23" fmla="*/ 290 h 680"/>
                  <a:gd name="T24" fmla="*/ 62 w 97"/>
                  <a:gd name="T25" fmla="*/ 254 h 680"/>
                  <a:gd name="T26" fmla="*/ 52 w 97"/>
                  <a:gd name="T27" fmla="*/ 215 h 680"/>
                  <a:gd name="T28" fmla="*/ 44 w 97"/>
                  <a:gd name="T29" fmla="*/ 175 h 680"/>
                  <a:gd name="T30" fmla="*/ 35 w 97"/>
                  <a:gd name="T31" fmla="*/ 136 h 680"/>
                  <a:gd name="T32" fmla="*/ 26 w 97"/>
                  <a:gd name="T33" fmla="*/ 100 h 680"/>
                  <a:gd name="T34" fmla="*/ 18 w 97"/>
                  <a:gd name="T35" fmla="*/ 66 h 680"/>
                  <a:gd name="T36" fmla="*/ 11 w 97"/>
                  <a:gd name="T37" fmla="*/ 39 h 680"/>
                  <a:gd name="T38" fmla="*/ 5 w 97"/>
                  <a:gd name="T39" fmla="*/ 18 h 680"/>
                  <a:gd name="T40" fmla="*/ 2 w 97"/>
                  <a:gd name="T41" fmla="*/ 6 h 680"/>
                  <a:gd name="T42" fmla="*/ 0 w 97"/>
                  <a:gd name="T43" fmla="*/ 0 h 680"/>
                  <a:gd name="T44" fmla="*/ 19 w 97"/>
                  <a:gd name="T45" fmla="*/ 72 h 680"/>
                  <a:gd name="T46" fmla="*/ 35 w 97"/>
                  <a:gd name="T47" fmla="*/ 142 h 680"/>
                  <a:gd name="T48" fmla="*/ 47 w 97"/>
                  <a:gd name="T49" fmla="*/ 203 h 680"/>
                  <a:gd name="T50" fmla="*/ 56 w 97"/>
                  <a:gd name="T51" fmla="*/ 257 h 680"/>
                  <a:gd name="T52" fmla="*/ 63 w 97"/>
                  <a:gd name="T53" fmla="*/ 302 h 680"/>
                  <a:gd name="T54" fmla="*/ 67 w 97"/>
                  <a:gd name="T55" fmla="*/ 342 h 680"/>
                  <a:gd name="T56" fmla="*/ 70 w 97"/>
                  <a:gd name="T57" fmla="*/ 375 h 680"/>
                  <a:gd name="T58" fmla="*/ 71 w 97"/>
                  <a:gd name="T59" fmla="*/ 396 h 680"/>
                  <a:gd name="T60" fmla="*/ 72 w 97"/>
                  <a:gd name="T61" fmla="*/ 411 h 680"/>
                  <a:gd name="T62" fmla="*/ 72 w 97"/>
                  <a:gd name="T63" fmla="*/ 414 h 680"/>
                  <a:gd name="T64" fmla="*/ 75 w 97"/>
                  <a:gd name="T65" fmla="*/ 466 h 680"/>
                  <a:gd name="T66" fmla="*/ 76 w 97"/>
                  <a:gd name="T67" fmla="*/ 514 h 680"/>
                  <a:gd name="T68" fmla="*/ 77 w 97"/>
                  <a:gd name="T69" fmla="*/ 553 h 680"/>
                  <a:gd name="T70" fmla="*/ 77 w 97"/>
                  <a:gd name="T71" fmla="*/ 587 h 680"/>
                  <a:gd name="T72" fmla="*/ 76 w 97"/>
                  <a:gd name="T73" fmla="*/ 617 h 680"/>
                  <a:gd name="T74" fmla="*/ 76 w 97"/>
                  <a:gd name="T75" fmla="*/ 641 h 680"/>
                  <a:gd name="T76" fmla="*/ 75 w 97"/>
                  <a:gd name="T77" fmla="*/ 659 h 680"/>
                  <a:gd name="T78" fmla="*/ 73 w 97"/>
                  <a:gd name="T79" fmla="*/ 671 h 680"/>
                  <a:gd name="T80" fmla="*/ 73 w 97"/>
                  <a:gd name="T81" fmla="*/ 677 h 680"/>
                  <a:gd name="T82" fmla="*/ 73 w 97"/>
                  <a:gd name="T83" fmla="*/ 680 h 680"/>
                  <a:gd name="T84" fmla="*/ 97 w 97"/>
                  <a:gd name="T85" fmla="*/ 680 h 680"/>
                  <a:gd name="T86" fmla="*/ 97 w 97"/>
                  <a:gd name="T87" fmla="*/ 680 h 6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680"/>
                  <a:gd name="T134" fmla="*/ 97 w 97"/>
                  <a:gd name="T135" fmla="*/ 680 h 6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680">
                    <a:moveTo>
                      <a:pt x="97" y="680"/>
                    </a:moveTo>
                    <a:lnTo>
                      <a:pt x="97" y="680"/>
                    </a:lnTo>
                    <a:lnTo>
                      <a:pt x="97" y="629"/>
                    </a:lnTo>
                    <a:lnTo>
                      <a:pt x="95" y="575"/>
                    </a:lnTo>
                    <a:lnTo>
                      <a:pt x="91" y="520"/>
                    </a:lnTo>
                    <a:lnTo>
                      <a:pt x="87" y="469"/>
                    </a:lnTo>
                    <a:lnTo>
                      <a:pt x="83" y="420"/>
                    </a:lnTo>
                    <a:lnTo>
                      <a:pt x="79" y="378"/>
                    </a:lnTo>
                    <a:lnTo>
                      <a:pt x="75" y="342"/>
                    </a:lnTo>
                    <a:lnTo>
                      <a:pt x="71" y="314"/>
                    </a:lnTo>
                    <a:lnTo>
                      <a:pt x="68" y="296"/>
                    </a:lnTo>
                    <a:lnTo>
                      <a:pt x="68" y="290"/>
                    </a:lnTo>
                    <a:lnTo>
                      <a:pt x="62" y="254"/>
                    </a:lnTo>
                    <a:lnTo>
                      <a:pt x="52" y="215"/>
                    </a:lnTo>
                    <a:lnTo>
                      <a:pt x="44" y="175"/>
                    </a:lnTo>
                    <a:lnTo>
                      <a:pt x="35" y="136"/>
                    </a:lnTo>
                    <a:lnTo>
                      <a:pt x="26" y="100"/>
                    </a:lnTo>
                    <a:lnTo>
                      <a:pt x="18" y="66"/>
                    </a:lnTo>
                    <a:lnTo>
                      <a:pt x="11" y="39"/>
                    </a:lnTo>
                    <a:lnTo>
                      <a:pt x="5" y="18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19" y="72"/>
                    </a:lnTo>
                    <a:lnTo>
                      <a:pt x="35" y="142"/>
                    </a:lnTo>
                    <a:lnTo>
                      <a:pt x="47" y="203"/>
                    </a:lnTo>
                    <a:lnTo>
                      <a:pt x="56" y="257"/>
                    </a:lnTo>
                    <a:lnTo>
                      <a:pt x="63" y="302"/>
                    </a:lnTo>
                    <a:lnTo>
                      <a:pt x="67" y="342"/>
                    </a:lnTo>
                    <a:lnTo>
                      <a:pt x="70" y="375"/>
                    </a:lnTo>
                    <a:lnTo>
                      <a:pt x="71" y="396"/>
                    </a:lnTo>
                    <a:lnTo>
                      <a:pt x="72" y="411"/>
                    </a:lnTo>
                    <a:lnTo>
                      <a:pt x="72" y="414"/>
                    </a:lnTo>
                    <a:lnTo>
                      <a:pt x="75" y="466"/>
                    </a:lnTo>
                    <a:lnTo>
                      <a:pt x="76" y="514"/>
                    </a:lnTo>
                    <a:lnTo>
                      <a:pt x="77" y="553"/>
                    </a:lnTo>
                    <a:lnTo>
                      <a:pt x="77" y="587"/>
                    </a:lnTo>
                    <a:lnTo>
                      <a:pt x="76" y="617"/>
                    </a:lnTo>
                    <a:lnTo>
                      <a:pt x="76" y="641"/>
                    </a:lnTo>
                    <a:lnTo>
                      <a:pt x="75" y="659"/>
                    </a:lnTo>
                    <a:lnTo>
                      <a:pt x="73" y="671"/>
                    </a:lnTo>
                    <a:lnTo>
                      <a:pt x="73" y="677"/>
                    </a:lnTo>
                    <a:lnTo>
                      <a:pt x="73" y="680"/>
                    </a:lnTo>
                    <a:lnTo>
                      <a:pt x="97" y="68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63" name="Freeform 113">
                <a:extLst>
                  <a:ext uri="{FF2B5EF4-FFF2-40B4-BE49-F238E27FC236}">
                    <a16:creationId xmlns:a16="http://schemas.microsoft.com/office/drawing/2014/main" id="{C3FCC1A9-E086-7F93-C10A-2AB3E3AFA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3337"/>
                <a:ext cx="203" cy="638"/>
              </a:xfrm>
              <a:custGeom>
                <a:avLst/>
                <a:gdLst>
                  <a:gd name="T0" fmla="*/ 181 w 203"/>
                  <a:gd name="T1" fmla="*/ 638 h 638"/>
                  <a:gd name="T2" fmla="*/ 180 w 203"/>
                  <a:gd name="T3" fmla="*/ 547 h 638"/>
                  <a:gd name="T4" fmla="*/ 174 w 203"/>
                  <a:gd name="T5" fmla="*/ 460 h 638"/>
                  <a:gd name="T6" fmla="*/ 165 w 203"/>
                  <a:gd name="T7" fmla="*/ 372 h 638"/>
                  <a:gd name="T8" fmla="*/ 153 w 203"/>
                  <a:gd name="T9" fmla="*/ 287 h 638"/>
                  <a:gd name="T10" fmla="*/ 137 w 203"/>
                  <a:gd name="T11" fmla="*/ 209 h 638"/>
                  <a:gd name="T12" fmla="*/ 118 w 203"/>
                  <a:gd name="T13" fmla="*/ 139 h 638"/>
                  <a:gd name="T14" fmla="*/ 94 w 203"/>
                  <a:gd name="T15" fmla="*/ 82 h 638"/>
                  <a:gd name="T16" fmla="*/ 68 w 203"/>
                  <a:gd name="T17" fmla="*/ 39 h 638"/>
                  <a:gd name="T18" fmla="*/ 37 w 203"/>
                  <a:gd name="T19" fmla="*/ 9 h 638"/>
                  <a:gd name="T20" fmla="*/ 3 w 203"/>
                  <a:gd name="T21" fmla="*/ 0 h 638"/>
                  <a:gd name="T22" fmla="*/ 0 w 203"/>
                  <a:gd name="T23" fmla="*/ 0 h 638"/>
                  <a:gd name="T24" fmla="*/ 35 w 203"/>
                  <a:gd name="T25" fmla="*/ 3 h 638"/>
                  <a:gd name="T26" fmla="*/ 66 w 203"/>
                  <a:gd name="T27" fmla="*/ 27 h 638"/>
                  <a:gd name="T28" fmla="*/ 94 w 203"/>
                  <a:gd name="T29" fmla="*/ 70 h 638"/>
                  <a:gd name="T30" fmla="*/ 120 w 203"/>
                  <a:gd name="T31" fmla="*/ 127 h 638"/>
                  <a:gd name="T32" fmla="*/ 143 w 203"/>
                  <a:gd name="T33" fmla="*/ 197 h 638"/>
                  <a:gd name="T34" fmla="*/ 161 w 203"/>
                  <a:gd name="T35" fmla="*/ 278 h 638"/>
                  <a:gd name="T36" fmla="*/ 177 w 203"/>
                  <a:gd name="T37" fmla="*/ 363 h 638"/>
                  <a:gd name="T38" fmla="*/ 189 w 203"/>
                  <a:gd name="T39" fmla="*/ 454 h 638"/>
                  <a:gd name="T40" fmla="*/ 198 w 203"/>
                  <a:gd name="T41" fmla="*/ 544 h 638"/>
                  <a:gd name="T42" fmla="*/ 203 w 203"/>
                  <a:gd name="T43" fmla="*/ 635 h 638"/>
                  <a:gd name="T44" fmla="*/ 181 w 203"/>
                  <a:gd name="T45" fmla="*/ 638 h 638"/>
                  <a:gd name="T46" fmla="*/ 181 w 203"/>
                  <a:gd name="T47" fmla="*/ 638 h 6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8"/>
                  <a:gd name="T74" fmla="*/ 203 w 203"/>
                  <a:gd name="T75" fmla="*/ 638 h 6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8">
                    <a:moveTo>
                      <a:pt x="181" y="638"/>
                    </a:moveTo>
                    <a:lnTo>
                      <a:pt x="180" y="547"/>
                    </a:lnTo>
                    <a:lnTo>
                      <a:pt x="174" y="460"/>
                    </a:lnTo>
                    <a:lnTo>
                      <a:pt x="165" y="372"/>
                    </a:lnTo>
                    <a:lnTo>
                      <a:pt x="153" y="287"/>
                    </a:lnTo>
                    <a:lnTo>
                      <a:pt x="137" y="209"/>
                    </a:lnTo>
                    <a:lnTo>
                      <a:pt x="118" y="139"/>
                    </a:lnTo>
                    <a:lnTo>
                      <a:pt x="94" y="82"/>
                    </a:lnTo>
                    <a:lnTo>
                      <a:pt x="68" y="39"/>
                    </a:lnTo>
                    <a:lnTo>
                      <a:pt x="37" y="9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5" y="3"/>
                    </a:lnTo>
                    <a:lnTo>
                      <a:pt x="66" y="27"/>
                    </a:lnTo>
                    <a:lnTo>
                      <a:pt x="94" y="70"/>
                    </a:lnTo>
                    <a:lnTo>
                      <a:pt x="120" y="127"/>
                    </a:lnTo>
                    <a:lnTo>
                      <a:pt x="143" y="197"/>
                    </a:lnTo>
                    <a:lnTo>
                      <a:pt x="161" y="278"/>
                    </a:lnTo>
                    <a:lnTo>
                      <a:pt x="177" y="363"/>
                    </a:lnTo>
                    <a:lnTo>
                      <a:pt x="189" y="454"/>
                    </a:lnTo>
                    <a:lnTo>
                      <a:pt x="198" y="544"/>
                    </a:lnTo>
                    <a:lnTo>
                      <a:pt x="203" y="635"/>
                    </a:lnTo>
                    <a:lnTo>
                      <a:pt x="181" y="63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64" name="Freeform 114">
                <a:extLst>
                  <a:ext uri="{FF2B5EF4-FFF2-40B4-BE49-F238E27FC236}">
                    <a16:creationId xmlns:a16="http://schemas.microsoft.com/office/drawing/2014/main" id="{CE79AE5F-F7F4-5682-E820-A0AA471AA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3337"/>
                <a:ext cx="203" cy="638"/>
              </a:xfrm>
              <a:custGeom>
                <a:avLst/>
                <a:gdLst>
                  <a:gd name="T0" fmla="*/ 181 w 203"/>
                  <a:gd name="T1" fmla="*/ 638 h 638"/>
                  <a:gd name="T2" fmla="*/ 180 w 203"/>
                  <a:gd name="T3" fmla="*/ 547 h 638"/>
                  <a:gd name="T4" fmla="*/ 174 w 203"/>
                  <a:gd name="T5" fmla="*/ 460 h 638"/>
                  <a:gd name="T6" fmla="*/ 165 w 203"/>
                  <a:gd name="T7" fmla="*/ 372 h 638"/>
                  <a:gd name="T8" fmla="*/ 153 w 203"/>
                  <a:gd name="T9" fmla="*/ 287 h 638"/>
                  <a:gd name="T10" fmla="*/ 137 w 203"/>
                  <a:gd name="T11" fmla="*/ 209 h 638"/>
                  <a:gd name="T12" fmla="*/ 118 w 203"/>
                  <a:gd name="T13" fmla="*/ 139 h 638"/>
                  <a:gd name="T14" fmla="*/ 94 w 203"/>
                  <a:gd name="T15" fmla="*/ 82 h 638"/>
                  <a:gd name="T16" fmla="*/ 68 w 203"/>
                  <a:gd name="T17" fmla="*/ 39 h 638"/>
                  <a:gd name="T18" fmla="*/ 37 w 203"/>
                  <a:gd name="T19" fmla="*/ 9 h 638"/>
                  <a:gd name="T20" fmla="*/ 3 w 203"/>
                  <a:gd name="T21" fmla="*/ 0 h 638"/>
                  <a:gd name="T22" fmla="*/ 0 w 203"/>
                  <a:gd name="T23" fmla="*/ 0 h 638"/>
                  <a:gd name="T24" fmla="*/ 35 w 203"/>
                  <a:gd name="T25" fmla="*/ 3 h 638"/>
                  <a:gd name="T26" fmla="*/ 66 w 203"/>
                  <a:gd name="T27" fmla="*/ 27 h 638"/>
                  <a:gd name="T28" fmla="*/ 94 w 203"/>
                  <a:gd name="T29" fmla="*/ 70 h 638"/>
                  <a:gd name="T30" fmla="*/ 120 w 203"/>
                  <a:gd name="T31" fmla="*/ 127 h 638"/>
                  <a:gd name="T32" fmla="*/ 143 w 203"/>
                  <a:gd name="T33" fmla="*/ 197 h 638"/>
                  <a:gd name="T34" fmla="*/ 161 w 203"/>
                  <a:gd name="T35" fmla="*/ 278 h 638"/>
                  <a:gd name="T36" fmla="*/ 177 w 203"/>
                  <a:gd name="T37" fmla="*/ 363 h 638"/>
                  <a:gd name="T38" fmla="*/ 189 w 203"/>
                  <a:gd name="T39" fmla="*/ 454 h 638"/>
                  <a:gd name="T40" fmla="*/ 198 w 203"/>
                  <a:gd name="T41" fmla="*/ 544 h 638"/>
                  <a:gd name="T42" fmla="*/ 203 w 203"/>
                  <a:gd name="T43" fmla="*/ 635 h 638"/>
                  <a:gd name="T44" fmla="*/ 181 w 203"/>
                  <a:gd name="T45" fmla="*/ 638 h 638"/>
                  <a:gd name="T46" fmla="*/ 181 w 203"/>
                  <a:gd name="T47" fmla="*/ 638 h 6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8"/>
                  <a:gd name="T74" fmla="*/ 203 w 203"/>
                  <a:gd name="T75" fmla="*/ 638 h 6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8">
                    <a:moveTo>
                      <a:pt x="181" y="638"/>
                    </a:moveTo>
                    <a:lnTo>
                      <a:pt x="180" y="547"/>
                    </a:lnTo>
                    <a:lnTo>
                      <a:pt x="174" y="460"/>
                    </a:lnTo>
                    <a:lnTo>
                      <a:pt x="165" y="372"/>
                    </a:lnTo>
                    <a:lnTo>
                      <a:pt x="153" y="287"/>
                    </a:lnTo>
                    <a:lnTo>
                      <a:pt x="137" y="209"/>
                    </a:lnTo>
                    <a:lnTo>
                      <a:pt x="118" y="139"/>
                    </a:lnTo>
                    <a:lnTo>
                      <a:pt x="94" y="82"/>
                    </a:lnTo>
                    <a:lnTo>
                      <a:pt x="68" y="39"/>
                    </a:lnTo>
                    <a:lnTo>
                      <a:pt x="37" y="9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5" y="3"/>
                    </a:lnTo>
                    <a:lnTo>
                      <a:pt x="66" y="27"/>
                    </a:lnTo>
                    <a:lnTo>
                      <a:pt x="94" y="70"/>
                    </a:lnTo>
                    <a:lnTo>
                      <a:pt x="120" y="127"/>
                    </a:lnTo>
                    <a:lnTo>
                      <a:pt x="143" y="197"/>
                    </a:lnTo>
                    <a:lnTo>
                      <a:pt x="161" y="278"/>
                    </a:lnTo>
                    <a:lnTo>
                      <a:pt x="177" y="363"/>
                    </a:lnTo>
                    <a:lnTo>
                      <a:pt x="189" y="454"/>
                    </a:lnTo>
                    <a:lnTo>
                      <a:pt x="198" y="544"/>
                    </a:lnTo>
                    <a:lnTo>
                      <a:pt x="203" y="635"/>
                    </a:lnTo>
                    <a:lnTo>
                      <a:pt x="181" y="638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65" name="Freeform 115">
                <a:extLst>
                  <a:ext uri="{FF2B5EF4-FFF2-40B4-BE49-F238E27FC236}">
                    <a16:creationId xmlns:a16="http://schemas.microsoft.com/office/drawing/2014/main" id="{50A3ECC3-834F-FC76-3F9A-1A9D873EB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3258"/>
                <a:ext cx="123" cy="666"/>
              </a:xfrm>
              <a:custGeom>
                <a:avLst/>
                <a:gdLst>
                  <a:gd name="T0" fmla="*/ 123 w 123"/>
                  <a:gd name="T1" fmla="*/ 660 h 666"/>
                  <a:gd name="T2" fmla="*/ 123 w 123"/>
                  <a:gd name="T3" fmla="*/ 660 h 666"/>
                  <a:gd name="T4" fmla="*/ 120 w 123"/>
                  <a:gd name="T5" fmla="*/ 608 h 666"/>
                  <a:gd name="T6" fmla="*/ 116 w 123"/>
                  <a:gd name="T7" fmla="*/ 554 h 666"/>
                  <a:gd name="T8" fmla="*/ 111 w 123"/>
                  <a:gd name="T9" fmla="*/ 502 h 666"/>
                  <a:gd name="T10" fmla="*/ 104 w 123"/>
                  <a:gd name="T11" fmla="*/ 451 h 666"/>
                  <a:gd name="T12" fmla="*/ 98 w 123"/>
                  <a:gd name="T13" fmla="*/ 403 h 666"/>
                  <a:gd name="T14" fmla="*/ 93 w 123"/>
                  <a:gd name="T15" fmla="*/ 363 h 666"/>
                  <a:gd name="T16" fmla="*/ 87 w 123"/>
                  <a:gd name="T17" fmla="*/ 327 h 666"/>
                  <a:gd name="T18" fmla="*/ 82 w 123"/>
                  <a:gd name="T19" fmla="*/ 300 h 666"/>
                  <a:gd name="T20" fmla="*/ 79 w 123"/>
                  <a:gd name="T21" fmla="*/ 285 h 666"/>
                  <a:gd name="T22" fmla="*/ 78 w 123"/>
                  <a:gd name="T23" fmla="*/ 279 h 666"/>
                  <a:gd name="T24" fmla="*/ 70 w 123"/>
                  <a:gd name="T25" fmla="*/ 242 h 666"/>
                  <a:gd name="T26" fmla="*/ 61 w 123"/>
                  <a:gd name="T27" fmla="*/ 203 h 666"/>
                  <a:gd name="T28" fmla="*/ 50 w 123"/>
                  <a:gd name="T29" fmla="*/ 167 h 666"/>
                  <a:gd name="T30" fmla="*/ 40 w 123"/>
                  <a:gd name="T31" fmla="*/ 130 h 666"/>
                  <a:gd name="T32" fmla="*/ 31 w 123"/>
                  <a:gd name="T33" fmla="*/ 97 h 666"/>
                  <a:gd name="T34" fmla="*/ 20 w 123"/>
                  <a:gd name="T35" fmla="*/ 64 h 666"/>
                  <a:gd name="T36" fmla="*/ 12 w 123"/>
                  <a:gd name="T37" fmla="*/ 40 h 666"/>
                  <a:gd name="T38" fmla="*/ 5 w 123"/>
                  <a:gd name="T39" fmla="*/ 18 h 666"/>
                  <a:gd name="T40" fmla="*/ 1 w 123"/>
                  <a:gd name="T41" fmla="*/ 6 h 666"/>
                  <a:gd name="T42" fmla="*/ 0 w 123"/>
                  <a:gd name="T43" fmla="*/ 0 h 666"/>
                  <a:gd name="T44" fmla="*/ 21 w 123"/>
                  <a:gd name="T45" fmla="*/ 70 h 666"/>
                  <a:gd name="T46" fmla="*/ 40 w 123"/>
                  <a:gd name="T47" fmla="*/ 133 h 666"/>
                  <a:gd name="T48" fmla="*/ 54 w 123"/>
                  <a:gd name="T49" fmla="*/ 194 h 666"/>
                  <a:gd name="T50" fmla="*/ 65 w 123"/>
                  <a:gd name="T51" fmla="*/ 245 h 666"/>
                  <a:gd name="T52" fmla="*/ 74 w 123"/>
                  <a:gd name="T53" fmla="*/ 291 h 666"/>
                  <a:gd name="T54" fmla="*/ 79 w 123"/>
                  <a:gd name="T55" fmla="*/ 327 h 666"/>
                  <a:gd name="T56" fmla="*/ 83 w 123"/>
                  <a:gd name="T57" fmla="*/ 360 h 666"/>
                  <a:gd name="T58" fmla="*/ 86 w 123"/>
                  <a:gd name="T59" fmla="*/ 381 h 666"/>
                  <a:gd name="T60" fmla="*/ 87 w 123"/>
                  <a:gd name="T61" fmla="*/ 397 h 666"/>
                  <a:gd name="T62" fmla="*/ 87 w 123"/>
                  <a:gd name="T63" fmla="*/ 400 h 666"/>
                  <a:gd name="T64" fmla="*/ 91 w 123"/>
                  <a:gd name="T65" fmla="*/ 451 h 666"/>
                  <a:gd name="T66" fmla="*/ 95 w 123"/>
                  <a:gd name="T67" fmla="*/ 496 h 666"/>
                  <a:gd name="T68" fmla="*/ 98 w 123"/>
                  <a:gd name="T69" fmla="*/ 536 h 666"/>
                  <a:gd name="T70" fmla="*/ 99 w 123"/>
                  <a:gd name="T71" fmla="*/ 572 h 666"/>
                  <a:gd name="T72" fmla="*/ 99 w 123"/>
                  <a:gd name="T73" fmla="*/ 599 h 666"/>
                  <a:gd name="T74" fmla="*/ 99 w 123"/>
                  <a:gd name="T75" fmla="*/ 623 h 666"/>
                  <a:gd name="T76" fmla="*/ 99 w 123"/>
                  <a:gd name="T77" fmla="*/ 642 h 666"/>
                  <a:gd name="T78" fmla="*/ 99 w 123"/>
                  <a:gd name="T79" fmla="*/ 654 h 666"/>
                  <a:gd name="T80" fmla="*/ 99 w 123"/>
                  <a:gd name="T81" fmla="*/ 663 h 666"/>
                  <a:gd name="T82" fmla="*/ 99 w 123"/>
                  <a:gd name="T83" fmla="*/ 666 h 666"/>
                  <a:gd name="T84" fmla="*/ 123 w 123"/>
                  <a:gd name="T85" fmla="*/ 660 h 666"/>
                  <a:gd name="T86" fmla="*/ 123 w 123"/>
                  <a:gd name="T87" fmla="*/ 660 h 66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3"/>
                  <a:gd name="T133" fmla="*/ 0 h 666"/>
                  <a:gd name="T134" fmla="*/ 123 w 123"/>
                  <a:gd name="T135" fmla="*/ 666 h 66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3" h="666">
                    <a:moveTo>
                      <a:pt x="123" y="660"/>
                    </a:moveTo>
                    <a:lnTo>
                      <a:pt x="123" y="660"/>
                    </a:lnTo>
                    <a:lnTo>
                      <a:pt x="120" y="608"/>
                    </a:lnTo>
                    <a:lnTo>
                      <a:pt x="116" y="554"/>
                    </a:lnTo>
                    <a:lnTo>
                      <a:pt x="111" y="502"/>
                    </a:lnTo>
                    <a:lnTo>
                      <a:pt x="104" y="451"/>
                    </a:lnTo>
                    <a:lnTo>
                      <a:pt x="98" y="403"/>
                    </a:lnTo>
                    <a:lnTo>
                      <a:pt x="93" y="363"/>
                    </a:lnTo>
                    <a:lnTo>
                      <a:pt x="87" y="327"/>
                    </a:lnTo>
                    <a:lnTo>
                      <a:pt x="82" y="300"/>
                    </a:lnTo>
                    <a:lnTo>
                      <a:pt x="79" y="285"/>
                    </a:lnTo>
                    <a:lnTo>
                      <a:pt x="78" y="279"/>
                    </a:lnTo>
                    <a:lnTo>
                      <a:pt x="70" y="242"/>
                    </a:lnTo>
                    <a:lnTo>
                      <a:pt x="61" y="203"/>
                    </a:lnTo>
                    <a:lnTo>
                      <a:pt x="50" y="167"/>
                    </a:lnTo>
                    <a:lnTo>
                      <a:pt x="40" y="130"/>
                    </a:lnTo>
                    <a:lnTo>
                      <a:pt x="31" y="97"/>
                    </a:lnTo>
                    <a:lnTo>
                      <a:pt x="20" y="64"/>
                    </a:lnTo>
                    <a:lnTo>
                      <a:pt x="12" y="40"/>
                    </a:lnTo>
                    <a:lnTo>
                      <a:pt x="5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1" y="70"/>
                    </a:lnTo>
                    <a:lnTo>
                      <a:pt x="40" y="133"/>
                    </a:lnTo>
                    <a:lnTo>
                      <a:pt x="54" y="194"/>
                    </a:lnTo>
                    <a:lnTo>
                      <a:pt x="65" y="245"/>
                    </a:lnTo>
                    <a:lnTo>
                      <a:pt x="74" y="291"/>
                    </a:lnTo>
                    <a:lnTo>
                      <a:pt x="79" y="327"/>
                    </a:lnTo>
                    <a:lnTo>
                      <a:pt x="83" y="360"/>
                    </a:lnTo>
                    <a:lnTo>
                      <a:pt x="86" y="381"/>
                    </a:lnTo>
                    <a:lnTo>
                      <a:pt x="87" y="397"/>
                    </a:lnTo>
                    <a:lnTo>
                      <a:pt x="87" y="400"/>
                    </a:lnTo>
                    <a:lnTo>
                      <a:pt x="91" y="451"/>
                    </a:lnTo>
                    <a:lnTo>
                      <a:pt x="95" y="496"/>
                    </a:lnTo>
                    <a:lnTo>
                      <a:pt x="98" y="536"/>
                    </a:lnTo>
                    <a:lnTo>
                      <a:pt x="99" y="572"/>
                    </a:lnTo>
                    <a:lnTo>
                      <a:pt x="99" y="599"/>
                    </a:lnTo>
                    <a:lnTo>
                      <a:pt x="99" y="623"/>
                    </a:lnTo>
                    <a:lnTo>
                      <a:pt x="99" y="642"/>
                    </a:lnTo>
                    <a:lnTo>
                      <a:pt x="99" y="654"/>
                    </a:lnTo>
                    <a:lnTo>
                      <a:pt x="99" y="663"/>
                    </a:lnTo>
                    <a:lnTo>
                      <a:pt x="99" y="666"/>
                    </a:lnTo>
                    <a:lnTo>
                      <a:pt x="123" y="66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66" name="Freeform 116">
                <a:extLst>
                  <a:ext uri="{FF2B5EF4-FFF2-40B4-BE49-F238E27FC236}">
                    <a16:creationId xmlns:a16="http://schemas.microsoft.com/office/drawing/2014/main" id="{70F736DF-B26E-4EA8-9CAC-80B21A602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3258"/>
                <a:ext cx="123" cy="666"/>
              </a:xfrm>
              <a:custGeom>
                <a:avLst/>
                <a:gdLst>
                  <a:gd name="T0" fmla="*/ 123 w 123"/>
                  <a:gd name="T1" fmla="*/ 660 h 666"/>
                  <a:gd name="T2" fmla="*/ 123 w 123"/>
                  <a:gd name="T3" fmla="*/ 660 h 666"/>
                  <a:gd name="T4" fmla="*/ 120 w 123"/>
                  <a:gd name="T5" fmla="*/ 608 h 666"/>
                  <a:gd name="T6" fmla="*/ 116 w 123"/>
                  <a:gd name="T7" fmla="*/ 554 h 666"/>
                  <a:gd name="T8" fmla="*/ 111 w 123"/>
                  <a:gd name="T9" fmla="*/ 502 h 666"/>
                  <a:gd name="T10" fmla="*/ 104 w 123"/>
                  <a:gd name="T11" fmla="*/ 451 h 666"/>
                  <a:gd name="T12" fmla="*/ 98 w 123"/>
                  <a:gd name="T13" fmla="*/ 403 h 666"/>
                  <a:gd name="T14" fmla="*/ 93 w 123"/>
                  <a:gd name="T15" fmla="*/ 363 h 666"/>
                  <a:gd name="T16" fmla="*/ 87 w 123"/>
                  <a:gd name="T17" fmla="*/ 327 h 666"/>
                  <a:gd name="T18" fmla="*/ 82 w 123"/>
                  <a:gd name="T19" fmla="*/ 300 h 666"/>
                  <a:gd name="T20" fmla="*/ 79 w 123"/>
                  <a:gd name="T21" fmla="*/ 285 h 666"/>
                  <a:gd name="T22" fmla="*/ 78 w 123"/>
                  <a:gd name="T23" fmla="*/ 279 h 666"/>
                  <a:gd name="T24" fmla="*/ 70 w 123"/>
                  <a:gd name="T25" fmla="*/ 242 h 666"/>
                  <a:gd name="T26" fmla="*/ 61 w 123"/>
                  <a:gd name="T27" fmla="*/ 203 h 666"/>
                  <a:gd name="T28" fmla="*/ 50 w 123"/>
                  <a:gd name="T29" fmla="*/ 167 h 666"/>
                  <a:gd name="T30" fmla="*/ 40 w 123"/>
                  <a:gd name="T31" fmla="*/ 130 h 666"/>
                  <a:gd name="T32" fmla="*/ 31 w 123"/>
                  <a:gd name="T33" fmla="*/ 97 h 666"/>
                  <a:gd name="T34" fmla="*/ 20 w 123"/>
                  <a:gd name="T35" fmla="*/ 64 h 666"/>
                  <a:gd name="T36" fmla="*/ 12 w 123"/>
                  <a:gd name="T37" fmla="*/ 40 h 666"/>
                  <a:gd name="T38" fmla="*/ 5 w 123"/>
                  <a:gd name="T39" fmla="*/ 18 h 666"/>
                  <a:gd name="T40" fmla="*/ 1 w 123"/>
                  <a:gd name="T41" fmla="*/ 6 h 666"/>
                  <a:gd name="T42" fmla="*/ 0 w 123"/>
                  <a:gd name="T43" fmla="*/ 0 h 666"/>
                  <a:gd name="T44" fmla="*/ 21 w 123"/>
                  <a:gd name="T45" fmla="*/ 70 h 666"/>
                  <a:gd name="T46" fmla="*/ 40 w 123"/>
                  <a:gd name="T47" fmla="*/ 133 h 666"/>
                  <a:gd name="T48" fmla="*/ 54 w 123"/>
                  <a:gd name="T49" fmla="*/ 194 h 666"/>
                  <a:gd name="T50" fmla="*/ 65 w 123"/>
                  <a:gd name="T51" fmla="*/ 245 h 666"/>
                  <a:gd name="T52" fmla="*/ 74 w 123"/>
                  <a:gd name="T53" fmla="*/ 291 h 666"/>
                  <a:gd name="T54" fmla="*/ 79 w 123"/>
                  <a:gd name="T55" fmla="*/ 327 h 666"/>
                  <a:gd name="T56" fmla="*/ 83 w 123"/>
                  <a:gd name="T57" fmla="*/ 360 h 666"/>
                  <a:gd name="T58" fmla="*/ 86 w 123"/>
                  <a:gd name="T59" fmla="*/ 381 h 666"/>
                  <a:gd name="T60" fmla="*/ 87 w 123"/>
                  <a:gd name="T61" fmla="*/ 397 h 666"/>
                  <a:gd name="T62" fmla="*/ 87 w 123"/>
                  <a:gd name="T63" fmla="*/ 400 h 666"/>
                  <a:gd name="T64" fmla="*/ 91 w 123"/>
                  <a:gd name="T65" fmla="*/ 451 h 666"/>
                  <a:gd name="T66" fmla="*/ 95 w 123"/>
                  <a:gd name="T67" fmla="*/ 496 h 666"/>
                  <a:gd name="T68" fmla="*/ 98 w 123"/>
                  <a:gd name="T69" fmla="*/ 536 h 666"/>
                  <a:gd name="T70" fmla="*/ 99 w 123"/>
                  <a:gd name="T71" fmla="*/ 572 h 666"/>
                  <a:gd name="T72" fmla="*/ 99 w 123"/>
                  <a:gd name="T73" fmla="*/ 599 h 666"/>
                  <a:gd name="T74" fmla="*/ 99 w 123"/>
                  <a:gd name="T75" fmla="*/ 623 h 666"/>
                  <a:gd name="T76" fmla="*/ 99 w 123"/>
                  <a:gd name="T77" fmla="*/ 642 h 666"/>
                  <a:gd name="T78" fmla="*/ 99 w 123"/>
                  <a:gd name="T79" fmla="*/ 654 h 666"/>
                  <a:gd name="T80" fmla="*/ 99 w 123"/>
                  <a:gd name="T81" fmla="*/ 663 h 666"/>
                  <a:gd name="T82" fmla="*/ 99 w 123"/>
                  <a:gd name="T83" fmla="*/ 666 h 666"/>
                  <a:gd name="T84" fmla="*/ 123 w 123"/>
                  <a:gd name="T85" fmla="*/ 660 h 666"/>
                  <a:gd name="T86" fmla="*/ 123 w 123"/>
                  <a:gd name="T87" fmla="*/ 660 h 66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3"/>
                  <a:gd name="T133" fmla="*/ 0 h 666"/>
                  <a:gd name="T134" fmla="*/ 123 w 123"/>
                  <a:gd name="T135" fmla="*/ 666 h 66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3" h="666">
                    <a:moveTo>
                      <a:pt x="123" y="660"/>
                    </a:moveTo>
                    <a:lnTo>
                      <a:pt x="123" y="660"/>
                    </a:lnTo>
                    <a:lnTo>
                      <a:pt x="120" y="608"/>
                    </a:lnTo>
                    <a:lnTo>
                      <a:pt x="116" y="554"/>
                    </a:lnTo>
                    <a:lnTo>
                      <a:pt x="111" y="502"/>
                    </a:lnTo>
                    <a:lnTo>
                      <a:pt x="104" y="451"/>
                    </a:lnTo>
                    <a:lnTo>
                      <a:pt x="98" y="403"/>
                    </a:lnTo>
                    <a:lnTo>
                      <a:pt x="93" y="363"/>
                    </a:lnTo>
                    <a:lnTo>
                      <a:pt x="87" y="327"/>
                    </a:lnTo>
                    <a:lnTo>
                      <a:pt x="82" y="300"/>
                    </a:lnTo>
                    <a:lnTo>
                      <a:pt x="79" y="285"/>
                    </a:lnTo>
                    <a:lnTo>
                      <a:pt x="78" y="279"/>
                    </a:lnTo>
                    <a:lnTo>
                      <a:pt x="70" y="242"/>
                    </a:lnTo>
                    <a:lnTo>
                      <a:pt x="61" y="203"/>
                    </a:lnTo>
                    <a:lnTo>
                      <a:pt x="50" y="167"/>
                    </a:lnTo>
                    <a:lnTo>
                      <a:pt x="40" y="130"/>
                    </a:lnTo>
                    <a:lnTo>
                      <a:pt x="31" y="97"/>
                    </a:lnTo>
                    <a:lnTo>
                      <a:pt x="20" y="64"/>
                    </a:lnTo>
                    <a:lnTo>
                      <a:pt x="12" y="40"/>
                    </a:lnTo>
                    <a:lnTo>
                      <a:pt x="5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1" y="70"/>
                    </a:lnTo>
                    <a:lnTo>
                      <a:pt x="40" y="133"/>
                    </a:lnTo>
                    <a:lnTo>
                      <a:pt x="54" y="194"/>
                    </a:lnTo>
                    <a:lnTo>
                      <a:pt x="65" y="245"/>
                    </a:lnTo>
                    <a:lnTo>
                      <a:pt x="74" y="291"/>
                    </a:lnTo>
                    <a:lnTo>
                      <a:pt x="79" y="327"/>
                    </a:lnTo>
                    <a:lnTo>
                      <a:pt x="83" y="360"/>
                    </a:lnTo>
                    <a:lnTo>
                      <a:pt x="86" y="381"/>
                    </a:lnTo>
                    <a:lnTo>
                      <a:pt x="87" y="397"/>
                    </a:lnTo>
                    <a:lnTo>
                      <a:pt x="87" y="400"/>
                    </a:lnTo>
                    <a:lnTo>
                      <a:pt x="91" y="451"/>
                    </a:lnTo>
                    <a:lnTo>
                      <a:pt x="95" y="496"/>
                    </a:lnTo>
                    <a:lnTo>
                      <a:pt x="98" y="536"/>
                    </a:lnTo>
                    <a:lnTo>
                      <a:pt x="99" y="572"/>
                    </a:lnTo>
                    <a:lnTo>
                      <a:pt x="99" y="599"/>
                    </a:lnTo>
                    <a:lnTo>
                      <a:pt x="99" y="623"/>
                    </a:lnTo>
                    <a:lnTo>
                      <a:pt x="99" y="642"/>
                    </a:lnTo>
                    <a:lnTo>
                      <a:pt x="99" y="654"/>
                    </a:lnTo>
                    <a:lnTo>
                      <a:pt x="99" y="663"/>
                    </a:lnTo>
                    <a:lnTo>
                      <a:pt x="99" y="666"/>
                    </a:lnTo>
                    <a:lnTo>
                      <a:pt x="123" y="66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67" name="Freeform 117">
                <a:extLst>
                  <a:ext uri="{FF2B5EF4-FFF2-40B4-BE49-F238E27FC236}">
                    <a16:creationId xmlns:a16="http://schemas.microsoft.com/office/drawing/2014/main" id="{56A62B82-33DD-0D10-84E7-CB02FA1F3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2911"/>
                <a:ext cx="77" cy="1091"/>
              </a:xfrm>
              <a:custGeom>
                <a:avLst/>
                <a:gdLst>
                  <a:gd name="T0" fmla="*/ 9 w 77"/>
                  <a:gd name="T1" fmla="*/ 1088 h 1091"/>
                  <a:gd name="T2" fmla="*/ 9 w 77"/>
                  <a:gd name="T3" fmla="*/ 1091 h 1091"/>
                  <a:gd name="T4" fmla="*/ 4 w 77"/>
                  <a:gd name="T5" fmla="*/ 1010 h 1091"/>
                  <a:gd name="T6" fmla="*/ 2 w 77"/>
                  <a:gd name="T7" fmla="*/ 925 h 1091"/>
                  <a:gd name="T8" fmla="*/ 0 w 77"/>
                  <a:gd name="T9" fmla="*/ 843 h 1091"/>
                  <a:gd name="T10" fmla="*/ 0 w 77"/>
                  <a:gd name="T11" fmla="*/ 762 h 1091"/>
                  <a:gd name="T12" fmla="*/ 2 w 77"/>
                  <a:gd name="T13" fmla="*/ 689 h 1091"/>
                  <a:gd name="T14" fmla="*/ 3 w 77"/>
                  <a:gd name="T15" fmla="*/ 620 h 1091"/>
                  <a:gd name="T16" fmla="*/ 5 w 77"/>
                  <a:gd name="T17" fmla="*/ 562 h 1091"/>
                  <a:gd name="T18" fmla="*/ 7 w 77"/>
                  <a:gd name="T19" fmla="*/ 520 h 1091"/>
                  <a:gd name="T20" fmla="*/ 8 w 77"/>
                  <a:gd name="T21" fmla="*/ 493 h 1091"/>
                  <a:gd name="T22" fmla="*/ 9 w 77"/>
                  <a:gd name="T23" fmla="*/ 480 h 1091"/>
                  <a:gd name="T24" fmla="*/ 15 w 77"/>
                  <a:gd name="T25" fmla="*/ 420 h 1091"/>
                  <a:gd name="T26" fmla="*/ 23 w 77"/>
                  <a:gd name="T27" fmla="*/ 356 h 1091"/>
                  <a:gd name="T28" fmla="*/ 31 w 77"/>
                  <a:gd name="T29" fmla="*/ 290 h 1091"/>
                  <a:gd name="T30" fmla="*/ 40 w 77"/>
                  <a:gd name="T31" fmla="*/ 226 h 1091"/>
                  <a:gd name="T32" fmla="*/ 49 w 77"/>
                  <a:gd name="T33" fmla="*/ 166 h 1091"/>
                  <a:gd name="T34" fmla="*/ 58 w 77"/>
                  <a:gd name="T35" fmla="*/ 111 h 1091"/>
                  <a:gd name="T36" fmla="*/ 66 w 77"/>
                  <a:gd name="T37" fmla="*/ 66 h 1091"/>
                  <a:gd name="T38" fmla="*/ 71 w 77"/>
                  <a:gd name="T39" fmla="*/ 30 h 1091"/>
                  <a:gd name="T40" fmla="*/ 75 w 77"/>
                  <a:gd name="T41" fmla="*/ 9 h 1091"/>
                  <a:gd name="T42" fmla="*/ 77 w 77"/>
                  <a:gd name="T43" fmla="*/ 0 h 1091"/>
                  <a:gd name="T44" fmla="*/ 57 w 77"/>
                  <a:gd name="T45" fmla="*/ 124 h 1091"/>
                  <a:gd name="T46" fmla="*/ 41 w 77"/>
                  <a:gd name="T47" fmla="*/ 232 h 1091"/>
                  <a:gd name="T48" fmla="*/ 31 w 77"/>
                  <a:gd name="T49" fmla="*/ 332 h 1091"/>
                  <a:gd name="T50" fmla="*/ 23 w 77"/>
                  <a:gd name="T51" fmla="*/ 420 h 1091"/>
                  <a:gd name="T52" fmla="*/ 19 w 77"/>
                  <a:gd name="T53" fmla="*/ 496 h 1091"/>
                  <a:gd name="T54" fmla="*/ 16 w 77"/>
                  <a:gd name="T55" fmla="*/ 559 h 1091"/>
                  <a:gd name="T56" fmla="*/ 16 w 77"/>
                  <a:gd name="T57" fmla="*/ 607 h 1091"/>
                  <a:gd name="T58" fmla="*/ 16 w 77"/>
                  <a:gd name="T59" fmla="*/ 644 h 1091"/>
                  <a:gd name="T60" fmla="*/ 17 w 77"/>
                  <a:gd name="T61" fmla="*/ 665 h 1091"/>
                  <a:gd name="T62" fmla="*/ 17 w 77"/>
                  <a:gd name="T63" fmla="*/ 671 h 1091"/>
                  <a:gd name="T64" fmla="*/ 19 w 77"/>
                  <a:gd name="T65" fmla="*/ 753 h 1091"/>
                  <a:gd name="T66" fmla="*/ 23 w 77"/>
                  <a:gd name="T67" fmla="*/ 822 h 1091"/>
                  <a:gd name="T68" fmla="*/ 25 w 77"/>
                  <a:gd name="T69" fmla="*/ 883 h 1091"/>
                  <a:gd name="T70" fmla="*/ 29 w 77"/>
                  <a:gd name="T71" fmla="*/ 937 h 1091"/>
                  <a:gd name="T72" fmla="*/ 33 w 77"/>
                  <a:gd name="T73" fmla="*/ 979 h 1091"/>
                  <a:gd name="T74" fmla="*/ 37 w 77"/>
                  <a:gd name="T75" fmla="*/ 1016 h 1091"/>
                  <a:gd name="T76" fmla="*/ 41 w 77"/>
                  <a:gd name="T77" fmla="*/ 1043 h 1091"/>
                  <a:gd name="T78" fmla="*/ 44 w 77"/>
                  <a:gd name="T79" fmla="*/ 1061 h 1091"/>
                  <a:gd name="T80" fmla="*/ 45 w 77"/>
                  <a:gd name="T81" fmla="*/ 1073 h 1091"/>
                  <a:gd name="T82" fmla="*/ 46 w 77"/>
                  <a:gd name="T83" fmla="*/ 1076 h 1091"/>
                  <a:gd name="T84" fmla="*/ 9 w 77"/>
                  <a:gd name="T85" fmla="*/ 1091 h 1091"/>
                  <a:gd name="T86" fmla="*/ 9 w 77"/>
                  <a:gd name="T87" fmla="*/ 1091 h 1091"/>
                  <a:gd name="T88" fmla="*/ 9 w 77"/>
                  <a:gd name="T89" fmla="*/ 1088 h 109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7"/>
                  <a:gd name="T136" fmla="*/ 0 h 1091"/>
                  <a:gd name="T137" fmla="*/ 77 w 77"/>
                  <a:gd name="T138" fmla="*/ 1091 h 109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7" h="1091">
                    <a:moveTo>
                      <a:pt x="9" y="1088"/>
                    </a:moveTo>
                    <a:lnTo>
                      <a:pt x="9" y="1091"/>
                    </a:lnTo>
                    <a:lnTo>
                      <a:pt x="4" y="1010"/>
                    </a:lnTo>
                    <a:lnTo>
                      <a:pt x="2" y="925"/>
                    </a:lnTo>
                    <a:lnTo>
                      <a:pt x="0" y="843"/>
                    </a:lnTo>
                    <a:lnTo>
                      <a:pt x="0" y="762"/>
                    </a:lnTo>
                    <a:lnTo>
                      <a:pt x="2" y="689"/>
                    </a:lnTo>
                    <a:lnTo>
                      <a:pt x="3" y="620"/>
                    </a:lnTo>
                    <a:lnTo>
                      <a:pt x="5" y="562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9" y="480"/>
                    </a:lnTo>
                    <a:lnTo>
                      <a:pt x="15" y="420"/>
                    </a:lnTo>
                    <a:lnTo>
                      <a:pt x="23" y="356"/>
                    </a:lnTo>
                    <a:lnTo>
                      <a:pt x="31" y="290"/>
                    </a:lnTo>
                    <a:lnTo>
                      <a:pt x="40" y="226"/>
                    </a:lnTo>
                    <a:lnTo>
                      <a:pt x="49" y="166"/>
                    </a:lnTo>
                    <a:lnTo>
                      <a:pt x="58" y="111"/>
                    </a:lnTo>
                    <a:lnTo>
                      <a:pt x="66" y="66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4"/>
                    </a:lnTo>
                    <a:lnTo>
                      <a:pt x="41" y="232"/>
                    </a:lnTo>
                    <a:lnTo>
                      <a:pt x="31" y="332"/>
                    </a:lnTo>
                    <a:lnTo>
                      <a:pt x="23" y="420"/>
                    </a:lnTo>
                    <a:lnTo>
                      <a:pt x="19" y="496"/>
                    </a:lnTo>
                    <a:lnTo>
                      <a:pt x="16" y="559"/>
                    </a:lnTo>
                    <a:lnTo>
                      <a:pt x="16" y="607"/>
                    </a:lnTo>
                    <a:lnTo>
                      <a:pt x="16" y="644"/>
                    </a:lnTo>
                    <a:lnTo>
                      <a:pt x="17" y="665"/>
                    </a:lnTo>
                    <a:lnTo>
                      <a:pt x="17" y="671"/>
                    </a:lnTo>
                    <a:lnTo>
                      <a:pt x="19" y="753"/>
                    </a:lnTo>
                    <a:lnTo>
                      <a:pt x="23" y="822"/>
                    </a:lnTo>
                    <a:lnTo>
                      <a:pt x="25" y="883"/>
                    </a:lnTo>
                    <a:lnTo>
                      <a:pt x="29" y="937"/>
                    </a:lnTo>
                    <a:lnTo>
                      <a:pt x="33" y="979"/>
                    </a:lnTo>
                    <a:lnTo>
                      <a:pt x="37" y="1016"/>
                    </a:lnTo>
                    <a:lnTo>
                      <a:pt x="41" y="1043"/>
                    </a:lnTo>
                    <a:lnTo>
                      <a:pt x="44" y="1061"/>
                    </a:lnTo>
                    <a:lnTo>
                      <a:pt x="45" y="1073"/>
                    </a:lnTo>
                    <a:lnTo>
                      <a:pt x="46" y="1076"/>
                    </a:lnTo>
                    <a:lnTo>
                      <a:pt x="9" y="1091"/>
                    </a:lnTo>
                    <a:lnTo>
                      <a:pt x="9" y="108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68" name="Freeform 118">
                <a:extLst>
                  <a:ext uri="{FF2B5EF4-FFF2-40B4-BE49-F238E27FC236}">
                    <a16:creationId xmlns:a16="http://schemas.microsoft.com/office/drawing/2014/main" id="{02B2540D-70E1-1A63-1F29-B1C74E58B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2911"/>
                <a:ext cx="77" cy="1091"/>
              </a:xfrm>
              <a:custGeom>
                <a:avLst/>
                <a:gdLst>
                  <a:gd name="T0" fmla="*/ 9 w 77"/>
                  <a:gd name="T1" fmla="*/ 1088 h 1091"/>
                  <a:gd name="T2" fmla="*/ 9 w 77"/>
                  <a:gd name="T3" fmla="*/ 1091 h 1091"/>
                  <a:gd name="T4" fmla="*/ 4 w 77"/>
                  <a:gd name="T5" fmla="*/ 1010 h 1091"/>
                  <a:gd name="T6" fmla="*/ 2 w 77"/>
                  <a:gd name="T7" fmla="*/ 925 h 1091"/>
                  <a:gd name="T8" fmla="*/ 0 w 77"/>
                  <a:gd name="T9" fmla="*/ 843 h 1091"/>
                  <a:gd name="T10" fmla="*/ 0 w 77"/>
                  <a:gd name="T11" fmla="*/ 762 h 1091"/>
                  <a:gd name="T12" fmla="*/ 2 w 77"/>
                  <a:gd name="T13" fmla="*/ 689 h 1091"/>
                  <a:gd name="T14" fmla="*/ 3 w 77"/>
                  <a:gd name="T15" fmla="*/ 620 h 1091"/>
                  <a:gd name="T16" fmla="*/ 5 w 77"/>
                  <a:gd name="T17" fmla="*/ 562 h 1091"/>
                  <a:gd name="T18" fmla="*/ 7 w 77"/>
                  <a:gd name="T19" fmla="*/ 520 h 1091"/>
                  <a:gd name="T20" fmla="*/ 8 w 77"/>
                  <a:gd name="T21" fmla="*/ 493 h 1091"/>
                  <a:gd name="T22" fmla="*/ 9 w 77"/>
                  <a:gd name="T23" fmla="*/ 480 h 1091"/>
                  <a:gd name="T24" fmla="*/ 15 w 77"/>
                  <a:gd name="T25" fmla="*/ 420 h 1091"/>
                  <a:gd name="T26" fmla="*/ 23 w 77"/>
                  <a:gd name="T27" fmla="*/ 356 h 1091"/>
                  <a:gd name="T28" fmla="*/ 31 w 77"/>
                  <a:gd name="T29" fmla="*/ 290 h 1091"/>
                  <a:gd name="T30" fmla="*/ 40 w 77"/>
                  <a:gd name="T31" fmla="*/ 226 h 1091"/>
                  <a:gd name="T32" fmla="*/ 49 w 77"/>
                  <a:gd name="T33" fmla="*/ 166 h 1091"/>
                  <a:gd name="T34" fmla="*/ 58 w 77"/>
                  <a:gd name="T35" fmla="*/ 111 h 1091"/>
                  <a:gd name="T36" fmla="*/ 66 w 77"/>
                  <a:gd name="T37" fmla="*/ 66 h 1091"/>
                  <a:gd name="T38" fmla="*/ 71 w 77"/>
                  <a:gd name="T39" fmla="*/ 30 h 1091"/>
                  <a:gd name="T40" fmla="*/ 75 w 77"/>
                  <a:gd name="T41" fmla="*/ 9 h 1091"/>
                  <a:gd name="T42" fmla="*/ 77 w 77"/>
                  <a:gd name="T43" fmla="*/ 0 h 1091"/>
                  <a:gd name="T44" fmla="*/ 57 w 77"/>
                  <a:gd name="T45" fmla="*/ 124 h 1091"/>
                  <a:gd name="T46" fmla="*/ 41 w 77"/>
                  <a:gd name="T47" fmla="*/ 232 h 1091"/>
                  <a:gd name="T48" fmla="*/ 31 w 77"/>
                  <a:gd name="T49" fmla="*/ 332 h 1091"/>
                  <a:gd name="T50" fmla="*/ 23 w 77"/>
                  <a:gd name="T51" fmla="*/ 420 h 1091"/>
                  <a:gd name="T52" fmla="*/ 19 w 77"/>
                  <a:gd name="T53" fmla="*/ 496 h 1091"/>
                  <a:gd name="T54" fmla="*/ 16 w 77"/>
                  <a:gd name="T55" fmla="*/ 559 h 1091"/>
                  <a:gd name="T56" fmla="*/ 16 w 77"/>
                  <a:gd name="T57" fmla="*/ 607 h 1091"/>
                  <a:gd name="T58" fmla="*/ 16 w 77"/>
                  <a:gd name="T59" fmla="*/ 644 h 1091"/>
                  <a:gd name="T60" fmla="*/ 17 w 77"/>
                  <a:gd name="T61" fmla="*/ 665 h 1091"/>
                  <a:gd name="T62" fmla="*/ 17 w 77"/>
                  <a:gd name="T63" fmla="*/ 671 h 1091"/>
                  <a:gd name="T64" fmla="*/ 19 w 77"/>
                  <a:gd name="T65" fmla="*/ 753 h 1091"/>
                  <a:gd name="T66" fmla="*/ 23 w 77"/>
                  <a:gd name="T67" fmla="*/ 822 h 1091"/>
                  <a:gd name="T68" fmla="*/ 25 w 77"/>
                  <a:gd name="T69" fmla="*/ 883 h 1091"/>
                  <a:gd name="T70" fmla="*/ 29 w 77"/>
                  <a:gd name="T71" fmla="*/ 937 h 1091"/>
                  <a:gd name="T72" fmla="*/ 33 w 77"/>
                  <a:gd name="T73" fmla="*/ 979 h 1091"/>
                  <a:gd name="T74" fmla="*/ 37 w 77"/>
                  <a:gd name="T75" fmla="*/ 1016 h 1091"/>
                  <a:gd name="T76" fmla="*/ 41 w 77"/>
                  <a:gd name="T77" fmla="*/ 1043 h 1091"/>
                  <a:gd name="T78" fmla="*/ 44 w 77"/>
                  <a:gd name="T79" fmla="*/ 1061 h 1091"/>
                  <a:gd name="T80" fmla="*/ 45 w 77"/>
                  <a:gd name="T81" fmla="*/ 1073 h 1091"/>
                  <a:gd name="T82" fmla="*/ 46 w 77"/>
                  <a:gd name="T83" fmla="*/ 1076 h 1091"/>
                  <a:gd name="T84" fmla="*/ 9 w 77"/>
                  <a:gd name="T85" fmla="*/ 1091 h 1091"/>
                  <a:gd name="T86" fmla="*/ 9 w 77"/>
                  <a:gd name="T87" fmla="*/ 1091 h 109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7"/>
                  <a:gd name="T133" fmla="*/ 0 h 1091"/>
                  <a:gd name="T134" fmla="*/ 77 w 77"/>
                  <a:gd name="T135" fmla="*/ 1091 h 109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7" h="1091">
                    <a:moveTo>
                      <a:pt x="9" y="1088"/>
                    </a:moveTo>
                    <a:lnTo>
                      <a:pt x="9" y="1091"/>
                    </a:lnTo>
                    <a:lnTo>
                      <a:pt x="4" y="1010"/>
                    </a:lnTo>
                    <a:lnTo>
                      <a:pt x="2" y="925"/>
                    </a:lnTo>
                    <a:lnTo>
                      <a:pt x="0" y="843"/>
                    </a:lnTo>
                    <a:lnTo>
                      <a:pt x="0" y="762"/>
                    </a:lnTo>
                    <a:lnTo>
                      <a:pt x="2" y="689"/>
                    </a:lnTo>
                    <a:lnTo>
                      <a:pt x="3" y="620"/>
                    </a:lnTo>
                    <a:lnTo>
                      <a:pt x="5" y="562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9" y="480"/>
                    </a:lnTo>
                    <a:lnTo>
                      <a:pt x="15" y="420"/>
                    </a:lnTo>
                    <a:lnTo>
                      <a:pt x="23" y="356"/>
                    </a:lnTo>
                    <a:lnTo>
                      <a:pt x="31" y="290"/>
                    </a:lnTo>
                    <a:lnTo>
                      <a:pt x="40" y="226"/>
                    </a:lnTo>
                    <a:lnTo>
                      <a:pt x="49" y="166"/>
                    </a:lnTo>
                    <a:lnTo>
                      <a:pt x="58" y="111"/>
                    </a:lnTo>
                    <a:lnTo>
                      <a:pt x="66" y="66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4"/>
                    </a:lnTo>
                    <a:lnTo>
                      <a:pt x="41" y="232"/>
                    </a:lnTo>
                    <a:lnTo>
                      <a:pt x="31" y="332"/>
                    </a:lnTo>
                    <a:lnTo>
                      <a:pt x="23" y="420"/>
                    </a:lnTo>
                    <a:lnTo>
                      <a:pt x="19" y="496"/>
                    </a:lnTo>
                    <a:lnTo>
                      <a:pt x="16" y="559"/>
                    </a:lnTo>
                    <a:lnTo>
                      <a:pt x="16" y="607"/>
                    </a:lnTo>
                    <a:lnTo>
                      <a:pt x="16" y="644"/>
                    </a:lnTo>
                    <a:lnTo>
                      <a:pt x="17" y="665"/>
                    </a:lnTo>
                    <a:lnTo>
                      <a:pt x="17" y="671"/>
                    </a:lnTo>
                    <a:lnTo>
                      <a:pt x="19" y="753"/>
                    </a:lnTo>
                    <a:lnTo>
                      <a:pt x="23" y="822"/>
                    </a:lnTo>
                    <a:lnTo>
                      <a:pt x="25" y="883"/>
                    </a:lnTo>
                    <a:lnTo>
                      <a:pt x="29" y="937"/>
                    </a:lnTo>
                    <a:lnTo>
                      <a:pt x="33" y="979"/>
                    </a:lnTo>
                    <a:lnTo>
                      <a:pt x="37" y="1016"/>
                    </a:lnTo>
                    <a:lnTo>
                      <a:pt x="41" y="1043"/>
                    </a:lnTo>
                    <a:lnTo>
                      <a:pt x="44" y="1061"/>
                    </a:lnTo>
                    <a:lnTo>
                      <a:pt x="45" y="1073"/>
                    </a:lnTo>
                    <a:lnTo>
                      <a:pt x="46" y="1076"/>
                    </a:lnTo>
                    <a:lnTo>
                      <a:pt x="9" y="1091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69" name="Freeform 119">
                <a:extLst>
                  <a:ext uri="{FF2B5EF4-FFF2-40B4-BE49-F238E27FC236}">
                    <a16:creationId xmlns:a16="http://schemas.microsoft.com/office/drawing/2014/main" id="{DD92C2BA-DDA1-C669-9EF7-AE5BB036B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2853"/>
                <a:ext cx="173" cy="1162"/>
              </a:xfrm>
              <a:custGeom>
                <a:avLst/>
                <a:gdLst>
                  <a:gd name="T0" fmla="*/ 56 w 173"/>
                  <a:gd name="T1" fmla="*/ 1140 h 1162"/>
                  <a:gd name="T2" fmla="*/ 38 w 173"/>
                  <a:gd name="T3" fmla="*/ 1010 h 1162"/>
                  <a:gd name="T4" fmla="*/ 26 w 173"/>
                  <a:gd name="T5" fmla="*/ 874 h 1162"/>
                  <a:gd name="T6" fmla="*/ 18 w 173"/>
                  <a:gd name="T7" fmla="*/ 735 h 1162"/>
                  <a:gd name="T8" fmla="*/ 17 w 173"/>
                  <a:gd name="T9" fmla="*/ 599 h 1162"/>
                  <a:gd name="T10" fmla="*/ 22 w 173"/>
                  <a:gd name="T11" fmla="*/ 469 h 1162"/>
                  <a:gd name="T12" fmla="*/ 35 w 173"/>
                  <a:gd name="T13" fmla="*/ 345 h 1162"/>
                  <a:gd name="T14" fmla="*/ 55 w 173"/>
                  <a:gd name="T15" fmla="*/ 233 h 1162"/>
                  <a:gd name="T16" fmla="*/ 84 w 173"/>
                  <a:gd name="T17" fmla="*/ 136 h 1162"/>
                  <a:gd name="T18" fmla="*/ 121 w 173"/>
                  <a:gd name="T19" fmla="*/ 61 h 1162"/>
                  <a:gd name="T20" fmla="*/ 169 w 173"/>
                  <a:gd name="T21" fmla="*/ 3 h 1162"/>
                  <a:gd name="T22" fmla="*/ 173 w 173"/>
                  <a:gd name="T23" fmla="*/ 0 h 1162"/>
                  <a:gd name="T24" fmla="*/ 124 w 173"/>
                  <a:gd name="T25" fmla="*/ 45 h 1162"/>
                  <a:gd name="T26" fmla="*/ 83 w 173"/>
                  <a:gd name="T27" fmla="*/ 121 h 1162"/>
                  <a:gd name="T28" fmla="*/ 52 w 173"/>
                  <a:gd name="T29" fmla="*/ 215 h 1162"/>
                  <a:gd name="T30" fmla="*/ 29 w 173"/>
                  <a:gd name="T31" fmla="*/ 330 h 1162"/>
                  <a:gd name="T32" fmla="*/ 13 w 173"/>
                  <a:gd name="T33" fmla="*/ 457 h 1162"/>
                  <a:gd name="T34" fmla="*/ 2 w 173"/>
                  <a:gd name="T35" fmla="*/ 596 h 1162"/>
                  <a:gd name="T36" fmla="*/ 0 w 173"/>
                  <a:gd name="T37" fmla="*/ 738 h 1162"/>
                  <a:gd name="T38" fmla="*/ 4 w 173"/>
                  <a:gd name="T39" fmla="*/ 883 h 1162"/>
                  <a:gd name="T40" fmla="*/ 12 w 173"/>
                  <a:gd name="T41" fmla="*/ 1025 h 1162"/>
                  <a:gd name="T42" fmla="*/ 25 w 173"/>
                  <a:gd name="T43" fmla="*/ 1162 h 1162"/>
                  <a:gd name="T44" fmla="*/ 56 w 173"/>
                  <a:gd name="T45" fmla="*/ 1140 h 1162"/>
                  <a:gd name="T46" fmla="*/ 56 w 173"/>
                  <a:gd name="T47" fmla="*/ 1140 h 116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3"/>
                  <a:gd name="T73" fmla="*/ 0 h 1162"/>
                  <a:gd name="T74" fmla="*/ 173 w 173"/>
                  <a:gd name="T75" fmla="*/ 1162 h 116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3" h="1162">
                    <a:moveTo>
                      <a:pt x="56" y="1140"/>
                    </a:moveTo>
                    <a:lnTo>
                      <a:pt x="38" y="1010"/>
                    </a:lnTo>
                    <a:lnTo>
                      <a:pt x="26" y="874"/>
                    </a:lnTo>
                    <a:lnTo>
                      <a:pt x="18" y="735"/>
                    </a:lnTo>
                    <a:lnTo>
                      <a:pt x="17" y="599"/>
                    </a:lnTo>
                    <a:lnTo>
                      <a:pt x="22" y="469"/>
                    </a:lnTo>
                    <a:lnTo>
                      <a:pt x="35" y="345"/>
                    </a:lnTo>
                    <a:lnTo>
                      <a:pt x="55" y="233"/>
                    </a:lnTo>
                    <a:lnTo>
                      <a:pt x="84" y="136"/>
                    </a:lnTo>
                    <a:lnTo>
                      <a:pt x="121" y="61"/>
                    </a:lnTo>
                    <a:lnTo>
                      <a:pt x="169" y="3"/>
                    </a:lnTo>
                    <a:lnTo>
                      <a:pt x="173" y="0"/>
                    </a:lnTo>
                    <a:lnTo>
                      <a:pt x="124" y="45"/>
                    </a:lnTo>
                    <a:lnTo>
                      <a:pt x="83" y="121"/>
                    </a:lnTo>
                    <a:lnTo>
                      <a:pt x="52" y="215"/>
                    </a:lnTo>
                    <a:lnTo>
                      <a:pt x="29" y="330"/>
                    </a:lnTo>
                    <a:lnTo>
                      <a:pt x="13" y="457"/>
                    </a:lnTo>
                    <a:lnTo>
                      <a:pt x="2" y="596"/>
                    </a:lnTo>
                    <a:lnTo>
                      <a:pt x="0" y="738"/>
                    </a:lnTo>
                    <a:lnTo>
                      <a:pt x="4" y="883"/>
                    </a:lnTo>
                    <a:lnTo>
                      <a:pt x="12" y="1025"/>
                    </a:lnTo>
                    <a:lnTo>
                      <a:pt x="25" y="1162"/>
                    </a:lnTo>
                    <a:lnTo>
                      <a:pt x="56" y="114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70" name="Freeform 120">
                <a:extLst>
                  <a:ext uri="{FF2B5EF4-FFF2-40B4-BE49-F238E27FC236}">
                    <a16:creationId xmlns:a16="http://schemas.microsoft.com/office/drawing/2014/main" id="{04E7C7CB-2E48-BF0E-F76D-C93B046C5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2853"/>
                <a:ext cx="173" cy="1162"/>
              </a:xfrm>
              <a:custGeom>
                <a:avLst/>
                <a:gdLst>
                  <a:gd name="T0" fmla="*/ 56 w 173"/>
                  <a:gd name="T1" fmla="*/ 1140 h 1162"/>
                  <a:gd name="T2" fmla="*/ 38 w 173"/>
                  <a:gd name="T3" fmla="*/ 1010 h 1162"/>
                  <a:gd name="T4" fmla="*/ 26 w 173"/>
                  <a:gd name="T5" fmla="*/ 874 h 1162"/>
                  <a:gd name="T6" fmla="*/ 18 w 173"/>
                  <a:gd name="T7" fmla="*/ 735 h 1162"/>
                  <a:gd name="T8" fmla="*/ 17 w 173"/>
                  <a:gd name="T9" fmla="*/ 599 h 1162"/>
                  <a:gd name="T10" fmla="*/ 22 w 173"/>
                  <a:gd name="T11" fmla="*/ 469 h 1162"/>
                  <a:gd name="T12" fmla="*/ 35 w 173"/>
                  <a:gd name="T13" fmla="*/ 345 h 1162"/>
                  <a:gd name="T14" fmla="*/ 55 w 173"/>
                  <a:gd name="T15" fmla="*/ 233 h 1162"/>
                  <a:gd name="T16" fmla="*/ 84 w 173"/>
                  <a:gd name="T17" fmla="*/ 136 h 1162"/>
                  <a:gd name="T18" fmla="*/ 121 w 173"/>
                  <a:gd name="T19" fmla="*/ 61 h 1162"/>
                  <a:gd name="T20" fmla="*/ 169 w 173"/>
                  <a:gd name="T21" fmla="*/ 3 h 1162"/>
                  <a:gd name="T22" fmla="*/ 173 w 173"/>
                  <a:gd name="T23" fmla="*/ 0 h 1162"/>
                  <a:gd name="T24" fmla="*/ 124 w 173"/>
                  <a:gd name="T25" fmla="*/ 45 h 1162"/>
                  <a:gd name="T26" fmla="*/ 83 w 173"/>
                  <a:gd name="T27" fmla="*/ 121 h 1162"/>
                  <a:gd name="T28" fmla="*/ 52 w 173"/>
                  <a:gd name="T29" fmla="*/ 215 h 1162"/>
                  <a:gd name="T30" fmla="*/ 29 w 173"/>
                  <a:gd name="T31" fmla="*/ 330 h 1162"/>
                  <a:gd name="T32" fmla="*/ 13 w 173"/>
                  <a:gd name="T33" fmla="*/ 457 h 1162"/>
                  <a:gd name="T34" fmla="*/ 2 w 173"/>
                  <a:gd name="T35" fmla="*/ 596 h 1162"/>
                  <a:gd name="T36" fmla="*/ 0 w 173"/>
                  <a:gd name="T37" fmla="*/ 738 h 1162"/>
                  <a:gd name="T38" fmla="*/ 4 w 173"/>
                  <a:gd name="T39" fmla="*/ 883 h 1162"/>
                  <a:gd name="T40" fmla="*/ 12 w 173"/>
                  <a:gd name="T41" fmla="*/ 1025 h 1162"/>
                  <a:gd name="T42" fmla="*/ 25 w 173"/>
                  <a:gd name="T43" fmla="*/ 1162 h 1162"/>
                  <a:gd name="T44" fmla="*/ 56 w 173"/>
                  <a:gd name="T45" fmla="*/ 1140 h 1162"/>
                  <a:gd name="T46" fmla="*/ 56 w 173"/>
                  <a:gd name="T47" fmla="*/ 1140 h 116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3"/>
                  <a:gd name="T73" fmla="*/ 0 h 1162"/>
                  <a:gd name="T74" fmla="*/ 173 w 173"/>
                  <a:gd name="T75" fmla="*/ 1162 h 116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3" h="1162">
                    <a:moveTo>
                      <a:pt x="56" y="1140"/>
                    </a:moveTo>
                    <a:lnTo>
                      <a:pt x="38" y="1010"/>
                    </a:lnTo>
                    <a:lnTo>
                      <a:pt x="26" y="874"/>
                    </a:lnTo>
                    <a:lnTo>
                      <a:pt x="18" y="735"/>
                    </a:lnTo>
                    <a:lnTo>
                      <a:pt x="17" y="599"/>
                    </a:lnTo>
                    <a:lnTo>
                      <a:pt x="22" y="469"/>
                    </a:lnTo>
                    <a:lnTo>
                      <a:pt x="35" y="345"/>
                    </a:lnTo>
                    <a:lnTo>
                      <a:pt x="55" y="233"/>
                    </a:lnTo>
                    <a:lnTo>
                      <a:pt x="84" y="136"/>
                    </a:lnTo>
                    <a:lnTo>
                      <a:pt x="121" y="61"/>
                    </a:lnTo>
                    <a:lnTo>
                      <a:pt x="169" y="3"/>
                    </a:lnTo>
                    <a:lnTo>
                      <a:pt x="173" y="0"/>
                    </a:lnTo>
                    <a:lnTo>
                      <a:pt x="124" y="45"/>
                    </a:lnTo>
                    <a:lnTo>
                      <a:pt x="83" y="121"/>
                    </a:lnTo>
                    <a:lnTo>
                      <a:pt x="52" y="215"/>
                    </a:lnTo>
                    <a:lnTo>
                      <a:pt x="29" y="330"/>
                    </a:lnTo>
                    <a:lnTo>
                      <a:pt x="13" y="457"/>
                    </a:lnTo>
                    <a:lnTo>
                      <a:pt x="2" y="596"/>
                    </a:lnTo>
                    <a:lnTo>
                      <a:pt x="0" y="738"/>
                    </a:lnTo>
                    <a:lnTo>
                      <a:pt x="4" y="883"/>
                    </a:lnTo>
                    <a:lnTo>
                      <a:pt x="12" y="1025"/>
                    </a:lnTo>
                    <a:lnTo>
                      <a:pt x="25" y="1162"/>
                    </a:lnTo>
                    <a:lnTo>
                      <a:pt x="56" y="114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71" name="Freeform 121">
                <a:extLst>
                  <a:ext uri="{FF2B5EF4-FFF2-40B4-BE49-F238E27FC236}">
                    <a16:creationId xmlns:a16="http://schemas.microsoft.com/office/drawing/2014/main" id="{A594F776-2843-50BE-5C1E-4C5341533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2790"/>
                <a:ext cx="77" cy="1091"/>
              </a:xfrm>
              <a:custGeom>
                <a:avLst/>
                <a:gdLst>
                  <a:gd name="T0" fmla="*/ 9 w 77"/>
                  <a:gd name="T1" fmla="*/ 1088 h 1091"/>
                  <a:gd name="T2" fmla="*/ 9 w 77"/>
                  <a:gd name="T3" fmla="*/ 1091 h 1091"/>
                  <a:gd name="T4" fmla="*/ 4 w 77"/>
                  <a:gd name="T5" fmla="*/ 1010 h 1091"/>
                  <a:gd name="T6" fmla="*/ 1 w 77"/>
                  <a:gd name="T7" fmla="*/ 925 h 1091"/>
                  <a:gd name="T8" fmla="*/ 0 w 77"/>
                  <a:gd name="T9" fmla="*/ 843 h 1091"/>
                  <a:gd name="T10" fmla="*/ 0 w 77"/>
                  <a:gd name="T11" fmla="*/ 762 h 1091"/>
                  <a:gd name="T12" fmla="*/ 1 w 77"/>
                  <a:gd name="T13" fmla="*/ 686 h 1091"/>
                  <a:gd name="T14" fmla="*/ 3 w 77"/>
                  <a:gd name="T15" fmla="*/ 620 h 1091"/>
                  <a:gd name="T16" fmla="*/ 5 w 77"/>
                  <a:gd name="T17" fmla="*/ 562 h 1091"/>
                  <a:gd name="T18" fmla="*/ 7 w 77"/>
                  <a:gd name="T19" fmla="*/ 520 h 1091"/>
                  <a:gd name="T20" fmla="*/ 8 w 77"/>
                  <a:gd name="T21" fmla="*/ 493 h 1091"/>
                  <a:gd name="T22" fmla="*/ 9 w 77"/>
                  <a:gd name="T23" fmla="*/ 480 h 1091"/>
                  <a:gd name="T24" fmla="*/ 15 w 77"/>
                  <a:gd name="T25" fmla="*/ 420 h 1091"/>
                  <a:gd name="T26" fmla="*/ 23 w 77"/>
                  <a:gd name="T27" fmla="*/ 356 h 1091"/>
                  <a:gd name="T28" fmla="*/ 30 w 77"/>
                  <a:gd name="T29" fmla="*/ 290 h 1091"/>
                  <a:gd name="T30" fmla="*/ 40 w 77"/>
                  <a:gd name="T31" fmla="*/ 226 h 1091"/>
                  <a:gd name="T32" fmla="*/ 49 w 77"/>
                  <a:gd name="T33" fmla="*/ 166 h 1091"/>
                  <a:gd name="T34" fmla="*/ 58 w 77"/>
                  <a:gd name="T35" fmla="*/ 111 h 1091"/>
                  <a:gd name="T36" fmla="*/ 66 w 77"/>
                  <a:gd name="T37" fmla="*/ 66 h 1091"/>
                  <a:gd name="T38" fmla="*/ 71 w 77"/>
                  <a:gd name="T39" fmla="*/ 30 h 1091"/>
                  <a:gd name="T40" fmla="*/ 75 w 77"/>
                  <a:gd name="T41" fmla="*/ 9 h 1091"/>
                  <a:gd name="T42" fmla="*/ 77 w 77"/>
                  <a:gd name="T43" fmla="*/ 0 h 1091"/>
                  <a:gd name="T44" fmla="*/ 57 w 77"/>
                  <a:gd name="T45" fmla="*/ 121 h 1091"/>
                  <a:gd name="T46" fmla="*/ 41 w 77"/>
                  <a:gd name="T47" fmla="*/ 232 h 1091"/>
                  <a:gd name="T48" fmla="*/ 30 w 77"/>
                  <a:gd name="T49" fmla="*/ 332 h 1091"/>
                  <a:gd name="T50" fmla="*/ 23 w 77"/>
                  <a:gd name="T51" fmla="*/ 420 h 1091"/>
                  <a:gd name="T52" fmla="*/ 19 w 77"/>
                  <a:gd name="T53" fmla="*/ 496 h 1091"/>
                  <a:gd name="T54" fmla="*/ 16 w 77"/>
                  <a:gd name="T55" fmla="*/ 559 h 1091"/>
                  <a:gd name="T56" fmla="*/ 16 w 77"/>
                  <a:gd name="T57" fmla="*/ 607 h 1091"/>
                  <a:gd name="T58" fmla="*/ 16 w 77"/>
                  <a:gd name="T59" fmla="*/ 644 h 1091"/>
                  <a:gd name="T60" fmla="*/ 17 w 77"/>
                  <a:gd name="T61" fmla="*/ 665 h 1091"/>
                  <a:gd name="T62" fmla="*/ 17 w 77"/>
                  <a:gd name="T63" fmla="*/ 671 h 1091"/>
                  <a:gd name="T64" fmla="*/ 19 w 77"/>
                  <a:gd name="T65" fmla="*/ 753 h 1091"/>
                  <a:gd name="T66" fmla="*/ 23 w 77"/>
                  <a:gd name="T67" fmla="*/ 822 h 1091"/>
                  <a:gd name="T68" fmla="*/ 25 w 77"/>
                  <a:gd name="T69" fmla="*/ 883 h 1091"/>
                  <a:gd name="T70" fmla="*/ 29 w 77"/>
                  <a:gd name="T71" fmla="*/ 937 h 1091"/>
                  <a:gd name="T72" fmla="*/ 33 w 77"/>
                  <a:gd name="T73" fmla="*/ 980 h 1091"/>
                  <a:gd name="T74" fmla="*/ 37 w 77"/>
                  <a:gd name="T75" fmla="*/ 1016 h 1091"/>
                  <a:gd name="T76" fmla="*/ 41 w 77"/>
                  <a:gd name="T77" fmla="*/ 1043 h 1091"/>
                  <a:gd name="T78" fmla="*/ 44 w 77"/>
                  <a:gd name="T79" fmla="*/ 1061 h 1091"/>
                  <a:gd name="T80" fmla="*/ 45 w 77"/>
                  <a:gd name="T81" fmla="*/ 1073 h 1091"/>
                  <a:gd name="T82" fmla="*/ 46 w 77"/>
                  <a:gd name="T83" fmla="*/ 1076 h 1091"/>
                  <a:gd name="T84" fmla="*/ 9 w 77"/>
                  <a:gd name="T85" fmla="*/ 1091 h 1091"/>
                  <a:gd name="T86" fmla="*/ 9 w 77"/>
                  <a:gd name="T87" fmla="*/ 1091 h 1091"/>
                  <a:gd name="T88" fmla="*/ 9 w 77"/>
                  <a:gd name="T89" fmla="*/ 1088 h 109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7"/>
                  <a:gd name="T136" fmla="*/ 0 h 1091"/>
                  <a:gd name="T137" fmla="*/ 77 w 77"/>
                  <a:gd name="T138" fmla="*/ 1091 h 109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7" h="1091">
                    <a:moveTo>
                      <a:pt x="9" y="1088"/>
                    </a:moveTo>
                    <a:lnTo>
                      <a:pt x="9" y="1091"/>
                    </a:lnTo>
                    <a:lnTo>
                      <a:pt x="4" y="1010"/>
                    </a:lnTo>
                    <a:lnTo>
                      <a:pt x="1" y="925"/>
                    </a:lnTo>
                    <a:lnTo>
                      <a:pt x="0" y="843"/>
                    </a:lnTo>
                    <a:lnTo>
                      <a:pt x="0" y="762"/>
                    </a:lnTo>
                    <a:lnTo>
                      <a:pt x="1" y="686"/>
                    </a:lnTo>
                    <a:lnTo>
                      <a:pt x="3" y="620"/>
                    </a:lnTo>
                    <a:lnTo>
                      <a:pt x="5" y="562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9" y="480"/>
                    </a:lnTo>
                    <a:lnTo>
                      <a:pt x="15" y="420"/>
                    </a:lnTo>
                    <a:lnTo>
                      <a:pt x="23" y="356"/>
                    </a:lnTo>
                    <a:lnTo>
                      <a:pt x="30" y="290"/>
                    </a:lnTo>
                    <a:lnTo>
                      <a:pt x="40" y="226"/>
                    </a:lnTo>
                    <a:lnTo>
                      <a:pt x="49" y="166"/>
                    </a:lnTo>
                    <a:lnTo>
                      <a:pt x="58" y="111"/>
                    </a:lnTo>
                    <a:lnTo>
                      <a:pt x="66" y="66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1"/>
                    </a:lnTo>
                    <a:lnTo>
                      <a:pt x="41" y="232"/>
                    </a:lnTo>
                    <a:lnTo>
                      <a:pt x="30" y="332"/>
                    </a:lnTo>
                    <a:lnTo>
                      <a:pt x="23" y="420"/>
                    </a:lnTo>
                    <a:lnTo>
                      <a:pt x="19" y="496"/>
                    </a:lnTo>
                    <a:lnTo>
                      <a:pt x="16" y="559"/>
                    </a:lnTo>
                    <a:lnTo>
                      <a:pt x="16" y="607"/>
                    </a:lnTo>
                    <a:lnTo>
                      <a:pt x="16" y="644"/>
                    </a:lnTo>
                    <a:lnTo>
                      <a:pt x="17" y="665"/>
                    </a:lnTo>
                    <a:lnTo>
                      <a:pt x="17" y="671"/>
                    </a:lnTo>
                    <a:lnTo>
                      <a:pt x="19" y="753"/>
                    </a:lnTo>
                    <a:lnTo>
                      <a:pt x="23" y="822"/>
                    </a:lnTo>
                    <a:lnTo>
                      <a:pt x="25" y="883"/>
                    </a:lnTo>
                    <a:lnTo>
                      <a:pt x="29" y="937"/>
                    </a:lnTo>
                    <a:lnTo>
                      <a:pt x="33" y="980"/>
                    </a:lnTo>
                    <a:lnTo>
                      <a:pt x="37" y="1016"/>
                    </a:lnTo>
                    <a:lnTo>
                      <a:pt x="41" y="1043"/>
                    </a:lnTo>
                    <a:lnTo>
                      <a:pt x="44" y="1061"/>
                    </a:lnTo>
                    <a:lnTo>
                      <a:pt x="45" y="1073"/>
                    </a:lnTo>
                    <a:lnTo>
                      <a:pt x="46" y="1076"/>
                    </a:lnTo>
                    <a:lnTo>
                      <a:pt x="9" y="1091"/>
                    </a:lnTo>
                    <a:lnTo>
                      <a:pt x="9" y="108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72" name="Freeform 122">
                <a:extLst>
                  <a:ext uri="{FF2B5EF4-FFF2-40B4-BE49-F238E27FC236}">
                    <a16:creationId xmlns:a16="http://schemas.microsoft.com/office/drawing/2014/main" id="{52C543F4-C892-B3F7-4BD3-FCF5CBA20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2790"/>
                <a:ext cx="77" cy="1091"/>
              </a:xfrm>
              <a:custGeom>
                <a:avLst/>
                <a:gdLst>
                  <a:gd name="T0" fmla="*/ 9 w 77"/>
                  <a:gd name="T1" fmla="*/ 1088 h 1091"/>
                  <a:gd name="T2" fmla="*/ 9 w 77"/>
                  <a:gd name="T3" fmla="*/ 1091 h 1091"/>
                  <a:gd name="T4" fmla="*/ 4 w 77"/>
                  <a:gd name="T5" fmla="*/ 1010 h 1091"/>
                  <a:gd name="T6" fmla="*/ 1 w 77"/>
                  <a:gd name="T7" fmla="*/ 925 h 1091"/>
                  <a:gd name="T8" fmla="*/ 0 w 77"/>
                  <a:gd name="T9" fmla="*/ 843 h 1091"/>
                  <a:gd name="T10" fmla="*/ 0 w 77"/>
                  <a:gd name="T11" fmla="*/ 762 h 1091"/>
                  <a:gd name="T12" fmla="*/ 1 w 77"/>
                  <a:gd name="T13" fmla="*/ 686 h 1091"/>
                  <a:gd name="T14" fmla="*/ 3 w 77"/>
                  <a:gd name="T15" fmla="*/ 620 h 1091"/>
                  <a:gd name="T16" fmla="*/ 5 w 77"/>
                  <a:gd name="T17" fmla="*/ 562 h 1091"/>
                  <a:gd name="T18" fmla="*/ 7 w 77"/>
                  <a:gd name="T19" fmla="*/ 520 h 1091"/>
                  <a:gd name="T20" fmla="*/ 8 w 77"/>
                  <a:gd name="T21" fmla="*/ 493 h 1091"/>
                  <a:gd name="T22" fmla="*/ 9 w 77"/>
                  <a:gd name="T23" fmla="*/ 480 h 1091"/>
                  <a:gd name="T24" fmla="*/ 15 w 77"/>
                  <a:gd name="T25" fmla="*/ 420 h 1091"/>
                  <a:gd name="T26" fmla="*/ 23 w 77"/>
                  <a:gd name="T27" fmla="*/ 356 h 1091"/>
                  <a:gd name="T28" fmla="*/ 30 w 77"/>
                  <a:gd name="T29" fmla="*/ 290 h 1091"/>
                  <a:gd name="T30" fmla="*/ 40 w 77"/>
                  <a:gd name="T31" fmla="*/ 226 h 1091"/>
                  <a:gd name="T32" fmla="*/ 49 w 77"/>
                  <a:gd name="T33" fmla="*/ 166 h 1091"/>
                  <a:gd name="T34" fmla="*/ 58 w 77"/>
                  <a:gd name="T35" fmla="*/ 111 h 1091"/>
                  <a:gd name="T36" fmla="*/ 66 w 77"/>
                  <a:gd name="T37" fmla="*/ 66 h 1091"/>
                  <a:gd name="T38" fmla="*/ 71 w 77"/>
                  <a:gd name="T39" fmla="*/ 30 h 1091"/>
                  <a:gd name="T40" fmla="*/ 75 w 77"/>
                  <a:gd name="T41" fmla="*/ 9 h 1091"/>
                  <a:gd name="T42" fmla="*/ 77 w 77"/>
                  <a:gd name="T43" fmla="*/ 0 h 1091"/>
                  <a:gd name="T44" fmla="*/ 57 w 77"/>
                  <a:gd name="T45" fmla="*/ 121 h 1091"/>
                  <a:gd name="T46" fmla="*/ 41 w 77"/>
                  <a:gd name="T47" fmla="*/ 232 h 1091"/>
                  <a:gd name="T48" fmla="*/ 30 w 77"/>
                  <a:gd name="T49" fmla="*/ 332 h 1091"/>
                  <a:gd name="T50" fmla="*/ 23 w 77"/>
                  <a:gd name="T51" fmla="*/ 420 h 1091"/>
                  <a:gd name="T52" fmla="*/ 19 w 77"/>
                  <a:gd name="T53" fmla="*/ 496 h 1091"/>
                  <a:gd name="T54" fmla="*/ 16 w 77"/>
                  <a:gd name="T55" fmla="*/ 559 h 1091"/>
                  <a:gd name="T56" fmla="*/ 16 w 77"/>
                  <a:gd name="T57" fmla="*/ 607 h 1091"/>
                  <a:gd name="T58" fmla="*/ 16 w 77"/>
                  <a:gd name="T59" fmla="*/ 644 h 1091"/>
                  <a:gd name="T60" fmla="*/ 17 w 77"/>
                  <a:gd name="T61" fmla="*/ 665 h 1091"/>
                  <a:gd name="T62" fmla="*/ 17 w 77"/>
                  <a:gd name="T63" fmla="*/ 671 h 1091"/>
                  <a:gd name="T64" fmla="*/ 19 w 77"/>
                  <a:gd name="T65" fmla="*/ 753 h 1091"/>
                  <a:gd name="T66" fmla="*/ 23 w 77"/>
                  <a:gd name="T67" fmla="*/ 822 h 1091"/>
                  <a:gd name="T68" fmla="*/ 25 w 77"/>
                  <a:gd name="T69" fmla="*/ 883 h 1091"/>
                  <a:gd name="T70" fmla="*/ 29 w 77"/>
                  <a:gd name="T71" fmla="*/ 937 h 1091"/>
                  <a:gd name="T72" fmla="*/ 33 w 77"/>
                  <a:gd name="T73" fmla="*/ 980 h 1091"/>
                  <a:gd name="T74" fmla="*/ 37 w 77"/>
                  <a:gd name="T75" fmla="*/ 1016 h 1091"/>
                  <a:gd name="T76" fmla="*/ 41 w 77"/>
                  <a:gd name="T77" fmla="*/ 1043 h 1091"/>
                  <a:gd name="T78" fmla="*/ 44 w 77"/>
                  <a:gd name="T79" fmla="*/ 1061 h 1091"/>
                  <a:gd name="T80" fmla="*/ 45 w 77"/>
                  <a:gd name="T81" fmla="*/ 1073 h 1091"/>
                  <a:gd name="T82" fmla="*/ 46 w 77"/>
                  <a:gd name="T83" fmla="*/ 1076 h 1091"/>
                  <a:gd name="T84" fmla="*/ 9 w 77"/>
                  <a:gd name="T85" fmla="*/ 1091 h 1091"/>
                  <a:gd name="T86" fmla="*/ 9 w 77"/>
                  <a:gd name="T87" fmla="*/ 1091 h 109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7"/>
                  <a:gd name="T133" fmla="*/ 0 h 1091"/>
                  <a:gd name="T134" fmla="*/ 77 w 77"/>
                  <a:gd name="T135" fmla="*/ 1091 h 109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7" h="1091">
                    <a:moveTo>
                      <a:pt x="9" y="1088"/>
                    </a:moveTo>
                    <a:lnTo>
                      <a:pt x="9" y="1091"/>
                    </a:lnTo>
                    <a:lnTo>
                      <a:pt x="4" y="1010"/>
                    </a:lnTo>
                    <a:lnTo>
                      <a:pt x="1" y="925"/>
                    </a:lnTo>
                    <a:lnTo>
                      <a:pt x="0" y="843"/>
                    </a:lnTo>
                    <a:lnTo>
                      <a:pt x="0" y="762"/>
                    </a:lnTo>
                    <a:lnTo>
                      <a:pt x="1" y="686"/>
                    </a:lnTo>
                    <a:lnTo>
                      <a:pt x="3" y="620"/>
                    </a:lnTo>
                    <a:lnTo>
                      <a:pt x="5" y="562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9" y="480"/>
                    </a:lnTo>
                    <a:lnTo>
                      <a:pt x="15" y="420"/>
                    </a:lnTo>
                    <a:lnTo>
                      <a:pt x="23" y="356"/>
                    </a:lnTo>
                    <a:lnTo>
                      <a:pt x="30" y="290"/>
                    </a:lnTo>
                    <a:lnTo>
                      <a:pt x="40" y="226"/>
                    </a:lnTo>
                    <a:lnTo>
                      <a:pt x="49" y="166"/>
                    </a:lnTo>
                    <a:lnTo>
                      <a:pt x="58" y="111"/>
                    </a:lnTo>
                    <a:lnTo>
                      <a:pt x="66" y="66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1"/>
                    </a:lnTo>
                    <a:lnTo>
                      <a:pt x="41" y="232"/>
                    </a:lnTo>
                    <a:lnTo>
                      <a:pt x="30" y="332"/>
                    </a:lnTo>
                    <a:lnTo>
                      <a:pt x="23" y="420"/>
                    </a:lnTo>
                    <a:lnTo>
                      <a:pt x="19" y="496"/>
                    </a:lnTo>
                    <a:lnTo>
                      <a:pt x="16" y="559"/>
                    </a:lnTo>
                    <a:lnTo>
                      <a:pt x="16" y="607"/>
                    </a:lnTo>
                    <a:lnTo>
                      <a:pt x="16" y="644"/>
                    </a:lnTo>
                    <a:lnTo>
                      <a:pt x="17" y="665"/>
                    </a:lnTo>
                    <a:lnTo>
                      <a:pt x="17" y="671"/>
                    </a:lnTo>
                    <a:lnTo>
                      <a:pt x="19" y="753"/>
                    </a:lnTo>
                    <a:lnTo>
                      <a:pt x="23" y="822"/>
                    </a:lnTo>
                    <a:lnTo>
                      <a:pt x="25" y="883"/>
                    </a:lnTo>
                    <a:lnTo>
                      <a:pt x="29" y="937"/>
                    </a:lnTo>
                    <a:lnTo>
                      <a:pt x="33" y="980"/>
                    </a:lnTo>
                    <a:lnTo>
                      <a:pt x="37" y="1016"/>
                    </a:lnTo>
                    <a:lnTo>
                      <a:pt x="41" y="1043"/>
                    </a:lnTo>
                    <a:lnTo>
                      <a:pt x="44" y="1061"/>
                    </a:lnTo>
                    <a:lnTo>
                      <a:pt x="45" y="1073"/>
                    </a:lnTo>
                    <a:lnTo>
                      <a:pt x="46" y="1076"/>
                    </a:lnTo>
                    <a:lnTo>
                      <a:pt x="9" y="1091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73" name="Freeform 123">
                <a:extLst>
                  <a:ext uri="{FF2B5EF4-FFF2-40B4-BE49-F238E27FC236}">
                    <a16:creationId xmlns:a16="http://schemas.microsoft.com/office/drawing/2014/main" id="{953443B4-AAF7-8034-39F8-13D31C65F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3255"/>
                <a:ext cx="97" cy="681"/>
              </a:xfrm>
              <a:custGeom>
                <a:avLst/>
                <a:gdLst>
                  <a:gd name="T0" fmla="*/ 97 w 97"/>
                  <a:gd name="T1" fmla="*/ 681 h 681"/>
                  <a:gd name="T2" fmla="*/ 97 w 97"/>
                  <a:gd name="T3" fmla="*/ 681 h 681"/>
                  <a:gd name="T4" fmla="*/ 96 w 97"/>
                  <a:gd name="T5" fmla="*/ 626 h 681"/>
                  <a:gd name="T6" fmla="*/ 95 w 97"/>
                  <a:gd name="T7" fmla="*/ 572 h 681"/>
                  <a:gd name="T8" fmla="*/ 91 w 97"/>
                  <a:gd name="T9" fmla="*/ 521 h 681"/>
                  <a:gd name="T10" fmla="*/ 87 w 97"/>
                  <a:gd name="T11" fmla="*/ 469 h 681"/>
                  <a:gd name="T12" fmla="*/ 83 w 97"/>
                  <a:gd name="T13" fmla="*/ 421 h 681"/>
                  <a:gd name="T14" fmla="*/ 77 w 97"/>
                  <a:gd name="T15" fmla="*/ 378 h 681"/>
                  <a:gd name="T16" fmla="*/ 74 w 97"/>
                  <a:gd name="T17" fmla="*/ 342 h 681"/>
                  <a:gd name="T18" fmla="*/ 71 w 97"/>
                  <a:gd name="T19" fmla="*/ 315 h 681"/>
                  <a:gd name="T20" fmla="*/ 68 w 97"/>
                  <a:gd name="T21" fmla="*/ 297 h 681"/>
                  <a:gd name="T22" fmla="*/ 68 w 97"/>
                  <a:gd name="T23" fmla="*/ 291 h 681"/>
                  <a:gd name="T24" fmla="*/ 60 w 97"/>
                  <a:gd name="T25" fmla="*/ 254 h 681"/>
                  <a:gd name="T26" fmla="*/ 52 w 97"/>
                  <a:gd name="T27" fmla="*/ 215 h 681"/>
                  <a:gd name="T28" fmla="*/ 44 w 97"/>
                  <a:gd name="T29" fmla="*/ 176 h 681"/>
                  <a:gd name="T30" fmla="*/ 35 w 97"/>
                  <a:gd name="T31" fmla="*/ 136 h 681"/>
                  <a:gd name="T32" fmla="*/ 26 w 97"/>
                  <a:gd name="T33" fmla="*/ 100 h 681"/>
                  <a:gd name="T34" fmla="*/ 18 w 97"/>
                  <a:gd name="T35" fmla="*/ 67 h 681"/>
                  <a:gd name="T36" fmla="*/ 12 w 97"/>
                  <a:gd name="T37" fmla="*/ 40 h 681"/>
                  <a:gd name="T38" fmla="*/ 5 w 97"/>
                  <a:gd name="T39" fmla="*/ 18 h 681"/>
                  <a:gd name="T40" fmla="*/ 1 w 97"/>
                  <a:gd name="T41" fmla="*/ 3 h 681"/>
                  <a:gd name="T42" fmla="*/ 0 w 97"/>
                  <a:gd name="T43" fmla="*/ 0 h 681"/>
                  <a:gd name="T44" fmla="*/ 19 w 97"/>
                  <a:gd name="T45" fmla="*/ 73 h 681"/>
                  <a:gd name="T46" fmla="*/ 34 w 97"/>
                  <a:gd name="T47" fmla="*/ 139 h 681"/>
                  <a:gd name="T48" fmla="*/ 47 w 97"/>
                  <a:gd name="T49" fmla="*/ 200 h 681"/>
                  <a:gd name="T50" fmla="*/ 55 w 97"/>
                  <a:gd name="T51" fmla="*/ 254 h 681"/>
                  <a:gd name="T52" fmla="*/ 62 w 97"/>
                  <a:gd name="T53" fmla="*/ 303 h 681"/>
                  <a:gd name="T54" fmla="*/ 67 w 97"/>
                  <a:gd name="T55" fmla="*/ 342 h 681"/>
                  <a:gd name="T56" fmla="*/ 70 w 97"/>
                  <a:gd name="T57" fmla="*/ 372 h 681"/>
                  <a:gd name="T58" fmla="*/ 71 w 97"/>
                  <a:gd name="T59" fmla="*/ 397 h 681"/>
                  <a:gd name="T60" fmla="*/ 72 w 97"/>
                  <a:gd name="T61" fmla="*/ 409 h 681"/>
                  <a:gd name="T62" fmla="*/ 72 w 97"/>
                  <a:gd name="T63" fmla="*/ 415 h 681"/>
                  <a:gd name="T64" fmla="*/ 75 w 97"/>
                  <a:gd name="T65" fmla="*/ 466 h 681"/>
                  <a:gd name="T66" fmla="*/ 76 w 97"/>
                  <a:gd name="T67" fmla="*/ 511 h 681"/>
                  <a:gd name="T68" fmla="*/ 76 w 97"/>
                  <a:gd name="T69" fmla="*/ 554 h 681"/>
                  <a:gd name="T70" fmla="*/ 77 w 97"/>
                  <a:gd name="T71" fmla="*/ 587 h 681"/>
                  <a:gd name="T72" fmla="*/ 76 w 97"/>
                  <a:gd name="T73" fmla="*/ 617 h 681"/>
                  <a:gd name="T74" fmla="*/ 76 w 97"/>
                  <a:gd name="T75" fmla="*/ 639 h 681"/>
                  <a:gd name="T76" fmla="*/ 75 w 97"/>
                  <a:gd name="T77" fmla="*/ 657 h 681"/>
                  <a:gd name="T78" fmla="*/ 74 w 97"/>
                  <a:gd name="T79" fmla="*/ 672 h 681"/>
                  <a:gd name="T80" fmla="*/ 74 w 97"/>
                  <a:gd name="T81" fmla="*/ 678 h 681"/>
                  <a:gd name="T82" fmla="*/ 74 w 97"/>
                  <a:gd name="T83" fmla="*/ 681 h 681"/>
                  <a:gd name="T84" fmla="*/ 97 w 97"/>
                  <a:gd name="T85" fmla="*/ 681 h 681"/>
                  <a:gd name="T86" fmla="*/ 97 w 97"/>
                  <a:gd name="T87" fmla="*/ 681 h 6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681"/>
                  <a:gd name="T134" fmla="*/ 97 w 97"/>
                  <a:gd name="T135" fmla="*/ 681 h 6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681">
                    <a:moveTo>
                      <a:pt x="97" y="681"/>
                    </a:moveTo>
                    <a:lnTo>
                      <a:pt x="97" y="681"/>
                    </a:lnTo>
                    <a:lnTo>
                      <a:pt x="96" y="626"/>
                    </a:lnTo>
                    <a:lnTo>
                      <a:pt x="95" y="572"/>
                    </a:lnTo>
                    <a:lnTo>
                      <a:pt x="91" y="521"/>
                    </a:lnTo>
                    <a:lnTo>
                      <a:pt x="87" y="469"/>
                    </a:lnTo>
                    <a:lnTo>
                      <a:pt x="83" y="421"/>
                    </a:lnTo>
                    <a:lnTo>
                      <a:pt x="77" y="378"/>
                    </a:lnTo>
                    <a:lnTo>
                      <a:pt x="74" y="342"/>
                    </a:lnTo>
                    <a:lnTo>
                      <a:pt x="71" y="315"/>
                    </a:lnTo>
                    <a:lnTo>
                      <a:pt x="68" y="297"/>
                    </a:lnTo>
                    <a:lnTo>
                      <a:pt x="68" y="291"/>
                    </a:lnTo>
                    <a:lnTo>
                      <a:pt x="60" y="254"/>
                    </a:lnTo>
                    <a:lnTo>
                      <a:pt x="52" y="215"/>
                    </a:lnTo>
                    <a:lnTo>
                      <a:pt x="44" y="176"/>
                    </a:lnTo>
                    <a:lnTo>
                      <a:pt x="35" y="136"/>
                    </a:lnTo>
                    <a:lnTo>
                      <a:pt x="26" y="100"/>
                    </a:lnTo>
                    <a:lnTo>
                      <a:pt x="18" y="67"/>
                    </a:lnTo>
                    <a:lnTo>
                      <a:pt x="12" y="40"/>
                    </a:lnTo>
                    <a:lnTo>
                      <a:pt x="5" y="18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9" y="73"/>
                    </a:lnTo>
                    <a:lnTo>
                      <a:pt x="34" y="139"/>
                    </a:lnTo>
                    <a:lnTo>
                      <a:pt x="47" y="200"/>
                    </a:lnTo>
                    <a:lnTo>
                      <a:pt x="55" y="254"/>
                    </a:lnTo>
                    <a:lnTo>
                      <a:pt x="62" y="303"/>
                    </a:lnTo>
                    <a:lnTo>
                      <a:pt x="67" y="342"/>
                    </a:lnTo>
                    <a:lnTo>
                      <a:pt x="70" y="372"/>
                    </a:lnTo>
                    <a:lnTo>
                      <a:pt x="71" y="397"/>
                    </a:lnTo>
                    <a:lnTo>
                      <a:pt x="72" y="409"/>
                    </a:lnTo>
                    <a:lnTo>
                      <a:pt x="72" y="415"/>
                    </a:lnTo>
                    <a:lnTo>
                      <a:pt x="75" y="466"/>
                    </a:lnTo>
                    <a:lnTo>
                      <a:pt x="76" y="511"/>
                    </a:lnTo>
                    <a:lnTo>
                      <a:pt x="76" y="554"/>
                    </a:lnTo>
                    <a:lnTo>
                      <a:pt x="77" y="587"/>
                    </a:lnTo>
                    <a:lnTo>
                      <a:pt x="76" y="617"/>
                    </a:lnTo>
                    <a:lnTo>
                      <a:pt x="76" y="639"/>
                    </a:lnTo>
                    <a:lnTo>
                      <a:pt x="75" y="657"/>
                    </a:lnTo>
                    <a:lnTo>
                      <a:pt x="74" y="672"/>
                    </a:lnTo>
                    <a:lnTo>
                      <a:pt x="74" y="678"/>
                    </a:lnTo>
                    <a:lnTo>
                      <a:pt x="74" y="681"/>
                    </a:lnTo>
                    <a:lnTo>
                      <a:pt x="97" y="681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74" name="Freeform 124">
                <a:extLst>
                  <a:ext uri="{FF2B5EF4-FFF2-40B4-BE49-F238E27FC236}">
                    <a16:creationId xmlns:a16="http://schemas.microsoft.com/office/drawing/2014/main" id="{FA58B90A-143A-E957-F802-F527150E8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3255"/>
                <a:ext cx="97" cy="681"/>
              </a:xfrm>
              <a:custGeom>
                <a:avLst/>
                <a:gdLst>
                  <a:gd name="T0" fmla="*/ 97 w 97"/>
                  <a:gd name="T1" fmla="*/ 681 h 681"/>
                  <a:gd name="T2" fmla="*/ 97 w 97"/>
                  <a:gd name="T3" fmla="*/ 681 h 681"/>
                  <a:gd name="T4" fmla="*/ 96 w 97"/>
                  <a:gd name="T5" fmla="*/ 626 h 681"/>
                  <a:gd name="T6" fmla="*/ 95 w 97"/>
                  <a:gd name="T7" fmla="*/ 572 h 681"/>
                  <a:gd name="T8" fmla="*/ 91 w 97"/>
                  <a:gd name="T9" fmla="*/ 521 h 681"/>
                  <a:gd name="T10" fmla="*/ 87 w 97"/>
                  <a:gd name="T11" fmla="*/ 469 h 681"/>
                  <a:gd name="T12" fmla="*/ 83 w 97"/>
                  <a:gd name="T13" fmla="*/ 421 h 681"/>
                  <a:gd name="T14" fmla="*/ 77 w 97"/>
                  <a:gd name="T15" fmla="*/ 378 h 681"/>
                  <a:gd name="T16" fmla="*/ 74 w 97"/>
                  <a:gd name="T17" fmla="*/ 342 h 681"/>
                  <a:gd name="T18" fmla="*/ 71 w 97"/>
                  <a:gd name="T19" fmla="*/ 315 h 681"/>
                  <a:gd name="T20" fmla="*/ 68 w 97"/>
                  <a:gd name="T21" fmla="*/ 297 h 681"/>
                  <a:gd name="T22" fmla="*/ 68 w 97"/>
                  <a:gd name="T23" fmla="*/ 291 h 681"/>
                  <a:gd name="T24" fmla="*/ 60 w 97"/>
                  <a:gd name="T25" fmla="*/ 254 h 681"/>
                  <a:gd name="T26" fmla="*/ 52 w 97"/>
                  <a:gd name="T27" fmla="*/ 215 h 681"/>
                  <a:gd name="T28" fmla="*/ 44 w 97"/>
                  <a:gd name="T29" fmla="*/ 176 h 681"/>
                  <a:gd name="T30" fmla="*/ 35 w 97"/>
                  <a:gd name="T31" fmla="*/ 136 h 681"/>
                  <a:gd name="T32" fmla="*/ 26 w 97"/>
                  <a:gd name="T33" fmla="*/ 100 h 681"/>
                  <a:gd name="T34" fmla="*/ 18 w 97"/>
                  <a:gd name="T35" fmla="*/ 67 h 681"/>
                  <a:gd name="T36" fmla="*/ 12 w 97"/>
                  <a:gd name="T37" fmla="*/ 40 h 681"/>
                  <a:gd name="T38" fmla="*/ 5 w 97"/>
                  <a:gd name="T39" fmla="*/ 18 h 681"/>
                  <a:gd name="T40" fmla="*/ 1 w 97"/>
                  <a:gd name="T41" fmla="*/ 3 h 681"/>
                  <a:gd name="T42" fmla="*/ 0 w 97"/>
                  <a:gd name="T43" fmla="*/ 0 h 681"/>
                  <a:gd name="T44" fmla="*/ 19 w 97"/>
                  <a:gd name="T45" fmla="*/ 73 h 681"/>
                  <a:gd name="T46" fmla="*/ 34 w 97"/>
                  <a:gd name="T47" fmla="*/ 139 h 681"/>
                  <a:gd name="T48" fmla="*/ 47 w 97"/>
                  <a:gd name="T49" fmla="*/ 200 h 681"/>
                  <a:gd name="T50" fmla="*/ 55 w 97"/>
                  <a:gd name="T51" fmla="*/ 254 h 681"/>
                  <a:gd name="T52" fmla="*/ 62 w 97"/>
                  <a:gd name="T53" fmla="*/ 303 h 681"/>
                  <a:gd name="T54" fmla="*/ 67 w 97"/>
                  <a:gd name="T55" fmla="*/ 342 h 681"/>
                  <a:gd name="T56" fmla="*/ 70 w 97"/>
                  <a:gd name="T57" fmla="*/ 372 h 681"/>
                  <a:gd name="T58" fmla="*/ 71 w 97"/>
                  <a:gd name="T59" fmla="*/ 397 h 681"/>
                  <a:gd name="T60" fmla="*/ 72 w 97"/>
                  <a:gd name="T61" fmla="*/ 409 h 681"/>
                  <a:gd name="T62" fmla="*/ 72 w 97"/>
                  <a:gd name="T63" fmla="*/ 415 h 681"/>
                  <a:gd name="T64" fmla="*/ 75 w 97"/>
                  <a:gd name="T65" fmla="*/ 466 h 681"/>
                  <a:gd name="T66" fmla="*/ 76 w 97"/>
                  <a:gd name="T67" fmla="*/ 511 h 681"/>
                  <a:gd name="T68" fmla="*/ 76 w 97"/>
                  <a:gd name="T69" fmla="*/ 554 h 681"/>
                  <a:gd name="T70" fmla="*/ 77 w 97"/>
                  <a:gd name="T71" fmla="*/ 587 h 681"/>
                  <a:gd name="T72" fmla="*/ 76 w 97"/>
                  <a:gd name="T73" fmla="*/ 617 h 681"/>
                  <a:gd name="T74" fmla="*/ 76 w 97"/>
                  <a:gd name="T75" fmla="*/ 639 h 681"/>
                  <a:gd name="T76" fmla="*/ 75 w 97"/>
                  <a:gd name="T77" fmla="*/ 657 h 681"/>
                  <a:gd name="T78" fmla="*/ 74 w 97"/>
                  <a:gd name="T79" fmla="*/ 672 h 681"/>
                  <a:gd name="T80" fmla="*/ 74 w 97"/>
                  <a:gd name="T81" fmla="*/ 678 h 681"/>
                  <a:gd name="T82" fmla="*/ 74 w 97"/>
                  <a:gd name="T83" fmla="*/ 681 h 681"/>
                  <a:gd name="T84" fmla="*/ 97 w 97"/>
                  <a:gd name="T85" fmla="*/ 681 h 681"/>
                  <a:gd name="T86" fmla="*/ 97 w 97"/>
                  <a:gd name="T87" fmla="*/ 681 h 6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681"/>
                  <a:gd name="T134" fmla="*/ 97 w 97"/>
                  <a:gd name="T135" fmla="*/ 681 h 6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681">
                    <a:moveTo>
                      <a:pt x="97" y="681"/>
                    </a:moveTo>
                    <a:lnTo>
                      <a:pt x="97" y="681"/>
                    </a:lnTo>
                    <a:lnTo>
                      <a:pt x="96" y="626"/>
                    </a:lnTo>
                    <a:lnTo>
                      <a:pt x="95" y="572"/>
                    </a:lnTo>
                    <a:lnTo>
                      <a:pt x="91" y="521"/>
                    </a:lnTo>
                    <a:lnTo>
                      <a:pt x="87" y="469"/>
                    </a:lnTo>
                    <a:lnTo>
                      <a:pt x="83" y="421"/>
                    </a:lnTo>
                    <a:lnTo>
                      <a:pt x="77" y="378"/>
                    </a:lnTo>
                    <a:lnTo>
                      <a:pt x="74" y="342"/>
                    </a:lnTo>
                    <a:lnTo>
                      <a:pt x="71" y="315"/>
                    </a:lnTo>
                    <a:lnTo>
                      <a:pt x="68" y="297"/>
                    </a:lnTo>
                    <a:lnTo>
                      <a:pt x="68" y="291"/>
                    </a:lnTo>
                    <a:lnTo>
                      <a:pt x="60" y="254"/>
                    </a:lnTo>
                    <a:lnTo>
                      <a:pt x="52" y="215"/>
                    </a:lnTo>
                    <a:lnTo>
                      <a:pt x="44" y="176"/>
                    </a:lnTo>
                    <a:lnTo>
                      <a:pt x="35" y="136"/>
                    </a:lnTo>
                    <a:lnTo>
                      <a:pt x="26" y="100"/>
                    </a:lnTo>
                    <a:lnTo>
                      <a:pt x="18" y="67"/>
                    </a:lnTo>
                    <a:lnTo>
                      <a:pt x="12" y="40"/>
                    </a:lnTo>
                    <a:lnTo>
                      <a:pt x="5" y="18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9" y="73"/>
                    </a:lnTo>
                    <a:lnTo>
                      <a:pt x="34" y="139"/>
                    </a:lnTo>
                    <a:lnTo>
                      <a:pt x="47" y="200"/>
                    </a:lnTo>
                    <a:lnTo>
                      <a:pt x="55" y="254"/>
                    </a:lnTo>
                    <a:lnTo>
                      <a:pt x="62" y="303"/>
                    </a:lnTo>
                    <a:lnTo>
                      <a:pt x="67" y="342"/>
                    </a:lnTo>
                    <a:lnTo>
                      <a:pt x="70" y="372"/>
                    </a:lnTo>
                    <a:lnTo>
                      <a:pt x="71" y="397"/>
                    </a:lnTo>
                    <a:lnTo>
                      <a:pt x="72" y="409"/>
                    </a:lnTo>
                    <a:lnTo>
                      <a:pt x="72" y="415"/>
                    </a:lnTo>
                    <a:lnTo>
                      <a:pt x="75" y="466"/>
                    </a:lnTo>
                    <a:lnTo>
                      <a:pt x="76" y="511"/>
                    </a:lnTo>
                    <a:lnTo>
                      <a:pt x="76" y="554"/>
                    </a:lnTo>
                    <a:lnTo>
                      <a:pt x="77" y="587"/>
                    </a:lnTo>
                    <a:lnTo>
                      <a:pt x="76" y="617"/>
                    </a:lnTo>
                    <a:lnTo>
                      <a:pt x="76" y="639"/>
                    </a:lnTo>
                    <a:lnTo>
                      <a:pt x="75" y="657"/>
                    </a:lnTo>
                    <a:lnTo>
                      <a:pt x="74" y="672"/>
                    </a:lnTo>
                    <a:lnTo>
                      <a:pt x="74" y="678"/>
                    </a:lnTo>
                    <a:lnTo>
                      <a:pt x="74" y="681"/>
                    </a:lnTo>
                    <a:lnTo>
                      <a:pt x="97" y="681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75" name="Freeform 125">
                <a:extLst>
                  <a:ext uri="{FF2B5EF4-FFF2-40B4-BE49-F238E27FC236}">
                    <a16:creationId xmlns:a16="http://schemas.microsoft.com/office/drawing/2014/main" id="{9D9F28F8-CB75-D21D-25D4-293FE2C70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4" y="3316"/>
                <a:ext cx="97" cy="680"/>
              </a:xfrm>
              <a:custGeom>
                <a:avLst/>
                <a:gdLst>
                  <a:gd name="T0" fmla="*/ 0 w 97"/>
                  <a:gd name="T1" fmla="*/ 677 h 680"/>
                  <a:gd name="T2" fmla="*/ 0 w 97"/>
                  <a:gd name="T3" fmla="*/ 680 h 680"/>
                  <a:gd name="T4" fmla="*/ 1 w 97"/>
                  <a:gd name="T5" fmla="*/ 626 h 680"/>
                  <a:gd name="T6" fmla="*/ 4 w 97"/>
                  <a:gd name="T7" fmla="*/ 571 h 680"/>
                  <a:gd name="T8" fmla="*/ 6 w 97"/>
                  <a:gd name="T9" fmla="*/ 520 h 680"/>
                  <a:gd name="T10" fmla="*/ 10 w 97"/>
                  <a:gd name="T11" fmla="*/ 469 h 680"/>
                  <a:gd name="T12" fmla="*/ 16 w 97"/>
                  <a:gd name="T13" fmla="*/ 420 h 680"/>
                  <a:gd name="T14" fmla="*/ 20 w 97"/>
                  <a:gd name="T15" fmla="*/ 378 h 680"/>
                  <a:gd name="T16" fmla="*/ 24 w 97"/>
                  <a:gd name="T17" fmla="*/ 342 h 680"/>
                  <a:gd name="T18" fmla="*/ 28 w 97"/>
                  <a:gd name="T19" fmla="*/ 314 h 680"/>
                  <a:gd name="T20" fmla="*/ 29 w 97"/>
                  <a:gd name="T21" fmla="*/ 296 h 680"/>
                  <a:gd name="T22" fmla="*/ 30 w 97"/>
                  <a:gd name="T23" fmla="*/ 290 h 680"/>
                  <a:gd name="T24" fmla="*/ 37 w 97"/>
                  <a:gd name="T25" fmla="*/ 251 h 680"/>
                  <a:gd name="T26" fmla="*/ 45 w 97"/>
                  <a:gd name="T27" fmla="*/ 212 h 680"/>
                  <a:gd name="T28" fmla="*/ 54 w 97"/>
                  <a:gd name="T29" fmla="*/ 172 h 680"/>
                  <a:gd name="T30" fmla="*/ 63 w 97"/>
                  <a:gd name="T31" fmla="*/ 136 h 680"/>
                  <a:gd name="T32" fmla="*/ 71 w 97"/>
                  <a:gd name="T33" fmla="*/ 100 h 680"/>
                  <a:gd name="T34" fmla="*/ 79 w 97"/>
                  <a:gd name="T35" fmla="*/ 66 h 680"/>
                  <a:gd name="T36" fmla="*/ 87 w 97"/>
                  <a:gd name="T37" fmla="*/ 39 h 680"/>
                  <a:gd name="T38" fmla="*/ 92 w 97"/>
                  <a:gd name="T39" fmla="*/ 18 h 680"/>
                  <a:gd name="T40" fmla="*/ 96 w 97"/>
                  <a:gd name="T41" fmla="*/ 3 h 680"/>
                  <a:gd name="T42" fmla="*/ 97 w 97"/>
                  <a:gd name="T43" fmla="*/ 0 h 680"/>
                  <a:gd name="T44" fmla="*/ 79 w 97"/>
                  <a:gd name="T45" fmla="*/ 72 h 680"/>
                  <a:gd name="T46" fmla="*/ 63 w 97"/>
                  <a:gd name="T47" fmla="*/ 139 h 680"/>
                  <a:gd name="T48" fmla="*/ 51 w 97"/>
                  <a:gd name="T49" fmla="*/ 199 h 680"/>
                  <a:gd name="T50" fmla="*/ 42 w 97"/>
                  <a:gd name="T51" fmla="*/ 254 h 680"/>
                  <a:gd name="T52" fmla="*/ 35 w 97"/>
                  <a:gd name="T53" fmla="*/ 302 h 680"/>
                  <a:gd name="T54" fmla="*/ 32 w 97"/>
                  <a:gd name="T55" fmla="*/ 342 h 680"/>
                  <a:gd name="T56" fmla="*/ 28 w 97"/>
                  <a:gd name="T57" fmla="*/ 372 h 680"/>
                  <a:gd name="T58" fmla="*/ 26 w 97"/>
                  <a:gd name="T59" fmla="*/ 396 h 680"/>
                  <a:gd name="T60" fmla="*/ 26 w 97"/>
                  <a:gd name="T61" fmla="*/ 408 h 680"/>
                  <a:gd name="T62" fmla="*/ 26 w 97"/>
                  <a:gd name="T63" fmla="*/ 414 h 680"/>
                  <a:gd name="T64" fmla="*/ 24 w 97"/>
                  <a:gd name="T65" fmla="*/ 466 h 680"/>
                  <a:gd name="T66" fmla="*/ 22 w 97"/>
                  <a:gd name="T67" fmla="*/ 511 h 680"/>
                  <a:gd name="T68" fmla="*/ 21 w 97"/>
                  <a:gd name="T69" fmla="*/ 550 h 680"/>
                  <a:gd name="T70" fmla="*/ 21 w 97"/>
                  <a:gd name="T71" fmla="*/ 587 h 680"/>
                  <a:gd name="T72" fmla="*/ 21 w 97"/>
                  <a:gd name="T73" fmla="*/ 614 h 680"/>
                  <a:gd name="T74" fmla="*/ 22 w 97"/>
                  <a:gd name="T75" fmla="*/ 638 h 680"/>
                  <a:gd name="T76" fmla="*/ 22 w 97"/>
                  <a:gd name="T77" fmla="*/ 656 h 680"/>
                  <a:gd name="T78" fmla="*/ 24 w 97"/>
                  <a:gd name="T79" fmla="*/ 668 h 680"/>
                  <a:gd name="T80" fmla="*/ 25 w 97"/>
                  <a:gd name="T81" fmla="*/ 677 h 680"/>
                  <a:gd name="T82" fmla="*/ 25 w 97"/>
                  <a:gd name="T83" fmla="*/ 680 h 680"/>
                  <a:gd name="T84" fmla="*/ 0 w 97"/>
                  <a:gd name="T85" fmla="*/ 680 h 680"/>
                  <a:gd name="T86" fmla="*/ 0 w 97"/>
                  <a:gd name="T87" fmla="*/ 680 h 680"/>
                  <a:gd name="T88" fmla="*/ 0 w 97"/>
                  <a:gd name="T89" fmla="*/ 677 h 6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7"/>
                  <a:gd name="T136" fmla="*/ 0 h 680"/>
                  <a:gd name="T137" fmla="*/ 97 w 97"/>
                  <a:gd name="T138" fmla="*/ 680 h 6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7" h="680">
                    <a:moveTo>
                      <a:pt x="0" y="677"/>
                    </a:moveTo>
                    <a:lnTo>
                      <a:pt x="0" y="680"/>
                    </a:lnTo>
                    <a:lnTo>
                      <a:pt x="1" y="626"/>
                    </a:lnTo>
                    <a:lnTo>
                      <a:pt x="4" y="571"/>
                    </a:lnTo>
                    <a:lnTo>
                      <a:pt x="6" y="520"/>
                    </a:lnTo>
                    <a:lnTo>
                      <a:pt x="10" y="469"/>
                    </a:lnTo>
                    <a:lnTo>
                      <a:pt x="16" y="420"/>
                    </a:lnTo>
                    <a:lnTo>
                      <a:pt x="20" y="378"/>
                    </a:lnTo>
                    <a:lnTo>
                      <a:pt x="24" y="342"/>
                    </a:lnTo>
                    <a:lnTo>
                      <a:pt x="28" y="314"/>
                    </a:lnTo>
                    <a:lnTo>
                      <a:pt x="29" y="296"/>
                    </a:lnTo>
                    <a:lnTo>
                      <a:pt x="30" y="290"/>
                    </a:lnTo>
                    <a:lnTo>
                      <a:pt x="37" y="251"/>
                    </a:lnTo>
                    <a:lnTo>
                      <a:pt x="45" y="212"/>
                    </a:lnTo>
                    <a:lnTo>
                      <a:pt x="54" y="172"/>
                    </a:lnTo>
                    <a:lnTo>
                      <a:pt x="63" y="136"/>
                    </a:lnTo>
                    <a:lnTo>
                      <a:pt x="71" y="100"/>
                    </a:lnTo>
                    <a:lnTo>
                      <a:pt x="79" y="66"/>
                    </a:lnTo>
                    <a:lnTo>
                      <a:pt x="87" y="39"/>
                    </a:lnTo>
                    <a:lnTo>
                      <a:pt x="92" y="18"/>
                    </a:lnTo>
                    <a:lnTo>
                      <a:pt x="96" y="3"/>
                    </a:lnTo>
                    <a:lnTo>
                      <a:pt x="97" y="0"/>
                    </a:lnTo>
                    <a:lnTo>
                      <a:pt x="79" y="72"/>
                    </a:lnTo>
                    <a:lnTo>
                      <a:pt x="63" y="139"/>
                    </a:lnTo>
                    <a:lnTo>
                      <a:pt x="51" y="199"/>
                    </a:lnTo>
                    <a:lnTo>
                      <a:pt x="42" y="254"/>
                    </a:lnTo>
                    <a:lnTo>
                      <a:pt x="35" y="302"/>
                    </a:lnTo>
                    <a:lnTo>
                      <a:pt x="32" y="342"/>
                    </a:lnTo>
                    <a:lnTo>
                      <a:pt x="28" y="372"/>
                    </a:lnTo>
                    <a:lnTo>
                      <a:pt x="26" y="396"/>
                    </a:lnTo>
                    <a:lnTo>
                      <a:pt x="26" y="408"/>
                    </a:lnTo>
                    <a:lnTo>
                      <a:pt x="26" y="414"/>
                    </a:lnTo>
                    <a:lnTo>
                      <a:pt x="24" y="466"/>
                    </a:lnTo>
                    <a:lnTo>
                      <a:pt x="22" y="511"/>
                    </a:lnTo>
                    <a:lnTo>
                      <a:pt x="21" y="550"/>
                    </a:lnTo>
                    <a:lnTo>
                      <a:pt x="21" y="587"/>
                    </a:lnTo>
                    <a:lnTo>
                      <a:pt x="21" y="614"/>
                    </a:lnTo>
                    <a:lnTo>
                      <a:pt x="22" y="638"/>
                    </a:lnTo>
                    <a:lnTo>
                      <a:pt x="22" y="656"/>
                    </a:lnTo>
                    <a:lnTo>
                      <a:pt x="24" y="668"/>
                    </a:lnTo>
                    <a:lnTo>
                      <a:pt x="25" y="677"/>
                    </a:lnTo>
                    <a:lnTo>
                      <a:pt x="25" y="680"/>
                    </a:lnTo>
                    <a:lnTo>
                      <a:pt x="0" y="680"/>
                    </a:lnTo>
                    <a:lnTo>
                      <a:pt x="0" y="677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76" name="Freeform 126">
                <a:extLst>
                  <a:ext uri="{FF2B5EF4-FFF2-40B4-BE49-F238E27FC236}">
                    <a16:creationId xmlns:a16="http://schemas.microsoft.com/office/drawing/2014/main" id="{0CFD952B-1238-1953-74CF-BD9F9E666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4" y="3316"/>
                <a:ext cx="97" cy="680"/>
              </a:xfrm>
              <a:custGeom>
                <a:avLst/>
                <a:gdLst>
                  <a:gd name="T0" fmla="*/ 0 w 97"/>
                  <a:gd name="T1" fmla="*/ 677 h 680"/>
                  <a:gd name="T2" fmla="*/ 0 w 97"/>
                  <a:gd name="T3" fmla="*/ 680 h 680"/>
                  <a:gd name="T4" fmla="*/ 1 w 97"/>
                  <a:gd name="T5" fmla="*/ 626 h 680"/>
                  <a:gd name="T6" fmla="*/ 4 w 97"/>
                  <a:gd name="T7" fmla="*/ 571 h 680"/>
                  <a:gd name="T8" fmla="*/ 6 w 97"/>
                  <a:gd name="T9" fmla="*/ 520 h 680"/>
                  <a:gd name="T10" fmla="*/ 10 w 97"/>
                  <a:gd name="T11" fmla="*/ 469 h 680"/>
                  <a:gd name="T12" fmla="*/ 16 w 97"/>
                  <a:gd name="T13" fmla="*/ 420 h 680"/>
                  <a:gd name="T14" fmla="*/ 20 w 97"/>
                  <a:gd name="T15" fmla="*/ 378 h 680"/>
                  <a:gd name="T16" fmla="*/ 24 w 97"/>
                  <a:gd name="T17" fmla="*/ 342 h 680"/>
                  <a:gd name="T18" fmla="*/ 28 w 97"/>
                  <a:gd name="T19" fmla="*/ 314 h 680"/>
                  <a:gd name="T20" fmla="*/ 29 w 97"/>
                  <a:gd name="T21" fmla="*/ 296 h 680"/>
                  <a:gd name="T22" fmla="*/ 30 w 97"/>
                  <a:gd name="T23" fmla="*/ 290 h 680"/>
                  <a:gd name="T24" fmla="*/ 37 w 97"/>
                  <a:gd name="T25" fmla="*/ 251 h 680"/>
                  <a:gd name="T26" fmla="*/ 45 w 97"/>
                  <a:gd name="T27" fmla="*/ 212 h 680"/>
                  <a:gd name="T28" fmla="*/ 54 w 97"/>
                  <a:gd name="T29" fmla="*/ 172 h 680"/>
                  <a:gd name="T30" fmla="*/ 63 w 97"/>
                  <a:gd name="T31" fmla="*/ 136 h 680"/>
                  <a:gd name="T32" fmla="*/ 71 w 97"/>
                  <a:gd name="T33" fmla="*/ 100 h 680"/>
                  <a:gd name="T34" fmla="*/ 79 w 97"/>
                  <a:gd name="T35" fmla="*/ 66 h 680"/>
                  <a:gd name="T36" fmla="*/ 87 w 97"/>
                  <a:gd name="T37" fmla="*/ 39 h 680"/>
                  <a:gd name="T38" fmla="*/ 92 w 97"/>
                  <a:gd name="T39" fmla="*/ 18 h 680"/>
                  <a:gd name="T40" fmla="*/ 96 w 97"/>
                  <a:gd name="T41" fmla="*/ 3 h 680"/>
                  <a:gd name="T42" fmla="*/ 97 w 97"/>
                  <a:gd name="T43" fmla="*/ 0 h 680"/>
                  <a:gd name="T44" fmla="*/ 79 w 97"/>
                  <a:gd name="T45" fmla="*/ 72 h 680"/>
                  <a:gd name="T46" fmla="*/ 63 w 97"/>
                  <a:gd name="T47" fmla="*/ 139 h 680"/>
                  <a:gd name="T48" fmla="*/ 51 w 97"/>
                  <a:gd name="T49" fmla="*/ 199 h 680"/>
                  <a:gd name="T50" fmla="*/ 42 w 97"/>
                  <a:gd name="T51" fmla="*/ 254 h 680"/>
                  <a:gd name="T52" fmla="*/ 35 w 97"/>
                  <a:gd name="T53" fmla="*/ 302 h 680"/>
                  <a:gd name="T54" fmla="*/ 32 w 97"/>
                  <a:gd name="T55" fmla="*/ 342 h 680"/>
                  <a:gd name="T56" fmla="*/ 28 w 97"/>
                  <a:gd name="T57" fmla="*/ 372 h 680"/>
                  <a:gd name="T58" fmla="*/ 26 w 97"/>
                  <a:gd name="T59" fmla="*/ 396 h 680"/>
                  <a:gd name="T60" fmla="*/ 26 w 97"/>
                  <a:gd name="T61" fmla="*/ 408 h 680"/>
                  <a:gd name="T62" fmla="*/ 26 w 97"/>
                  <a:gd name="T63" fmla="*/ 414 h 680"/>
                  <a:gd name="T64" fmla="*/ 24 w 97"/>
                  <a:gd name="T65" fmla="*/ 466 h 680"/>
                  <a:gd name="T66" fmla="*/ 22 w 97"/>
                  <a:gd name="T67" fmla="*/ 511 h 680"/>
                  <a:gd name="T68" fmla="*/ 21 w 97"/>
                  <a:gd name="T69" fmla="*/ 550 h 680"/>
                  <a:gd name="T70" fmla="*/ 21 w 97"/>
                  <a:gd name="T71" fmla="*/ 587 h 680"/>
                  <a:gd name="T72" fmla="*/ 21 w 97"/>
                  <a:gd name="T73" fmla="*/ 614 h 680"/>
                  <a:gd name="T74" fmla="*/ 22 w 97"/>
                  <a:gd name="T75" fmla="*/ 638 h 680"/>
                  <a:gd name="T76" fmla="*/ 22 w 97"/>
                  <a:gd name="T77" fmla="*/ 656 h 680"/>
                  <a:gd name="T78" fmla="*/ 24 w 97"/>
                  <a:gd name="T79" fmla="*/ 668 h 680"/>
                  <a:gd name="T80" fmla="*/ 25 w 97"/>
                  <a:gd name="T81" fmla="*/ 677 h 680"/>
                  <a:gd name="T82" fmla="*/ 25 w 97"/>
                  <a:gd name="T83" fmla="*/ 680 h 680"/>
                  <a:gd name="T84" fmla="*/ 0 w 97"/>
                  <a:gd name="T85" fmla="*/ 680 h 680"/>
                  <a:gd name="T86" fmla="*/ 0 w 97"/>
                  <a:gd name="T87" fmla="*/ 680 h 6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7"/>
                  <a:gd name="T133" fmla="*/ 0 h 680"/>
                  <a:gd name="T134" fmla="*/ 97 w 97"/>
                  <a:gd name="T135" fmla="*/ 680 h 6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7" h="680">
                    <a:moveTo>
                      <a:pt x="0" y="677"/>
                    </a:moveTo>
                    <a:lnTo>
                      <a:pt x="0" y="680"/>
                    </a:lnTo>
                    <a:lnTo>
                      <a:pt x="1" y="626"/>
                    </a:lnTo>
                    <a:lnTo>
                      <a:pt x="4" y="571"/>
                    </a:lnTo>
                    <a:lnTo>
                      <a:pt x="6" y="520"/>
                    </a:lnTo>
                    <a:lnTo>
                      <a:pt x="10" y="469"/>
                    </a:lnTo>
                    <a:lnTo>
                      <a:pt x="16" y="420"/>
                    </a:lnTo>
                    <a:lnTo>
                      <a:pt x="20" y="378"/>
                    </a:lnTo>
                    <a:lnTo>
                      <a:pt x="24" y="342"/>
                    </a:lnTo>
                    <a:lnTo>
                      <a:pt x="28" y="314"/>
                    </a:lnTo>
                    <a:lnTo>
                      <a:pt x="29" y="296"/>
                    </a:lnTo>
                    <a:lnTo>
                      <a:pt x="30" y="290"/>
                    </a:lnTo>
                    <a:lnTo>
                      <a:pt x="37" y="251"/>
                    </a:lnTo>
                    <a:lnTo>
                      <a:pt x="45" y="212"/>
                    </a:lnTo>
                    <a:lnTo>
                      <a:pt x="54" y="172"/>
                    </a:lnTo>
                    <a:lnTo>
                      <a:pt x="63" y="136"/>
                    </a:lnTo>
                    <a:lnTo>
                      <a:pt x="71" y="100"/>
                    </a:lnTo>
                    <a:lnTo>
                      <a:pt x="79" y="66"/>
                    </a:lnTo>
                    <a:lnTo>
                      <a:pt x="87" y="39"/>
                    </a:lnTo>
                    <a:lnTo>
                      <a:pt x="92" y="18"/>
                    </a:lnTo>
                    <a:lnTo>
                      <a:pt x="96" y="3"/>
                    </a:lnTo>
                    <a:lnTo>
                      <a:pt x="97" y="0"/>
                    </a:lnTo>
                    <a:lnTo>
                      <a:pt x="79" y="72"/>
                    </a:lnTo>
                    <a:lnTo>
                      <a:pt x="63" y="139"/>
                    </a:lnTo>
                    <a:lnTo>
                      <a:pt x="51" y="199"/>
                    </a:lnTo>
                    <a:lnTo>
                      <a:pt x="42" y="254"/>
                    </a:lnTo>
                    <a:lnTo>
                      <a:pt x="35" y="302"/>
                    </a:lnTo>
                    <a:lnTo>
                      <a:pt x="32" y="342"/>
                    </a:lnTo>
                    <a:lnTo>
                      <a:pt x="28" y="372"/>
                    </a:lnTo>
                    <a:lnTo>
                      <a:pt x="26" y="396"/>
                    </a:lnTo>
                    <a:lnTo>
                      <a:pt x="26" y="408"/>
                    </a:lnTo>
                    <a:lnTo>
                      <a:pt x="26" y="414"/>
                    </a:lnTo>
                    <a:lnTo>
                      <a:pt x="24" y="466"/>
                    </a:lnTo>
                    <a:lnTo>
                      <a:pt x="22" y="511"/>
                    </a:lnTo>
                    <a:lnTo>
                      <a:pt x="21" y="550"/>
                    </a:lnTo>
                    <a:lnTo>
                      <a:pt x="21" y="587"/>
                    </a:lnTo>
                    <a:lnTo>
                      <a:pt x="21" y="614"/>
                    </a:lnTo>
                    <a:lnTo>
                      <a:pt x="22" y="638"/>
                    </a:lnTo>
                    <a:lnTo>
                      <a:pt x="22" y="656"/>
                    </a:lnTo>
                    <a:lnTo>
                      <a:pt x="24" y="668"/>
                    </a:lnTo>
                    <a:lnTo>
                      <a:pt x="25" y="677"/>
                    </a:lnTo>
                    <a:lnTo>
                      <a:pt x="25" y="680"/>
                    </a:lnTo>
                    <a:lnTo>
                      <a:pt x="0" y="68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77" name="Freeform 127">
                <a:extLst>
                  <a:ext uri="{FF2B5EF4-FFF2-40B4-BE49-F238E27FC236}">
                    <a16:creationId xmlns:a16="http://schemas.microsoft.com/office/drawing/2014/main" id="{749ED1E7-50B2-ED0F-87B3-19690CFBF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2741"/>
                <a:ext cx="123" cy="542"/>
              </a:xfrm>
              <a:custGeom>
                <a:avLst/>
                <a:gdLst>
                  <a:gd name="T0" fmla="*/ 123 w 123"/>
                  <a:gd name="T1" fmla="*/ 218 h 542"/>
                  <a:gd name="T2" fmla="*/ 123 w 123"/>
                  <a:gd name="T3" fmla="*/ 269 h 542"/>
                  <a:gd name="T4" fmla="*/ 120 w 123"/>
                  <a:gd name="T5" fmla="*/ 321 h 542"/>
                  <a:gd name="T6" fmla="*/ 116 w 123"/>
                  <a:gd name="T7" fmla="*/ 366 h 542"/>
                  <a:gd name="T8" fmla="*/ 112 w 123"/>
                  <a:gd name="T9" fmla="*/ 408 h 542"/>
                  <a:gd name="T10" fmla="*/ 106 w 123"/>
                  <a:gd name="T11" fmla="*/ 448 h 542"/>
                  <a:gd name="T12" fmla="*/ 99 w 123"/>
                  <a:gd name="T13" fmla="*/ 478 h 542"/>
                  <a:gd name="T14" fmla="*/ 91 w 123"/>
                  <a:gd name="T15" fmla="*/ 505 h 542"/>
                  <a:gd name="T16" fmla="*/ 82 w 123"/>
                  <a:gd name="T17" fmla="*/ 526 h 542"/>
                  <a:gd name="T18" fmla="*/ 73 w 123"/>
                  <a:gd name="T19" fmla="*/ 539 h 542"/>
                  <a:gd name="T20" fmla="*/ 62 w 123"/>
                  <a:gd name="T21" fmla="*/ 542 h 542"/>
                  <a:gd name="T22" fmla="*/ 53 w 123"/>
                  <a:gd name="T23" fmla="*/ 539 h 542"/>
                  <a:gd name="T24" fmla="*/ 42 w 123"/>
                  <a:gd name="T25" fmla="*/ 526 h 542"/>
                  <a:gd name="T26" fmla="*/ 35 w 123"/>
                  <a:gd name="T27" fmla="*/ 505 h 542"/>
                  <a:gd name="T28" fmla="*/ 25 w 123"/>
                  <a:gd name="T29" fmla="*/ 478 h 542"/>
                  <a:gd name="T30" fmla="*/ 19 w 123"/>
                  <a:gd name="T31" fmla="*/ 448 h 542"/>
                  <a:gd name="T32" fmla="*/ 12 w 123"/>
                  <a:gd name="T33" fmla="*/ 408 h 542"/>
                  <a:gd name="T34" fmla="*/ 7 w 123"/>
                  <a:gd name="T35" fmla="*/ 366 h 542"/>
                  <a:gd name="T36" fmla="*/ 4 w 123"/>
                  <a:gd name="T37" fmla="*/ 321 h 542"/>
                  <a:gd name="T38" fmla="*/ 2 w 123"/>
                  <a:gd name="T39" fmla="*/ 269 h 542"/>
                  <a:gd name="T40" fmla="*/ 0 w 123"/>
                  <a:gd name="T41" fmla="*/ 218 h 542"/>
                  <a:gd name="T42" fmla="*/ 0 w 123"/>
                  <a:gd name="T43" fmla="*/ 0 h 542"/>
                  <a:gd name="T44" fmla="*/ 35 w 123"/>
                  <a:gd name="T45" fmla="*/ 212 h 542"/>
                  <a:gd name="T46" fmla="*/ 60 w 123"/>
                  <a:gd name="T47" fmla="*/ 0 h 542"/>
                  <a:gd name="T48" fmla="*/ 83 w 123"/>
                  <a:gd name="T49" fmla="*/ 206 h 542"/>
                  <a:gd name="T50" fmla="*/ 123 w 123"/>
                  <a:gd name="T51" fmla="*/ 0 h 542"/>
                  <a:gd name="T52" fmla="*/ 123 w 123"/>
                  <a:gd name="T53" fmla="*/ 218 h 542"/>
                  <a:gd name="T54" fmla="*/ 123 w 123"/>
                  <a:gd name="T55" fmla="*/ 218 h 5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3"/>
                  <a:gd name="T85" fmla="*/ 0 h 542"/>
                  <a:gd name="T86" fmla="*/ 123 w 123"/>
                  <a:gd name="T87" fmla="*/ 542 h 54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3" h="542">
                    <a:moveTo>
                      <a:pt x="123" y="218"/>
                    </a:moveTo>
                    <a:lnTo>
                      <a:pt x="123" y="269"/>
                    </a:lnTo>
                    <a:lnTo>
                      <a:pt x="120" y="321"/>
                    </a:lnTo>
                    <a:lnTo>
                      <a:pt x="116" y="366"/>
                    </a:lnTo>
                    <a:lnTo>
                      <a:pt x="112" y="408"/>
                    </a:lnTo>
                    <a:lnTo>
                      <a:pt x="106" y="448"/>
                    </a:lnTo>
                    <a:lnTo>
                      <a:pt x="99" y="478"/>
                    </a:lnTo>
                    <a:lnTo>
                      <a:pt x="91" y="505"/>
                    </a:lnTo>
                    <a:lnTo>
                      <a:pt x="82" y="526"/>
                    </a:lnTo>
                    <a:lnTo>
                      <a:pt x="73" y="539"/>
                    </a:lnTo>
                    <a:lnTo>
                      <a:pt x="62" y="542"/>
                    </a:lnTo>
                    <a:lnTo>
                      <a:pt x="53" y="539"/>
                    </a:lnTo>
                    <a:lnTo>
                      <a:pt x="42" y="526"/>
                    </a:lnTo>
                    <a:lnTo>
                      <a:pt x="35" y="505"/>
                    </a:lnTo>
                    <a:lnTo>
                      <a:pt x="25" y="478"/>
                    </a:lnTo>
                    <a:lnTo>
                      <a:pt x="19" y="448"/>
                    </a:lnTo>
                    <a:lnTo>
                      <a:pt x="12" y="408"/>
                    </a:lnTo>
                    <a:lnTo>
                      <a:pt x="7" y="366"/>
                    </a:lnTo>
                    <a:lnTo>
                      <a:pt x="4" y="321"/>
                    </a:lnTo>
                    <a:lnTo>
                      <a:pt x="2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35" y="212"/>
                    </a:lnTo>
                    <a:lnTo>
                      <a:pt x="60" y="0"/>
                    </a:lnTo>
                    <a:lnTo>
                      <a:pt x="83" y="206"/>
                    </a:lnTo>
                    <a:lnTo>
                      <a:pt x="123" y="0"/>
                    </a:lnTo>
                    <a:lnTo>
                      <a:pt x="123" y="218"/>
                    </a:lnTo>
                    <a:close/>
                  </a:path>
                </a:pathLst>
              </a:custGeom>
              <a:solidFill>
                <a:srgbClr val="BF5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78" name="Freeform 128">
                <a:extLst>
                  <a:ext uri="{FF2B5EF4-FFF2-40B4-BE49-F238E27FC236}">
                    <a16:creationId xmlns:a16="http://schemas.microsoft.com/office/drawing/2014/main" id="{B8E8F0CA-FD6B-5704-F818-A922B1F5A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2741"/>
                <a:ext cx="123" cy="542"/>
              </a:xfrm>
              <a:custGeom>
                <a:avLst/>
                <a:gdLst>
                  <a:gd name="T0" fmla="*/ 123 w 123"/>
                  <a:gd name="T1" fmla="*/ 218 h 542"/>
                  <a:gd name="T2" fmla="*/ 123 w 123"/>
                  <a:gd name="T3" fmla="*/ 269 h 542"/>
                  <a:gd name="T4" fmla="*/ 120 w 123"/>
                  <a:gd name="T5" fmla="*/ 321 h 542"/>
                  <a:gd name="T6" fmla="*/ 116 w 123"/>
                  <a:gd name="T7" fmla="*/ 366 h 542"/>
                  <a:gd name="T8" fmla="*/ 112 w 123"/>
                  <a:gd name="T9" fmla="*/ 408 h 542"/>
                  <a:gd name="T10" fmla="*/ 106 w 123"/>
                  <a:gd name="T11" fmla="*/ 448 h 542"/>
                  <a:gd name="T12" fmla="*/ 99 w 123"/>
                  <a:gd name="T13" fmla="*/ 478 h 542"/>
                  <a:gd name="T14" fmla="*/ 91 w 123"/>
                  <a:gd name="T15" fmla="*/ 505 h 542"/>
                  <a:gd name="T16" fmla="*/ 82 w 123"/>
                  <a:gd name="T17" fmla="*/ 526 h 542"/>
                  <a:gd name="T18" fmla="*/ 73 w 123"/>
                  <a:gd name="T19" fmla="*/ 539 h 542"/>
                  <a:gd name="T20" fmla="*/ 62 w 123"/>
                  <a:gd name="T21" fmla="*/ 542 h 542"/>
                  <a:gd name="T22" fmla="*/ 53 w 123"/>
                  <a:gd name="T23" fmla="*/ 539 h 542"/>
                  <a:gd name="T24" fmla="*/ 42 w 123"/>
                  <a:gd name="T25" fmla="*/ 526 h 542"/>
                  <a:gd name="T26" fmla="*/ 35 w 123"/>
                  <a:gd name="T27" fmla="*/ 505 h 542"/>
                  <a:gd name="T28" fmla="*/ 25 w 123"/>
                  <a:gd name="T29" fmla="*/ 478 h 542"/>
                  <a:gd name="T30" fmla="*/ 19 w 123"/>
                  <a:gd name="T31" fmla="*/ 448 h 542"/>
                  <a:gd name="T32" fmla="*/ 12 w 123"/>
                  <a:gd name="T33" fmla="*/ 408 h 542"/>
                  <a:gd name="T34" fmla="*/ 7 w 123"/>
                  <a:gd name="T35" fmla="*/ 366 h 542"/>
                  <a:gd name="T36" fmla="*/ 4 w 123"/>
                  <a:gd name="T37" fmla="*/ 321 h 542"/>
                  <a:gd name="T38" fmla="*/ 2 w 123"/>
                  <a:gd name="T39" fmla="*/ 269 h 542"/>
                  <a:gd name="T40" fmla="*/ 0 w 123"/>
                  <a:gd name="T41" fmla="*/ 218 h 542"/>
                  <a:gd name="T42" fmla="*/ 0 w 123"/>
                  <a:gd name="T43" fmla="*/ 0 h 542"/>
                  <a:gd name="T44" fmla="*/ 35 w 123"/>
                  <a:gd name="T45" fmla="*/ 212 h 542"/>
                  <a:gd name="T46" fmla="*/ 60 w 123"/>
                  <a:gd name="T47" fmla="*/ 0 h 542"/>
                  <a:gd name="T48" fmla="*/ 83 w 123"/>
                  <a:gd name="T49" fmla="*/ 206 h 542"/>
                  <a:gd name="T50" fmla="*/ 123 w 123"/>
                  <a:gd name="T51" fmla="*/ 0 h 542"/>
                  <a:gd name="T52" fmla="*/ 123 w 123"/>
                  <a:gd name="T53" fmla="*/ 218 h 542"/>
                  <a:gd name="T54" fmla="*/ 123 w 123"/>
                  <a:gd name="T55" fmla="*/ 218 h 5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3"/>
                  <a:gd name="T85" fmla="*/ 0 h 542"/>
                  <a:gd name="T86" fmla="*/ 123 w 123"/>
                  <a:gd name="T87" fmla="*/ 542 h 54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3" h="542">
                    <a:moveTo>
                      <a:pt x="123" y="218"/>
                    </a:moveTo>
                    <a:lnTo>
                      <a:pt x="123" y="269"/>
                    </a:lnTo>
                    <a:lnTo>
                      <a:pt x="120" y="321"/>
                    </a:lnTo>
                    <a:lnTo>
                      <a:pt x="116" y="366"/>
                    </a:lnTo>
                    <a:lnTo>
                      <a:pt x="112" y="408"/>
                    </a:lnTo>
                    <a:lnTo>
                      <a:pt x="106" y="448"/>
                    </a:lnTo>
                    <a:lnTo>
                      <a:pt x="99" y="478"/>
                    </a:lnTo>
                    <a:lnTo>
                      <a:pt x="91" y="505"/>
                    </a:lnTo>
                    <a:lnTo>
                      <a:pt x="82" y="526"/>
                    </a:lnTo>
                    <a:lnTo>
                      <a:pt x="73" y="539"/>
                    </a:lnTo>
                    <a:lnTo>
                      <a:pt x="62" y="542"/>
                    </a:lnTo>
                    <a:lnTo>
                      <a:pt x="53" y="539"/>
                    </a:lnTo>
                    <a:lnTo>
                      <a:pt x="42" y="526"/>
                    </a:lnTo>
                    <a:lnTo>
                      <a:pt x="35" y="505"/>
                    </a:lnTo>
                    <a:lnTo>
                      <a:pt x="25" y="478"/>
                    </a:lnTo>
                    <a:lnTo>
                      <a:pt x="19" y="448"/>
                    </a:lnTo>
                    <a:lnTo>
                      <a:pt x="12" y="408"/>
                    </a:lnTo>
                    <a:lnTo>
                      <a:pt x="7" y="366"/>
                    </a:lnTo>
                    <a:lnTo>
                      <a:pt x="4" y="321"/>
                    </a:lnTo>
                    <a:lnTo>
                      <a:pt x="2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35" y="212"/>
                    </a:lnTo>
                    <a:lnTo>
                      <a:pt x="60" y="0"/>
                    </a:lnTo>
                    <a:lnTo>
                      <a:pt x="83" y="206"/>
                    </a:lnTo>
                    <a:lnTo>
                      <a:pt x="123" y="0"/>
                    </a:lnTo>
                    <a:lnTo>
                      <a:pt x="123" y="218"/>
                    </a:lnTo>
                  </a:path>
                </a:pathLst>
              </a:custGeom>
              <a:noFill/>
              <a:ln w="12700">
                <a:solidFill>
                  <a:srgbClr val="BF5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79" name="Freeform 129">
                <a:extLst>
                  <a:ext uri="{FF2B5EF4-FFF2-40B4-BE49-F238E27FC236}">
                    <a16:creationId xmlns:a16="http://schemas.microsoft.com/office/drawing/2014/main" id="{B70C3607-1FF3-5170-A2BF-B41BD29A6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" y="2759"/>
                <a:ext cx="189" cy="542"/>
              </a:xfrm>
              <a:custGeom>
                <a:avLst/>
                <a:gdLst>
                  <a:gd name="T0" fmla="*/ 187 w 189"/>
                  <a:gd name="T1" fmla="*/ 218 h 542"/>
                  <a:gd name="T2" fmla="*/ 187 w 189"/>
                  <a:gd name="T3" fmla="*/ 272 h 542"/>
                  <a:gd name="T4" fmla="*/ 183 w 189"/>
                  <a:gd name="T5" fmla="*/ 321 h 542"/>
                  <a:gd name="T6" fmla="*/ 178 w 189"/>
                  <a:gd name="T7" fmla="*/ 366 h 542"/>
                  <a:gd name="T8" fmla="*/ 170 w 189"/>
                  <a:gd name="T9" fmla="*/ 409 h 542"/>
                  <a:gd name="T10" fmla="*/ 161 w 189"/>
                  <a:gd name="T11" fmla="*/ 448 h 542"/>
                  <a:gd name="T12" fmla="*/ 150 w 189"/>
                  <a:gd name="T13" fmla="*/ 481 h 542"/>
                  <a:gd name="T14" fmla="*/ 138 w 189"/>
                  <a:gd name="T15" fmla="*/ 505 h 542"/>
                  <a:gd name="T16" fmla="*/ 125 w 189"/>
                  <a:gd name="T17" fmla="*/ 527 h 542"/>
                  <a:gd name="T18" fmla="*/ 111 w 189"/>
                  <a:gd name="T19" fmla="*/ 539 h 542"/>
                  <a:gd name="T20" fmla="*/ 95 w 189"/>
                  <a:gd name="T21" fmla="*/ 542 h 542"/>
                  <a:gd name="T22" fmla="*/ 79 w 189"/>
                  <a:gd name="T23" fmla="*/ 539 h 542"/>
                  <a:gd name="T24" fmla="*/ 65 w 189"/>
                  <a:gd name="T25" fmla="*/ 527 h 542"/>
                  <a:gd name="T26" fmla="*/ 51 w 189"/>
                  <a:gd name="T27" fmla="*/ 505 h 542"/>
                  <a:gd name="T28" fmla="*/ 38 w 189"/>
                  <a:gd name="T29" fmla="*/ 481 h 542"/>
                  <a:gd name="T30" fmla="*/ 28 w 189"/>
                  <a:gd name="T31" fmla="*/ 448 h 542"/>
                  <a:gd name="T32" fmla="*/ 17 w 189"/>
                  <a:gd name="T33" fmla="*/ 409 h 542"/>
                  <a:gd name="T34" fmla="*/ 10 w 189"/>
                  <a:gd name="T35" fmla="*/ 366 h 542"/>
                  <a:gd name="T36" fmla="*/ 4 w 189"/>
                  <a:gd name="T37" fmla="*/ 321 h 542"/>
                  <a:gd name="T38" fmla="*/ 0 w 189"/>
                  <a:gd name="T39" fmla="*/ 272 h 542"/>
                  <a:gd name="T40" fmla="*/ 0 w 189"/>
                  <a:gd name="T41" fmla="*/ 218 h 542"/>
                  <a:gd name="T42" fmla="*/ 0 w 189"/>
                  <a:gd name="T43" fmla="*/ 0 h 542"/>
                  <a:gd name="T44" fmla="*/ 53 w 189"/>
                  <a:gd name="T45" fmla="*/ 212 h 542"/>
                  <a:gd name="T46" fmla="*/ 91 w 189"/>
                  <a:gd name="T47" fmla="*/ 0 h 542"/>
                  <a:gd name="T48" fmla="*/ 127 w 189"/>
                  <a:gd name="T49" fmla="*/ 206 h 542"/>
                  <a:gd name="T50" fmla="*/ 189 w 189"/>
                  <a:gd name="T51" fmla="*/ 0 h 542"/>
                  <a:gd name="T52" fmla="*/ 189 w 189"/>
                  <a:gd name="T53" fmla="*/ 218 h 542"/>
                  <a:gd name="T54" fmla="*/ 189 w 189"/>
                  <a:gd name="T55" fmla="*/ 218 h 542"/>
                  <a:gd name="T56" fmla="*/ 187 w 189"/>
                  <a:gd name="T57" fmla="*/ 218 h 5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89"/>
                  <a:gd name="T88" fmla="*/ 0 h 542"/>
                  <a:gd name="T89" fmla="*/ 189 w 189"/>
                  <a:gd name="T90" fmla="*/ 542 h 5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89" h="542">
                    <a:moveTo>
                      <a:pt x="187" y="218"/>
                    </a:moveTo>
                    <a:lnTo>
                      <a:pt x="187" y="272"/>
                    </a:lnTo>
                    <a:lnTo>
                      <a:pt x="183" y="321"/>
                    </a:lnTo>
                    <a:lnTo>
                      <a:pt x="178" y="366"/>
                    </a:lnTo>
                    <a:lnTo>
                      <a:pt x="170" y="409"/>
                    </a:lnTo>
                    <a:lnTo>
                      <a:pt x="161" y="448"/>
                    </a:lnTo>
                    <a:lnTo>
                      <a:pt x="150" y="481"/>
                    </a:lnTo>
                    <a:lnTo>
                      <a:pt x="138" y="505"/>
                    </a:lnTo>
                    <a:lnTo>
                      <a:pt x="125" y="527"/>
                    </a:lnTo>
                    <a:lnTo>
                      <a:pt x="111" y="539"/>
                    </a:lnTo>
                    <a:lnTo>
                      <a:pt x="95" y="542"/>
                    </a:lnTo>
                    <a:lnTo>
                      <a:pt x="79" y="539"/>
                    </a:lnTo>
                    <a:lnTo>
                      <a:pt x="65" y="527"/>
                    </a:lnTo>
                    <a:lnTo>
                      <a:pt x="51" y="505"/>
                    </a:lnTo>
                    <a:lnTo>
                      <a:pt x="38" y="481"/>
                    </a:lnTo>
                    <a:lnTo>
                      <a:pt x="28" y="448"/>
                    </a:lnTo>
                    <a:lnTo>
                      <a:pt x="17" y="409"/>
                    </a:lnTo>
                    <a:lnTo>
                      <a:pt x="10" y="366"/>
                    </a:lnTo>
                    <a:lnTo>
                      <a:pt x="4" y="321"/>
                    </a:lnTo>
                    <a:lnTo>
                      <a:pt x="0" y="272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3" y="212"/>
                    </a:lnTo>
                    <a:lnTo>
                      <a:pt x="91" y="0"/>
                    </a:lnTo>
                    <a:lnTo>
                      <a:pt x="127" y="206"/>
                    </a:lnTo>
                    <a:lnTo>
                      <a:pt x="189" y="0"/>
                    </a:lnTo>
                    <a:lnTo>
                      <a:pt x="189" y="218"/>
                    </a:lnTo>
                    <a:lnTo>
                      <a:pt x="187" y="218"/>
                    </a:lnTo>
                    <a:close/>
                  </a:path>
                </a:pathLst>
              </a:custGeom>
              <a:solidFill>
                <a:srgbClr val="A6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80" name="Freeform 130">
                <a:extLst>
                  <a:ext uri="{FF2B5EF4-FFF2-40B4-BE49-F238E27FC236}">
                    <a16:creationId xmlns:a16="http://schemas.microsoft.com/office/drawing/2014/main" id="{19BA3E76-6A28-9FFA-6242-A639398BC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" y="2759"/>
                <a:ext cx="189" cy="542"/>
              </a:xfrm>
              <a:custGeom>
                <a:avLst/>
                <a:gdLst>
                  <a:gd name="T0" fmla="*/ 187 w 189"/>
                  <a:gd name="T1" fmla="*/ 218 h 542"/>
                  <a:gd name="T2" fmla="*/ 187 w 189"/>
                  <a:gd name="T3" fmla="*/ 272 h 542"/>
                  <a:gd name="T4" fmla="*/ 183 w 189"/>
                  <a:gd name="T5" fmla="*/ 321 h 542"/>
                  <a:gd name="T6" fmla="*/ 178 w 189"/>
                  <a:gd name="T7" fmla="*/ 366 h 542"/>
                  <a:gd name="T8" fmla="*/ 170 w 189"/>
                  <a:gd name="T9" fmla="*/ 409 h 542"/>
                  <a:gd name="T10" fmla="*/ 161 w 189"/>
                  <a:gd name="T11" fmla="*/ 448 h 542"/>
                  <a:gd name="T12" fmla="*/ 150 w 189"/>
                  <a:gd name="T13" fmla="*/ 481 h 542"/>
                  <a:gd name="T14" fmla="*/ 138 w 189"/>
                  <a:gd name="T15" fmla="*/ 505 h 542"/>
                  <a:gd name="T16" fmla="*/ 125 w 189"/>
                  <a:gd name="T17" fmla="*/ 527 h 542"/>
                  <a:gd name="T18" fmla="*/ 111 w 189"/>
                  <a:gd name="T19" fmla="*/ 539 h 542"/>
                  <a:gd name="T20" fmla="*/ 95 w 189"/>
                  <a:gd name="T21" fmla="*/ 542 h 542"/>
                  <a:gd name="T22" fmla="*/ 79 w 189"/>
                  <a:gd name="T23" fmla="*/ 539 h 542"/>
                  <a:gd name="T24" fmla="*/ 65 w 189"/>
                  <a:gd name="T25" fmla="*/ 527 h 542"/>
                  <a:gd name="T26" fmla="*/ 51 w 189"/>
                  <a:gd name="T27" fmla="*/ 505 h 542"/>
                  <a:gd name="T28" fmla="*/ 38 w 189"/>
                  <a:gd name="T29" fmla="*/ 481 h 542"/>
                  <a:gd name="T30" fmla="*/ 28 w 189"/>
                  <a:gd name="T31" fmla="*/ 448 h 542"/>
                  <a:gd name="T32" fmla="*/ 17 w 189"/>
                  <a:gd name="T33" fmla="*/ 409 h 542"/>
                  <a:gd name="T34" fmla="*/ 10 w 189"/>
                  <a:gd name="T35" fmla="*/ 366 h 542"/>
                  <a:gd name="T36" fmla="*/ 4 w 189"/>
                  <a:gd name="T37" fmla="*/ 321 h 542"/>
                  <a:gd name="T38" fmla="*/ 0 w 189"/>
                  <a:gd name="T39" fmla="*/ 272 h 542"/>
                  <a:gd name="T40" fmla="*/ 0 w 189"/>
                  <a:gd name="T41" fmla="*/ 218 h 542"/>
                  <a:gd name="T42" fmla="*/ 0 w 189"/>
                  <a:gd name="T43" fmla="*/ 0 h 542"/>
                  <a:gd name="T44" fmla="*/ 53 w 189"/>
                  <a:gd name="T45" fmla="*/ 212 h 542"/>
                  <a:gd name="T46" fmla="*/ 91 w 189"/>
                  <a:gd name="T47" fmla="*/ 0 h 542"/>
                  <a:gd name="T48" fmla="*/ 127 w 189"/>
                  <a:gd name="T49" fmla="*/ 206 h 542"/>
                  <a:gd name="T50" fmla="*/ 189 w 189"/>
                  <a:gd name="T51" fmla="*/ 0 h 542"/>
                  <a:gd name="T52" fmla="*/ 189 w 189"/>
                  <a:gd name="T53" fmla="*/ 218 h 542"/>
                  <a:gd name="T54" fmla="*/ 189 w 189"/>
                  <a:gd name="T55" fmla="*/ 218 h 5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9"/>
                  <a:gd name="T85" fmla="*/ 0 h 542"/>
                  <a:gd name="T86" fmla="*/ 189 w 189"/>
                  <a:gd name="T87" fmla="*/ 542 h 54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9" h="542">
                    <a:moveTo>
                      <a:pt x="187" y="218"/>
                    </a:moveTo>
                    <a:lnTo>
                      <a:pt x="187" y="272"/>
                    </a:lnTo>
                    <a:lnTo>
                      <a:pt x="183" y="321"/>
                    </a:lnTo>
                    <a:lnTo>
                      <a:pt x="178" y="366"/>
                    </a:lnTo>
                    <a:lnTo>
                      <a:pt x="170" y="409"/>
                    </a:lnTo>
                    <a:lnTo>
                      <a:pt x="161" y="448"/>
                    </a:lnTo>
                    <a:lnTo>
                      <a:pt x="150" y="481"/>
                    </a:lnTo>
                    <a:lnTo>
                      <a:pt x="138" y="505"/>
                    </a:lnTo>
                    <a:lnTo>
                      <a:pt x="125" y="527"/>
                    </a:lnTo>
                    <a:lnTo>
                      <a:pt x="111" y="539"/>
                    </a:lnTo>
                    <a:lnTo>
                      <a:pt x="95" y="542"/>
                    </a:lnTo>
                    <a:lnTo>
                      <a:pt x="79" y="539"/>
                    </a:lnTo>
                    <a:lnTo>
                      <a:pt x="65" y="527"/>
                    </a:lnTo>
                    <a:lnTo>
                      <a:pt x="51" y="505"/>
                    </a:lnTo>
                    <a:lnTo>
                      <a:pt x="38" y="481"/>
                    </a:lnTo>
                    <a:lnTo>
                      <a:pt x="28" y="448"/>
                    </a:lnTo>
                    <a:lnTo>
                      <a:pt x="17" y="409"/>
                    </a:lnTo>
                    <a:lnTo>
                      <a:pt x="10" y="366"/>
                    </a:lnTo>
                    <a:lnTo>
                      <a:pt x="4" y="321"/>
                    </a:lnTo>
                    <a:lnTo>
                      <a:pt x="0" y="272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3" y="212"/>
                    </a:lnTo>
                    <a:lnTo>
                      <a:pt x="91" y="0"/>
                    </a:lnTo>
                    <a:lnTo>
                      <a:pt x="127" y="206"/>
                    </a:lnTo>
                    <a:lnTo>
                      <a:pt x="189" y="0"/>
                    </a:lnTo>
                    <a:lnTo>
                      <a:pt x="189" y="218"/>
                    </a:lnTo>
                  </a:path>
                </a:pathLst>
              </a:custGeom>
              <a:noFill/>
              <a:ln w="12700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81" name="Freeform 131">
                <a:extLst>
                  <a:ext uri="{FF2B5EF4-FFF2-40B4-BE49-F238E27FC236}">
                    <a16:creationId xmlns:a16="http://schemas.microsoft.com/office/drawing/2014/main" id="{C45D3EB5-6744-61C2-6F2E-432D16A95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8" y="2911"/>
                <a:ext cx="275" cy="1037"/>
              </a:xfrm>
              <a:custGeom>
                <a:avLst/>
                <a:gdLst>
                  <a:gd name="T0" fmla="*/ 33 w 275"/>
                  <a:gd name="T1" fmla="*/ 1034 h 1037"/>
                  <a:gd name="T2" fmla="*/ 31 w 275"/>
                  <a:gd name="T3" fmla="*/ 898 h 1037"/>
                  <a:gd name="T4" fmla="*/ 35 w 275"/>
                  <a:gd name="T5" fmla="*/ 759 h 1037"/>
                  <a:gd name="T6" fmla="*/ 43 w 275"/>
                  <a:gd name="T7" fmla="*/ 623 h 1037"/>
                  <a:gd name="T8" fmla="*/ 57 w 275"/>
                  <a:gd name="T9" fmla="*/ 490 h 1037"/>
                  <a:gd name="T10" fmla="*/ 77 w 275"/>
                  <a:gd name="T11" fmla="*/ 365 h 1037"/>
                  <a:gd name="T12" fmla="*/ 103 w 275"/>
                  <a:gd name="T13" fmla="*/ 254 h 1037"/>
                  <a:gd name="T14" fmla="*/ 135 w 275"/>
                  <a:gd name="T15" fmla="*/ 157 h 1037"/>
                  <a:gd name="T16" fmla="*/ 173 w 275"/>
                  <a:gd name="T17" fmla="*/ 81 h 1037"/>
                  <a:gd name="T18" fmla="*/ 219 w 275"/>
                  <a:gd name="T19" fmla="*/ 30 h 1037"/>
                  <a:gd name="T20" fmla="*/ 271 w 275"/>
                  <a:gd name="T21" fmla="*/ 3 h 1037"/>
                  <a:gd name="T22" fmla="*/ 275 w 275"/>
                  <a:gd name="T23" fmla="*/ 0 h 1037"/>
                  <a:gd name="T24" fmla="*/ 222 w 275"/>
                  <a:gd name="T25" fmla="*/ 18 h 1037"/>
                  <a:gd name="T26" fmla="*/ 175 w 275"/>
                  <a:gd name="T27" fmla="*/ 66 h 1037"/>
                  <a:gd name="T28" fmla="*/ 134 w 275"/>
                  <a:gd name="T29" fmla="*/ 139 h 1037"/>
                  <a:gd name="T30" fmla="*/ 98 w 275"/>
                  <a:gd name="T31" fmla="*/ 235 h 1037"/>
                  <a:gd name="T32" fmla="*/ 68 w 275"/>
                  <a:gd name="T33" fmla="*/ 347 h 1037"/>
                  <a:gd name="T34" fmla="*/ 44 w 275"/>
                  <a:gd name="T35" fmla="*/ 477 h 1037"/>
                  <a:gd name="T36" fmla="*/ 24 w 275"/>
                  <a:gd name="T37" fmla="*/ 614 h 1037"/>
                  <a:gd name="T38" fmla="*/ 11 w 275"/>
                  <a:gd name="T39" fmla="*/ 756 h 1037"/>
                  <a:gd name="T40" fmla="*/ 3 w 275"/>
                  <a:gd name="T41" fmla="*/ 898 h 1037"/>
                  <a:gd name="T42" fmla="*/ 0 w 275"/>
                  <a:gd name="T43" fmla="*/ 1037 h 1037"/>
                  <a:gd name="T44" fmla="*/ 33 w 275"/>
                  <a:gd name="T45" fmla="*/ 1037 h 1037"/>
                  <a:gd name="T46" fmla="*/ 33 w 275"/>
                  <a:gd name="T47" fmla="*/ 1037 h 1037"/>
                  <a:gd name="T48" fmla="*/ 33 w 275"/>
                  <a:gd name="T49" fmla="*/ 1034 h 10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5"/>
                  <a:gd name="T76" fmla="*/ 0 h 1037"/>
                  <a:gd name="T77" fmla="*/ 275 w 275"/>
                  <a:gd name="T78" fmla="*/ 1037 h 103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5" h="1037">
                    <a:moveTo>
                      <a:pt x="33" y="1034"/>
                    </a:moveTo>
                    <a:lnTo>
                      <a:pt x="31" y="898"/>
                    </a:lnTo>
                    <a:lnTo>
                      <a:pt x="35" y="759"/>
                    </a:lnTo>
                    <a:lnTo>
                      <a:pt x="43" y="623"/>
                    </a:lnTo>
                    <a:lnTo>
                      <a:pt x="57" y="490"/>
                    </a:lnTo>
                    <a:lnTo>
                      <a:pt x="77" y="365"/>
                    </a:lnTo>
                    <a:lnTo>
                      <a:pt x="103" y="254"/>
                    </a:lnTo>
                    <a:lnTo>
                      <a:pt x="135" y="157"/>
                    </a:lnTo>
                    <a:lnTo>
                      <a:pt x="173" y="81"/>
                    </a:lnTo>
                    <a:lnTo>
                      <a:pt x="219" y="30"/>
                    </a:lnTo>
                    <a:lnTo>
                      <a:pt x="271" y="3"/>
                    </a:lnTo>
                    <a:lnTo>
                      <a:pt x="275" y="0"/>
                    </a:lnTo>
                    <a:lnTo>
                      <a:pt x="222" y="18"/>
                    </a:lnTo>
                    <a:lnTo>
                      <a:pt x="175" y="66"/>
                    </a:lnTo>
                    <a:lnTo>
                      <a:pt x="134" y="139"/>
                    </a:lnTo>
                    <a:lnTo>
                      <a:pt x="98" y="235"/>
                    </a:lnTo>
                    <a:lnTo>
                      <a:pt x="68" y="347"/>
                    </a:lnTo>
                    <a:lnTo>
                      <a:pt x="44" y="477"/>
                    </a:lnTo>
                    <a:lnTo>
                      <a:pt x="24" y="614"/>
                    </a:lnTo>
                    <a:lnTo>
                      <a:pt x="11" y="756"/>
                    </a:lnTo>
                    <a:lnTo>
                      <a:pt x="3" y="898"/>
                    </a:lnTo>
                    <a:lnTo>
                      <a:pt x="0" y="1037"/>
                    </a:lnTo>
                    <a:lnTo>
                      <a:pt x="33" y="1037"/>
                    </a:lnTo>
                    <a:lnTo>
                      <a:pt x="33" y="1034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82" name="Freeform 132">
                <a:extLst>
                  <a:ext uri="{FF2B5EF4-FFF2-40B4-BE49-F238E27FC236}">
                    <a16:creationId xmlns:a16="http://schemas.microsoft.com/office/drawing/2014/main" id="{DCB4167D-6069-6C0E-C504-2B1ACE744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8" y="2911"/>
                <a:ext cx="275" cy="1037"/>
              </a:xfrm>
              <a:custGeom>
                <a:avLst/>
                <a:gdLst>
                  <a:gd name="T0" fmla="*/ 33 w 275"/>
                  <a:gd name="T1" fmla="*/ 1034 h 1037"/>
                  <a:gd name="T2" fmla="*/ 31 w 275"/>
                  <a:gd name="T3" fmla="*/ 898 h 1037"/>
                  <a:gd name="T4" fmla="*/ 35 w 275"/>
                  <a:gd name="T5" fmla="*/ 759 h 1037"/>
                  <a:gd name="T6" fmla="*/ 43 w 275"/>
                  <a:gd name="T7" fmla="*/ 623 h 1037"/>
                  <a:gd name="T8" fmla="*/ 57 w 275"/>
                  <a:gd name="T9" fmla="*/ 490 h 1037"/>
                  <a:gd name="T10" fmla="*/ 77 w 275"/>
                  <a:gd name="T11" fmla="*/ 365 h 1037"/>
                  <a:gd name="T12" fmla="*/ 103 w 275"/>
                  <a:gd name="T13" fmla="*/ 254 h 1037"/>
                  <a:gd name="T14" fmla="*/ 135 w 275"/>
                  <a:gd name="T15" fmla="*/ 157 h 1037"/>
                  <a:gd name="T16" fmla="*/ 173 w 275"/>
                  <a:gd name="T17" fmla="*/ 81 h 1037"/>
                  <a:gd name="T18" fmla="*/ 219 w 275"/>
                  <a:gd name="T19" fmla="*/ 30 h 1037"/>
                  <a:gd name="T20" fmla="*/ 271 w 275"/>
                  <a:gd name="T21" fmla="*/ 3 h 1037"/>
                  <a:gd name="T22" fmla="*/ 275 w 275"/>
                  <a:gd name="T23" fmla="*/ 0 h 1037"/>
                  <a:gd name="T24" fmla="*/ 222 w 275"/>
                  <a:gd name="T25" fmla="*/ 18 h 1037"/>
                  <a:gd name="T26" fmla="*/ 175 w 275"/>
                  <a:gd name="T27" fmla="*/ 66 h 1037"/>
                  <a:gd name="T28" fmla="*/ 134 w 275"/>
                  <a:gd name="T29" fmla="*/ 139 h 1037"/>
                  <a:gd name="T30" fmla="*/ 98 w 275"/>
                  <a:gd name="T31" fmla="*/ 235 h 1037"/>
                  <a:gd name="T32" fmla="*/ 68 w 275"/>
                  <a:gd name="T33" fmla="*/ 347 h 1037"/>
                  <a:gd name="T34" fmla="*/ 44 w 275"/>
                  <a:gd name="T35" fmla="*/ 477 h 1037"/>
                  <a:gd name="T36" fmla="*/ 24 w 275"/>
                  <a:gd name="T37" fmla="*/ 614 h 1037"/>
                  <a:gd name="T38" fmla="*/ 11 w 275"/>
                  <a:gd name="T39" fmla="*/ 756 h 1037"/>
                  <a:gd name="T40" fmla="*/ 3 w 275"/>
                  <a:gd name="T41" fmla="*/ 898 h 1037"/>
                  <a:gd name="T42" fmla="*/ 0 w 275"/>
                  <a:gd name="T43" fmla="*/ 1037 h 1037"/>
                  <a:gd name="T44" fmla="*/ 33 w 275"/>
                  <a:gd name="T45" fmla="*/ 1037 h 1037"/>
                  <a:gd name="T46" fmla="*/ 33 w 275"/>
                  <a:gd name="T47" fmla="*/ 1037 h 103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5"/>
                  <a:gd name="T73" fmla="*/ 0 h 1037"/>
                  <a:gd name="T74" fmla="*/ 275 w 275"/>
                  <a:gd name="T75" fmla="*/ 1037 h 103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5" h="1037">
                    <a:moveTo>
                      <a:pt x="33" y="1034"/>
                    </a:moveTo>
                    <a:lnTo>
                      <a:pt x="31" y="898"/>
                    </a:lnTo>
                    <a:lnTo>
                      <a:pt x="35" y="759"/>
                    </a:lnTo>
                    <a:lnTo>
                      <a:pt x="43" y="623"/>
                    </a:lnTo>
                    <a:lnTo>
                      <a:pt x="57" y="490"/>
                    </a:lnTo>
                    <a:lnTo>
                      <a:pt x="77" y="365"/>
                    </a:lnTo>
                    <a:lnTo>
                      <a:pt x="103" y="254"/>
                    </a:lnTo>
                    <a:lnTo>
                      <a:pt x="135" y="157"/>
                    </a:lnTo>
                    <a:lnTo>
                      <a:pt x="173" y="81"/>
                    </a:lnTo>
                    <a:lnTo>
                      <a:pt x="219" y="30"/>
                    </a:lnTo>
                    <a:lnTo>
                      <a:pt x="271" y="3"/>
                    </a:lnTo>
                    <a:lnTo>
                      <a:pt x="275" y="0"/>
                    </a:lnTo>
                    <a:lnTo>
                      <a:pt x="222" y="18"/>
                    </a:lnTo>
                    <a:lnTo>
                      <a:pt x="175" y="66"/>
                    </a:lnTo>
                    <a:lnTo>
                      <a:pt x="134" y="139"/>
                    </a:lnTo>
                    <a:lnTo>
                      <a:pt x="98" y="235"/>
                    </a:lnTo>
                    <a:lnTo>
                      <a:pt x="68" y="347"/>
                    </a:lnTo>
                    <a:lnTo>
                      <a:pt x="44" y="477"/>
                    </a:lnTo>
                    <a:lnTo>
                      <a:pt x="24" y="614"/>
                    </a:lnTo>
                    <a:lnTo>
                      <a:pt x="11" y="756"/>
                    </a:lnTo>
                    <a:lnTo>
                      <a:pt x="3" y="898"/>
                    </a:lnTo>
                    <a:lnTo>
                      <a:pt x="0" y="1037"/>
                    </a:lnTo>
                    <a:lnTo>
                      <a:pt x="33" y="1037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83" name="Freeform 133">
                <a:extLst>
                  <a:ext uri="{FF2B5EF4-FFF2-40B4-BE49-F238E27FC236}">
                    <a16:creationId xmlns:a16="http://schemas.microsoft.com/office/drawing/2014/main" id="{6B8AFA24-A4BB-CCB0-D119-96A196BF4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" y="3062"/>
                <a:ext cx="274" cy="1037"/>
              </a:xfrm>
              <a:custGeom>
                <a:avLst/>
                <a:gdLst>
                  <a:gd name="T0" fmla="*/ 33 w 274"/>
                  <a:gd name="T1" fmla="*/ 1034 h 1037"/>
                  <a:gd name="T2" fmla="*/ 32 w 274"/>
                  <a:gd name="T3" fmla="*/ 898 h 1037"/>
                  <a:gd name="T4" fmla="*/ 34 w 274"/>
                  <a:gd name="T5" fmla="*/ 759 h 1037"/>
                  <a:gd name="T6" fmla="*/ 42 w 274"/>
                  <a:gd name="T7" fmla="*/ 620 h 1037"/>
                  <a:gd name="T8" fmla="*/ 57 w 274"/>
                  <a:gd name="T9" fmla="*/ 490 h 1037"/>
                  <a:gd name="T10" fmla="*/ 77 w 274"/>
                  <a:gd name="T11" fmla="*/ 366 h 1037"/>
                  <a:gd name="T12" fmla="*/ 103 w 274"/>
                  <a:gd name="T13" fmla="*/ 254 h 1037"/>
                  <a:gd name="T14" fmla="*/ 135 w 274"/>
                  <a:gd name="T15" fmla="*/ 157 h 1037"/>
                  <a:gd name="T16" fmla="*/ 173 w 274"/>
                  <a:gd name="T17" fmla="*/ 81 h 1037"/>
                  <a:gd name="T18" fmla="*/ 219 w 274"/>
                  <a:gd name="T19" fmla="*/ 30 h 1037"/>
                  <a:gd name="T20" fmla="*/ 270 w 274"/>
                  <a:gd name="T21" fmla="*/ 3 h 1037"/>
                  <a:gd name="T22" fmla="*/ 274 w 274"/>
                  <a:gd name="T23" fmla="*/ 0 h 1037"/>
                  <a:gd name="T24" fmla="*/ 222 w 274"/>
                  <a:gd name="T25" fmla="*/ 18 h 1037"/>
                  <a:gd name="T26" fmla="*/ 175 w 274"/>
                  <a:gd name="T27" fmla="*/ 66 h 1037"/>
                  <a:gd name="T28" fmla="*/ 133 w 274"/>
                  <a:gd name="T29" fmla="*/ 139 h 1037"/>
                  <a:gd name="T30" fmla="*/ 98 w 274"/>
                  <a:gd name="T31" fmla="*/ 236 h 1037"/>
                  <a:gd name="T32" fmla="*/ 69 w 274"/>
                  <a:gd name="T33" fmla="*/ 348 h 1037"/>
                  <a:gd name="T34" fmla="*/ 44 w 274"/>
                  <a:gd name="T35" fmla="*/ 478 h 1037"/>
                  <a:gd name="T36" fmla="*/ 25 w 274"/>
                  <a:gd name="T37" fmla="*/ 614 h 1037"/>
                  <a:gd name="T38" fmla="*/ 11 w 274"/>
                  <a:gd name="T39" fmla="*/ 756 h 1037"/>
                  <a:gd name="T40" fmla="*/ 3 w 274"/>
                  <a:gd name="T41" fmla="*/ 898 h 1037"/>
                  <a:gd name="T42" fmla="*/ 0 w 274"/>
                  <a:gd name="T43" fmla="*/ 1037 h 1037"/>
                  <a:gd name="T44" fmla="*/ 33 w 274"/>
                  <a:gd name="T45" fmla="*/ 1037 h 1037"/>
                  <a:gd name="T46" fmla="*/ 33 w 274"/>
                  <a:gd name="T47" fmla="*/ 1037 h 1037"/>
                  <a:gd name="T48" fmla="*/ 33 w 274"/>
                  <a:gd name="T49" fmla="*/ 1034 h 10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4"/>
                  <a:gd name="T76" fmla="*/ 0 h 1037"/>
                  <a:gd name="T77" fmla="*/ 274 w 274"/>
                  <a:gd name="T78" fmla="*/ 1037 h 103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4" h="1037">
                    <a:moveTo>
                      <a:pt x="33" y="1034"/>
                    </a:moveTo>
                    <a:lnTo>
                      <a:pt x="32" y="898"/>
                    </a:lnTo>
                    <a:lnTo>
                      <a:pt x="34" y="759"/>
                    </a:lnTo>
                    <a:lnTo>
                      <a:pt x="42" y="620"/>
                    </a:lnTo>
                    <a:lnTo>
                      <a:pt x="57" y="490"/>
                    </a:lnTo>
                    <a:lnTo>
                      <a:pt x="77" y="366"/>
                    </a:lnTo>
                    <a:lnTo>
                      <a:pt x="103" y="254"/>
                    </a:lnTo>
                    <a:lnTo>
                      <a:pt x="135" y="157"/>
                    </a:lnTo>
                    <a:lnTo>
                      <a:pt x="173" y="81"/>
                    </a:lnTo>
                    <a:lnTo>
                      <a:pt x="219" y="30"/>
                    </a:lnTo>
                    <a:lnTo>
                      <a:pt x="270" y="3"/>
                    </a:lnTo>
                    <a:lnTo>
                      <a:pt x="274" y="0"/>
                    </a:lnTo>
                    <a:lnTo>
                      <a:pt x="222" y="18"/>
                    </a:lnTo>
                    <a:lnTo>
                      <a:pt x="175" y="66"/>
                    </a:lnTo>
                    <a:lnTo>
                      <a:pt x="133" y="139"/>
                    </a:lnTo>
                    <a:lnTo>
                      <a:pt x="98" y="236"/>
                    </a:lnTo>
                    <a:lnTo>
                      <a:pt x="69" y="348"/>
                    </a:lnTo>
                    <a:lnTo>
                      <a:pt x="44" y="478"/>
                    </a:lnTo>
                    <a:lnTo>
                      <a:pt x="25" y="614"/>
                    </a:lnTo>
                    <a:lnTo>
                      <a:pt x="11" y="756"/>
                    </a:lnTo>
                    <a:lnTo>
                      <a:pt x="3" y="898"/>
                    </a:lnTo>
                    <a:lnTo>
                      <a:pt x="0" y="1037"/>
                    </a:lnTo>
                    <a:lnTo>
                      <a:pt x="33" y="1037"/>
                    </a:lnTo>
                    <a:lnTo>
                      <a:pt x="33" y="1034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84" name="Freeform 134">
                <a:extLst>
                  <a:ext uri="{FF2B5EF4-FFF2-40B4-BE49-F238E27FC236}">
                    <a16:creationId xmlns:a16="http://schemas.microsoft.com/office/drawing/2014/main" id="{0308F7E7-1B8D-B406-C5AA-D31F8D48F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" y="3062"/>
                <a:ext cx="274" cy="1037"/>
              </a:xfrm>
              <a:custGeom>
                <a:avLst/>
                <a:gdLst>
                  <a:gd name="T0" fmla="*/ 33 w 274"/>
                  <a:gd name="T1" fmla="*/ 1034 h 1037"/>
                  <a:gd name="T2" fmla="*/ 32 w 274"/>
                  <a:gd name="T3" fmla="*/ 898 h 1037"/>
                  <a:gd name="T4" fmla="*/ 34 w 274"/>
                  <a:gd name="T5" fmla="*/ 759 h 1037"/>
                  <a:gd name="T6" fmla="*/ 42 w 274"/>
                  <a:gd name="T7" fmla="*/ 620 h 1037"/>
                  <a:gd name="T8" fmla="*/ 57 w 274"/>
                  <a:gd name="T9" fmla="*/ 490 h 1037"/>
                  <a:gd name="T10" fmla="*/ 77 w 274"/>
                  <a:gd name="T11" fmla="*/ 366 h 1037"/>
                  <a:gd name="T12" fmla="*/ 103 w 274"/>
                  <a:gd name="T13" fmla="*/ 254 h 1037"/>
                  <a:gd name="T14" fmla="*/ 135 w 274"/>
                  <a:gd name="T15" fmla="*/ 157 h 1037"/>
                  <a:gd name="T16" fmla="*/ 173 w 274"/>
                  <a:gd name="T17" fmla="*/ 81 h 1037"/>
                  <a:gd name="T18" fmla="*/ 219 w 274"/>
                  <a:gd name="T19" fmla="*/ 30 h 1037"/>
                  <a:gd name="T20" fmla="*/ 270 w 274"/>
                  <a:gd name="T21" fmla="*/ 3 h 1037"/>
                  <a:gd name="T22" fmla="*/ 274 w 274"/>
                  <a:gd name="T23" fmla="*/ 0 h 1037"/>
                  <a:gd name="T24" fmla="*/ 222 w 274"/>
                  <a:gd name="T25" fmla="*/ 18 h 1037"/>
                  <a:gd name="T26" fmla="*/ 175 w 274"/>
                  <a:gd name="T27" fmla="*/ 66 h 1037"/>
                  <a:gd name="T28" fmla="*/ 133 w 274"/>
                  <a:gd name="T29" fmla="*/ 139 h 1037"/>
                  <a:gd name="T30" fmla="*/ 98 w 274"/>
                  <a:gd name="T31" fmla="*/ 236 h 1037"/>
                  <a:gd name="T32" fmla="*/ 69 w 274"/>
                  <a:gd name="T33" fmla="*/ 348 h 1037"/>
                  <a:gd name="T34" fmla="*/ 44 w 274"/>
                  <a:gd name="T35" fmla="*/ 478 h 1037"/>
                  <a:gd name="T36" fmla="*/ 25 w 274"/>
                  <a:gd name="T37" fmla="*/ 614 h 1037"/>
                  <a:gd name="T38" fmla="*/ 11 w 274"/>
                  <a:gd name="T39" fmla="*/ 756 h 1037"/>
                  <a:gd name="T40" fmla="*/ 3 w 274"/>
                  <a:gd name="T41" fmla="*/ 898 h 1037"/>
                  <a:gd name="T42" fmla="*/ 0 w 274"/>
                  <a:gd name="T43" fmla="*/ 1037 h 1037"/>
                  <a:gd name="T44" fmla="*/ 33 w 274"/>
                  <a:gd name="T45" fmla="*/ 1037 h 1037"/>
                  <a:gd name="T46" fmla="*/ 33 w 274"/>
                  <a:gd name="T47" fmla="*/ 1037 h 103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7"/>
                  <a:gd name="T74" fmla="*/ 274 w 274"/>
                  <a:gd name="T75" fmla="*/ 1037 h 103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7">
                    <a:moveTo>
                      <a:pt x="33" y="1034"/>
                    </a:moveTo>
                    <a:lnTo>
                      <a:pt x="32" y="898"/>
                    </a:lnTo>
                    <a:lnTo>
                      <a:pt x="34" y="759"/>
                    </a:lnTo>
                    <a:lnTo>
                      <a:pt x="42" y="620"/>
                    </a:lnTo>
                    <a:lnTo>
                      <a:pt x="57" y="490"/>
                    </a:lnTo>
                    <a:lnTo>
                      <a:pt x="77" y="366"/>
                    </a:lnTo>
                    <a:lnTo>
                      <a:pt x="103" y="254"/>
                    </a:lnTo>
                    <a:lnTo>
                      <a:pt x="135" y="157"/>
                    </a:lnTo>
                    <a:lnTo>
                      <a:pt x="173" y="81"/>
                    </a:lnTo>
                    <a:lnTo>
                      <a:pt x="219" y="30"/>
                    </a:lnTo>
                    <a:lnTo>
                      <a:pt x="270" y="3"/>
                    </a:lnTo>
                    <a:lnTo>
                      <a:pt x="274" y="0"/>
                    </a:lnTo>
                    <a:lnTo>
                      <a:pt x="222" y="18"/>
                    </a:lnTo>
                    <a:lnTo>
                      <a:pt x="175" y="66"/>
                    </a:lnTo>
                    <a:lnTo>
                      <a:pt x="133" y="139"/>
                    </a:lnTo>
                    <a:lnTo>
                      <a:pt x="98" y="236"/>
                    </a:lnTo>
                    <a:lnTo>
                      <a:pt x="69" y="348"/>
                    </a:lnTo>
                    <a:lnTo>
                      <a:pt x="44" y="478"/>
                    </a:lnTo>
                    <a:lnTo>
                      <a:pt x="25" y="614"/>
                    </a:lnTo>
                    <a:lnTo>
                      <a:pt x="11" y="756"/>
                    </a:lnTo>
                    <a:lnTo>
                      <a:pt x="3" y="898"/>
                    </a:lnTo>
                    <a:lnTo>
                      <a:pt x="0" y="1037"/>
                    </a:lnTo>
                    <a:lnTo>
                      <a:pt x="33" y="1037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85" name="Freeform 135">
                <a:extLst>
                  <a:ext uri="{FF2B5EF4-FFF2-40B4-BE49-F238E27FC236}">
                    <a16:creationId xmlns:a16="http://schemas.microsoft.com/office/drawing/2014/main" id="{AF92C132-D562-DC51-EB01-87E10EE31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3047"/>
                <a:ext cx="149" cy="1046"/>
              </a:xfrm>
              <a:custGeom>
                <a:avLst/>
                <a:gdLst>
                  <a:gd name="T0" fmla="*/ 0 w 149"/>
                  <a:gd name="T1" fmla="*/ 1046 h 1046"/>
                  <a:gd name="T2" fmla="*/ 0 w 149"/>
                  <a:gd name="T3" fmla="*/ 1046 h 1046"/>
                  <a:gd name="T4" fmla="*/ 1 w 149"/>
                  <a:gd name="T5" fmla="*/ 964 h 1046"/>
                  <a:gd name="T6" fmla="*/ 5 w 149"/>
                  <a:gd name="T7" fmla="*/ 880 h 1046"/>
                  <a:gd name="T8" fmla="*/ 9 w 149"/>
                  <a:gd name="T9" fmla="*/ 798 h 1046"/>
                  <a:gd name="T10" fmla="*/ 16 w 149"/>
                  <a:gd name="T11" fmla="*/ 719 h 1046"/>
                  <a:gd name="T12" fmla="*/ 23 w 149"/>
                  <a:gd name="T13" fmla="*/ 647 h 1046"/>
                  <a:gd name="T14" fmla="*/ 29 w 149"/>
                  <a:gd name="T15" fmla="*/ 580 h 1046"/>
                  <a:gd name="T16" fmla="*/ 36 w 149"/>
                  <a:gd name="T17" fmla="*/ 526 h 1046"/>
                  <a:gd name="T18" fmla="*/ 41 w 149"/>
                  <a:gd name="T19" fmla="*/ 484 h 1046"/>
                  <a:gd name="T20" fmla="*/ 45 w 149"/>
                  <a:gd name="T21" fmla="*/ 456 h 1046"/>
                  <a:gd name="T22" fmla="*/ 46 w 149"/>
                  <a:gd name="T23" fmla="*/ 447 h 1046"/>
                  <a:gd name="T24" fmla="*/ 57 w 149"/>
                  <a:gd name="T25" fmla="*/ 387 h 1046"/>
                  <a:gd name="T26" fmla="*/ 69 w 149"/>
                  <a:gd name="T27" fmla="*/ 329 h 1046"/>
                  <a:gd name="T28" fmla="*/ 82 w 149"/>
                  <a:gd name="T29" fmla="*/ 269 h 1046"/>
                  <a:gd name="T30" fmla="*/ 95 w 149"/>
                  <a:gd name="T31" fmla="*/ 208 h 1046"/>
                  <a:gd name="T32" fmla="*/ 110 w 149"/>
                  <a:gd name="T33" fmla="*/ 154 h 1046"/>
                  <a:gd name="T34" fmla="*/ 121 w 149"/>
                  <a:gd name="T35" fmla="*/ 102 h 1046"/>
                  <a:gd name="T36" fmla="*/ 133 w 149"/>
                  <a:gd name="T37" fmla="*/ 60 h 1046"/>
                  <a:gd name="T38" fmla="*/ 141 w 149"/>
                  <a:gd name="T39" fmla="*/ 27 h 1046"/>
                  <a:gd name="T40" fmla="*/ 148 w 149"/>
                  <a:gd name="T41" fmla="*/ 6 h 1046"/>
                  <a:gd name="T42" fmla="*/ 149 w 149"/>
                  <a:gd name="T43" fmla="*/ 0 h 1046"/>
                  <a:gd name="T44" fmla="*/ 120 w 149"/>
                  <a:gd name="T45" fmla="*/ 112 h 1046"/>
                  <a:gd name="T46" fmla="*/ 96 w 149"/>
                  <a:gd name="T47" fmla="*/ 214 h 1046"/>
                  <a:gd name="T48" fmla="*/ 78 w 149"/>
                  <a:gd name="T49" fmla="*/ 308 h 1046"/>
                  <a:gd name="T50" fmla="*/ 65 w 149"/>
                  <a:gd name="T51" fmla="*/ 393 h 1046"/>
                  <a:gd name="T52" fmla="*/ 54 w 149"/>
                  <a:gd name="T53" fmla="*/ 462 h 1046"/>
                  <a:gd name="T54" fmla="*/ 48 w 149"/>
                  <a:gd name="T55" fmla="*/ 523 h 1046"/>
                  <a:gd name="T56" fmla="*/ 42 w 149"/>
                  <a:gd name="T57" fmla="*/ 571 h 1046"/>
                  <a:gd name="T58" fmla="*/ 41 w 149"/>
                  <a:gd name="T59" fmla="*/ 608 h 1046"/>
                  <a:gd name="T60" fmla="*/ 40 w 149"/>
                  <a:gd name="T61" fmla="*/ 629 h 1046"/>
                  <a:gd name="T62" fmla="*/ 40 w 149"/>
                  <a:gd name="T63" fmla="*/ 638 h 1046"/>
                  <a:gd name="T64" fmla="*/ 36 w 149"/>
                  <a:gd name="T65" fmla="*/ 716 h 1046"/>
                  <a:gd name="T66" fmla="*/ 33 w 149"/>
                  <a:gd name="T67" fmla="*/ 786 h 1046"/>
                  <a:gd name="T68" fmla="*/ 32 w 149"/>
                  <a:gd name="T69" fmla="*/ 850 h 1046"/>
                  <a:gd name="T70" fmla="*/ 32 w 149"/>
                  <a:gd name="T71" fmla="*/ 901 h 1046"/>
                  <a:gd name="T72" fmla="*/ 32 w 149"/>
                  <a:gd name="T73" fmla="*/ 946 h 1046"/>
                  <a:gd name="T74" fmla="*/ 33 w 149"/>
                  <a:gd name="T75" fmla="*/ 983 h 1046"/>
                  <a:gd name="T76" fmla="*/ 34 w 149"/>
                  <a:gd name="T77" fmla="*/ 1010 h 1046"/>
                  <a:gd name="T78" fmla="*/ 36 w 149"/>
                  <a:gd name="T79" fmla="*/ 1031 h 1046"/>
                  <a:gd name="T80" fmla="*/ 37 w 149"/>
                  <a:gd name="T81" fmla="*/ 1043 h 1046"/>
                  <a:gd name="T82" fmla="*/ 37 w 149"/>
                  <a:gd name="T83" fmla="*/ 1046 h 1046"/>
                  <a:gd name="T84" fmla="*/ 0 w 149"/>
                  <a:gd name="T85" fmla="*/ 1046 h 1046"/>
                  <a:gd name="T86" fmla="*/ 0 w 149"/>
                  <a:gd name="T87" fmla="*/ 1046 h 10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6"/>
                  <a:gd name="T134" fmla="*/ 149 w 149"/>
                  <a:gd name="T135" fmla="*/ 1046 h 10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6">
                    <a:moveTo>
                      <a:pt x="0" y="1046"/>
                    </a:moveTo>
                    <a:lnTo>
                      <a:pt x="0" y="1046"/>
                    </a:lnTo>
                    <a:lnTo>
                      <a:pt x="1" y="964"/>
                    </a:lnTo>
                    <a:lnTo>
                      <a:pt x="5" y="880"/>
                    </a:lnTo>
                    <a:lnTo>
                      <a:pt x="9" y="798"/>
                    </a:lnTo>
                    <a:lnTo>
                      <a:pt x="16" y="719"/>
                    </a:lnTo>
                    <a:lnTo>
                      <a:pt x="23" y="647"/>
                    </a:lnTo>
                    <a:lnTo>
                      <a:pt x="29" y="580"/>
                    </a:lnTo>
                    <a:lnTo>
                      <a:pt x="36" y="526"/>
                    </a:lnTo>
                    <a:lnTo>
                      <a:pt x="41" y="484"/>
                    </a:lnTo>
                    <a:lnTo>
                      <a:pt x="45" y="456"/>
                    </a:lnTo>
                    <a:lnTo>
                      <a:pt x="46" y="447"/>
                    </a:lnTo>
                    <a:lnTo>
                      <a:pt x="57" y="387"/>
                    </a:lnTo>
                    <a:lnTo>
                      <a:pt x="69" y="329"/>
                    </a:lnTo>
                    <a:lnTo>
                      <a:pt x="82" y="269"/>
                    </a:lnTo>
                    <a:lnTo>
                      <a:pt x="95" y="208"/>
                    </a:lnTo>
                    <a:lnTo>
                      <a:pt x="110" y="154"/>
                    </a:lnTo>
                    <a:lnTo>
                      <a:pt x="121" y="102"/>
                    </a:lnTo>
                    <a:lnTo>
                      <a:pt x="133" y="60"/>
                    </a:lnTo>
                    <a:lnTo>
                      <a:pt x="141" y="27"/>
                    </a:lnTo>
                    <a:lnTo>
                      <a:pt x="148" y="6"/>
                    </a:lnTo>
                    <a:lnTo>
                      <a:pt x="149" y="0"/>
                    </a:lnTo>
                    <a:lnTo>
                      <a:pt x="120" y="112"/>
                    </a:lnTo>
                    <a:lnTo>
                      <a:pt x="96" y="214"/>
                    </a:lnTo>
                    <a:lnTo>
                      <a:pt x="78" y="308"/>
                    </a:lnTo>
                    <a:lnTo>
                      <a:pt x="65" y="393"/>
                    </a:lnTo>
                    <a:lnTo>
                      <a:pt x="54" y="462"/>
                    </a:lnTo>
                    <a:lnTo>
                      <a:pt x="48" y="523"/>
                    </a:lnTo>
                    <a:lnTo>
                      <a:pt x="42" y="571"/>
                    </a:lnTo>
                    <a:lnTo>
                      <a:pt x="41" y="608"/>
                    </a:lnTo>
                    <a:lnTo>
                      <a:pt x="40" y="629"/>
                    </a:lnTo>
                    <a:lnTo>
                      <a:pt x="40" y="638"/>
                    </a:lnTo>
                    <a:lnTo>
                      <a:pt x="36" y="716"/>
                    </a:lnTo>
                    <a:lnTo>
                      <a:pt x="33" y="786"/>
                    </a:lnTo>
                    <a:lnTo>
                      <a:pt x="32" y="850"/>
                    </a:lnTo>
                    <a:lnTo>
                      <a:pt x="32" y="901"/>
                    </a:lnTo>
                    <a:lnTo>
                      <a:pt x="32" y="946"/>
                    </a:lnTo>
                    <a:lnTo>
                      <a:pt x="33" y="983"/>
                    </a:lnTo>
                    <a:lnTo>
                      <a:pt x="34" y="1010"/>
                    </a:lnTo>
                    <a:lnTo>
                      <a:pt x="36" y="1031"/>
                    </a:lnTo>
                    <a:lnTo>
                      <a:pt x="37" y="1043"/>
                    </a:lnTo>
                    <a:lnTo>
                      <a:pt x="37" y="1046"/>
                    </a:lnTo>
                    <a:lnTo>
                      <a:pt x="0" y="1046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86" name="Freeform 136">
                <a:extLst>
                  <a:ext uri="{FF2B5EF4-FFF2-40B4-BE49-F238E27FC236}">
                    <a16:creationId xmlns:a16="http://schemas.microsoft.com/office/drawing/2014/main" id="{508E3882-176B-C803-83A6-BC1661FC5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3047"/>
                <a:ext cx="149" cy="1046"/>
              </a:xfrm>
              <a:custGeom>
                <a:avLst/>
                <a:gdLst>
                  <a:gd name="T0" fmla="*/ 0 w 149"/>
                  <a:gd name="T1" fmla="*/ 1046 h 1046"/>
                  <a:gd name="T2" fmla="*/ 0 w 149"/>
                  <a:gd name="T3" fmla="*/ 1046 h 1046"/>
                  <a:gd name="T4" fmla="*/ 1 w 149"/>
                  <a:gd name="T5" fmla="*/ 964 h 1046"/>
                  <a:gd name="T6" fmla="*/ 5 w 149"/>
                  <a:gd name="T7" fmla="*/ 880 h 1046"/>
                  <a:gd name="T8" fmla="*/ 9 w 149"/>
                  <a:gd name="T9" fmla="*/ 798 h 1046"/>
                  <a:gd name="T10" fmla="*/ 16 w 149"/>
                  <a:gd name="T11" fmla="*/ 719 h 1046"/>
                  <a:gd name="T12" fmla="*/ 23 w 149"/>
                  <a:gd name="T13" fmla="*/ 647 h 1046"/>
                  <a:gd name="T14" fmla="*/ 29 w 149"/>
                  <a:gd name="T15" fmla="*/ 580 h 1046"/>
                  <a:gd name="T16" fmla="*/ 36 w 149"/>
                  <a:gd name="T17" fmla="*/ 526 h 1046"/>
                  <a:gd name="T18" fmla="*/ 41 w 149"/>
                  <a:gd name="T19" fmla="*/ 484 h 1046"/>
                  <a:gd name="T20" fmla="*/ 45 w 149"/>
                  <a:gd name="T21" fmla="*/ 456 h 1046"/>
                  <a:gd name="T22" fmla="*/ 46 w 149"/>
                  <a:gd name="T23" fmla="*/ 447 h 1046"/>
                  <a:gd name="T24" fmla="*/ 57 w 149"/>
                  <a:gd name="T25" fmla="*/ 387 h 1046"/>
                  <a:gd name="T26" fmla="*/ 69 w 149"/>
                  <a:gd name="T27" fmla="*/ 329 h 1046"/>
                  <a:gd name="T28" fmla="*/ 82 w 149"/>
                  <a:gd name="T29" fmla="*/ 269 h 1046"/>
                  <a:gd name="T30" fmla="*/ 95 w 149"/>
                  <a:gd name="T31" fmla="*/ 208 h 1046"/>
                  <a:gd name="T32" fmla="*/ 110 w 149"/>
                  <a:gd name="T33" fmla="*/ 154 h 1046"/>
                  <a:gd name="T34" fmla="*/ 121 w 149"/>
                  <a:gd name="T35" fmla="*/ 102 h 1046"/>
                  <a:gd name="T36" fmla="*/ 133 w 149"/>
                  <a:gd name="T37" fmla="*/ 60 h 1046"/>
                  <a:gd name="T38" fmla="*/ 141 w 149"/>
                  <a:gd name="T39" fmla="*/ 27 h 1046"/>
                  <a:gd name="T40" fmla="*/ 148 w 149"/>
                  <a:gd name="T41" fmla="*/ 6 h 1046"/>
                  <a:gd name="T42" fmla="*/ 149 w 149"/>
                  <a:gd name="T43" fmla="*/ 0 h 1046"/>
                  <a:gd name="T44" fmla="*/ 120 w 149"/>
                  <a:gd name="T45" fmla="*/ 112 h 1046"/>
                  <a:gd name="T46" fmla="*/ 96 w 149"/>
                  <a:gd name="T47" fmla="*/ 214 h 1046"/>
                  <a:gd name="T48" fmla="*/ 78 w 149"/>
                  <a:gd name="T49" fmla="*/ 308 h 1046"/>
                  <a:gd name="T50" fmla="*/ 65 w 149"/>
                  <a:gd name="T51" fmla="*/ 393 h 1046"/>
                  <a:gd name="T52" fmla="*/ 54 w 149"/>
                  <a:gd name="T53" fmla="*/ 462 h 1046"/>
                  <a:gd name="T54" fmla="*/ 48 w 149"/>
                  <a:gd name="T55" fmla="*/ 523 h 1046"/>
                  <a:gd name="T56" fmla="*/ 42 w 149"/>
                  <a:gd name="T57" fmla="*/ 571 h 1046"/>
                  <a:gd name="T58" fmla="*/ 41 w 149"/>
                  <a:gd name="T59" fmla="*/ 608 h 1046"/>
                  <a:gd name="T60" fmla="*/ 40 w 149"/>
                  <a:gd name="T61" fmla="*/ 629 h 1046"/>
                  <a:gd name="T62" fmla="*/ 40 w 149"/>
                  <a:gd name="T63" fmla="*/ 638 h 1046"/>
                  <a:gd name="T64" fmla="*/ 36 w 149"/>
                  <a:gd name="T65" fmla="*/ 716 h 1046"/>
                  <a:gd name="T66" fmla="*/ 33 w 149"/>
                  <a:gd name="T67" fmla="*/ 786 h 1046"/>
                  <a:gd name="T68" fmla="*/ 32 w 149"/>
                  <a:gd name="T69" fmla="*/ 850 h 1046"/>
                  <a:gd name="T70" fmla="*/ 32 w 149"/>
                  <a:gd name="T71" fmla="*/ 901 h 1046"/>
                  <a:gd name="T72" fmla="*/ 32 w 149"/>
                  <a:gd name="T73" fmla="*/ 946 h 1046"/>
                  <a:gd name="T74" fmla="*/ 33 w 149"/>
                  <a:gd name="T75" fmla="*/ 983 h 1046"/>
                  <a:gd name="T76" fmla="*/ 34 w 149"/>
                  <a:gd name="T77" fmla="*/ 1010 h 1046"/>
                  <a:gd name="T78" fmla="*/ 36 w 149"/>
                  <a:gd name="T79" fmla="*/ 1031 h 1046"/>
                  <a:gd name="T80" fmla="*/ 37 w 149"/>
                  <a:gd name="T81" fmla="*/ 1043 h 1046"/>
                  <a:gd name="T82" fmla="*/ 37 w 149"/>
                  <a:gd name="T83" fmla="*/ 1046 h 1046"/>
                  <a:gd name="T84" fmla="*/ 0 w 149"/>
                  <a:gd name="T85" fmla="*/ 1046 h 1046"/>
                  <a:gd name="T86" fmla="*/ 0 w 149"/>
                  <a:gd name="T87" fmla="*/ 1046 h 10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6"/>
                  <a:gd name="T134" fmla="*/ 149 w 149"/>
                  <a:gd name="T135" fmla="*/ 1046 h 10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6">
                    <a:moveTo>
                      <a:pt x="0" y="1046"/>
                    </a:moveTo>
                    <a:lnTo>
                      <a:pt x="0" y="1046"/>
                    </a:lnTo>
                    <a:lnTo>
                      <a:pt x="1" y="964"/>
                    </a:lnTo>
                    <a:lnTo>
                      <a:pt x="5" y="880"/>
                    </a:lnTo>
                    <a:lnTo>
                      <a:pt x="9" y="798"/>
                    </a:lnTo>
                    <a:lnTo>
                      <a:pt x="16" y="719"/>
                    </a:lnTo>
                    <a:lnTo>
                      <a:pt x="23" y="647"/>
                    </a:lnTo>
                    <a:lnTo>
                      <a:pt x="29" y="580"/>
                    </a:lnTo>
                    <a:lnTo>
                      <a:pt x="36" y="526"/>
                    </a:lnTo>
                    <a:lnTo>
                      <a:pt x="41" y="484"/>
                    </a:lnTo>
                    <a:lnTo>
                      <a:pt x="45" y="456"/>
                    </a:lnTo>
                    <a:lnTo>
                      <a:pt x="46" y="447"/>
                    </a:lnTo>
                    <a:lnTo>
                      <a:pt x="57" y="387"/>
                    </a:lnTo>
                    <a:lnTo>
                      <a:pt x="69" y="329"/>
                    </a:lnTo>
                    <a:lnTo>
                      <a:pt x="82" y="269"/>
                    </a:lnTo>
                    <a:lnTo>
                      <a:pt x="95" y="208"/>
                    </a:lnTo>
                    <a:lnTo>
                      <a:pt x="110" y="154"/>
                    </a:lnTo>
                    <a:lnTo>
                      <a:pt x="121" y="102"/>
                    </a:lnTo>
                    <a:lnTo>
                      <a:pt x="133" y="60"/>
                    </a:lnTo>
                    <a:lnTo>
                      <a:pt x="141" y="27"/>
                    </a:lnTo>
                    <a:lnTo>
                      <a:pt x="148" y="6"/>
                    </a:lnTo>
                    <a:lnTo>
                      <a:pt x="149" y="0"/>
                    </a:lnTo>
                    <a:lnTo>
                      <a:pt x="120" y="112"/>
                    </a:lnTo>
                    <a:lnTo>
                      <a:pt x="96" y="214"/>
                    </a:lnTo>
                    <a:lnTo>
                      <a:pt x="78" y="308"/>
                    </a:lnTo>
                    <a:lnTo>
                      <a:pt x="65" y="393"/>
                    </a:lnTo>
                    <a:lnTo>
                      <a:pt x="54" y="462"/>
                    </a:lnTo>
                    <a:lnTo>
                      <a:pt x="48" y="523"/>
                    </a:lnTo>
                    <a:lnTo>
                      <a:pt x="42" y="571"/>
                    </a:lnTo>
                    <a:lnTo>
                      <a:pt x="41" y="608"/>
                    </a:lnTo>
                    <a:lnTo>
                      <a:pt x="40" y="629"/>
                    </a:lnTo>
                    <a:lnTo>
                      <a:pt x="40" y="638"/>
                    </a:lnTo>
                    <a:lnTo>
                      <a:pt x="36" y="716"/>
                    </a:lnTo>
                    <a:lnTo>
                      <a:pt x="33" y="786"/>
                    </a:lnTo>
                    <a:lnTo>
                      <a:pt x="32" y="850"/>
                    </a:lnTo>
                    <a:lnTo>
                      <a:pt x="32" y="901"/>
                    </a:lnTo>
                    <a:lnTo>
                      <a:pt x="32" y="946"/>
                    </a:lnTo>
                    <a:lnTo>
                      <a:pt x="33" y="983"/>
                    </a:lnTo>
                    <a:lnTo>
                      <a:pt x="34" y="1010"/>
                    </a:lnTo>
                    <a:lnTo>
                      <a:pt x="36" y="1031"/>
                    </a:lnTo>
                    <a:lnTo>
                      <a:pt x="37" y="1043"/>
                    </a:lnTo>
                    <a:lnTo>
                      <a:pt x="37" y="1046"/>
                    </a:lnTo>
                    <a:lnTo>
                      <a:pt x="0" y="1046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87" name="Freeform 137">
                <a:extLst>
                  <a:ext uri="{FF2B5EF4-FFF2-40B4-BE49-F238E27FC236}">
                    <a16:creationId xmlns:a16="http://schemas.microsoft.com/office/drawing/2014/main" id="{48A2D1C0-5D6F-0BE0-CBE4-FB553B323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4" y="3086"/>
                <a:ext cx="313" cy="983"/>
              </a:xfrm>
              <a:custGeom>
                <a:avLst/>
                <a:gdLst>
                  <a:gd name="T0" fmla="*/ 32 w 313"/>
                  <a:gd name="T1" fmla="*/ 983 h 983"/>
                  <a:gd name="T2" fmla="*/ 36 w 313"/>
                  <a:gd name="T3" fmla="*/ 847 h 983"/>
                  <a:gd name="T4" fmla="*/ 43 w 313"/>
                  <a:gd name="T5" fmla="*/ 708 h 983"/>
                  <a:gd name="T6" fmla="*/ 57 w 313"/>
                  <a:gd name="T7" fmla="*/ 572 h 983"/>
                  <a:gd name="T8" fmla="*/ 76 w 313"/>
                  <a:gd name="T9" fmla="*/ 442 h 983"/>
                  <a:gd name="T10" fmla="*/ 102 w 313"/>
                  <a:gd name="T11" fmla="*/ 324 h 983"/>
                  <a:gd name="T12" fmla="*/ 131 w 313"/>
                  <a:gd name="T13" fmla="*/ 218 h 983"/>
                  <a:gd name="T14" fmla="*/ 167 w 313"/>
                  <a:gd name="T15" fmla="*/ 130 h 983"/>
                  <a:gd name="T16" fmla="*/ 208 w 313"/>
                  <a:gd name="T17" fmla="*/ 60 h 983"/>
                  <a:gd name="T18" fmla="*/ 256 w 313"/>
                  <a:gd name="T19" fmla="*/ 18 h 983"/>
                  <a:gd name="T20" fmla="*/ 307 w 313"/>
                  <a:gd name="T21" fmla="*/ 3 h 983"/>
                  <a:gd name="T22" fmla="*/ 313 w 313"/>
                  <a:gd name="T23" fmla="*/ 0 h 983"/>
                  <a:gd name="T24" fmla="*/ 259 w 313"/>
                  <a:gd name="T25" fmla="*/ 6 h 983"/>
                  <a:gd name="T26" fmla="*/ 211 w 313"/>
                  <a:gd name="T27" fmla="*/ 45 h 983"/>
                  <a:gd name="T28" fmla="*/ 166 w 313"/>
                  <a:gd name="T29" fmla="*/ 109 h 983"/>
                  <a:gd name="T30" fmla="*/ 128 w 313"/>
                  <a:gd name="T31" fmla="*/ 200 h 983"/>
                  <a:gd name="T32" fmla="*/ 94 w 313"/>
                  <a:gd name="T33" fmla="*/ 305 h 983"/>
                  <a:gd name="T34" fmla="*/ 65 w 313"/>
                  <a:gd name="T35" fmla="*/ 426 h 983"/>
                  <a:gd name="T36" fmla="*/ 40 w 313"/>
                  <a:gd name="T37" fmla="*/ 560 h 983"/>
                  <a:gd name="T38" fmla="*/ 21 w 313"/>
                  <a:gd name="T39" fmla="*/ 699 h 983"/>
                  <a:gd name="T40" fmla="*/ 8 w 313"/>
                  <a:gd name="T41" fmla="*/ 838 h 983"/>
                  <a:gd name="T42" fmla="*/ 0 w 313"/>
                  <a:gd name="T43" fmla="*/ 977 h 983"/>
                  <a:gd name="T44" fmla="*/ 33 w 313"/>
                  <a:gd name="T45" fmla="*/ 983 h 983"/>
                  <a:gd name="T46" fmla="*/ 33 w 313"/>
                  <a:gd name="T47" fmla="*/ 983 h 983"/>
                  <a:gd name="T48" fmla="*/ 32 w 313"/>
                  <a:gd name="T49" fmla="*/ 983 h 98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3"/>
                  <a:gd name="T76" fmla="*/ 0 h 983"/>
                  <a:gd name="T77" fmla="*/ 313 w 313"/>
                  <a:gd name="T78" fmla="*/ 983 h 98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3" h="983">
                    <a:moveTo>
                      <a:pt x="32" y="983"/>
                    </a:moveTo>
                    <a:lnTo>
                      <a:pt x="36" y="847"/>
                    </a:lnTo>
                    <a:lnTo>
                      <a:pt x="43" y="708"/>
                    </a:lnTo>
                    <a:lnTo>
                      <a:pt x="57" y="572"/>
                    </a:lnTo>
                    <a:lnTo>
                      <a:pt x="76" y="442"/>
                    </a:lnTo>
                    <a:lnTo>
                      <a:pt x="102" y="324"/>
                    </a:lnTo>
                    <a:lnTo>
                      <a:pt x="131" y="218"/>
                    </a:lnTo>
                    <a:lnTo>
                      <a:pt x="167" y="130"/>
                    </a:lnTo>
                    <a:lnTo>
                      <a:pt x="208" y="60"/>
                    </a:lnTo>
                    <a:lnTo>
                      <a:pt x="256" y="18"/>
                    </a:lnTo>
                    <a:lnTo>
                      <a:pt x="307" y="3"/>
                    </a:lnTo>
                    <a:lnTo>
                      <a:pt x="313" y="0"/>
                    </a:lnTo>
                    <a:lnTo>
                      <a:pt x="259" y="6"/>
                    </a:lnTo>
                    <a:lnTo>
                      <a:pt x="211" y="45"/>
                    </a:lnTo>
                    <a:lnTo>
                      <a:pt x="166" y="109"/>
                    </a:lnTo>
                    <a:lnTo>
                      <a:pt x="128" y="200"/>
                    </a:lnTo>
                    <a:lnTo>
                      <a:pt x="94" y="305"/>
                    </a:lnTo>
                    <a:lnTo>
                      <a:pt x="65" y="426"/>
                    </a:lnTo>
                    <a:lnTo>
                      <a:pt x="40" y="560"/>
                    </a:lnTo>
                    <a:lnTo>
                      <a:pt x="21" y="699"/>
                    </a:lnTo>
                    <a:lnTo>
                      <a:pt x="8" y="838"/>
                    </a:lnTo>
                    <a:lnTo>
                      <a:pt x="0" y="977"/>
                    </a:lnTo>
                    <a:lnTo>
                      <a:pt x="33" y="983"/>
                    </a:lnTo>
                    <a:lnTo>
                      <a:pt x="32" y="98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88" name="Freeform 138">
                <a:extLst>
                  <a:ext uri="{FF2B5EF4-FFF2-40B4-BE49-F238E27FC236}">
                    <a16:creationId xmlns:a16="http://schemas.microsoft.com/office/drawing/2014/main" id="{D847B67A-0C8C-3709-0382-1DAFA97F19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4" y="3086"/>
                <a:ext cx="313" cy="983"/>
              </a:xfrm>
              <a:custGeom>
                <a:avLst/>
                <a:gdLst>
                  <a:gd name="T0" fmla="*/ 32 w 313"/>
                  <a:gd name="T1" fmla="*/ 983 h 983"/>
                  <a:gd name="T2" fmla="*/ 36 w 313"/>
                  <a:gd name="T3" fmla="*/ 847 h 983"/>
                  <a:gd name="T4" fmla="*/ 43 w 313"/>
                  <a:gd name="T5" fmla="*/ 708 h 983"/>
                  <a:gd name="T6" fmla="*/ 57 w 313"/>
                  <a:gd name="T7" fmla="*/ 572 h 983"/>
                  <a:gd name="T8" fmla="*/ 76 w 313"/>
                  <a:gd name="T9" fmla="*/ 442 h 983"/>
                  <a:gd name="T10" fmla="*/ 102 w 313"/>
                  <a:gd name="T11" fmla="*/ 324 h 983"/>
                  <a:gd name="T12" fmla="*/ 131 w 313"/>
                  <a:gd name="T13" fmla="*/ 218 h 983"/>
                  <a:gd name="T14" fmla="*/ 167 w 313"/>
                  <a:gd name="T15" fmla="*/ 130 h 983"/>
                  <a:gd name="T16" fmla="*/ 208 w 313"/>
                  <a:gd name="T17" fmla="*/ 60 h 983"/>
                  <a:gd name="T18" fmla="*/ 256 w 313"/>
                  <a:gd name="T19" fmla="*/ 18 h 983"/>
                  <a:gd name="T20" fmla="*/ 307 w 313"/>
                  <a:gd name="T21" fmla="*/ 3 h 983"/>
                  <a:gd name="T22" fmla="*/ 313 w 313"/>
                  <a:gd name="T23" fmla="*/ 0 h 983"/>
                  <a:gd name="T24" fmla="*/ 259 w 313"/>
                  <a:gd name="T25" fmla="*/ 6 h 983"/>
                  <a:gd name="T26" fmla="*/ 211 w 313"/>
                  <a:gd name="T27" fmla="*/ 45 h 983"/>
                  <a:gd name="T28" fmla="*/ 166 w 313"/>
                  <a:gd name="T29" fmla="*/ 109 h 983"/>
                  <a:gd name="T30" fmla="*/ 128 w 313"/>
                  <a:gd name="T31" fmla="*/ 200 h 983"/>
                  <a:gd name="T32" fmla="*/ 94 w 313"/>
                  <a:gd name="T33" fmla="*/ 305 h 983"/>
                  <a:gd name="T34" fmla="*/ 65 w 313"/>
                  <a:gd name="T35" fmla="*/ 426 h 983"/>
                  <a:gd name="T36" fmla="*/ 40 w 313"/>
                  <a:gd name="T37" fmla="*/ 560 h 983"/>
                  <a:gd name="T38" fmla="*/ 21 w 313"/>
                  <a:gd name="T39" fmla="*/ 699 h 983"/>
                  <a:gd name="T40" fmla="*/ 8 w 313"/>
                  <a:gd name="T41" fmla="*/ 838 h 983"/>
                  <a:gd name="T42" fmla="*/ 0 w 313"/>
                  <a:gd name="T43" fmla="*/ 977 h 983"/>
                  <a:gd name="T44" fmla="*/ 33 w 313"/>
                  <a:gd name="T45" fmla="*/ 983 h 983"/>
                  <a:gd name="T46" fmla="*/ 33 w 313"/>
                  <a:gd name="T47" fmla="*/ 983 h 98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3"/>
                  <a:gd name="T73" fmla="*/ 0 h 983"/>
                  <a:gd name="T74" fmla="*/ 313 w 313"/>
                  <a:gd name="T75" fmla="*/ 983 h 98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3" h="983">
                    <a:moveTo>
                      <a:pt x="32" y="983"/>
                    </a:moveTo>
                    <a:lnTo>
                      <a:pt x="36" y="847"/>
                    </a:lnTo>
                    <a:lnTo>
                      <a:pt x="43" y="708"/>
                    </a:lnTo>
                    <a:lnTo>
                      <a:pt x="57" y="572"/>
                    </a:lnTo>
                    <a:lnTo>
                      <a:pt x="76" y="442"/>
                    </a:lnTo>
                    <a:lnTo>
                      <a:pt x="102" y="324"/>
                    </a:lnTo>
                    <a:lnTo>
                      <a:pt x="131" y="218"/>
                    </a:lnTo>
                    <a:lnTo>
                      <a:pt x="167" y="130"/>
                    </a:lnTo>
                    <a:lnTo>
                      <a:pt x="208" y="60"/>
                    </a:lnTo>
                    <a:lnTo>
                      <a:pt x="256" y="18"/>
                    </a:lnTo>
                    <a:lnTo>
                      <a:pt x="307" y="3"/>
                    </a:lnTo>
                    <a:lnTo>
                      <a:pt x="313" y="0"/>
                    </a:lnTo>
                    <a:lnTo>
                      <a:pt x="259" y="6"/>
                    </a:lnTo>
                    <a:lnTo>
                      <a:pt x="211" y="45"/>
                    </a:lnTo>
                    <a:lnTo>
                      <a:pt x="166" y="109"/>
                    </a:lnTo>
                    <a:lnTo>
                      <a:pt x="128" y="200"/>
                    </a:lnTo>
                    <a:lnTo>
                      <a:pt x="94" y="305"/>
                    </a:lnTo>
                    <a:lnTo>
                      <a:pt x="65" y="426"/>
                    </a:lnTo>
                    <a:lnTo>
                      <a:pt x="40" y="560"/>
                    </a:lnTo>
                    <a:lnTo>
                      <a:pt x="21" y="699"/>
                    </a:lnTo>
                    <a:lnTo>
                      <a:pt x="8" y="838"/>
                    </a:lnTo>
                    <a:lnTo>
                      <a:pt x="0" y="977"/>
                    </a:lnTo>
                    <a:lnTo>
                      <a:pt x="33" y="98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89" name="Freeform 139">
                <a:extLst>
                  <a:ext uri="{FF2B5EF4-FFF2-40B4-BE49-F238E27FC236}">
                    <a16:creationId xmlns:a16="http://schemas.microsoft.com/office/drawing/2014/main" id="{78A6F528-FF70-03F3-0BD0-EDFCBE7B2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1" y="2962"/>
                <a:ext cx="190" cy="1022"/>
              </a:xfrm>
              <a:custGeom>
                <a:avLst/>
                <a:gdLst>
                  <a:gd name="T0" fmla="*/ 0 w 190"/>
                  <a:gd name="T1" fmla="*/ 1013 h 1022"/>
                  <a:gd name="T2" fmla="*/ 1 w 190"/>
                  <a:gd name="T3" fmla="*/ 1013 h 1022"/>
                  <a:gd name="T4" fmla="*/ 5 w 190"/>
                  <a:gd name="T5" fmla="*/ 932 h 1022"/>
                  <a:gd name="T6" fmla="*/ 12 w 190"/>
                  <a:gd name="T7" fmla="*/ 850 h 1022"/>
                  <a:gd name="T8" fmla="*/ 20 w 190"/>
                  <a:gd name="T9" fmla="*/ 768 h 1022"/>
                  <a:gd name="T10" fmla="*/ 29 w 190"/>
                  <a:gd name="T11" fmla="*/ 693 h 1022"/>
                  <a:gd name="T12" fmla="*/ 40 w 190"/>
                  <a:gd name="T13" fmla="*/ 620 h 1022"/>
                  <a:gd name="T14" fmla="*/ 49 w 190"/>
                  <a:gd name="T15" fmla="*/ 556 h 1022"/>
                  <a:gd name="T16" fmla="*/ 57 w 190"/>
                  <a:gd name="T17" fmla="*/ 502 h 1022"/>
                  <a:gd name="T18" fmla="*/ 63 w 190"/>
                  <a:gd name="T19" fmla="*/ 460 h 1022"/>
                  <a:gd name="T20" fmla="*/ 67 w 190"/>
                  <a:gd name="T21" fmla="*/ 435 h 1022"/>
                  <a:gd name="T22" fmla="*/ 70 w 190"/>
                  <a:gd name="T23" fmla="*/ 423 h 1022"/>
                  <a:gd name="T24" fmla="*/ 82 w 190"/>
                  <a:gd name="T25" fmla="*/ 369 h 1022"/>
                  <a:gd name="T26" fmla="*/ 96 w 190"/>
                  <a:gd name="T27" fmla="*/ 311 h 1022"/>
                  <a:gd name="T28" fmla="*/ 112 w 190"/>
                  <a:gd name="T29" fmla="*/ 254 h 1022"/>
                  <a:gd name="T30" fmla="*/ 128 w 190"/>
                  <a:gd name="T31" fmla="*/ 197 h 1022"/>
                  <a:gd name="T32" fmla="*/ 144 w 190"/>
                  <a:gd name="T33" fmla="*/ 145 h 1022"/>
                  <a:gd name="T34" fmla="*/ 158 w 190"/>
                  <a:gd name="T35" fmla="*/ 97 h 1022"/>
                  <a:gd name="T36" fmla="*/ 172 w 190"/>
                  <a:gd name="T37" fmla="*/ 57 h 1022"/>
                  <a:gd name="T38" fmla="*/ 181 w 190"/>
                  <a:gd name="T39" fmla="*/ 27 h 1022"/>
                  <a:gd name="T40" fmla="*/ 187 w 190"/>
                  <a:gd name="T41" fmla="*/ 6 h 1022"/>
                  <a:gd name="T42" fmla="*/ 190 w 190"/>
                  <a:gd name="T43" fmla="*/ 0 h 1022"/>
                  <a:gd name="T44" fmla="*/ 156 w 190"/>
                  <a:gd name="T45" fmla="*/ 106 h 1022"/>
                  <a:gd name="T46" fmla="*/ 129 w 190"/>
                  <a:gd name="T47" fmla="*/ 206 h 1022"/>
                  <a:gd name="T48" fmla="*/ 107 w 190"/>
                  <a:gd name="T49" fmla="*/ 293 h 1022"/>
                  <a:gd name="T50" fmla="*/ 90 w 190"/>
                  <a:gd name="T51" fmla="*/ 375 h 1022"/>
                  <a:gd name="T52" fmla="*/ 77 w 190"/>
                  <a:gd name="T53" fmla="*/ 445 h 1022"/>
                  <a:gd name="T54" fmla="*/ 67 w 190"/>
                  <a:gd name="T55" fmla="*/ 502 h 1022"/>
                  <a:gd name="T56" fmla="*/ 62 w 190"/>
                  <a:gd name="T57" fmla="*/ 550 h 1022"/>
                  <a:gd name="T58" fmla="*/ 58 w 190"/>
                  <a:gd name="T59" fmla="*/ 584 h 1022"/>
                  <a:gd name="T60" fmla="*/ 57 w 190"/>
                  <a:gd name="T61" fmla="*/ 605 h 1022"/>
                  <a:gd name="T62" fmla="*/ 55 w 190"/>
                  <a:gd name="T63" fmla="*/ 614 h 1022"/>
                  <a:gd name="T64" fmla="*/ 49 w 190"/>
                  <a:gd name="T65" fmla="*/ 693 h 1022"/>
                  <a:gd name="T66" fmla="*/ 44 w 190"/>
                  <a:gd name="T67" fmla="*/ 762 h 1022"/>
                  <a:gd name="T68" fmla="*/ 40 w 190"/>
                  <a:gd name="T69" fmla="*/ 823 h 1022"/>
                  <a:gd name="T70" fmla="*/ 38 w 190"/>
                  <a:gd name="T71" fmla="*/ 877 h 1022"/>
                  <a:gd name="T72" fmla="*/ 37 w 190"/>
                  <a:gd name="T73" fmla="*/ 919 h 1022"/>
                  <a:gd name="T74" fmla="*/ 37 w 190"/>
                  <a:gd name="T75" fmla="*/ 956 h 1022"/>
                  <a:gd name="T76" fmla="*/ 37 w 190"/>
                  <a:gd name="T77" fmla="*/ 986 h 1022"/>
                  <a:gd name="T78" fmla="*/ 37 w 190"/>
                  <a:gd name="T79" fmla="*/ 1004 h 1022"/>
                  <a:gd name="T80" fmla="*/ 38 w 190"/>
                  <a:gd name="T81" fmla="*/ 1016 h 1022"/>
                  <a:gd name="T82" fmla="*/ 38 w 190"/>
                  <a:gd name="T83" fmla="*/ 1022 h 1022"/>
                  <a:gd name="T84" fmla="*/ 1 w 190"/>
                  <a:gd name="T85" fmla="*/ 1013 h 1022"/>
                  <a:gd name="T86" fmla="*/ 1 w 190"/>
                  <a:gd name="T87" fmla="*/ 1013 h 1022"/>
                  <a:gd name="T88" fmla="*/ 0 w 190"/>
                  <a:gd name="T89" fmla="*/ 1013 h 102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90"/>
                  <a:gd name="T136" fmla="*/ 0 h 1022"/>
                  <a:gd name="T137" fmla="*/ 190 w 190"/>
                  <a:gd name="T138" fmla="*/ 1022 h 102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90" h="1022">
                    <a:moveTo>
                      <a:pt x="0" y="1013"/>
                    </a:moveTo>
                    <a:lnTo>
                      <a:pt x="1" y="1013"/>
                    </a:lnTo>
                    <a:lnTo>
                      <a:pt x="5" y="932"/>
                    </a:lnTo>
                    <a:lnTo>
                      <a:pt x="12" y="850"/>
                    </a:lnTo>
                    <a:lnTo>
                      <a:pt x="20" y="768"/>
                    </a:lnTo>
                    <a:lnTo>
                      <a:pt x="29" y="693"/>
                    </a:lnTo>
                    <a:lnTo>
                      <a:pt x="40" y="620"/>
                    </a:lnTo>
                    <a:lnTo>
                      <a:pt x="49" y="556"/>
                    </a:lnTo>
                    <a:lnTo>
                      <a:pt x="57" y="502"/>
                    </a:lnTo>
                    <a:lnTo>
                      <a:pt x="63" y="460"/>
                    </a:lnTo>
                    <a:lnTo>
                      <a:pt x="67" y="435"/>
                    </a:lnTo>
                    <a:lnTo>
                      <a:pt x="70" y="423"/>
                    </a:lnTo>
                    <a:lnTo>
                      <a:pt x="82" y="369"/>
                    </a:lnTo>
                    <a:lnTo>
                      <a:pt x="96" y="311"/>
                    </a:lnTo>
                    <a:lnTo>
                      <a:pt x="112" y="254"/>
                    </a:lnTo>
                    <a:lnTo>
                      <a:pt x="128" y="197"/>
                    </a:lnTo>
                    <a:lnTo>
                      <a:pt x="144" y="145"/>
                    </a:lnTo>
                    <a:lnTo>
                      <a:pt x="158" y="97"/>
                    </a:lnTo>
                    <a:lnTo>
                      <a:pt x="172" y="57"/>
                    </a:lnTo>
                    <a:lnTo>
                      <a:pt x="181" y="27"/>
                    </a:lnTo>
                    <a:lnTo>
                      <a:pt x="187" y="6"/>
                    </a:lnTo>
                    <a:lnTo>
                      <a:pt x="190" y="0"/>
                    </a:lnTo>
                    <a:lnTo>
                      <a:pt x="156" y="106"/>
                    </a:lnTo>
                    <a:lnTo>
                      <a:pt x="129" y="206"/>
                    </a:lnTo>
                    <a:lnTo>
                      <a:pt x="107" y="293"/>
                    </a:lnTo>
                    <a:lnTo>
                      <a:pt x="90" y="375"/>
                    </a:lnTo>
                    <a:lnTo>
                      <a:pt x="77" y="445"/>
                    </a:lnTo>
                    <a:lnTo>
                      <a:pt x="67" y="502"/>
                    </a:lnTo>
                    <a:lnTo>
                      <a:pt x="62" y="550"/>
                    </a:lnTo>
                    <a:lnTo>
                      <a:pt x="58" y="584"/>
                    </a:lnTo>
                    <a:lnTo>
                      <a:pt x="57" y="605"/>
                    </a:lnTo>
                    <a:lnTo>
                      <a:pt x="55" y="614"/>
                    </a:lnTo>
                    <a:lnTo>
                      <a:pt x="49" y="693"/>
                    </a:lnTo>
                    <a:lnTo>
                      <a:pt x="44" y="762"/>
                    </a:lnTo>
                    <a:lnTo>
                      <a:pt x="40" y="823"/>
                    </a:lnTo>
                    <a:lnTo>
                      <a:pt x="38" y="877"/>
                    </a:lnTo>
                    <a:lnTo>
                      <a:pt x="37" y="919"/>
                    </a:lnTo>
                    <a:lnTo>
                      <a:pt x="37" y="956"/>
                    </a:lnTo>
                    <a:lnTo>
                      <a:pt x="37" y="986"/>
                    </a:lnTo>
                    <a:lnTo>
                      <a:pt x="37" y="1004"/>
                    </a:lnTo>
                    <a:lnTo>
                      <a:pt x="38" y="1016"/>
                    </a:lnTo>
                    <a:lnTo>
                      <a:pt x="38" y="1022"/>
                    </a:lnTo>
                    <a:lnTo>
                      <a:pt x="1" y="1013"/>
                    </a:lnTo>
                    <a:lnTo>
                      <a:pt x="0" y="101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90" name="Freeform 140">
                <a:extLst>
                  <a:ext uri="{FF2B5EF4-FFF2-40B4-BE49-F238E27FC236}">
                    <a16:creationId xmlns:a16="http://schemas.microsoft.com/office/drawing/2014/main" id="{688A7570-7660-65B2-1C0A-36078F099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1" y="2962"/>
                <a:ext cx="190" cy="1022"/>
              </a:xfrm>
              <a:custGeom>
                <a:avLst/>
                <a:gdLst>
                  <a:gd name="T0" fmla="*/ 0 w 190"/>
                  <a:gd name="T1" fmla="*/ 1013 h 1022"/>
                  <a:gd name="T2" fmla="*/ 1 w 190"/>
                  <a:gd name="T3" fmla="*/ 1013 h 1022"/>
                  <a:gd name="T4" fmla="*/ 5 w 190"/>
                  <a:gd name="T5" fmla="*/ 932 h 1022"/>
                  <a:gd name="T6" fmla="*/ 12 w 190"/>
                  <a:gd name="T7" fmla="*/ 850 h 1022"/>
                  <a:gd name="T8" fmla="*/ 20 w 190"/>
                  <a:gd name="T9" fmla="*/ 768 h 1022"/>
                  <a:gd name="T10" fmla="*/ 29 w 190"/>
                  <a:gd name="T11" fmla="*/ 693 h 1022"/>
                  <a:gd name="T12" fmla="*/ 40 w 190"/>
                  <a:gd name="T13" fmla="*/ 620 h 1022"/>
                  <a:gd name="T14" fmla="*/ 49 w 190"/>
                  <a:gd name="T15" fmla="*/ 556 h 1022"/>
                  <a:gd name="T16" fmla="*/ 57 w 190"/>
                  <a:gd name="T17" fmla="*/ 502 h 1022"/>
                  <a:gd name="T18" fmla="*/ 63 w 190"/>
                  <a:gd name="T19" fmla="*/ 460 h 1022"/>
                  <a:gd name="T20" fmla="*/ 67 w 190"/>
                  <a:gd name="T21" fmla="*/ 435 h 1022"/>
                  <a:gd name="T22" fmla="*/ 70 w 190"/>
                  <a:gd name="T23" fmla="*/ 423 h 1022"/>
                  <a:gd name="T24" fmla="*/ 82 w 190"/>
                  <a:gd name="T25" fmla="*/ 369 h 1022"/>
                  <a:gd name="T26" fmla="*/ 96 w 190"/>
                  <a:gd name="T27" fmla="*/ 311 h 1022"/>
                  <a:gd name="T28" fmla="*/ 112 w 190"/>
                  <a:gd name="T29" fmla="*/ 254 h 1022"/>
                  <a:gd name="T30" fmla="*/ 128 w 190"/>
                  <a:gd name="T31" fmla="*/ 197 h 1022"/>
                  <a:gd name="T32" fmla="*/ 144 w 190"/>
                  <a:gd name="T33" fmla="*/ 145 h 1022"/>
                  <a:gd name="T34" fmla="*/ 158 w 190"/>
                  <a:gd name="T35" fmla="*/ 97 h 1022"/>
                  <a:gd name="T36" fmla="*/ 172 w 190"/>
                  <a:gd name="T37" fmla="*/ 57 h 1022"/>
                  <a:gd name="T38" fmla="*/ 181 w 190"/>
                  <a:gd name="T39" fmla="*/ 27 h 1022"/>
                  <a:gd name="T40" fmla="*/ 187 w 190"/>
                  <a:gd name="T41" fmla="*/ 6 h 1022"/>
                  <a:gd name="T42" fmla="*/ 190 w 190"/>
                  <a:gd name="T43" fmla="*/ 0 h 1022"/>
                  <a:gd name="T44" fmla="*/ 156 w 190"/>
                  <a:gd name="T45" fmla="*/ 106 h 1022"/>
                  <a:gd name="T46" fmla="*/ 129 w 190"/>
                  <a:gd name="T47" fmla="*/ 206 h 1022"/>
                  <a:gd name="T48" fmla="*/ 107 w 190"/>
                  <a:gd name="T49" fmla="*/ 293 h 1022"/>
                  <a:gd name="T50" fmla="*/ 90 w 190"/>
                  <a:gd name="T51" fmla="*/ 375 h 1022"/>
                  <a:gd name="T52" fmla="*/ 77 w 190"/>
                  <a:gd name="T53" fmla="*/ 445 h 1022"/>
                  <a:gd name="T54" fmla="*/ 67 w 190"/>
                  <a:gd name="T55" fmla="*/ 502 h 1022"/>
                  <a:gd name="T56" fmla="*/ 62 w 190"/>
                  <a:gd name="T57" fmla="*/ 550 h 1022"/>
                  <a:gd name="T58" fmla="*/ 58 w 190"/>
                  <a:gd name="T59" fmla="*/ 584 h 1022"/>
                  <a:gd name="T60" fmla="*/ 57 w 190"/>
                  <a:gd name="T61" fmla="*/ 605 h 1022"/>
                  <a:gd name="T62" fmla="*/ 55 w 190"/>
                  <a:gd name="T63" fmla="*/ 614 h 1022"/>
                  <a:gd name="T64" fmla="*/ 49 w 190"/>
                  <a:gd name="T65" fmla="*/ 693 h 1022"/>
                  <a:gd name="T66" fmla="*/ 44 w 190"/>
                  <a:gd name="T67" fmla="*/ 762 h 1022"/>
                  <a:gd name="T68" fmla="*/ 40 w 190"/>
                  <a:gd name="T69" fmla="*/ 823 h 1022"/>
                  <a:gd name="T70" fmla="*/ 38 w 190"/>
                  <a:gd name="T71" fmla="*/ 877 h 1022"/>
                  <a:gd name="T72" fmla="*/ 37 w 190"/>
                  <a:gd name="T73" fmla="*/ 919 h 1022"/>
                  <a:gd name="T74" fmla="*/ 37 w 190"/>
                  <a:gd name="T75" fmla="*/ 956 h 1022"/>
                  <a:gd name="T76" fmla="*/ 37 w 190"/>
                  <a:gd name="T77" fmla="*/ 986 h 1022"/>
                  <a:gd name="T78" fmla="*/ 37 w 190"/>
                  <a:gd name="T79" fmla="*/ 1004 h 1022"/>
                  <a:gd name="T80" fmla="*/ 38 w 190"/>
                  <a:gd name="T81" fmla="*/ 1016 h 1022"/>
                  <a:gd name="T82" fmla="*/ 38 w 190"/>
                  <a:gd name="T83" fmla="*/ 1022 h 1022"/>
                  <a:gd name="T84" fmla="*/ 1 w 190"/>
                  <a:gd name="T85" fmla="*/ 1013 h 1022"/>
                  <a:gd name="T86" fmla="*/ 1 w 190"/>
                  <a:gd name="T87" fmla="*/ 1013 h 102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0"/>
                  <a:gd name="T133" fmla="*/ 0 h 1022"/>
                  <a:gd name="T134" fmla="*/ 190 w 190"/>
                  <a:gd name="T135" fmla="*/ 1022 h 102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0" h="1022">
                    <a:moveTo>
                      <a:pt x="0" y="1013"/>
                    </a:moveTo>
                    <a:lnTo>
                      <a:pt x="1" y="1013"/>
                    </a:lnTo>
                    <a:lnTo>
                      <a:pt x="5" y="932"/>
                    </a:lnTo>
                    <a:lnTo>
                      <a:pt x="12" y="850"/>
                    </a:lnTo>
                    <a:lnTo>
                      <a:pt x="20" y="768"/>
                    </a:lnTo>
                    <a:lnTo>
                      <a:pt x="29" y="693"/>
                    </a:lnTo>
                    <a:lnTo>
                      <a:pt x="40" y="620"/>
                    </a:lnTo>
                    <a:lnTo>
                      <a:pt x="49" y="556"/>
                    </a:lnTo>
                    <a:lnTo>
                      <a:pt x="57" y="502"/>
                    </a:lnTo>
                    <a:lnTo>
                      <a:pt x="63" y="460"/>
                    </a:lnTo>
                    <a:lnTo>
                      <a:pt x="67" y="435"/>
                    </a:lnTo>
                    <a:lnTo>
                      <a:pt x="70" y="423"/>
                    </a:lnTo>
                    <a:lnTo>
                      <a:pt x="82" y="369"/>
                    </a:lnTo>
                    <a:lnTo>
                      <a:pt x="96" y="311"/>
                    </a:lnTo>
                    <a:lnTo>
                      <a:pt x="112" y="254"/>
                    </a:lnTo>
                    <a:lnTo>
                      <a:pt x="128" y="197"/>
                    </a:lnTo>
                    <a:lnTo>
                      <a:pt x="144" y="145"/>
                    </a:lnTo>
                    <a:lnTo>
                      <a:pt x="158" y="97"/>
                    </a:lnTo>
                    <a:lnTo>
                      <a:pt x="172" y="57"/>
                    </a:lnTo>
                    <a:lnTo>
                      <a:pt x="181" y="27"/>
                    </a:lnTo>
                    <a:lnTo>
                      <a:pt x="187" y="6"/>
                    </a:lnTo>
                    <a:lnTo>
                      <a:pt x="190" y="0"/>
                    </a:lnTo>
                    <a:lnTo>
                      <a:pt x="156" y="106"/>
                    </a:lnTo>
                    <a:lnTo>
                      <a:pt x="129" y="206"/>
                    </a:lnTo>
                    <a:lnTo>
                      <a:pt x="107" y="293"/>
                    </a:lnTo>
                    <a:lnTo>
                      <a:pt x="90" y="375"/>
                    </a:lnTo>
                    <a:lnTo>
                      <a:pt x="77" y="445"/>
                    </a:lnTo>
                    <a:lnTo>
                      <a:pt x="67" y="502"/>
                    </a:lnTo>
                    <a:lnTo>
                      <a:pt x="62" y="550"/>
                    </a:lnTo>
                    <a:lnTo>
                      <a:pt x="58" y="584"/>
                    </a:lnTo>
                    <a:lnTo>
                      <a:pt x="57" y="605"/>
                    </a:lnTo>
                    <a:lnTo>
                      <a:pt x="55" y="614"/>
                    </a:lnTo>
                    <a:lnTo>
                      <a:pt x="49" y="693"/>
                    </a:lnTo>
                    <a:lnTo>
                      <a:pt x="44" y="762"/>
                    </a:lnTo>
                    <a:lnTo>
                      <a:pt x="40" y="823"/>
                    </a:lnTo>
                    <a:lnTo>
                      <a:pt x="38" y="877"/>
                    </a:lnTo>
                    <a:lnTo>
                      <a:pt x="37" y="919"/>
                    </a:lnTo>
                    <a:lnTo>
                      <a:pt x="37" y="956"/>
                    </a:lnTo>
                    <a:lnTo>
                      <a:pt x="37" y="986"/>
                    </a:lnTo>
                    <a:lnTo>
                      <a:pt x="37" y="1004"/>
                    </a:lnTo>
                    <a:lnTo>
                      <a:pt x="38" y="1016"/>
                    </a:lnTo>
                    <a:lnTo>
                      <a:pt x="38" y="1022"/>
                    </a:lnTo>
                    <a:lnTo>
                      <a:pt x="1" y="101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91" name="Freeform 141">
                <a:extLst>
                  <a:ext uri="{FF2B5EF4-FFF2-40B4-BE49-F238E27FC236}">
                    <a16:creationId xmlns:a16="http://schemas.microsoft.com/office/drawing/2014/main" id="{8E704A3E-0AE6-F601-762E-B0047A53A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" y="3165"/>
                <a:ext cx="190" cy="992"/>
              </a:xfrm>
              <a:custGeom>
                <a:avLst/>
                <a:gdLst>
                  <a:gd name="T0" fmla="*/ 0 w 190"/>
                  <a:gd name="T1" fmla="*/ 992 h 992"/>
                  <a:gd name="T2" fmla="*/ 1 w 190"/>
                  <a:gd name="T3" fmla="*/ 992 h 992"/>
                  <a:gd name="T4" fmla="*/ 5 w 190"/>
                  <a:gd name="T5" fmla="*/ 913 h 992"/>
                  <a:gd name="T6" fmla="*/ 12 w 190"/>
                  <a:gd name="T7" fmla="*/ 831 h 992"/>
                  <a:gd name="T8" fmla="*/ 20 w 190"/>
                  <a:gd name="T9" fmla="*/ 753 h 992"/>
                  <a:gd name="T10" fmla="*/ 29 w 190"/>
                  <a:gd name="T11" fmla="*/ 677 h 992"/>
                  <a:gd name="T12" fmla="*/ 40 w 190"/>
                  <a:gd name="T13" fmla="*/ 611 h 992"/>
                  <a:gd name="T14" fmla="*/ 49 w 190"/>
                  <a:gd name="T15" fmla="*/ 547 h 992"/>
                  <a:gd name="T16" fmla="*/ 57 w 190"/>
                  <a:gd name="T17" fmla="*/ 496 h 992"/>
                  <a:gd name="T18" fmla="*/ 63 w 190"/>
                  <a:gd name="T19" fmla="*/ 459 h 992"/>
                  <a:gd name="T20" fmla="*/ 67 w 190"/>
                  <a:gd name="T21" fmla="*/ 432 h 992"/>
                  <a:gd name="T22" fmla="*/ 70 w 190"/>
                  <a:gd name="T23" fmla="*/ 423 h 992"/>
                  <a:gd name="T24" fmla="*/ 82 w 190"/>
                  <a:gd name="T25" fmla="*/ 369 h 992"/>
                  <a:gd name="T26" fmla="*/ 96 w 190"/>
                  <a:gd name="T27" fmla="*/ 311 h 992"/>
                  <a:gd name="T28" fmla="*/ 112 w 190"/>
                  <a:gd name="T29" fmla="*/ 254 h 992"/>
                  <a:gd name="T30" fmla="*/ 128 w 190"/>
                  <a:gd name="T31" fmla="*/ 196 h 992"/>
                  <a:gd name="T32" fmla="*/ 144 w 190"/>
                  <a:gd name="T33" fmla="*/ 145 h 992"/>
                  <a:gd name="T34" fmla="*/ 158 w 190"/>
                  <a:gd name="T35" fmla="*/ 96 h 992"/>
                  <a:gd name="T36" fmla="*/ 171 w 190"/>
                  <a:gd name="T37" fmla="*/ 57 h 992"/>
                  <a:gd name="T38" fmla="*/ 181 w 190"/>
                  <a:gd name="T39" fmla="*/ 27 h 992"/>
                  <a:gd name="T40" fmla="*/ 187 w 190"/>
                  <a:gd name="T41" fmla="*/ 6 h 992"/>
                  <a:gd name="T42" fmla="*/ 190 w 190"/>
                  <a:gd name="T43" fmla="*/ 0 h 992"/>
                  <a:gd name="T44" fmla="*/ 157 w 190"/>
                  <a:gd name="T45" fmla="*/ 105 h 992"/>
                  <a:gd name="T46" fmla="*/ 129 w 190"/>
                  <a:gd name="T47" fmla="*/ 205 h 992"/>
                  <a:gd name="T48" fmla="*/ 107 w 190"/>
                  <a:gd name="T49" fmla="*/ 293 h 992"/>
                  <a:gd name="T50" fmla="*/ 90 w 190"/>
                  <a:gd name="T51" fmla="*/ 375 h 992"/>
                  <a:gd name="T52" fmla="*/ 76 w 190"/>
                  <a:gd name="T53" fmla="*/ 444 h 992"/>
                  <a:gd name="T54" fmla="*/ 67 w 190"/>
                  <a:gd name="T55" fmla="*/ 502 h 992"/>
                  <a:gd name="T56" fmla="*/ 62 w 190"/>
                  <a:gd name="T57" fmla="*/ 550 h 992"/>
                  <a:gd name="T58" fmla="*/ 58 w 190"/>
                  <a:gd name="T59" fmla="*/ 583 h 992"/>
                  <a:gd name="T60" fmla="*/ 57 w 190"/>
                  <a:gd name="T61" fmla="*/ 605 h 992"/>
                  <a:gd name="T62" fmla="*/ 55 w 190"/>
                  <a:gd name="T63" fmla="*/ 614 h 992"/>
                  <a:gd name="T64" fmla="*/ 49 w 190"/>
                  <a:gd name="T65" fmla="*/ 692 h 992"/>
                  <a:gd name="T66" fmla="*/ 43 w 190"/>
                  <a:gd name="T67" fmla="*/ 759 h 992"/>
                  <a:gd name="T68" fmla="*/ 40 w 190"/>
                  <a:gd name="T69" fmla="*/ 816 h 992"/>
                  <a:gd name="T70" fmla="*/ 38 w 190"/>
                  <a:gd name="T71" fmla="*/ 868 h 992"/>
                  <a:gd name="T72" fmla="*/ 37 w 190"/>
                  <a:gd name="T73" fmla="*/ 907 h 992"/>
                  <a:gd name="T74" fmla="*/ 37 w 190"/>
                  <a:gd name="T75" fmla="*/ 940 h 992"/>
                  <a:gd name="T76" fmla="*/ 37 w 190"/>
                  <a:gd name="T77" fmla="*/ 964 h 992"/>
                  <a:gd name="T78" fmla="*/ 38 w 190"/>
                  <a:gd name="T79" fmla="*/ 980 h 992"/>
                  <a:gd name="T80" fmla="*/ 38 w 190"/>
                  <a:gd name="T81" fmla="*/ 989 h 992"/>
                  <a:gd name="T82" fmla="*/ 38 w 190"/>
                  <a:gd name="T83" fmla="*/ 992 h 992"/>
                  <a:gd name="T84" fmla="*/ 1 w 190"/>
                  <a:gd name="T85" fmla="*/ 992 h 992"/>
                  <a:gd name="T86" fmla="*/ 1 w 190"/>
                  <a:gd name="T87" fmla="*/ 992 h 992"/>
                  <a:gd name="T88" fmla="*/ 0 w 190"/>
                  <a:gd name="T89" fmla="*/ 992 h 9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90"/>
                  <a:gd name="T136" fmla="*/ 0 h 992"/>
                  <a:gd name="T137" fmla="*/ 190 w 190"/>
                  <a:gd name="T138" fmla="*/ 992 h 9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90" h="992">
                    <a:moveTo>
                      <a:pt x="0" y="992"/>
                    </a:moveTo>
                    <a:lnTo>
                      <a:pt x="1" y="992"/>
                    </a:lnTo>
                    <a:lnTo>
                      <a:pt x="5" y="913"/>
                    </a:lnTo>
                    <a:lnTo>
                      <a:pt x="12" y="831"/>
                    </a:lnTo>
                    <a:lnTo>
                      <a:pt x="20" y="753"/>
                    </a:lnTo>
                    <a:lnTo>
                      <a:pt x="29" y="677"/>
                    </a:lnTo>
                    <a:lnTo>
                      <a:pt x="40" y="611"/>
                    </a:lnTo>
                    <a:lnTo>
                      <a:pt x="49" y="547"/>
                    </a:lnTo>
                    <a:lnTo>
                      <a:pt x="57" y="496"/>
                    </a:lnTo>
                    <a:lnTo>
                      <a:pt x="63" y="459"/>
                    </a:lnTo>
                    <a:lnTo>
                      <a:pt x="67" y="432"/>
                    </a:lnTo>
                    <a:lnTo>
                      <a:pt x="70" y="423"/>
                    </a:lnTo>
                    <a:lnTo>
                      <a:pt x="82" y="369"/>
                    </a:lnTo>
                    <a:lnTo>
                      <a:pt x="96" y="311"/>
                    </a:lnTo>
                    <a:lnTo>
                      <a:pt x="112" y="254"/>
                    </a:lnTo>
                    <a:lnTo>
                      <a:pt x="128" y="196"/>
                    </a:lnTo>
                    <a:lnTo>
                      <a:pt x="144" y="145"/>
                    </a:lnTo>
                    <a:lnTo>
                      <a:pt x="158" y="96"/>
                    </a:lnTo>
                    <a:lnTo>
                      <a:pt x="171" y="57"/>
                    </a:lnTo>
                    <a:lnTo>
                      <a:pt x="181" y="27"/>
                    </a:lnTo>
                    <a:lnTo>
                      <a:pt x="187" y="6"/>
                    </a:lnTo>
                    <a:lnTo>
                      <a:pt x="190" y="0"/>
                    </a:lnTo>
                    <a:lnTo>
                      <a:pt x="157" y="105"/>
                    </a:lnTo>
                    <a:lnTo>
                      <a:pt x="129" y="205"/>
                    </a:lnTo>
                    <a:lnTo>
                      <a:pt x="107" y="293"/>
                    </a:lnTo>
                    <a:lnTo>
                      <a:pt x="90" y="375"/>
                    </a:lnTo>
                    <a:lnTo>
                      <a:pt x="76" y="444"/>
                    </a:lnTo>
                    <a:lnTo>
                      <a:pt x="67" y="502"/>
                    </a:lnTo>
                    <a:lnTo>
                      <a:pt x="62" y="550"/>
                    </a:lnTo>
                    <a:lnTo>
                      <a:pt x="58" y="583"/>
                    </a:lnTo>
                    <a:lnTo>
                      <a:pt x="57" y="605"/>
                    </a:lnTo>
                    <a:lnTo>
                      <a:pt x="55" y="614"/>
                    </a:lnTo>
                    <a:lnTo>
                      <a:pt x="49" y="692"/>
                    </a:lnTo>
                    <a:lnTo>
                      <a:pt x="43" y="759"/>
                    </a:lnTo>
                    <a:lnTo>
                      <a:pt x="40" y="816"/>
                    </a:lnTo>
                    <a:lnTo>
                      <a:pt x="38" y="868"/>
                    </a:lnTo>
                    <a:lnTo>
                      <a:pt x="37" y="907"/>
                    </a:lnTo>
                    <a:lnTo>
                      <a:pt x="37" y="940"/>
                    </a:lnTo>
                    <a:lnTo>
                      <a:pt x="37" y="964"/>
                    </a:lnTo>
                    <a:lnTo>
                      <a:pt x="38" y="980"/>
                    </a:lnTo>
                    <a:lnTo>
                      <a:pt x="38" y="989"/>
                    </a:lnTo>
                    <a:lnTo>
                      <a:pt x="38" y="992"/>
                    </a:lnTo>
                    <a:lnTo>
                      <a:pt x="1" y="992"/>
                    </a:lnTo>
                    <a:lnTo>
                      <a:pt x="0" y="992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92" name="Freeform 142">
                <a:extLst>
                  <a:ext uri="{FF2B5EF4-FFF2-40B4-BE49-F238E27FC236}">
                    <a16:creationId xmlns:a16="http://schemas.microsoft.com/office/drawing/2014/main" id="{A740A568-05DF-E537-347C-1BC2D15E4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" y="3165"/>
                <a:ext cx="190" cy="992"/>
              </a:xfrm>
              <a:custGeom>
                <a:avLst/>
                <a:gdLst>
                  <a:gd name="T0" fmla="*/ 0 w 190"/>
                  <a:gd name="T1" fmla="*/ 992 h 992"/>
                  <a:gd name="T2" fmla="*/ 1 w 190"/>
                  <a:gd name="T3" fmla="*/ 992 h 992"/>
                  <a:gd name="T4" fmla="*/ 5 w 190"/>
                  <a:gd name="T5" fmla="*/ 913 h 992"/>
                  <a:gd name="T6" fmla="*/ 12 w 190"/>
                  <a:gd name="T7" fmla="*/ 831 h 992"/>
                  <a:gd name="T8" fmla="*/ 20 w 190"/>
                  <a:gd name="T9" fmla="*/ 753 h 992"/>
                  <a:gd name="T10" fmla="*/ 29 w 190"/>
                  <a:gd name="T11" fmla="*/ 677 h 992"/>
                  <a:gd name="T12" fmla="*/ 40 w 190"/>
                  <a:gd name="T13" fmla="*/ 611 h 992"/>
                  <a:gd name="T14" fmla="*/ 49 w 190"/>
                  <a:gd name="T15" fmla="*/ 547 h 992"/>
                  <a:gd name="T16" fmla="*/ 57 w 190"/>
                  <a:gd name="T17" fmla="*/ 496 h 992"/>
                  <a:gd name="T18" fmla="*/ 63 w 190"/>
                  <a:gd name="T19" fmla="*/ 459 h 992"/>
                  <a:gd name="T20" fmla="*/ 67 w 190"/>
                  <a:gd name="T21" fmla="*/ 432 h 992"/>
                  <a:gd name="T22" fmla="*/ 70 w 190"/>
                  <a:gd name="T23" fmla="*/ 423 h 992"/>
                  <a:gd name="T24" fmla="*/ 82 w 190"/>
                  <a:gd name="T25" fmla="*/ 369 h 992"/>
                  <a:gd name="T26" fmla="*/ 96 w 190"/>
                  <a:gd name="T27" fmla="*/ 311 h 992"/>
                  <a:gd name="T28" fmla="*/ 112 w 190"/>
                  <a:gd name="T29" fmla="*/ 254 h 992"/>
                  <a:gd name="T30" fmla="*/ 128 w 190"/>
                  <a:gd name="T31" fmla="*/ 196 h 992"/>
                  <a:gd name="T32" fmla="*/ 144 w 190"/>
                  <a:gd name="T33" fmla="*/ 145 h 992"/>
                  <a:gd name="T34" fmla="*/ 158 w 190"/>
                  <a:gd name="T35" fmla="*/ 96 h 992"/>
                  <a:gd name="T36" fmla="*/ 171 w 190"/>
                  <a:gd name="T37" fmla="*/ 57 h 992"/>
                  <a:gd name="T38" fmla="*/ 181 w 190"/>
                  <a:gd name="T39" fmla="*/ 27 h 992"/>
                  <a:gd name="T40" fmla="*/ 187 w 190"/>
                  <a:gd name="T41" fmla="*/ 6 h 992"/>
                  <a:gd name="T42" fmla="*/ 190 w 190"/>
                  <a:gd name="T43" fmla="*/ 0 h 992"/>
                  <a:gd name="T44" fmla="*/ 157 w 190"/>
                  <a:gd name="T45" fmla="*/ 105 h 992"/>
                  <a:gd name="T46" fmla="*/ 129 w 190"/>
                  <a:gd name="T47" fmla="*/ 205 h 992"/>
                  <a:gd name="T48" fmla="*/ 107 w 190"/>
                  <a:gd name="T49" fmla="*/ 293 h 992"/>
                  <a:gd name="T50" fmla="*/ 90 w 190"/>
                  <a:gd name="T51" fmla="*/ 375 h 992"/>
                  <a:gd name="T52" fmla="*/ 76 w 190"/>
                  <a:gd name="T53" fmla="*/ 444 h 992"/>
                  <a:gd name="T54" fmla="*/ 67 w 190"/>
                  <a:gd name="T55" fmla="*/ 502 h 992"/>
                  <a:gd name="T56" fmla="*/ 62 w 190"/>
                  <a:gd name="T57" fmla="*/ 550 h 992"/>
                  <a:gd name="T58" fmla="*/ 58 w 190"/>
                  <a:gd name="T59" fmla="*/ 583 h 992"/>
                  <a:gd name="T60" fmla="*/ 57 w 190"/>
                  <a:gd name="T61" fmla="*/ 605 h 992"/>
                  <a:gd name="T62" fmla="*/ 55 w 190"/>
                  <a:gd name="T63" fmla="*/ 614 h 992"/>
                  <a:gd name="T64" fmla="*/ 49 w 190"/>
                  <a:gd name="T65" fmla="*/ 692 h 992"/>
                  <a:gd name="T66" fmla="*/ 43 w 190"/>
                  <a:gd name="T67" fmla="*/ 759 h 992"/>
                  <a:gd name="T68" fmla="*/ 40 w 190"/>
                  <a:gd name="T69" fmla="*/ 816 h 992"/>
                  <a:gd name="T70" fmla="*/ 38 w 190"/>
                  <a:gd name="T71" fmla="*/ 868 h 992"/>
                  <a:gd name="T72" fmla="*/ 37 w 190"/>
                  <a:gd name="T73" fmla="*/ 907 h 992"/>
                  <a:gd name="T74" fmla="*/ 37 w 190"/>
                  <a:gd name="T75" fmla="*/ 940 h 992"/>
                  <a:gd name="T76" fmla="*/ 37 w 190"/>
                  <a:gd name="T77" fmla="*/ 964 h 992"/>
                  <a:gd name="T78" fmla="*/ 38 w 190"/>
                  <a:gd name="T79" fmla="*/ 980 h 992"/>
                  <a:gd name="T80" fmla="*/ 38 w 190"/>
                  <a:gd name="T81" fmla="*/ 989 h 992"/>
                  <a:gd name="T82" fmla="*/ 38 w 190"/>
                  <a:gd name="T83" fmla="*/ 992 h 992"/>
                  <a:gd name="T84" fmla="*/ 1 w 190"/>
                  <a:gd name="T85" fmla="*/ 992 h 992"/>
                  <a:gd name="T86" fmla="*/ 1 w 190"/>
                  <a:gd name="T87" fmla="*/ 992 h 99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0"/>
                  <a:gd name="T133" fmla="*/ 0 h 992"/>
                  <a:gd name="T134" fmla="*/ 190 w 190"/>
                  <a:gd name="T135" fmla="*/ 992 h 99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0" h="992">
                    <a:moveTo>
                      <a:pt x="0" y="992"/>
                    </a:moveTo>
                    <a:lnTo>
                      <a:pt x="1" y="992"/>
                    </a:lnTo>
                    <a:lnTo>
                      <a:pt x="5" y="913"/>
                    </a:lnTo>
                    <a:lnTo>
                      <a:pt x="12" y="831"/>
                    </a:lnTo>
                    <a:lnTo>
                      <a:pt x="20" y="753"/>
                    </a:lnTo>
                    <a:lnTo>
                      <a:pt x="29" y="677"/>
                    </a:lnTo>
                    <a:lnTo>
                      <a:pt x="40" y="611"/>
                    </a:lnTo>
                    <a:lnTo>
                      <a:pt x="49" y="547"/>
                    </a:lnTo>
                    <a:lnTo>
                      <a:pt x="57" y="496"/>
                    </a:lnTo>
                    <a:lnTo>
                      <a:pt x="63" y="459"/>
                    </a:lnTo>
                    <a:lnTo>
                      <a:pt x="67" y="432"/>
                    </a:lnTo>
                    <a:lnTo>
                      <a:pt x="70" y="423"/>
                    </a:lnTo>
                    <a:lnTo>
                      <a:pt x="82" y="369"/>
                    </a:lnTo>
                    <a:lnTo>
                      <a:pt x="96" y="311"/>
                    </a:lnTo>
                    <a:lnTo>
                      <a:pt x="112" y="254"/>
                    </a:lnTo>
                    <a:lnTo>
                      <a:pt x="128" y="196"/>
                    </a:lnTo>
                    <a:lnTo>
                      <a:pt x="144" y="145"/>
                    </a:lnTo>
                    <a:lnTo>
                      <a:pt x="158" y="96"/>
                    </a:lnTo>
                    <a:lnTo>
                      <a:pt x="171" y="57"/>
                    </a:lnTo>
                    <a:lnTo>
                      <a:pt x="181" y="27"/>
                    </a:lnTo>
                    <a:lnTo>
                      <a:pt x="187" y="6"/>
                    </a:lnTo>
                    <a:lnTo>
                      <a:pt x="190" y="0"/>
                    </a:lnTo>
                    <a:lnTo>
                      <a:pt x="157" y="105"/>
                    </a:lnTo>
                    <a:lnTo>
                      <a:pt x="129" y="205"/>
                    </a:lnTo>
                    <a:lnTo>
                      <a:pt x="107" y="293"/>
                    </a:lnTo>
                    <a:lnTo>
                      <a:pt x="90" y="375"/>
                    </a:lnTo>
                    <a:lnTo>
                      <a:pt x="76" y="444"/>
                    </a:lnTo>
                    <a:lnTo>
                      <a:pt x="67" y="502"/>
                    </a:lnTo>
                    <a:lnTo>
                      <a:pt x="62" y="550"/>
                    </a:lnTo>
                    <a:lnTo>
                      <a:pt x="58" y="583"/>
                    </a:lnTo>
                    <a:lnTo>
                      <a:pt x="57" y="605"/>
                    </a:lnTo>
                    <a:lnTo>
                      <a:pt x="55" y="614"/>
                    </a:lnTo>
                    <a:lnTo>
                      <a:pt x="49" y="692"/>
                    </a:lnTo>
                    <a:lnTo>
                      <a:pt x="43" y="759"/>
                    </a:lnTo>
                    <a:lnTo>
                      <a:pt x="40" y="816"/>
                    </a:lnTo>
                    <a:lnTo>
                      <a:pt x="38" y="868"/>
                    </a:lnTo>
                    <a:lnTo>
                      <a:pt x="37" y="907"/>
                    </a:lnTo>
                    <a:lnTo>
                      <a:pt x="37" y="940"/>
                    </a:lnTo>
                    <a:lnTo>
                      <a:pt x="37" y="964"/>
                    </a:lnTo>
                    <a:lnTo>
                      <a:pt x="38" y="980"/>
                    </a:lnTo>
                    <a:lnTo>
                      <a:pt x="38" y="989"/>
                    </a:lnTo>
                    <a:lnTo>
                      <a:pt x="38" y="992"/>
                    </a:lnTo>
                    <a:lnTo>
                      <a:pt x="1" y="992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93" name="Freeform 143">
                <a:extLst>
                  <a:ext uri="{FF2B5EF4-FFF2-40B4-BE49-F238E27FC236}">
                    <a16:creationId xmlns:a16="http://schemas.microsoft.com/office/drawing/2014/main" id="{9010BBD0-81C5-C9EE-ABD3-DA9164E96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325"/>
                <a:ext cx="98" cy="683"/>
              </a:xfrm>
              <a:custGeom>
                <a:avLst/>
                <a:gdLst>
                  <a:gd name="T0" fmla="*/ 0 w 98"/>
                  <a:gd name="T1" fmla="*/ 680 h 683"/>
                  <a:gd name="T2" fmla="*/ 1 w 98"/>
                  <a:gd name="T3" fmla="*/ 683 h 683"/>
                  <a:gd name="T4" fmla="*/ 1 w 98"/>
                  <a:gd name="T5" fmla="*/ 629 h 683"/>
                  <a:gd name="T6" fmla="*/ 4 w 98"/>
                  <a:gd name="T7" fmla="*/ 575 h 683"/>
                  <a:gd name="T8" fmla="*/ 7 w 98"/>
                  <a:gd name="T9" fmla="*/ 520 h 683"/>
                  <a:gd name="T10" fmla="*/ 11 w 98"/>
                  <a:gd name="T11" fmla="*/ 469 h 683"/>
                  <a:gd name="T12" fmla="*/ 16 w 98"/>
                  <a:gd name="T13" fmla="*/ 423 h 683"/>
                  <a:gd name="T14" fmla="*/ 20 w 98"/>
                  <a:gd name="T15" fmla="*/ 381 h 683"/>
                  <a:gd name="T16" fmla="*/ 24 w 98"/>
                  <a:gd name="T17" fmla="*/ 345 h 683"/>
                  <a:gd name="T18" fmla="*/ 28 w 98"/>
                  <a:gd name="T19" fmla="*/ 317 h 683"/>
                  <a:gd name="T20" fmla="*/ 29 w 98"/>
                  <a:gd name="T21" fmla="*/ 299 h 683"/>
                  <a:gd name="T22" fmla="*/ 30 w 98"/>
                  <a:gd name="T23" fmla="*/ 293 h 683"/>
                  <a:gd name="T24" fmla="*/ 37 w 98"/>
                  <a:gd name="T25" fmla="*/ 254 h 683"/>
                  <a:gd name="T26" fmla="*/ 45 w 98"/>
                  <a:gd name="T27" fmla="*/ 215 h 683"/>
                  <a:gd name="T28" fmla="*/ 54 w 98"/>
                  <a:gd name="T29" fmla="*/ 175 h 683"/>
                  <a:gd name="T30" fmla="*/ 63 w 98"/>
                  <a:gd name="T31" fmla="*/ 139 h 683"/>
                  <a:gd name="T32" fmla="*/ 71 w 98"/>
                  <a:gd name="T33" fmla="*/ 103 h 683"/>
                  <a:gd name="T34" fmla="*/ 80 w 98"/>
                  <a:gd name="T35" fmla="*/ 69 h 683"/>
                  <a:gd name="T36" fmla="*/ 87 w 98"/>
                  <a:gd name="T37" fmla="*/ 42 h 683"/>
                  <a:gd name="T38" fmla="*/ 92 w 98"/>
                  <a:gd name="T39" fmla="*/ 21 h 683"/>
                  <a:gd name="T40" fmla="*/ 96 w 98"/>
                  <a:gd name="T41" fmla="*/ 6 h 683"/>
                  <a:gd name="T42" fmla="*/ 98 w 98"/>
                  <a:gd name="T43" fmla="*/ 0 h 683"/>
                  <a:gd name="T44" fmla="*/ 79 w 98"/>
                  <a:gd name="T45" fmla="*/ 76 h 683"/>
                  <a:gd name="T46" fmla="*/ 63 w 98"/>
                  <a:gd name="T47" fmla="*/ 142 h 683"/>
                  <a:gd name="T48" fmla="*/ 51 w 98"/>
                  <a:gd name="T49" fmla="*/ 203 h 683"/>
                  <a:gd name="T50" fmla="*/ 42 w 98"/>
                  <a:gd name="T51" fmla="*/ 257 h 683"/>
                  <a:gd name="T52" fmla="*/ 36 w 98"/>
                  <a:gd name="T53" fmla="*/ 302 h 683"/>
                  <a:gd name="T54" fmla="*/ 32 w 98"/>
                  <a:gd name="T55" fmla="*/ 342 h 683"/>
                  <a:gd name="T56" fmla="*/ 29 w 98"/>
                  <a:gd name="T57" fmla="*/ 375 h 683"/>
                  <a:gd name="T58" fmla="*/ 26 w 98"/>
                  <a:gd name="T59" fmla="*/ 396 h 683"/>
                  <a:gd name="T60" fmla="*/ 26 w 98"/>
                  <a:gd name="T61" fmla="*/ 411 h 683"/>
                  <a:gd name="T62" fmla="*/ 26 w 98"/>
                  <a:gd name="T63" fmla="*/ 417 h 683"/>
                  <a:gd name="T64" fmla="*/ 24 w 98"/>
                  <a:gd name="T65" fmla="*/ 469 h 683"/>
                  <a:gd name="T66" fmla="*/ 22 w 98"/>
                  <a:gd name="T67" fmla="*/ 514 h 683"/>
                  <a:gd name="T68" fmla="*/ 21 w 98"/>
                  <a:gd name="T69" fmla="*/ 553 h 683"/>
                  <a:gd name="T70" fmla="*/ 21 w 98"/>
                  <a:gd name="T71" fmla="*/ 590 h 683"/>
                  <a:gd name="T72" fmla="*/ 21 w 98"/>
                  <a:gd name="T73" fmla="*/ 617 h 683"/>
                  <a:gd name="T74" fmla="*/ 22 w 98"/>
                  <a:gd name="T75" fmla="*/ 641 h 683"/>
                  <a:gd name="T76" fmla="*/ 24 w 98"/>
                  <a:gd name="T77" fmla="*/ 659 h 683"/>
                  <a:gd name="T78" fmla="*/ 24 w 98"/>
                  <a:gd name="T79" fmla="*/ 671 h 683"/>
                  <a:gd name="T80" fmla="*/ 25 w 98"/>
                  <a:gd name="T81" fmla="*/ 680 h 683"/>
                  <a:gd name="T82" fmla="*/ 25 w 98"/>
                  <a:gd name="T83" fmla="*/ 683 h 683"/>
                  <a:gd name="T84" fmla="*/ 1 w 98"/>
                  <a:gd name="T85" fmla="*/ 683 h 683"/>
                  <a:gd name="T86" fmla="*/ 1 w 98"/>
                  <a:gd name="T87" fmla="*/ 683 h 683"/>
                  <a:gd name="T88" fmla="*/ 0 w 98"/>
                  <a:gd name="T89" fmla="*/ 680 h 68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8"/>
                  <a:gd name="T136" fmla="*/ 0 h 683"/>
                  <a:gd name="T137" fmla="*/ 98 w 98"/>
                  <a:gd name="T138" fmla="*/ 683 h 68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8" h="683">
                    <a:moveTo>
                      <a:pt x="0" y="680"/>
                    </a:moveTo>
                    <a:lnTo>
                      <a:pt x="1" y="683"/>
                    </a:lnTo>
                    <a:lnTo>
                      <a:pt x="1" y="629"/>
                    </a:lnTo>
                    <a:lnTo>
                      <a:pt x="4" y="575"/>
                    </a:lnTo>
                    <a:lnTo>
                      <a:pt x="7" y="520"/>
                    </a:lnTo>
                    <a:lnTo>
                      <a:pt x="11" y="469"/>
                    </a:lnTo>
                    <a:lnTo>
                      <a:pt x="16" y="423"/>
                    </a:lnTo>
                    <a:lnTo>
                      <a:pt x="20" y="381"/>
                    </a:lnTo>
                    <a:lnTo>
                      <a:pt x="24" y="345"/>
                    </a:lnTo>
                    <a:lnTo>
                      <a:pt x="28" y="317"/>
                    </a:lnTo>
                    <a:lnTo>
                      <a:pt x="29" y="299"/>
                    </a:lnTo>
                    <a:lnTo>
                      <a:pt x="30" y="293"/>
                    </a:lnTo>
                    <a:lnTo>
                      <a:pt x="37" y="254"/>
                    </a:lnTo>
                    <a:lnTo>
                      <a:pt x="45" y="215"/>
                    </a:lnTo>
                    <a:lnTo>
                      <a:pt x="54" y="175"/>
                    </a:lnTo>
                    <a:lnTo>
                      <a:pt x="63" y="139"/>
                    </a:lnTo>
                    <a:lnTo>
                      <a:pt x="71" y="103"/>
                    </a:lnTo>
                    <a:lnTo>
                      <a:pt x="80" y="69"/>
                    </a:lnTo>
                    <a:lnTo>
                      <a:pt x="87" y="42"/>
                    </a:lnTo>
                    <a:lnTo>
                      <a:pt x="92" y="21"/>
                    </a:lnTo>
                    <a:lnTo>
                      <a:pt x="96" y="6"/>
                    </a:lnTo>
                    <a:lnTo>
                      <a:pt x="98" y="0"/>
                    </a:lnTo>
                    <a:lnTo>
                      <a:pt x="79" y="76"/>
                    </a:lnTo>
                    <a:lnTo>
                      <a:pt x="63" y="142"/>
                    </a:lnTo>
                    <a:lnTo>
                      <a:pt x="51" y="203"/>
                    </a:lnTo>
                    <a:lnTo>
                      <a:pt x="42" y="257"/>
                    </a:lnTo>
                    <a:lnTo>
                      <a:pt x="36" y="302"/>
                    </a:lnTo>
                    <a:lnTo>
                      <a:pt x="32" y="342"/>
                    </a:lnTo>
                    <a:lnTo>
                      <a:pt x="29" y="375"/>
                    </a:lnTo>
                    <a:lnTo>
                      <a:pt x="26" y="396"/>
                    </a:lnTo>
                    <a:lnTo>
                      <a:pt x="26" y="411"/>
                    </a:lnTo>
                    <a:lnTo>
                      <a:pt x="26" y="417"/>
                    </a:lnTo>
                    <a:lnTo>
                      <a:pt x="24" y="469"/>
                    </a:lnTo>
                    <a:lnTo>
                      <a:pt x="22" y="514"/>
                    </a:lnTo>
                    <a:lnTo>
                      <a:pt x="21" y="553"/>
                    </a:lnTo>
                    <a:lnTo>
                      <a:pt x="21" y="590"/>
                    </a:lnTo>
                    <a:lnTo>
                      <a:pt x="21" y="617"/>
                    </a:lnTo>
                    <a:lnTo>
                      <a:pt x="22" y="641"/>
                    </a:lnTo>
                    <a:lnTo>
                      <a:pt x="24" y="659"/>
                    </a:lnTo>
                    <a:lnTo>
                      <a:pt x="24" y="671"/>
                    </a:lnTo>
                    <a:lnTo>
                      <a:pt x="25" y="680"/>
                    </a:lnTo>
                    <a:lnTo>
                      <a:pt x="25" y="683"/>
                    </a:lnTo>
                    <a:lnTo>
                      <a:pt x="1" y="683"/>
                    </a:lnTo>
                    <a:lnTo>
                      <a:pt x="0" y="68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94" name="Freeform 144">
                <a:extLst>
                  <a:ext uri="{FF2B5EF4-FFF2-40B4-BE49-F238E27FC236}">
                    <a16:creationId xmlns:a16="http://schemas.microsoft.com/office/drawing/2014/main" id="{D255EF51-F906-BB7E-CEF0-1C7E548D1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325"/>
                <a:ext cx="98" cy="683"/>
              </a:xfrm>
              <a:custGeom>
                <a:avLst/>
                <a:gdLst>
                  <a:gd name="T0" fmla="*/ 0 w 98"/>
                  <a:gd name="T1" fmla="*/ 680 h 683"/>
                  <a:gd name="T2" fmla="*/ 1 w 98"/>
                  <a:gd name="T3" fmla="*/ 683 h 683"/>
                  <a:gd name="T4" fmla="*/ 1 w 98"/>
                  <a:gd name="T5" fmla="*/ 629 h 683"/>
                  <a:gd name="T6" fmla="*/ 4 w 98"/>
                  <a:gd name="T7" fmla="*/ 575 h 683"/>
                  <a:gd name="T8" fmla="*/ 7 w 98"/>
                  <a:gd name="T9" fmla="*/ 520 h 683"/>
                  <a:gd name="T10" fmla="*/ 11 w 98"/>
                  <a:gd name="T11" fmla="*/ 469 h 683"/>
                  <a:gd name="T12" fmla="*/ 16 w 98"/>
                  <a:gd name="T13" fmla="*/ 423 h 683"/>
                  <a:gd name="T14" fmla="*/ 20 w 98"/>
                  <a:gd name="T15" fmla="*/ 381 h 683"/>
                  <a:gd name="T16" fmla="*/ 24 w 98"/>
                  <a:gd name="T17" fmla="*/ 345 h 683"/>
                  <a:gd name="T18" fmla="*/ 28 w 98"/>
                  <a:gd name="T19" fmla="*/ 317 h 683"/>
                  <a:gd name="T20" fmla="*/ 29 w 98"/>
                  <a:gd name="T21" fmla="*/ 299 h 683"/>
                  <a:gd name="T22" fmla="*/ 30 w 98"/>
                  <a:gd name="T23" fmla="*/ 293 h 683"/>
                  <a:gd name="T24" fmla="*/ 37 w 98"/>
                  <a:gd name="T25" fmla="*/ 254 h 683"/>
                  <a:gd name="T26" fmla="*/ 45 w 98"/>
                  <a:gd name="T27" fmla="*/ 215 h 683"/>
                  <a:gd name="T28" fmla="*/ 54 w 98"/>
                  <a:gd name="T29" fmla="*/ 175 h 683"/>
                  <a:gd name="T30" fmla="*/ 63 w 98"/>
                  <a:gd name="T31" fmla="*/ 139 h 683"/>
                  <a:gd name="T32" fmla="*/ 71 w 98"/>
                  <a:gd name="T33" fmla="*/ 103 h 683"/>
                  <a:gd name="T34" fmla="*/ 80 w 98"/>
                  <a:gd name="T35" fmla="*/ 69 h 683"/>
                  <a:gd name="T36" fmla="*/ 87 w 98"/>
                  <a:gd name="T37" fmla="*/ 42 h 683"/>
                  <a:gd name="T38" fmla="*/ 92 w 98"/>
                  <a:gd name="T39" fmla="*/ 21 h 683"/>
                  <a:gd name="T40" fmla="*/ 96 w 98"/>
                  <a:gd name="T41" fmla="*/ 6 h 683"/>
                  <a:gd name="T42" fmla="*/ 98 w 98"/>
                  <a:gd name="T43" fmla="*/ 0 h 683"/>
                  <a:gd name="T44" fmla="*/ 79 w 98"/>
                  <a:gd name="T45" fmla="*/ 76 h 683"/>
                  <a:gd name="T46" fmla="*/ 63 w 98"/>
                  <a:gd name="T47" fmla="*/ 142 h 683"/>
                  <a:gd name="T48" fmla="*/ 51 w 98"/>
                  <a:gd name="T49" fmla="*/ 203 h 683"/>
                  <a:gd name="T50" fmla="*/ 42 w 98"/>
                  <a:gd name="T51" fmla="*/ 257 h 683"/>
                  <a:gd name="T52" fmla="*/ 36 w 98"/>
                  <a:gd name="T53" fmla="*/ 302 h 683"/>
                  <a:gd name="T54" fmla="*/ 32 w 98"/>
                  <a:gd name="T55" fmla="*/ 342 h 683"/>
                  <a:gd name="T56" fmla="*/ 29 w 98"/>
                  <a:gd name="T57" fmla="*/ 375 h 683"/>
                  <a:gd name="T58" fmla="*/ 26 w 98"/>
                  <a:gd name="T59" fmla="*/ 396 h 683"/>
                  <a:gd name="T60" fmla="*/ 26 w 98"/>
                  <a:gd name="T61" fmla="*/ 411 h 683"/>
                  <a:gd name="T62" fmla="*/ 26 w 98"/>
                  <a:gd name="T63" fmla="*/ 417 h 683"/>
                  <a:gd name="T64" fmla="*/ 24 w 98"/>
                  <a:gd name="T65" fmla="*/ 469 h 683"/>
                  <a:gd name="T66" fmla="*/ 22 w 98"/>
                  <a:gd name="T67" fmla="*/ 514 h 683"/>
                  <a:gd name="T68" fmla="*/ 21 w 98"/>
                  <a:gd name="T69" fmla="*/ 553 h 683"/>
                  <a:gd name="T70" fmla="*/ 21 w 98"/>
                  <a:gd name="T71" fmla="*/ 590 h 683"/>
                  <a:gd name="T72" fmla="*/ 21 w 98"/>
                  <a:gd name="T73" fmla="*/ 617 h 683"/>
                  <a:gd name="T74" fmla="*/ 22 w 98"/>
                  <a:gd name="T75" fmla="*/ 641 h 683"/>
                  <a:gd name="T76" fmla="*/ 24 w 98"/>
                  <a:gd name="T77" fmla="*/ 659 h 683"/>
                  <a:gd name="T78" fmla="*/ 24 w 98"/>
                  <a:gd name="T79" fmla="*/ 671 h 683"/>
                  <a:gd name="T80" fmla="*/ 25 w 98"/>
                  <a:gd name="T81" fmla="*/ 680 h 683"/>
                  <a:gd name="T82" fmla="*/ 25 w 98"/>
                  <a:gd name="T83" fmla="*/ 683 h 683"/>
                  <a:gd name="T84" fmla="*/ 1 w 98"/>
                  <a:gd name="T85" fmla="*/ 683 h 683"/>
                  <a:gd name="T86" fmla="*/ 1 w 98"/>
                  <a:gd name="T87" fmla="*/ 683 h 68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"/>
                  <a:gd name="T133" fmla="*/ 0 h 683"/>
                  <a:gd name="T134" fmla="*/ 98 w 98"/>
                  <a:gd name="T135" fmla="*/ 683 h 68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" h="683">
                    <a:moveTo>
                      <a:pt x="0" y="680"/>
                    </a:moveTo>
                    <a:lnTo>
                      <a:pt x="1" y="683"/>
                    </a:lnTo>
                    <a:lnTo>
                      <a:pt x="1" y="629"/>
                    </a:lnTo>
                    <a:lnTo>
                      <a:pt x="4" y="575"/>
                    </a:lnTo>
                    <a:lnTo>
                      <a:pt x="7" y="520"/>
                    </a:lnTo>
                    <a:lnTo>
                      <a:pt x="11" y="469"/>
                    </a:lnTo>
                    <a:lnTo>
                      <a:pt x="16" y="423"/>
                    </a:lnTo>
                    <a:lnTo>
                      <a:pt x="20" y="381"/>
                    </a:lnTo>
                    <a:lnTo>
                      <a:pt x="24" y="345"/>
                    </a:lnTo>
                    <a:lnTo>
                      <a:pt x="28" y="317"/>
                    </a:lnTo>
                    <a:lnTo>
                      <a:pt x="29" y="299"/>
                    </a:lnTo>
                    <a:lnTo>
                      <a:pt x="30" y="293"/>
                    </a:lnTo>
                    <a:lnTo>
                      <a:pt x="37" y="254"/>
                    </a:lnTo>
                    <a:lnTo>
                      <a:pt x="45" y="215"/>
                    </a:lnTo>
                    <a:lnTo>
                      <a:pt x="54" y="175"/>
                    </a:lnTo>
                    <a:lnTo>
                      <a:pt x="63" y="139"/>
                    </a:lnTo>
                    <a:lnTo>
                      <a:pt x="71" y="103"/>
                    </a:lnTo>
                    <a:lnTo>
                      <a:pt x="80" y="69"/>
                    </a:lnTo>
                    <a:lnTo>
                      <a:pt x="87" y="42"/>
                    </a:lnTo>
                    <a:lnTo>
                      <a:pt x="92" y="21"/>
                    </a:lnTo>
                    <a:lnTo>
                      <a:pt x="96" y="6"/>
                    </a:lnTo>
                    <a:lnTo>
                      <a:pt x="98" y="0"/>
                    </a:lnTo>
                    <a:lnTo>
                      <a:pt x="79" y="76"/>
                    </a:lnTo>
                    <a:lnTo>
                      <a:pt x="63" y="142"/>
                    </a:lnTo>
                    <a:lnTo>
                      <a:pt x="51" y="203"/>
                    </a:lnTo>
                    <a:lnTo>
                      <a:pt x="42" y="257"/>
                    </a:lnTo>
                    <a:lnTo>
                      <a:pt x="36" y="302"/>
                    </a:lnTo>
                    <a:lnTo>
                      <a:pt x="32" y="342"/>
                    </a:lnTo>
                    <a:lnTo>
                      <a:pt x="29" y="375"/>
                    </a:lnTo>
                    <a:lnTo>
                      <a:pt x="26" y="396"/>
                    </a:lnTo>
                    <a:lnTo>
                      <a:pt x="26" y="411"/>
                    </a:lnTo>
                    <a:lnTo>
                      <a:pt x="26" y="417"/>
                    </a:lnTo>
                    <a:lnTo>
                      <a:pt x="24" y="469"/>
                    </a:lnTo>
                    <a:lnTo>
                      <a:pt x="22" y="514"/>
                    </a:lnTo>
                    <a:lnTo>
                      <a:pt x="21" y="553"/>
                    </a:lnTo>
                    <a:lnTo>
                      <a:pt x="21" y="590"/>
                    </a:lnTo>
                    <a:lnTo>
                      <a:pt x="21" y="617"/>
                    </a:lnTo>
                    <a:lnTo>
                      <a:pt x="22" y="641"/>
                    </a:lnTo>
                    <a:lnTo>
                      <a:pt x="24" y="659"/>
                    </a:lnTo>
                    <a:lnTo>
                      <a:pt x="24" y="671"/>
                    </a:lnTo>
                    <a:lnTo>
                      <a:pt x="25" y="680"/>
                    </a:lnTo>
                    <a:lnTo>
                      <a:pt x="25" y="683"/>
                    </a:lnTo>
                    <a:lnTo>
                      <a:pt x="1" y="68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95" name="Freeform 145">
                <a:extLst>
                  <a:ext uri="{FF2B5EF4-FFF2-40B4-BE49-F238E27FC236}">
                    <a16:creationId xmlns:a16="http://schemas.microsoft.com/office/drawing/2014/main" id="{DC46C5FF-F04F-1536-607B-A056DF6BF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" y="3464"/>
                <a:ext cx="203" cy="638"/>
              </a:xfrm>
              <a:custGeom>
                <a:avLst/>
                <a:gdLst>
                  <a:gd name="T0" fmla="*/ 21 w 203"/>
                  <a:gd name="T1" fmla="*/ 638 h 638"/>
                  <a:gd name="T2" fmla="*/ 24 w 203"/>
                  <a:gd name="T3" fmla="*/ 551 h 638"/>
                  <a:gd name="T4" fmla="*/ 29 w 203"/>
                  <a:gd name="T5" fmla="*/ 460 h 638"/>
                  <a:gd name="T6" fmla="*/ 37 w 203"/>
                  <a:gd name="T7" fmla="*/ 372 h 638"/>
                  <a:gd name="T8" fmla="*/ 50 w 203"/>
                  <a:gd name="T9" fmla="*/ 287 h 638"/>
                  <a:gd name="T10" fmla="*/ 66 w 203"/>
                  <a:gd name="T11" fmla="*/ 209 h 638"/>
                  <a:gd name="T12" fmla="*/ 86 w 203"/>
                  <a:gd name="T13" fmla="*/ 142 h 638"/>
                  <a:gd name="T14" fmla="*/ 110 w 203"/>
                  <a:gd name="T15" fmla="*/ 85 h 638"/>
                  <a:gd name="T16" fmla="*/ 136 w 203"/>
                  <a:gd name="T17" fmla="*/ 39 h 638"/>
                  <a:gd name="T18" fmla="*/ 166 w 203"/>
                  <a:gd name="T19" fmla="*/ 12 h 638"/>
                  <a:gd name="T20" fmla="*/ 201 w 203"/>
                  <a:gd name="T21" fmla="*/ 0 h 638"/>
                  <a:gd name="T22" fmla="*/ 203 w 203"/>
                  <a:gd name="T23" fmla="*/ 0 h 638"/>
                  <a:gd name="T24" fmla="*/ 169 w 203"/>
                  <a:gd name="T25" fmla="*/ 3 h 638"/>
                  <a:gd name="T26" fmla="*/ 137 w 203"/>
                  <a:gd name="T27" fmla="*/ 27 h 638"/>
                  <a:gd name="T28" fmla="*/ 108 w 203"/>
                  <a:gd name="T29" fmla="*/ 70 h 638"/>
                  <a:gd name="T30" fmla="*/ 83 w 203"/>
                  <a:gd name="T31" fmla="*/ 130 h 638"/>
                  <a:gd name="T32" fmla="*/ 61 w 203"/>
                  <a:gd name="T33" fmla="*/ 200 h 638"/>
                  <a:gd name="T34" fmla="*/ 42 w 203"/>
                  <a:gd name="T35" fmla="*/ 278 h 638"/>
                  <a:gd name="T36" fmla="*/ 26 w 203"/>
                  <a:gd name="T37" fmla="*/ 363 h 638"/>
                  <a:gd name="T38" fmla="*/ 15 w 203"/>
                  <a:gd name="T39" fmla="*/ 454 h 638"/>
                  <a:gd name="T40" fmla="*/ 5 w 203"/>
                  <a:gd name="T41" fmla="*/ 544 h 638"/>
                  <a:gd name="T42" fmla="*/ 0 w 203"/>
                  <a:gd name="T43" fmla="*/ 635 h 638"/>
                  <a:gd name="T44" fmla="*/ 21 w 203"/>
                  <a:gd name="T45" fmla="*/ 638 h 638"/>
                  <a:gd name="T46" fmla="*/ 21 w 203"/>
                  <a:gd name="T47" fmla="*/ 638 h 6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8"/>
                  <a:gd name="T74" fmla="*/ 203 w 203"/>
                  <a:gd name="T75" fmla="*/ 638 h 6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8">
                    <a:moveTo>
                      <a:pt x="21" y="638"/>
                    </a:moveTo>
                    <a:lnTo>
                      <a:pt x="24" y="551"/>
                    </a:lnTo>
                    <a:lnTo>
                      <a:pt x="29" y="460"/>
                    </a:lnTo>
                    <a:lnTo>
                      <a:pt x="37" y="372"/>
                    </a:lnTo>
                    <a:lnTo>
                      <a:pt x="50" y="287"/>
                    </a:lnTo>
                    <a:lnTo>
                      <a:pt x="66" y="209"/>
                    </a:lnTo>
                    <a:lnTo>
                      <a:pt x="86" y="142"/>
                    </a:lnTo>
                    <a:lnTo>
                      <a:pt x="110" y="85"/>
                    </a:lnTo>
                    <a:lnTo>
                      <a:pt x="136" y="39"/>
                    </a:lnTo>
                    <a:lnTo>
                      <a:pt x="166" y="12"/>
                    </a:lnTo>
                    <a:lnTo>
                      <a:pt x="201" y="0"/>
                    </a:lnTo>
                    <a:lnTo>
                      <a:pt x="203" y="0"/>
                    </a:lnTo>
                    <a:lnTo>
                      <a:pt x="169" y="3"/>
                    </a:lnTo>
                    <a:lnTo>
                      <a:pt x="137" y="27"/>
                    </a:lnTo>
                    <a:lnTo>
                      <a:pt x="108" y="70"/>
                    </a:lnTo>
                    <a:lnTo>
                      <a:pt x="83" y="130"/>
                    </a:lnTo>
                    <a:lnTo>
                      <a:pt x="61" y="200"/>
                    </a:lnTo>
                    <a:lnTo>
                      <a:pt x="42" y="278"/>
                    </a:lnTo>
                    <a:lnTo>
                      <a:pt x="26" y="363"/>
                    </a:lnTo>
                    <a:lnTo>
                      <a:pt x="15" y="454"/>
                    </a:lnTo>
                    <a:lnTo>
                      <a:pt x="5" y="544"/>
                    </a:lnTo>
                    <a:lnTo>
                      <a:pt x="0" y="635"/>
                    </a:lnTo>
                    <a:lnTo>
                      <a:pt x="21" y="63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96" name="Freeform 146">
                <a:extLst>
                  <a:ext uri="{FF2B5EF4-FFF2-40B4-BE49-F238E27FC236}">
                    <a16:creationId xmlns:a16="http://schemas.microsoft.com/office/drawing/2014/main" id="{C6728DBA-BE4F-3781-D700-12EBECAFF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" y="3464"/>
                <a:ext cx="203" cy="638"/>
              </a:xfrm>
              <a:custGeom>
                <a:avLst/>
                <a:gdLst>
                  <a:gd name="T0" fmla="*/ 21 w 203"/>
                  <a:gd name="T1" fmla="*/ 638 h 638"/>
                  <a:gd name="T2" fmla="*/ 24 w 203"/>
                  <a:gd name="T3" fmla="*/ 551 h 638"/>
                  <a:gd name="T4" fmla="*/ 29 w 203"/>
                  <a:gd name="T5" fmla="*/ 460 h 638"/>
                  <a:gd name="T6" fmla="*/ 37 w 203"/>
                  <a:gd name="T7" fmla="*/ 372 h 638"/>
                  <a:gd name="T8" fmla="*/ 50 w 203"/>
                  <a:gd name="T9" fmla="*/ 287 h 638"/>
                  <a:gd name="T10" fmla="*/ 66 w 203"/>
                  <a:gd name="T11" fmla="*/ 209 h 638"/>
                  <a:gd name="T12" fmla="*/ 86 w 203"/>
                  <a:gd name="T13" fmla="*/ 142 h 638"/>
                  <a:gd name="T14" fmla="*/ 110 w 203"/>
                  <a:gd name="T15" fmla="*/ 85 h 638"/>
                  <a:gd name="T16" fmla="*/ 136 w 203"/>
                  <a:gd name="T17" fmla="*/ 39 h 638"/>
                  <a:gd name="T18" fmla="*/ 166 w 203"/>
                  <a:gd name="T19" fmla="*/ 12 h 638"/>
                  <a:gd name="T20" fmla="*/ 201 w 203"/>
                  <a:gd name="T21" fmla="*/ 0 h 638"/>
                  <a:gd name="T22" fmla="*/ 203 w 203"/>
                  <a:gd name="T23" fmla="*/ 0 h 638"/>
                  <a:gd name="T24" fmla="*/ 169 w 203"/>
                  <a:gd name="T25" fmla="*/ 3 h 638"/>
                  <a:gd name="T26" fmla="*/ 137 w 203"/>
                  <a:gd name="T27" fmla="*/ 27 h 638"/>
                  <a:gd name="T28" fmla="*/ 108 w 203"/>
                  <a:gd name="T29" fmla="*/ 70 h 638"/>
                  <a:gd name="T30" fmla="*/ 83 w 203"/>
                  <a:gd name="T31" fmla="*/ 130 h 638"/>
                  <a:gd name="T32" fmla="*/ 61 w 203"/>
                  <a:gd name="T33" fmla="*/ 200 h 638"/>
                  <a:gd name="T34" fmla="*/ 42 w 203"/>
                  <a:gd name="T35" fmla="*/ 278 h 638"/>
                  <a:gd name="T36" fmla="*/ 26 w 203"/>
                  <a:gd name="T37" fmla="*/ 363 h 638"/>
                  <a:gd name="T38" fmla="*/ 15 w 203"/>
                  <a:gd name="T39" fmla="*/ 454 h 638"/>
                  <a:gd name="T40" fmla="*/ 5 w 203"/>
                  <a:gd name="T41" fmla="*/ 544 h 638"/>
                  <a:gd name="T42" fmla="*/ 0 w 203"/>
                  <a:gd name="T43" fmla="*/ 635 h 638"/>
                  <a:gd name="T44" fmla="*/ 21 w 203"/>
                  <a:gd name="T45" fmla="*/ 638 h 638"/>
                  <a:gd name="T46" fmla="*/ 21 w 203"/>
                  <a:gd name="T47" fmla="*/ 638 h 6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8"/>
                  <a:gd name="T74" fmla="*/ 203 w 203"/>
                  <a:gd name="T75" fmla="*/ 638 h 6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8">
                    <a:moveTo>
                      <a:pt x="21" y="638"/>
                    </a:moveTo>
                    <a:lnTo>
                      <a:pt x="24" y="551"/>
                    </a:lnTo>
                    <a:lnTo>
                      <a:pt x="29" y="460"/>
                    </a:lnTo>
                    <a:lnTo>
                      <a:pt x="37" y="372"/>
                    </a:lnTo>
                    <a:lnTo>
                      <a:pt x="50" y="287"/>
                    </a:lnTo>
                    <a:lnTo>
                      <a:pt x="66" y="209"/>
                    </a:lnTo>
                    <a:lnTo>
                      <a:pt x="86" y="142"/>
                    </a:lnTo>
                    <a:lnTo>
                      <a:pt x="110" y="85"/>
                    </a:lnTo>
                    <a:lnTo>
                      <a:pt x="136" y="39"/>
                    </a:lnTo>
                    <a:lnTo>
                      <a:pt x="166" y="12"/>
                    </a:lnTo>
                    <a:lnTo>
                      <a:pt x="201" y="0"/>
                    </a:lnTo>
                    <a:lnTo>
                      <a:pt x="203" y="0"/>
                    </a:lnTo>
                    <a:lnTo>
                      <a:pt x="169" y="3"/>
                    </a:lnTo>
                    <a:lnTo>
                      <a:pt x="137" y="27"/>
                    </a:lnTo>
                    <a:lnTo>
                      <a:pt x="108" y="70"/>
                    </a:lnTo>
                    <a:lnTo>
                      <a:pt x="83" y="130"/>
                    </a:lnTo>
                    <a:lnTo>
                      <a:pt x="61" y="200"/>
                    </a:lnTo>
                    <a:lnTo>
                      <a:pt x="42" y="278"/>
                    </a:lnTo>
                    <a:lnTo>
                      <a:pt x="26" y="363"/>
                    </a:lnTo>
                    <a:lnTo>
                      <a:pt x="15" y="454"/>
                    </a:lnTo>
                    <a:lnTo>
                      <a:pt x="5" y="544"/>
                    </a:lnTo>
                    <a:lnTo>
                      <a:pt x="0" y="635"/>
                    </a:lnTo>
                    <a:lnTo>
                      <a:pt x="21" y="638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97" name="Freeform 147">
                <a:extLst>
                  <a:ext uri="{FF2B5EF4-FFF2-40B4-BE49-F238E27FC236}">
                    <a16:creationId xmlns:a16="http://schemas.microsoft.com/office/drawing/2014/main" id="{E3933C7C-F27B-3FC6-7522-4F62BC1EE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0" y="2995"/>
                <a:ext cx="77" cy="1092"/>
              </a:xfrm>
              <a:custGeom>
                <a:avLst/>
                <a:gdLst>
                  <a:gd name="T0" fmla="*/ 8 w 77"/>
                  <a:gd name="T1" fmla="*/ 1089 h 1092"/>
                  <a:gd name="T2" fmla="*/ 9 w 77"/>
                  <a:gd name="T3" fmla="*/ 1092 h 1092"/>
                  <a:gd name="T4" fmla="*/ 4 w 77"/>
                  <a:gd name="T5" fmla="*/ 1010 h 1092"/>
                  <a:gd name="T6" fmla="*/ 1 w 77"/>
                  <a:gd name="T7" fmla="*/ 926 h 1092"/>
                  <a:gd name="T8" fmla="*/ 0 w 77"/>
                  <a:gd name="T9" fmla="*/ 844 h 1092"/>
                  <a:gd name="T10" fmla="*/ 0 w 77"/>
                  <a:gd name="T11" fmla="*/ 762 h 1092"/>
                  <a:gd name="T12" fmla="*/ 1 w 77"/>
                  <a:gd name="T13" fmla="*/ 690 h 1092"/>
                  <a:gd name="T14" fmla="*/ 3 w 77"/>
                  <a:gd name="T15" fmla="*/ 620 h 1092"/>
                  <a:gd name="T16" fmla="*/ 5 w 77"/>
                  <a:gd name="T17" fmla="*/ 563 h 1092"/>
                  <a:gd name="T18" fmla="*/ 7 w 77"/>
                  <a:gd name="T19" fmla="*/ 520 h 1092"/>
                  <a:gd name="T20" fmla="*/ 8 w 77"/>
                  <a:gd name="T21" fmla="*/ 493 h 1092"/>
                  <a:gd name="T22" fmla="*/ 8 w 77"/>
                  <a:gd name="T23" fmla="*/ 481 h 1092"/>
                  <a:gd name="T24" fmla="*/ 15 w 77"/>
                  <a:gd name="T25" fmla="*/ 421 h 1092"/>
                  <a:gd name="T26" fmla="*/ 22 w 77"/>
                  <a:gd name="T27" fmla="*/ 357 h 1092"/>
                  <a:gd name="T28" fmla="*/ 30 w 77"/>
                  <a:gd name="T29" fmla="*/ 291 h 1092"/>
                  <a:gd name="T30" fmla="*/ 40 w 77"/>
                  <a:gd name="T31" fmla="*/ 227 h 1092"/>
                  <a:gd name="T32" fmla="*/ 49 w 77"/>
                  <a:gd name="T33" fmla="*/ 167 h 1092"/>
                  <a:gd name="T34" fmla="*/ 58 w 77"/>
                  <a:gd name="T35" fmla="*/ 112 h 1092"/>
                  <a:gd name="T36" fmla="*/ 65 w 77"/>
                  <a:gd name="T37" fmla="*/ 67 h 1092"/>
                  <a:gd name="T38" fmla="*/ 71 w 77"/>
                  <a:gd name="T39" fmla="*/ 30 h 1092"/>
                  <a:gd name="T40" fmla="*/ 75 w 77"/>
                  <a:gd name="T41" fmla="*/ 9 h 1092"/>
                  <a:gd name="T42" fmla="*/ 77 w 77"/>
                  <a:gd name="T43" fmla="*/ 0 h 1092"/>
                  <a:gd name="T44" fmla="*/ 57 w 77"/>
                  <a:gd name="T45" fmla="*/ 124 h 1092"/>
                  <a:gd name="T46" fmla="*/ 41 w 77"/>
                  <a:gd name="T47" fmla="*/ 233 h 1092"/>
                  <a:gd name="T48" fmla="*/ 30 w 77"/>
                  <a:gd name="T49" fmla="*/ 333 h 1092"/>
                  <a:gd name="T50" fmla="*/ 22 w 77"/>
                  <a:gd name="T51" fmla="*/ 421 h 1092"/>
                  <a:gd name="T52" fmla="*/ 18 w 77"/>
                  <a:gd name="T53" fmla="*/ 496 h 1092"/>
                  <a:gd name="T54" fmla="*/ 16 w 77"/>
                  <a:gd name="T55" fmla="*/ 560 h 1092"/>
                  <a:gd name="T56" fmla="*/ 15 w 77"/>
                  <a:gd name="T57" fmla="*/ 608 h 1092"/>
                  <a:gd name="T58" fmla="*/ 16 w 77"/>
                  <a:gd name="T59" fmla="*/ 644 h 1092"/>
                  <a:gd name="T60" fmla="*/ 16 w 77"/>
                  <a:gd name="T61" fmla="*/ 666 h 1092"/>
                  <a:gd name="T62" fmla="*/ 17 w 77"/>
                  <a:gd name="T63" fmla="*/ 672 h 1092"/>
                  <a:gd name="T64" fmla="*/ 18 w 77"/>
                  <a:gd name="T65" fmla="*/ 753 h 1092"/>
                  <a:gd name="T66" fmla="*/ 21 w 77"/>
                  <a:gd name="T67" fmla="*/ 823 h 1092"/>
                  <a:gd name="T68" fmla="*/ 25 w 77"/>
                  <a:gd name="T69" fmla="*/ 883 h 1092"/>
                  <a:gd name="T70" fmla="*/ 29 w 77"/>
                  <a:gd name="T71" fmla="*/ 938 h 1092"/>
                  <a:gd name="T72" fmla="*/ 33 w 77"/>
                  <a:gd name="T73" fmla="*/ 980 h 1092"/>
                  <a:gd name="T74" fmla="*/ 37 w 77"/>
                  <a:gd name="T75" fmla="*/ 1016 h 1092"/>
                  <a:gd name="T76" fmla="*/ 41 w 77"/>
                  <a:gd name="T77" fmla="*/ 1044 h 1092"/>
                  <a:gd name="T78" fmla="*/ 44 w 77"/>
                  <a:gd name="T79" fmla="*/ 1062 h 1092"/>
                  <a:gd name="T80" fmla="*/ 45 w 77"/>
                  <a:gd name="T81" fmla="*/ 1074 h 1092"/>
                  <a:gd name="T82" fmla="*/ 46 w 77"/>
                  <a:gd name="T83" fmla="*/ 1077 h 1092"/>
                  <a:gd name="T84" fmla="*/ 9 w 77"/>
                  <a:gd name="T85" fmla="*/ 1092 h 1092"/>
                  <a:gd name="T86" fmla="*/ 9 w 77"/>
                  <a:gd name="T87" fmla="*/ 1092 h 1092"/>
                  <a:gd name="T88" fmla="*/ 8 w 77"/>
                  <a:gd name="T89" fmla="*/ 1089 h 10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7"/>
                  <a:gd name="T136" fmla="*/ 0 h 1092"/>
                  <a:gd name="T137" fmla="*/ 77 w 77"/>
                  <a:gd name="T138" fmla="*/ 1092 h 10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7" h="1092">
                    <a:moveTo>
                      <a:pt x="8" y="1089"/>
                    </a:moveTo>
                    <a:lnTo>
                      <a:pt x="9" y="1092"/>
                    </a:lnTo>
                    <a:lnTo>
                      <a:pt x="4" y="1010"/>
                    </a:lnTo>
                    <a:lnTo>
                      <a:pt x="1" y="926"/>
                    </a:lnTo>
                    <a:lnTo>
                      <a:pt x="0" y="844"/>
                    </a:lnTo>
                    <a:lnTo>
                      <a:pt x="0" y="762"/>
                    </a:lnTo>
                    <a:lnTo>
                      <a:pt x="1" y="690"/>
                    </a:lnTo>
                    <a:lnTo>
                      <a:pt x="3" y="620"/>
                    </a:lnTo>
                    <a:lnTo>
                      <a:pt x="5" y="563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8" y="481"/>
                    </a:lnTo>
                    <a:lnTo>
                      <a:pt x="15" y="421"/>
                    </a:lnTo>
                    <a:lnTo>
                      <a:pt x="22" y="357"/>
                    </a:lnTo>
                    <a:lnTo>
                      <a:pt x="30" y="291"/>
                    </a:lnTo>
                    <a:lnTo>
                      <a:pt x="40" y="227"/>
                    </a:lnTo>
                    <a:lnTo>
                      <a:pt x="49" y="167"/>
                    </a:lnTo>
                    <a:lnTo>
                      <a:pt x="58" y="112"/>
                    </a:lnTo>
                    <a:lnTo>
                      <a:pt x="65" y="67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4"/>
                    </a:lnTo>
                    <a:lnTo>
                      <a:pt x="41" y="233"/>
                    </a:lnTo>
                    <a:lnTo>
                      <a:pt x="30" y="333"/>
                    </a:lnTo>
                    <a:lnTo>
                      <a:pt x="22" y="421"/>
                    </a:lnTo>
                    <a:lnTo>
                      <a:pt x="18" y="496"/>
                    </a:lnTo>
                    <a:lnTo>
                      <a:pt x="16" y="560"/>
                    </a:lnTo>
                    <a:lnTo>
                      <a:pt x="15" y="608"/>
                    </a:lnTo>
                    <a:lnTo>
                      <a:pt x="16" y="644"/>
                    </a:lnTo>
                    <a:lnTo>
                      <a:pt x="16" y="666"/>
                    </a:lnTo>
                    <a:lnTo>
                      <a:pt x="17" y="672"/>
                    </a:lnTo>
                    <a:lnTo>
                      <a:pt x="18" y="753"/>
                    </a:lnTo>
                    <a:lnTo>
                      <a:pt x="21" y="823"/>
                    </a:lnTo>
                    <a:lnTo>
                      <a:pt x="25" y="883"/>
                    </a:lnTo>
                    <a:lnTo>
                      <a:pt x="29" y="938"/>
                    </a:lnTo>
                    <a:lnTo>
                      <a:pt x="33" y="980"/>
                    </a:lnTo>
                    <a:lnTo>
                      <a:pt x="37" y="1016"/>
                    </a:lnTo>
                    <a:lnTo>
                      <a:pt x="41" y="1044"/>
                    </a:lnTo>
                    <a:lnTo>
                      <a:pt x="44" y="1062"/>
                    </a:lnTo>
                    <a:lnTo>
                      <a:pt x="45" y="1074"/>
                    </a:lnTo>
                    <a:lnTo>
                      <a:pt x="46" y="1077"/>
                    </a:lnTo>
                    <a:lnTo>
                      <a:pt x="9" y="1092"/>
                    </a:lnTo>
                    <a:lnTo>
                      <a:pt x="8" y="1089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98" name="Freeform 148">
                <a:extLst>
                  <a:ext uri="{FF2B5EF4-FFF2-40B4-BE49-F238E27FC236}">
                    <a16:creationId xmlns:a16="http://schemas.microsoft.com/office/drawing/2014/main" id="{7C189F8A-829A-8954-87F6-CE0059472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0" y="2995"/>
                <a:ext cx="77" cy="1092"/>
              </a:xfrm>
              <a:custGeom>
                <a:avLst/>
                <a:gdLst>
                  <a:gd name="T0" fmla="*/ 8 w 77"/>
                  <a:gd name="T1" fmla="*/ 1089 h 1092"/>
                  <a:gd name="T2" fmla="*/ 9 w 77"/>
                  <a:gd name="T3" fmla="*/ 1092 h 1092"/>
                  <a:gd name="T4" fmla="*/ 4 w 77"/>
                  <a:gd name="T5" fmla="*/ 1010 h 1092"/>
                  <a:gd name="T6" fmla="*/ 1 w 77"/>
                  <a:gd name="T7" fmla="*/ 926 h 1092"/>
                  <a:gd name="T8" fmla="*/ 0 w 77"/>
                  <a:gd name="T9" fmla="*/ 844 h 1092"/>
                  <a:gd name="T10" fmla="*/ 0 w 77"/>
                  <a:gd name="T11" fmla="*/ 762 h 1092"/>
                  <a:gd name="T12" fmla="*/ 1 w 77"/>
                  <a:gd name="T13" fmla="*/ 690 h 1092"/>
                  <a:gd name="T14" fmla="*/ 3 w 77"/>
                  <a:gd name="T15" fmla="*/ 620 h 1092"/>
                  <a:gd name="T16" fmla="*/ 5 w 77"/>
                  <a:gd name="T17" fmla="*/ 563 h 1092"/>
                  <a:gd name="T18" fmla="*/ 7 w 77"/>
                  <a:gd name="T19" fmla="*/ 520 h 1092"/>
                  <a:gd name="T20" fmla="*/ 8 w 77"/>
                  <a:gd name="T21" fmla="*/ 493 h 1092"/>
                  <a:gd name="T22" fmla="*/ 8 w 77"/>
                  <a:gd name="T23" fmla="*/ 481 h 1092"/>
                  <a:gd name="T24" fmla="*/ 15 w 77"/>
                  <a:gd name="T25" fmla="*/ 421 h 1092"/>
                  <a:gd name="T26" fmla="*/ 22 w 77"/>
                  <a:gd name="T27" fmla="*/ 357 h 1092"/>
                  <a:gd name="T28" fmla="*/ 30 w 77"/>
                  <a:gd name="T29" fmla="*/ 291 h 1092"/>
                  <a:gd name="T30" fmla="*/ 40 w 77"/>
                  <a:gd name="T31" fmla="*/ 227 h 1092"/>
                  <a:gd name="T32" fmla="*/ 49 w 77"/>
                  <a:gd name="T33" fmla="*/ 167 h 1092"/>
                  <a:gd name="T34" fmla="*/ 58 w 77"/>
                  <a:gd name="T35" fmla="*/ 112 h 1092"/>
                  <a:gd name="T36" fmla="*/ 65 w 77"/>
                  <a:gd name="T37" fmla="*/ 67 h 1092"/>
                  <a:gd name="T38" fmla="*/ 71 w 77"/>
                  <a:gd name="T39" fmla="*/ 30 h 1092"/>
                  <a:gd name="T40" fmla="*/ 75 w 77"/>
                  <a:gd name="T41" fmla="*/ 9 h 1092"/>
                  <a:gd name="T42" fmla="*/ 77 w 77"/>
                  <a:gd name="T43" fmla="*/ 0 h 1092"/>
                  <a:gd name="T44" fmla="*/ 57 w 77"/>
                  <a:gd name="T45" fmla="*/ 124 h 1092"/>
                  <a:gd name="T46" fmla="*/ 41 w 77"/>
                  <a:gd name="T47" fmla="*/ 233 h 1092"/>
                  <a:gd name="T48" fmla="*/ 30 w 77"/>
                  <a:gd name="T49" fmla="*/ 333 h 1092"/>
                  <a:gd name="T50" fmla="*/ 22 w 77"/>
                  <a:gd name="T51" fmla="*/ 421 h 1092"/>
                  <a:gd name="T52" fmla="*/ 18 w 77"/>
                  <a:gd name="T53" fmla="*/ 496 h 1092"/>
                  <a:gd name="T54" fmla="*/ 16 w 77"/>
                  <a:gd name="T55" fmla="*/ 560 h 1092"/>
                  <a:gd name="T56" fmla="*/ 15 w 77"/>
                  <a:gd name="T57" fmla="*/ 608 h 1092"/>
                  <a:gd name="T58" fmla="*/ 16 w 77"/>
                  <a:gd name="T59" fmla="*/ 644 h 1092"/>
                  <a:gd name="T60" fmla="*/ 16 w 77"/>
                  <a:gd name="T61" fmla="*/ 666 h 1092"/>
                  <a:gd name="T62" fmla="*/ 17 w 77"/>
                  <a:gd name="T63" fmla="*/ 672 h 1092"/>
                  <a:gd name="T64" fmla="*/ 18 w 77"/>
                  <a:gd name="T65" fmla="*/ 753 h 1092"/>
                  <a:gd name="T66" fmla="*/ 21 w 77"/>
                  <a:gd name="T67" fmla="*/ 823 h 1092"/>
                  <a:gd name="T68" fmla="*/ 25 w 77"/>
                  <a:gd name="T69" fmla="*/ 883 h 1092"/>
                  <a:gd name="T70" fmla="*/ 29 w 77"/>
                  <a:gd name="T71" fmla="*/ 938 h 1092"/>
                  <a:gd name="T72" fmla="*/ 33 w 77"/>
                  <a:gd name="T73" fmla="*/ 980 h 1092"/>
                  <a:gd name="T74" fmla="*/ 37 w 77"/>
                  <a:gd name="T75" fmla="*/ 1016 h 1092"/>
                  <a:gd name="T76" fmla="*/ 41 w 77"/>
                  <a:gd name="T77" fmla="*/ 1044 h 1092"/>
                  <a:gd name="T78" fmla="*/ 44 w 77"/>
                  <a:gd name="T79" fmla="*/ 1062 h 1092"/>
                  <a:gd name="T80" fmla="*/ 45 w 77"/>
                  <a:gd name="T81" fmla="*/ 1074 h 1092"/>
                  <a:gd name="T82" fmla="*/ 46 w 77"/>
                  <a:gd name="T83" fmla="*/ 1077 h 1092"/>
                  <a:gd name="T84" fmla="*/ 9 w 77"/>
                  <a:gd name="T85" fmla="*/ 1092 h 1092"/>
                  <a:gd name="T86" fmla="*/ 9 w 77"/>
                  <a:gd name="T87" fmla="*/ 1092 h 109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7"/>
                  <a:gd name="T133" fmla="*/ 0 h 1092"/>
                  <a:gd name="T134" fmla="*/ 77 w 77"/>
                  <a:gd name="T135" fmla="*/ 1092 h 109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7" h="1092">
                    <a:moveTo>
                      <a:pt x="8" y="1089"/>
                    </a:moveTo>
                    <a:lnTo>
                      <a:pt x="9" y="1092"/>
                    </a:lnTo>
                    <a:lnTo>
                      <a:pt x="4" y="1010"/>
                    </a:lnTo>
                    <a:lnTo>
                      <a:pt x="1" y="926"/>
                    </a:lnTo>
                    <a:lnTo>
                      <a:pt x="0" y="844"/>
                    </a:lnTo>
                    <a:lnTo>
                      <a:pt x="0" y="762"/>
                    </a:lnTo>
                    <a:lnTo>
                      <a:pt x="1" y="690"/>
                    </a:lnTo>
                    <a:lnTo>
                      <a:pt x="3" y="620"/>
                    </a:lnTo>
                    <a:lnTo>
                      <a:pt x="5" y="563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8" y="481"/>
                    </a:lnTo>
                    <a:lnTo>
                      <a:pt x="15" y="421"/>
                    </a:lnTo>
                    <a:lnTo>
                      <a:pt x="22" y="357"/>
                    </a:lnTo>
                    <a:lnTo>
                      <a:pt x="30" y="291"/>
                    </a:lnTo>
                    <a:lnTo>
                      <a:pt x="40" y="227"/>
                    </a:lnTo>
                    <a:lnTo>
                      <a:pt x="49" y="167"/>
                    </a:lnTo>
                    <a:lnTo>
                      <a:pt x="58" y="112"/>
                    </a:lnTo>
                    <a:lnTo>
                      <a:pt x="65" y="67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4"/>
                    </a:lnTo>
                    <a:lnTo>
                      <a:pt x="41" y="233"/>
                    </a:lnTo>
                    <a:lnTo>
                      <a:pt x="30" y="333"/>
                    </a:lnTo>
                    <a:lnTo>
                      <a:pt x="22" y="421"/>
                    </a:lnTo>
                    <a:lnTo>
                      <a:pt x="18" y="496"/>
                    </a:lnTo>
                    <a:lnTo>
                      <a:pt x="16" y="560"/>
                    </a:lnTo>
                    <a:lnTo>
                      <a:pt x="15" y="608"/>
                    </a:lnTo>
                    <a:lnTo>
                      <a:pt x="16" y="644"/>
                    </a:lnTo>
                    <a:lnTo>
                      <a:pt x="16" y="666"/>
                    </a:lnTo>
                    <a:lnTo>
                      <a:pt x="17" y="672"/>
                    </a:lnTo>
                    <a:lnTo>
                      <a:pt x="18" y="753"/>
                    </a:lnTo>
                    <a:lnTo>
                      <a:pt x="21" y="823"/>
                    </a:lnTo>
                    <a:lnTo>
                      <a:pt x="25" y="883"/>
                    </a:lnTo>
                    <a:lnTo>
                      <a:pt x="29" y="938"/>
                    </a:lnTo>
                    <a:lnTo>
                      <a:pt x="33" y="980"/>
                    </a:lnTo>
                    <a:lnTo>
                      <a:pt x="37" y="1016"/>
                    </a:lnTo>
                    <a:lnTo>
                      <a:pt x="41" y="1044"/>
                    </a:lnTo>
                    <a:lnTo>
                      <a:pt x="44" y="1062"/>
                    </a:lnTo>
                    <a:lnTo>
                      <a:pt x="45" y="1074"/>
                    </a:lnTo>
                    <a:lnTo>
                      <a:pt x="46" y="1077"/>
                    </a:lnTo>
                    <a:lnTo>
                      <a:pt x="9" y="1092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699" name="Freeform 149">
                <a:extLst>
                  <a:ext uri="{FF2B5EF4-FFF2-40B4-BE49-F238E27FC236}">
                    <a16:creationId xmlns:a16="http://schemas.microsoft.com/office/drawing/2014/main" id="{862D16CA-BAC6-2EAE-BE63-4F25C8003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871"/>
                <a:ext cx="274" cy="1038"/>
              </a:xfrm>
              <a:custGeom>
                <a:avLst/>
                <a:gdLst>
                  <a:gd name="T0" fmla="*/ 240 w 274"/>
                  <a:gd name="T1" fmla="*/ 1035 h 1038"/>
                  <a:gd name="T2" fmla="*/ 242 w 274"/>
                  <a:gd name="T3" fmla="*/ 899 h 1038"/>
                  <a:gd name="T4" fmla="*/ 240 w 274"/>
                  <a:gd name="T5" fmla="*/ 759 h 1038"/>
                  <a:gd name="T6" fmla="*/ 232 w 274"/>
                  <a:gd name="T7" fmla="*/ 623 h 1038"/>
                  <a:gd name="T8" fmla="*/ 217 w 274"/>
                  <a:gd name="T9" fmla="*/ 490 h 1038"/>
                  <a:gd name="T10" fmla="*/ 198 w 274"/>
                  <a:gd name="T11" fmla="*/ 366 h 1038"/>
                  <a:gd name="T12" fmla="*/ 171 w 274"/>
                  <a:gd name="T13" fmla="*/ 254 h 1038"/>
                  <a:gd name="T14" fmla="*/ 139 w 274"/>
                  <a:gd name="T15" fmla="*/ 157 h 1038"/>
                  <a:gd name="T16" fmla="*/ 100 w 274"/>
                  <a:gd name="T17" fmla="*/ 82 h 1038"/>
                  <a:gd name="T18" fmla="*/ 55 w 274"/>
                  <a:gd name="T19" fmla="*/ 30 h 1038"/>
                  <a:gd name="T20" fmla="*/ 4 w 274"/>
                  <a:gd name="T21" fmla="*/ 3 h 1038"/>
                  <a:gd name="T22" fmla="*/ 0 w 274"/>
                  <a:gd name="T23" fmla="*/ 0 h 1038"/>
                  <a:gd name="T24" fmla="*/ 52 w 274"/>
                  <a:gd name="T25" fmla="*/ 18 h 1038"/>
                  <a:gd name="T26" fmla="*/ 99 w 274"/>
                  <a:gd name="T27" fmla="*/ 67 h 1038"/>
                  <a:gd name="T28" fmla="*/ 139 w 274"/>
                  <a:gd name="T29" fmla="*/ 139 h 1038"/>
                  <a:gd name="T30" fmla="*/ 175 w 274"/>
                  <a:gd name="T31" fmla="*/ 236 h 1038"/>
                  <a:gd name="T32" fmla="*/ 205 w 274"/>
                  <a:gd name="T33" fmla="*/ 348 h 1038"/>
                  <a:gd name="T34" fmla="*/ 230 w 274"/>
                  <a:gd name="T35" fmla="*/ 478 h 1038"/>
                  <a:gd name="T36" fmla="*/ 249 w 274"/>
                  <a:gd name="T37" fmla="*/ 614 h 1038"/>
                  <a:gd name="T38" fmla="*/ 262 w 274"/>
                  <a:gd name="T39" fmla="*/ 756 h 1038"/>
                  <a:gd name="T40" fmla="*/ 271 w 274"/>
                  <a:gd name="T41" fmla="*/ 899 h 1038"/>
                  <a:gd name="T42" fmla="*/ 274 w 274"/>
                  <a:gd name="T43" fmla="*/ 1038 h 1038"/>
                  <a:gd name="T44" fmla="*/ 240 w 274"/>
                  <a:gd name="T45" fmla="*/ 1038 h 1038"/>
                  <a:gd name="T46" fmla="*/ 240 w 274"/>
                  <a:gd name="T47" fmla="*/ 1038 h 1038"/>
                  <a:gd name="T48" fmla="*/ 240 w 274"/>
                  <a:gd name="T49" fmla="*/ 1035 h 103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4"/>
                  <a:gd name="T76" fmla="*/ 0 h 1038"/>
                  <a:gd name="T77" fmla="*/ 274 w 274"/>
                  <a:gd name="T78" fmla="*/ 1038 h 103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4" h="1038">
                    <a:moveTo>
                      <a:pt x="240" y="1035"/>
                    </a:moveTo>
                    <a:lnTo>
                      <a:pt x="242" y="899"/>
                    </a:lnTo>
                    <a:lnTo>
                      <a:pt x="240" y="759"/>
                    </a:lnTo>
                    <a:lnTo>
                      <a:pt x="232" y="623"/>
                    </a:lnTo>
                    <a:lnTo>
                      <a:pt x="217" y="490"/>
                    </a:lnTo>
                    <a:lnTo>
                      <a:pt x="198" y="366"/>
                    </a:lnTo>
                    <a:lnTo>
                      <a:pt x="171" y="254"/>
                    </a:lnTo>
                    <a:lnTo>
                      <a:pt x="139" y="157"/>
                    </a:lnTo>
                    <a:lnTo>
                      <a:pt x="100" y="82"/>
                    </a:lnTo>
                    <a:lnTo>
                      <a:pt x="55" y="30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2" y="18"/>
                    </a:lnTo>
                    <a:lnTo>
                      <a:pt x="99" y="67"/>
                    </a:lnTo>
                    <a:lnTo>
                      <a:pt x="139" y="139"/>
                    </a:lnTo>
                    <a:lnTo>
                      <a:pt x="175" y="236"/>
                    </a:lnTo>
                    <a:lnTo>
                      <a:pt x="205" y="348"/>
                    </a:lnTo>
                    <a:lnTo>
                      <a:pt x="230" y="478"/>
                    </a:lnTo>
                    <a:lnTo>
                      <a:pt x="249" y="614"/>
                    </a:lnTo>
                    <a:lnTo>
                      <a:pt x="262" y="756"/>
                    </a:lnTo>
                    <a:lnTo>
                      <a:pt x="271" y="899"/>
                    </a:lnTo>
                    <a:lnTo>
                      <a:pt x="274" y="1038"/>
                    </a:lnTo>
                    <a:lnTo>
                      <a:pt x="240" y="1038"/>
                    </a:lnTo>
                    <a:lnTo>
                      <a:pt x="240" y="103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00" name="Freeform 150">
                <a:extLst>
                  <a:ext uri="{FF2B5EF4-FFF2-40B4-BE49-F238E27FC236}">
                    <a16:creationId xmlns:a16="http://schemas.microsoft.com/office/drawing/2014/main" id="{36B69280-AD38-629D-935E-F15FAD48E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871"/>
                <a:ext cx="274" cy="1038"/>
              </a:xfrm>
              <a:custGeom>
                <a:avLst/>
                <a:gdLst>
                  <a:gd name="T0" fmla="*/ 240 w 274"/>
                  <a:gd name="T1" fmla="*/ 1035 h 1038"/>
                  <a:gd name="T2" fmla="*/ 242 w 274"/>
                  <a:gd name="T3" fmla="*/ 899 h 1038"/>
                  <a:gd name="T4" fmla="*/ 240 w 274"/>
                  <a:gd name="T5" fmla="*/ 759 h 1038"/>
                  <a:gd name="T6" fmla="*/ 232 w 274"/>
                  <a:gd name="T7" fmla="*/ 623 h 1038"/>
                  <a:gd name="T8" fmla="*/ 217 w 274"/>
                  <a:gd name="T9" fmla="*/ 490 h 1038"/>
                  <a:gd name="T10" fmla="*/ 198 w 274"/>
                  <a:gd name="T11" fmla="*/ 366 h 1038"/>
                  <a:gd name="T12" fmla="*/ 171 w 274"/>
                  <a:gd name="T13" fmla="*/ 254 h 1038"/>
                  <a:gd name="T14" fmla="*/ 139 w 274"/>
                  <a:gd name="T15" fmla="*/ 157 h 1038"/>
                  <a:gd name="T16" fmla="*/ 100 w 274"/>
                  <a:gd name="T17" fmla="*/ 82 h 1038"/>
                  <a:gd name="T18" fmla="*/ 55 w 274"/>
                  <a:gd name="T19" fmla="*/ 30 h 1038"/>
                  <a:gd name="T20" fmla="*/ 4 w 274"/>
                  <a:gd name="T21" fmla="*/ 3 h 1038"/>
                  <a:gd name="T22" fmla="*/ 0 w 274"/>
                  <a:gd name="T23" fmla="*/ 0 h 1038"/>
                  <a:gd name="T24" fmla="*/ 52 w 274"/>
                  <a:gd name="T25" fmla="*/ 18 h 1038"/>
                  <a:gd name="T26" fmla="*/ 99 w 274"/>
                  <a:gd name="T27" fmla="*/ 67 h 1038"/>
                  <a:gd name="T28" fmla="*/ 139 w 274"/>
                  <a:gd name="T29" fmla="*/ 139 h 1038"/>
                  <a:gd name="T30" fmla="*/ 175 w 274"/>
                  <a:gd name="T31" fmla="*/ 236 h 1038"/>
                  <a:gd name="T32" fmla="*/ 205 w 274"/>
                  <a:gd name="T33" fmla="*/ 348 h 1038"/>
                  <a:gd name="T34" fmla="*/ 230 w 274"/>
                  <a:gd name="T35" fmla="*/ 478 h 1038"/>
                  <a:gd name="T36" fmla="*/ 249 w 274"/>
                  <a:gd name="T37" fmla="*/ 614 h 1038"/>
                  <a:gd name="T38" fmla="*/ 262 w 274"/>
                  <a:gd name="T39" fmla="*/ 756 h 1038"/>
                  <a:gd name="T40" fmla="*/ 271 w 274"/>
                  <a:gd name="T41" fmla="*/ 899 h 1038"/>
                  <a:gd name="T42" fmla="*/ 274 w 274"/>
                  <a:gd name="T43" fmla="*/ 1038 h 1038"/>
                  <a:gd name="T44" fmla="*/ 240 w 274"/>
                  <a:gd name="T45" fmla="*/ 1038 h 1038"/>
                  <a:gd name="T46" fmla="*/ 240 w 274"/>
                  <a:gd name="T47" fmla="*/ 1038 h 10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8"/>
                  <a:gd name="T74" fmla="*/ 274 w 274"/>
                  <a:gd name="T75" fmla="*/ 1038 h 10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8">
                    <a:moveTo>
                      <a:pt x="240" y="1035"/>
                    </a:moveTo>
                    <a:lnTo>
                      <a:pt x="242" y="899"/>
                    </a:lnTo>
                    <a:lnTo>
                      <a:pt x="240" y="759"/>
                    </a:lnTo>
                    <a:lnTo>
                      <a:pt x="232" y="623"/>
                    </a:lnTo>
                    <a:lnTo>
                      <a:pt x="217" y="490"/>
                    </a:lnTo>
                    <a:lnTo>
                      <a:pt x="198" y="366"/>
                    </a:lnTo>
                    <a:lnTo>
                      <a:pt x="171" y="254"/>
                    </a:lnTo>
                    <a:lnTo>
                      <a:pt x="139" y="157"/>
                    </a:lnTo>
                    <a:lnTo>
                      <a:pt x="100" y="82"/>
                    </a:lnTo>
                    <a:lnTo>
                      <a:pt x="55" y="30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2" y="18"/>
                    </a:lnTo>
                    <a:lnTo>
                      <a:pt x="99" y="67"/>
                    </a:lnTo>
                    <a:lnTo>
                      <a:pt x="139" y="139"/>
                    </a:lnTo>
                    <a:lnTo>
                      <a:pt x="175" y="236"/>
                    </a:lnTo>
                    <a:lnTo>
                      <a:pt x="205" y="348"/>
                    </a:lnTo>
                    <a:lnTo>
                      <a:pt x="230" y="478"/>
                    </a:lnTo>
                    <a:lnTo>
                      <a:pt x="249" y="614"/>
                    </a:lnTo>
                    <a:lnTo>
                      <a:pt x="262" y="756"/>
                    </a:lnTo>
                    <a:lnTo>
                      <a:pt x="271" y="899"/>
                    </a:lnTo>
                    <a:lnTo>
                      <a:pt x="274" y="1038"/>
                    </a:lnTo>
                    <a:lnTo>
                      <a:pt x="240" y="1038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01" name="Freeform 151">
                <a:extLst>
                  <a:ext uri="{FF2B5EF4-FFF2-40B4-BE49-F238E27FC236}">
                    <a16:creationId xmlns:a16="http://schemas.microsoft.com/office/drawing/2014/main" id="{17BE60BF-47CD-B98A-3B59-05238EEE8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" y="2856"/>
                <a:ext cx="149" cy="1047"/>
              </a:xfrm>
              <a:custGeom>
                <a:avLst/>
                <a:gdLst>
                  <a:gd name="T0" fmla="*/ 149 w 149"/>
                  <a:gd name="T1" fmla="*/ 1047 h 1047"/>
                  <a:gd name="T2" fmla="*/ 149 w 149"/>
                  <a:gd name="T3" fmla="*/ 1047 h 1047"/>
                  <a:gd name="T4" fmla="*/ 148 w 149"/>
                  <a:gd name="T5" fmla="*/ 965 h 1047"/>
                  <a:gd name="T6" fmla="*/ 144 w 149"/>
                  <a:gd name="T7" fmla="*/ 883 h 1047"/>
                  <a:gd name="T8" fmla="*/ 138 w 149"/>
                  <a:gd name="T9" fmla="*/ 799 h 1047"/>
                  <a:gd name="T10" fmla="*/ 133 w 149"/>
                  <a:gd name="T11" fmla="*/ 720 h 1047"/>
                  <a:gd name="T12" fmla="*/ 126 w 149"/>
                  <a:gd name="T13" fmla="*/ 647 h 1047"/>
                  <a:gd name="T14" fmla="*/ 119 w 149"/>
                  <a:gd name="T15" fmla="*/ 581 h 1047"/>
                  <a:gd name="T16" fmla="*/ 113 w 149"/>
                  <a:gd name="T17" fmla="*/ 526 h 1047"/>
                  <a:gd name="T18" fmla="*/ 108 w 149"/>
                  <a:gd name="T19" fmla="*/ 484 h 1047"/>
                  <a:gd name="T20" fmla="*/ 104 w 149"/>
                  <a:gd name="T21" fmla="*/ 457 h 1047"/>
                  <a:gd name="T22" fmla="*/ 103 w 149"/>
                  <a:gd name="T23" fmla="*/ 448 h 1047"/>
                  <a:gd name="T24" fmla="*/ 92 w 149"/>
                  <a:gd name="T25" fmla="*/ 390 h 1047"/>
                  <a:gd name="T26" fmla="*/ 80 w 149"/>
                  <a:gd name="T27" fmla="*/ 330 h 1047"/>
                  <a:gd name="T28" fmla="*/ 67 w 149"/>
                  <a:gd name="T29" fmla="*/ 269 h 1047"/>
                  <a:gd name="T30" fmla="*/ 53 w 149"/>
                  <a:gd name="T31" fmla="*/ 209 h 1047"/>
                  <a:gd name="T32" fmla="*/ 39 w 149"/>
                  <a:gd name="T33" fmla="*/ 154 h 1047"/>
                  <a:gd name="T34" fmla="*/ 26 w 149"/>
                  <a:gd name="T35" fmla="*/ 103 h 1047"/>
                  <a:gd name="T36" fmla="*/ 16 w 149"/>
                  <a:gd name="T37" fmla="*/ 61 h 1047"/>
                  <a:gd name="T38" fmla="*/ 6 w 149"/>
                  <a:gd name="T39" fmla="*/ 27 h 1047"/>
                  <a:gd name="T40" fmla="*/ 1 w 149"/>
                  <a:gd name="T41" fmla="*/ 6 h 1047"/>
                  <a:gd name="T42" fmla="*/ 0 w 149"/>
                  <a:gd name="T43" fmla="*/ 0 h 1047"/>
                  <a:gd name="T44" fmla="*/ 29 w 149"/>
                  <a:gd name="T45" fmla="*/ 112 h 1047"/>
                  <a:gd name="T46" fmla="*/ 53 w 149"/>
                  <a:gd name="T47" fmla="*/ 215 h 1047"/>
                  <a:gd name="T48" fmla="*/ 71 w 149"/>
                  <a:gd name="T49" fmla="*/ 309 h 1047"/>
                  <a:gd name="T50" fmla="*/ 84 w 149"/>
                  <a:gd name="T51" fmla="*/ 393 h 1047"/>
                  <a:gd name="T52" fmla="*/ 95 w 149"/>
                  <a:gd name="T53" fmla="*/ 466 h 1047"/>
                  <a:gd name="T54" fmla="*/ 101 w 149"/>
                  <a:gd name="T55" fmla="*/ 526 h 1047"/>
                  <a:gd name="T56" fmla="*/ 105 w 149"/>
                  <a:gd name="T57" fmla="*/ 572 h 1047"/>
                  <a:gd name="T58" fmla="*/ 108 w 149"/>
                  <a:gd name="T59" fmla="*/ 608 h 1047"/>
                  <a:gd name="T60" fmla="*/ 109 w 149"/>
                  <a:gd name="T61" fmla="*/ 629 h 1047"/>
                  <a:gd name="T62" fmla="*/ 109 w 149"/>
                  <a:gd name="T63" fmla="*/ 638 h 1047"/>
                  <a:gd name="T64" fmla="*/ 113 w 149"/>
                  <a:gd name="T65" fmla="*/ 717 h 1047"/>
                  <a:gd name="T66" fmla="*/ 116 w 149"/>
                  <a:gd name="T67" fmla="*/ 786 h 1047"/>
                  <a:gd name="T68" fmla="*/ 117 w 149"/>
                  <a:gd name="T69" fmla="*/ 850 h 1047"/>
                  <a:gd name="T70" fmla="*/ 117 w 149"/>
                  <a:gd name="T71" fmla="*/ 901 h 1047"/>
                  <a:gd name="T72" fmla="*/ 117 w 149"/>
                  <a:gd name="T73" fmla="*/ 947 h 1047"/>
                  <a:gd name="T74" fmla="*/ 116 w 149"/>
                  <a:gd name="T75" fmla="*/ 983 h 1047"/>
                  <a:gd name="T76" fmla="*/ 115 w 149"/>
                  <a:gd name="T77" fmla="*/ 1010 h 1047"/>
                  <a:gd name="T78" fmla="*/ 113 w 149"/>
                  <a:gd name="T79" fmla="*/ 1031 h 1047"/>
                  <a:gd name="T80" fmla="*/ 112 w 149"/>
                  <a:gd name="T81" fmla="*/ 1044 h 1047"/>
                  <a:gd name="T82" fmla="*/ 112 w 149"/>
                  <a:gd name="T83" fmla="*/ 1047 h 1047"/>
                  <a:gd name="T84" fmla="*/ 149 w 149"/>
                  <a:gd name="T85" fmla="*/ 1047 h 1047"/>
                  <a:gd name="T86" fmla="*/ 149 w 149"/>
                  <a:gd name="T87" fmla="*/ 1047 h 104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7"/>
                  <a:gd name="T134" fmla="*/ 149 w 149"/>
                  <a:gd name="T135" fmla="*/ 1047 h 104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7">
                    <a:moveTo>
                      <a:pt x="149" y="1047"/>
                    </a:moveTo>
                    <a:lnTo>
                      <a:pt x="149" y="1047"/>
                    </a:lnTo>
                    <a:lnTo>
                      <a:pt x="148" y="965"/>
                    </a:lnTo>
                    <a:lnTo>
                      <a:pt x="144" y="883"/>
                    </a:lnTo>
                    <a:lnTo>
                      <a:pt x="138" y="799"/>
                    </a:lnTo>
                    <a:lnTo>
                      <a:pt x="133" y="720"/>
                    </a:lnTo>
                    <a:lnTo>
                      <a:pt x="126" y="647"/>
                    </a:lnTo>
                    <a:lnTo>
                      <a:pt x="119" y="581"/>
                    </a:lnTo>
                    <a:lnTo>
                      <a:pt x="113" y="526"/>
                    </a:lnTo>
                    <a:lnTo>
                      <a:pt x="108" y="484"/>
                    </a:lnTo>
                    <a:lnTo>
                      <a:pt x="104" y="457"/>
                    </a:lnTo>
                    <a:lnTo>
                      <a:pt x="103" y="448"/>
                    </a:lnTo>
                    <a:lnTo>
                      <a:pt x="92" y="390"/>
                    </a:lnTo>
                    <a:lnTo>
                      <a:pt x="80" y="330"/>
                    </a:lnTo>
                    <a:lnTo>
                      <a:pt x="67" y="269"/>
                    </a:lnTo>
                    <a:lnTo>
                      <a:pt x="53" y="209"/>
                    </a:lnTo>
                    <a:lnTo>
                      <a:pt x="39" y="154"/>
                    </a:lnTo>
                    <a:lnTo>
                      <a:pt x="26" y="103"/>
                    </a:lnTo>
                    <a:lnTo>
                      <a:pt x="16" y="61"/>
                    </a:lnTo>
                    <a:lnTo>
                      <a:pt x="6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9" y="112"/>
                    </a:lnTo>
                    <a:lnTo>
                      <a:pt x="53" y="215"/>
                    </a:lnTo>
                    <a:lnTo>
                      <a:pt x="71" y="309"/>
                    </a:lnTo>
                    <a:lnTo>
                      <a:pt x="84" y="393"/>
                    </a:lnTo>
                    <a:lnTo>
                      <a:pt x="95" y="466"/>
                    </a:lnTo>
                    <a:lnTo>
                      <a:pt x="101" y="526"/>
                    </a:lnTo>
                    <a:lnTo>
                      <a:pt x="105" y="572"/>
                    </a:lnTo>
                    <a:lnTo>
                      <a:pt x="108" y="608"/>
                    </a:lnTo>
                    <a:lnTo>
                      <a:pt x="109" y="629"/>
                    </a:lnTo>
                    <a:lnTo>
                      <a:pt x="109" y="638"/>
                    </a:lnTo>
                    <a:lnTo>
                      <a:pt x="113" y="717"/>
                    </a:lnTo>
                    <a:lnTo>
                      <a:pt x="116" y="786"/>
                    </a:lnTo>
                    <a:lnTo>
                      <a:pt x="117" y="850"/>
                    </a:lnTo>
                    <a:lnTo>
                      <a:pt x="117" y="901"/>
                    </a:lnTo>
                    <a:lnTo>
                      <a:pt x="117" y="947"/>
                    </a:lnTo>
                    <a:lnTo>
                      <a:pt x="116" y="983"/>
                    </a:lnTo>
                    <a:lnTo>
                      <a:pt x="115" y="1010"/>
                    </a:lnTo>
                    <a:lnTo>
                      <a:pt x="113" y="1031"/>
                    </a:lnTo>
                    <a:lnTo>
                      <a:pt x="112" y="1044"/>
                    </a:lnTo>
                    <a:lnTo>
                      <a:pt x="112" y="1047"/>
                    </a:lnTo>
                    <a:lnTo>
                      <a:pt x="149" y="1047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02" name="Freeform 152">
                <a:extLst>
                  <a:ext uri="{FF2B5EF4-FFF2-40B4-BE49-F238E27FC236}">
                    <a16:creationId xmlns:a16="http://schemas.microsoft.com/office/drawing/2014/main" id="{7CCD8A9C-2A54-9124-67D1-4821FC1DD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" y="2856"/>
                <a:ext cx="149" cy="1047"/>
              </a:xfrm>
              <a:custGeom>
                <a:avLst/>
                <a:gdLst>
                  <a:gd name="T0" fmla="*/ 149 w 149"/>
                  <a:gd name="T1" fmla="*/ 1047 h 1047"/>
                  <a:gd name="T2" fmla="*/ 149 w 149"/>
                  <a:gd name="T3" fmla="*/ 1047 h 1047"/>
                  <a:gd name="T4" fmla="*/ 148 w 149"/>
                  <a:gd name="T5" fmla="*/ 965 h 1047"/>
                  <a:gd name="T6" fmla="*/ 144 w 149"/>
                  <a:gd name="T7" fmla="*/ 883 h 1047"/>
                  <a:gd name="T8" fmla="*/ 138 w 149"/>
                  <a:gd name="T9" fmla="*/ 799 h 1047"/>
                  <a:gd name="T10" fmla="*/ 133 w 149"/>
                  <a:gd name="T11" fmla="*/ 720 h 1047"/>
                  <a:gd name="T12" fmla="*/ 126 w 149"/>
                  <a:gd name="T13" fmla="*/ 647 h 1047"/>
                  <a:gd name="T14" fmla="*/ 119 w 149"/>
                  <a:gd name="T15" fmla="*/ 581 h 1047"/>
                  <a:gd name="T16" fmla="*/ 113 w 149"/>
                  <a:gd name="T17" fmla="*/ 526 h 1047"/>
                  <a:gd name="T18" fmla="*/ 108 w 149"/>
                  <a:gd name="T19" fmla="*/ 484 h 1047"/>
                  <a:gd name="T20" fmla="*/ 104 w 149"/>
                  <a:gd name="T21" fmla="*/ 457 h 1047"/>
                  <a:gd name="T22" fmla="*/ 103 w 149"/>
                  <a:gd name="T23" fmla="*/ 448 h 1047"/>
                  <a:gd name="T24" fmla="*/ 92 w 149"/>
                  <a:gd name="T25" fmla="*/ 390 h 1047"/>
                  <a:gd name="T26" fmla="*/ 80 w 149"/>
                  <a:gd name="T27" fmla="*/ 330 h 1047"/>
                  <a:gd name="T28" fmla="*/ 67 w 149"/>
                  <a:gd name="T29" fmla="*/ 269 h 1047"/>
                  <a:gd name="T30" fmla="*/ 53 w 149"/>
                  <a:gd name="T31" fmla="*/ 209 h 1047"/>
                  <a:gd name="T32" fmla="*/ 39 w 149"/>
                  <a:gd name="T33" fmla="*/ 154 h 1047"/>
                  <a:gd name="T34" fmla="*/ 26 w 149"/>
                  <a:gd name="T35" fmla="*/ 103 h 1047"/>
                  <a:gd name="T36" fmla="*/ 16 w 149"/>
                  <a:gd name="T37" fmla="*/ 61 h 1047"/>
                  <a:gd name="T38" fmla="*/ 6 w 149"/>
                  <a:gd name="T39" fmla="*/ 27 h 1047"/>
                  <a:gd name="T40" fmla="*/ 1 w 149"/>
                  <a:gd name="T41" fmla="*/ 6 h 1047"/>
                  <a:gd name="T42" fmla="*/ 0 w 149"/>
                  <a:gd name="T43" fmla="*/ 0 h 1047"/>
                  <a:gd name="T44" fmla="*/ 29 w 149"/>
                  <a:gd name="T45" fmla="*/ 112 h 1047"/>
                  <a:gd name="T46" fmla="*/ 53 w 149"/>
                  <a:gd name="T47" fmla="*/ 215 h 1047"/>
                  <a:gd name="T48" fmla="*/ 71 w 149"/>
                  <a:gd name="T49" fmla="*/ 309 h 1047"/>
                  <a:gd name="T50" fmla="*/ 84 w 149"/>
                  <a:gd name="T51" fmla="*/ 393 h 1047"/>
                  <a:gd name="T52" fmla="*/ 95 w 149"/>
                  <a:gd name="T53" fmla="*/ 466 h 1047"/>
                  <a:gd name="T54" fmla="*/ 101 w 149"/>
                  <a:gd name="T55" fmla="*/ 526 h 1047"/>
                  <a:gd name="T56" fmla="*/ 105 w 149"/>
                  <a:gd name="T57" fmla="*/ 572 h 1047"/>
                  <a:gd name="T58" fmla="*/ 108 w 149"/>
                  <a:gd name="T59" fmla="*/ 608 h 1047"/>
                  <a:gd name="T60" fmla="*/ 109 w 149"/>
                  <a:gd name="T61" fmla="*/ 629 h 1047"/>
                  <a:gd name="T62" fmla="*/ 109 w 149"/>
                  <a:gd name="T63" fmla="*/ 638 h 1047"/>
                  <a:gd name="T64" fmla="*/ 113 w 149"/>
                  <a:gd name="T65" fmla="*/ 717 h 1047"/>
                  <a:gd name="T66" fmla="*/ 116 w 149"/>
                  <a:gd name="T67" fmla="*/ 786 h 1047"/>
                  <a:gd name="T68" fmla="*/ 117 w 149"/>
                  <a:gd name="T69" fmla="*/ 850 h 1047"/>
                  <a:gd name="T70" fmla="*/ 117 w 149"/>
                  <a:gd name="T71" fmla="*/ 901 h 1047"/>
                  <a:gd name="T72" fmla="*/ 117 w 149"/>
                  <a:gd name="T73" fmla="*/ 947 h 1047"/>
                  <a:gd name="T74" fmla="*/ 116 w 149"/>
                  <a:gd name="T75" fmla="*/ 983 h 1047"/>
                  <a:gd name="T76" fmla="*/ 115 w 149"/>
                  <a:gd name="T77" fmla="*/ 1010 h 1047"/>
                  <a:gd name="T78" fmla="*/ 113 w 149"/>
                  <a:gd name="T79" fmla="*/ 1031 h 1047"/>
                  <a:gd name="T80" fmla="*/ 112 w 149"/>
                  <a:gd name="T81" fmla="*/ 1044 h 1047"/>
                  <a:gd name="T82" fmla="*/ 112 w 149"/>
                  <a:gd name="T83" fmla="*/ 1047 h 1047"/>
                  <a:gd name="T84" fmla="*/ 149 w 149"/>
                  <a:gd name="T85" fmla="*/ 1047 h 1047"/>
                  <a:gd name="T86" fmla="*/ 149 w 149"/>
                  <a:gd name="T87" fmla="*/ 1047 h 104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9"/>
                  <a:gd name="T133" fmla="*/ 0 h 1047"/>
                  <a:gd name="T134" fmla="*/ 149 w 149"/>
                  <a:gd name="T135" fmla="*/ 1047 h 104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9" h="1047">
                    <a:moveTo>
                      <a:pt x="149" y="1047"/>
                    </a:moveTo>
                    <a:lnTo>
                      <a:pt x="149" y="1047"/>
                    </a:lnTo>
                    <a:lnTo>
                      <a:pt x="148" y="965"/>
                    </a:lnTo>
                    <a:lnTo>
                      <a:pt x="144" y="883"/>
                    </a:lnTo>
                    <a:lnTo>
                      <a:pt x="138" y="799"/>
                    </a:lnTo>
                    <a:lnTo>
                      <a:pt x="133" y="720"/>
                    </a:lnTo>
                    <a:lnTo>
                      <a:pt x="126" y="647"/>
                    </a:lnTo>
                    <a:lnTo>
                      <a:pt x="119" y="581"/>
                    </a:lnTo>
                    <a:lnTo>
                      <a:pt x="113" y="526"/>
                    </a:lnTo>
                    <a:lnTo>
                      <a:pt x="108" y="484"/>
                    </a:lnTo>
                    <a:lnTo>
                      <a:pt x="104" y="457"/>
                    </a:lnTo>
                    <a:lnTo>
                      <a:pt x="103" y="448"/>
                    </a:lnTo>
                    <a:lnTo>
                      <a:pt x="92" y="390"/>
                    </a:lnTo>
                    <a:lnTo>
                      <a:pt x="80" y="330"/>
                    </a:lnTo>
                    <a:lnTo>
                      <a:pt x="67" y="269"/>
                    </a:lnTo>
                    <a:lnTo>
                      <a:pt x="53" y="209"/>
                    </a:lnTo>
                    <a:lnTo>
                      <a:pt x="39" y="154"/>
                    </a:lnTo>
                    <a:lnTo>
                      <a:pt x="26" y="103"/>
                    </a:lnTo>
                    <a:lnTo>
                      <a:pt x="16" y="61"/>
                    </a:lnTo>
                    <a:lnTo>
                      <a:pt x="6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9" y="112"/>
                    </a:lnTo>
                    <a:lnTo>
                      <a:pt x="53" y="215"/>
                    </a:lnTo>
                    <a:lnTo>
                      <a:pt x="71" y="309"/>
                    </a:lnTo>
                    <a:lnTo>
                      <a:pt x="84" y="393"/>
                    </a:lnTo>
                    <a:lnTo>
                      <a:pt x="95" y="466"/>
                    </a:lnTo>
                    <a:lnTo>
                      <a:pt x="101" y="526"/>
                    </a:lnTo>
                    <a:lnTo>
                      <a:pt x="105" y="572"/>
                    </a:lnTo>
                    <a:lnTo>
                      <a:pt x="108" y="608"/>
                    </a:lnTo>
                    <a:lnTo>
                      <a:pt x="109" y="629"/>
                    </a:lnTo>
                    <a:lnTo>
                      <a:pt x="109" y="638"/>
                    </a:lnTo>
                    <a:lnTo>
                      <a:pt x="113" y="717"/>
                    </a:lnTo>
                    <a:lnTo>
                      <a:pt x="116" y="786"/>
                    </a:lnTo>
                    <a:lnTo>
                      <a:pt x="117" y="850"/>
                    </a:lnTo>
                    <a:lnTo>
                      <a:pt x="117" y="901"/>
                    </a:lnTo>
                    <a:lnTo>
                      <a:pt x="117" y="947"/>
                    </a:lnTo>
                    <a:lnTo>
                      <a:pt x="116" y="983"/>
                    </a:lnTo>
                    <a:lnTo>
                      <a:pt x="115" y="1010"/>
                    </a:lnTo>
                    <a:lnTo>
                      <a:pt x="113" y="1031"/>
                    </a:lnTo>
                    <a:lnTo>
                      <a:pt x="112" y="1044"/>
                    </a:lnTo>
                    <a:lnTo>
                      <a:pt x="112" y="1047"/>
                    </a:lnTo>
                    <a:lnTo>
                      <a:pt x="149" y="1047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03" name="Freeform 153">
                <a:extLst>
                  <a:ext uri="{FF2B5EF4-FFF2-40B4-BE49-F238E27FC236}">
                    <a16:creationId xmlns:a16="http://schemas.microsoft.com/office/drawing/2014/main" id="{E2A283C1-C003-F963-7FAC-5849752CC1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3022"/>
                <a:ext cx="273" cy="1035"/>
              </a:xfrm>
              <a:custGeom>
                <a:avLst/>
                <a:gdLst>
                  <a:gd name="T0" fmla="*/ 240 w 273"/>
                  <a:gd name="T1" fmla="*/ 1035 h 1035"/>
                  <a:gd name="T2" fmla="*/ 243 w 273"/>
                  <a:gd name="T3" fmla="*/ 899 h 1035"/>
                  <a:gd name="T4" fmla="*/ 240 w 273"/>
                  <a:gd name="T5" fmla="*/ 760 h 1035"/>
                  <a:gd name="T6" fmla="*/ 232 w 273"/>
                  <a:gd name="T7" fmla="*/ 620 h 1035"/>
                  <a:gd name="T8" fmla="*/ 218 w 273"/>
                  <a:gd name="T9" fmla="*/ 490 h 1035"/>
                  <a:gd name="T10" fmla="*/ 198 w 273"/>
                  <a:gd name="T11" fmla="*/ 366 h 1035"/>
                  <a:gd name="T12" fmla="*/ 172 w 273"/>
                  <a:gd name="T13" fmla="*/ 254 h 1035"/>
                  <a:gd name="T14" fmla="*/ 139 w 273"/>
                  <a:gd name="T15" fmla="*/ 158 h 1035"/>
                  <a:gd name="T16" fmla="*/ 100 w 273"/>
                  <a:gd name="T17" fmla="*/ 82 h 1035"/>
                  <a:gd name="T18" fmla="*/ 56 w 273"/>
                  <a:gd name="T19" fmla="*/ 31 h 1035"/>
                  <a:gd name="T20" fmla="*/ 4 w 273"/>
                  <a:gd name="T21" fmla="*/ 3 h 1035"/>
                  <a:gd name="T22" fmla="*/ 0 w 273"/>
                  <a:gd name="T23" fmla="*/ 0 h 1035"/>
                  <a:gd name="T24" fmla="*/ 52 w 273"/>
                  <a:gd name="T25" fmla="*/ 19 h 1035"/>
                  <a:gd name="T26" fmla="*/ 99 w 273"/>
                  <a:gd name="T27" fmla="*/ 64 h 1035"/>
                  <a:gd name="T28" fmla="*/ 140 w 273"/>
                  <a:gd name="T29" fmla="*/ 140 h 1035"/>
                  <a:gd name="T30" fmla="*/ 176 w 273"/>
                  <a:gd name="T31" fmla="*/ 236 h 1035"/>
                  <a:gd name="T32" fmla="*/ 206 w 273"/>
                  <a:gd name="T33" fmla="*/ 348 h 1035"/>
                  <a:gd name="T34" fmla="*/ 231 w 273"/>
                  <a:gd name="T35" fmla="*/ 475 h 1035"/>
                  <a:gd name="T36" fmla="*/ 249 w 273"/>
                  <a:gd name="T37" fmla="*/ 614 h 1035"/>
                  <a:gd name="T38" fmla="*/ 263 w 273"/>
                  <a:gd name="T39" fmla="*/ 757 h 1035"/>
                  <a:gd name="T40" fmla="*/ 271 w 273"/>
                  <a:gd name="T41" fmla="*/ 899 h 1035"/>
                  <a:gd name="T42" fmla="*/ 273 w 273"/>
                  <a:gd name="T43" fmla="*/ 1035 h 1035"/>
                  <a:gd name="T44" fmla="*/ 240 w 273"/>
                  <a:gd name="T45" fmla="*/ 1035 h 1035"/>
                  <a:gd name="T46" fmla="*/ 240 w 273"/>
                  <a:gd name="T47" fmla="*/ 1035 h 10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3"/>
                  <a:gd name="T73" fmla="*/ 0 h 1035"/>
                  <a:gd name="T74" fmla="*/ 273 w 273"/>
                  <a:gd name="T75" fmla="*/ 1035 h 10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3" h="1035">
                    <a:moveTo>
                      <a:pt x="240" y="1035"/>
                    </a:moveTo>
                    <a:lnTo>
                      <a:pt x="243" y="899"/>
                    </a:lnTo>
                    <a:lnTo>
                      <a:pt x="240" y="760"/>
                    </a:lnTo>
                    <a:lnTo>
                      <a:pt x="232" y="620"/>
                    </a:lnTo>
                    <a:lnTo>
                      <a:pt x="218" y="490"/>
                    </a:lnTo>
                    <a:lnTo>
                      <a:pt x="198" y="366"/>
                    </a:lnTo>
                    <a:lnTo>
                      <a:pt x="172" y="254"/>
                    </a:lnTo>
                    <a:lnTo>
                      <a:pt x="139" y="158"/>
                    </a:lnTo>
                    <a:lnTo>
                      <a:pt x="100" y="82"/>
                    </a:lnTo>
                    <a:lnTo>
                      <a:pt x="56" y="3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2" y="19"/>
                    </a:lnTo>
                    <a:lnTo>
                      <a:pt x="99" y="64"/>
                    </a:lnTo>
                    <a:lnTo>
                      <a:pt x="140" y="140"/>
                    </a:lnTo>
                    <a:lnTo>
                      <a:pt x="176" y="236"/>
                    </a:lnTo>
                    <a:lnTo>
                      <a:pt x="206" y="348"/>
                    </a:lnTo>
                    <a:lnTo>
                      <a:pt x="231" y="475"/>
                    </a:lnTo>
                    <a:lnTo>
                      <a:pt x="249" y="614"/>
                    </a:lnTo>
                    <a:lnTo>
                      <a:pt x="263" y="757"/>
                    </a:lnTo>
                    <a:lnTo>
                      <a:pt x="271" y="899"/>
                    </a:lnTo>
                    <a:lnTo>
                      <a:pt x="273" y="1035"/>
                    </a:lnTo>
                    <a:lnTo>
                      <a:pt x="240" y="1035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04" name="Freeform 154">
                <a:extLst>
                  <a:ext uri="{FF2B5EF4-FFF2-40B4-BE49-F238E27FC236}">
                    <a16:creationId xmlns:a16="http://schemas.microsoft.com/office/drawing/2014/main" id="{60806982-2619-7E8E-83FC-FE391FA08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3022"/>
                <a:ext cx="273" cy="1035"/>
              </a:xfrm>
              <a:custGeom>
                <a:avLst/>
                <a:gdLst>
                  <a:gd name="T0" fmla="*/ 240 w 273"/>
                  <a:gd name="T1" fmla="*/ 1035 h 1035"/>
                  <a:gd name="T2" fmla="*/ 243 w 273"/>
                  <a:gd name="T3" fmla="*/ 899 h 1035"/>
                  <a:gd name="T4" fmla="*/ 240 w 273"/>
                  <a:gd name="T5" fmla="*/ 760 h 1035"/>
                  <a:gd name="T6" fmla="*/ 232 w 273"/>
                  <a:gd name="T7" fmla="*/ 620 h 1035"/>
                  <a:gd name="T8" fmla="*/ 218 w 273"/>
                  <a:gd name="T9" fmla="*/ 490 h 1035"/>
                  <a:gd name="T10" fmla="*/ 198 w 273"/>
                  <a:gd name="T11" fmla="*/ 366 h 1035"/>
                  <a:gd name="T12" fmla="*/ 172 w 273"/>
                  <a:gd name="T13" fmla="*/ 254 h 1035"/>
                  <a:gd name="T14" fmla="*/ 139 w 273"/>
                  <a:gd name="T15" fmla="*/ 158 h 1035"/>
                  <a:gd name="T16" fmla="*/ 100 w 273"/>
                  <a:gd name="T17" fmla="*/ 82 h 1035"/>
                  <a:gd name="T18" fmla="*/ 56 w 273"/>
                  <a:gd name="T19" fmla="*/ 31 h 1035"/>
                  <a:gd name="T20" fmla="*/ 4 w 273"/>
                  <a:gd name="T21" fmla="*/ 3 h 1035"/>
                  <a:gd name="T22" fmla="*/ 0 w 273"/>
                  <a:gd name="T23" fmla="*/ 0 h 1035"/>
                  <a:gd name="T24" fmla="*/ 52 w 273"/>
                  <a:gd name="T25" fmla="*/ 19 h 1035"/>
                  <a:gd name="T26" fmla="*/ 99 w 273"/>
                  <a:gd name="T27" fmla="*/ 64 h 1035"/>
                  <a:gd name="T28" fmla="*/ 140 w 273"/>
                  <a:gd name="T29" fmla="*/ 140 h 1035"/>
                  <a:gd name="T30" fmla="*/ 176 w 273"/>
                  <a:gd name="T31" fmla="*/ 236 h 1035"/>
                  <a:gd name="T32" fmla="*/ 206 w 273"/>
                  <a:gd name="T33" fmla="*/ 348 h 1035"/>
                  <a:gd name="T34" fmla="*/ 231 w 273"/>
                  <a:gd name="T35" fmla="*/ 475 h 1035"/>
                  <a:gd name="T36" fmla="*/ 249 w 273"/>
                  <a:gd name="T37" fmla="*/ 614 h 1035"/>
                  <a:gd name="T38" fmla="*/ 263 w 273"/>
                  <a:gd name="T39" fmla="*/ 757 h 1035"/>
                  <a:gd name="T40" fmla="*/ 271 w 273"/>
                  <a:gd name="T41" fmla="*/ 899 h 1035"/>
                  <a:gd name="T42" fmla="*/ 273 w 273"/>
                  <a:gd name="T43" fmla="*/ 1035 h 1035"/>
                  <a:gd name="T44" fmla="*/ 240 w 273"/>
                  <a:gd name="T45" fmla="*/ 1035 h 1035"/>
                  <a:gd name="T46" fmla="*/ 240 w 273"/>
                  <a:gd name="T47" fmla="*/ 1035 h 10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3"/>
                  <a:gd name="T73" fmla="*/ 0 h 1035"/>
                  <a:gd name="T74" fmla="*/ 273 w 273"/>
                  <a:gd name="T75" fmla="*/ 1035 h 10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3" h="1035">
                    <a:moveTo>
                      <a:pt x="240" y="1035"/>
                    </a:moveTo>
                    <a:lnTo>
                      <a:pt x="243" y="899"/>
                    </a:lnTo>
                    <a:lnTo>
                      <a:pt x="240" y="760"/>
                    </a:lnTo>
                    <a:lnTo>
                      <a:pt x="232" y="620"/>
                    </a:lnTo>
                    <a:lnTo>
                      <a:pt x="218" y="490"/>
                    </a:lnTo>
                    <a:lnTo>
                      <a:pt x="198" y="366"/>
                    </a:lnTo>
                    <a:lnTo>
                      <a:pt x="172" y="254"/>
                    </a:lnTo>
                    <a:lnTo>
                      <a:pt x="139" y="158"/>
                    </a:lnTo>
                    <a:lnTo>
                      <a:pt x="100" y="82"/>
                    </a:lnTo>
                    <a:lnTo>
                      <a:pt x="56" y="3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52" y="19"/>
                    </a:lnTo>
                    <a:lnTo>
                      <a:pt x="99" y="64"/>
                    </a:lnTo>
                    <a:lnTo>
                      <a:pt x="140" y="140"/>
                    </a:lnTo>
                    <a:lnTo>
                      <a:pt x="176" y="236"/>
                    </a:lnTo>
                    <a:lnTo>
                      <a:pt x="206" y="348"/>
                    </a:lnTo>
                    <a:lnTo>
                      <a:pt x="231" y="475"/>
                    </a:lnTo>
                    <a:lnTo>
                      <a:pt x="249" y="614"/>
                    </a:lnTo>
                    <a:lnTo>
                      <a:pt x="263" y="757"/>
                    </a:lnTo>
                    <a:lnTo>
                      <a:pt x="271" y="899"/>
                    </a:lnTo>
                    <a:lnTo>
                      <a:pt x="273" y="1035"/>
                    </a:lnTo>
                    <a:lnTo>
                      <a:pt x="240" y="1035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05" name="Freeform 155">
                <a:extLst>
                  <a:ext uri="{FF2B5EF4-FFF2-40B4-BE49-F238E27FC236}">
                    <a16:creationId xmlns:a16="http://schemas.microsoft.com/office/drawing/2014/main" id="{E8163B3B-D953-6DAE-8E53-8DB97D835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" y="3004"/>
                <a:ext cx="150" cy="1050"/>
              </a:xfrm>
              <a:custGeom>
                <a:avLst/>
                <a:gdLst>
                  <a:gd name="T0" fmla="*/ 149 w 150"/>
                  <a:gd name="T1" fmla="*/ 1050 h 1050"/>
                  <a:gd name="T2" fmla="*/ 150 w 150"/>
                  <a:gd name="T3" fmla="*/ 1050 h 1050"/>
                  <a:gd name="T4" fmla="*/ 149 w 150"/>
                  <a:gd name="T5" fmla="*/ 968 h 1050"/>
                  <a:gd name="T6" fmla="*/ 145 w 150"/>
                  <a:gd name="T7" fmla="*/ 883 h 1050"/>
                  <a:gd name="T8" fmla="*/ 140 w 150"/>
                  <a:gd name="T9" fmla="*/ 802 h 1050"/>
                  <a:gd name="T10" fmla="*/ 135 w 150"/>
                  <a:gd name="T11" fmla="*/ 723 h 1050"/>
                  <a:gd name="T12" fmla="*/ 127 w 150"/>
                  <a:gd name="T13" fmla="*/ 651 h 1050"/>
                  <a:gd name="T14" fmla="*/ 120 w 150"/>
                  <a:gd name="T15" fmla="*/ 584 h 1050"/>
                  <a:gd name="T16" fmla="*/ 115 w 150"/>
                  <a:gd name="T17" fmla="*/ 530 h 1050"/>
                  <a:gd name="T18" fmla="*/ 110 w 150"/>
                  <a:gd name="T19" fmla="*/ 487 h 1050"/>
                  <a:gd name="T20" fmla="*/ 106 w 150"/>
                  <a:gd name="T21" fmla="*/ 460 h 1050"/>
                  <a:gd name="T22" fmla="*/ 104 w 150"/>
                  <a:gd name="T23" fmla="*/ 451 h 1050"/>
                  <a:gd name="T24" fmla="*/ 94 w 150"/>
                  <a:gd name="T25" fmla="*/ 390 h 1050"/>
                  <a:gd name="T26" fmla="*/ 82 w 150"/>
                  <a:gd name="T27" fmla="*/ 333 h 1050"/>
                  <a:gd name="T28" fmla="*/ 69 w 150"/>
                  <a:gd name="T29" fmla="*/ 269 h 1050"/>
                  <a:gd name="T30" fmla="*/ 54 w 150"/>
                  <a:gd name="T31" fmla="*/ 212 h 1050"/>
                  <a:gd name="T32" fmla="*/ 41 w 150"/>
                  <a:gd name="T33" fmla="*/ 155 h 1050"/>
                  <a:gd name="T34" fmla="*/ 28 w 150"/>
                  <a:gd name="T35" fmla="*/ 106 h 1050"/>
                  <a:gd name="T36" fmla="*/ 17 w 150"/>
                  <a:gd name="T37" fmla="*/ 64 h 1050"/>
                  <a:gd name="T38" fmla="*/ 8 w 150"/>
                  <a:gd name="T39" fmla="*/ 31 h 1050"/>
                  <a:gd name="T40" fmla="*/ 3 w 150"/>
                  <a:gd name="T41" fmla="*/ 9 h 1050"/>
                  <a:gd name="T42" fmla="*/ 0 w 150"/>
                  <a:gd name="T43" fmla="*/ 0 h 1050"/>
                  <a:gd name="T44" fmla="*/ 30 w 150"/>
                  <a:gd name="T45" fmla="*/ 115 h 1050"/>
                  <a:gd name="T46" fmla="*/ 53 w 150"/>
                  <a:gd name="T47" fmla="*/ 218 h 1050"/>
                  <a:gd name="T48" fmla="*/ 71 w 150"/>
                  <a:gd name="T49" fmla="*/ 312 h 1050"/>
                  <a:gd name="T50" fmla="*/ 86 w 150"/>
                  <a:gd name="T51" fmla="*/ 397 h 1050"/>
                  <a:gd name="T52" fmla="*/ 96 w 150"/>
                  <a:gd name="T53" fmla="*/ 466 h 1050"/>
                  <a:gd name="T54" fmla="*/ 103 w 150"/>
                  <a:gd name="T55" fmla="*/ 527 h 1050"/>
                  <a:gd name="T56" fmla="*/ 107 w 150"/>
                  <a:gd name="T57" fmla="*/ 575 h 1050"/>
                  <a:gd name="T58" fmla="*/ 110 w 150"/>
                  <a:gd name="T59" fmla="*/ 611 h 1050"/>
                  <a:gd name="T60" fmla="*/ 111 w 150"/>
                  <a:gd name="T61" fmla="*/ 632 h 1050"/>
                  <a:gd name="T62" fmla="*/ 111 w 150"/>
                  <a:gd name="T63" fmla="*/ 638 h 1050"/>
                  <a:gd name="T64" fmla="*/ 115 w 150"/>
                  <a:gd name="T65" fmla="*/ 720 h 1050"/>
                  <a:gd name="T66" fmla="*/ 117 w 150"/>
                  <a:gd name="T67" fmla="*/ 790 h 1050"/>
                  <a:gd name="T68" fmla="*/ 119 w 150"/>
                  <a:gd name="T69" fmla="*/ 853 h 1050"/>
                  <a:gd name="T70" fmla="*/ 119 w 150"/>
                  <a:gd name="T71" fmla="*/ 905 h 1050"/>
                  <a:gd name="T72" fmla="*/ 117 w 150"/>
                  <a:gd name="T73" fmla="*/ 950 h 1050"/>
                  <a:gd name="T74" fmla="*/ 116 w 150"/>
                  <a:gd name="T75" fmla="*/ 986 h 1050"/>
                  <a:gd name="T76" fmla="*/ 115 w 150"/>
                  <a:gd name="T77" fmla="*/ 1014 h 1050"/>
                  <a:gd name="T78" fmla="*/ 113 w 150"/>
                  <a:gd name="T79" fmla="*/ 1035 h 1050"/>
                  <a:gd name="T80" fmla="*/ 113 w 150"/>
                  <a:gd name="T81" fmla="*/ 1047 h 1050"/>
                  <a:gd name="T82" fmla="*/ 112 w 150"/>
                  <a:gd name="T83" fmla="*/ 1050 h 1050"/>
                  <a:gd name="T84" fmla="*/ 150 w 150"/>
                  <a:gd name="T85" fmla="*/ 1050 h 1050"/>
                  <a:gd name="T86" fmla="*/ 150 w 150"/>
                  <a:gd name="T87" fmla="*/ 1050 h 1050"/>
                  <a:gd name="T88" fmla="*/ 149 w 150"/>
                  <a:gd name="T89" fmla="*/ 1050 h 10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0"/>
                  <a:gd name="T136" fmla="*/ 0 h 1050"/>
                  <a:gd name="T137" fmla="*/ 150 w 150"/>
                  <a:gd name="T138" fmla="*/ 1050 h 10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0" h="1050">
                    <a:moveTo>
                      <a:pt x="149" y="1050"/>
                    </a:moveTo>
                    <a:lnTo>
                      <a:pt x="150" y="1050"/>
                    </a:lnTo>
                    <a:lnTo>
                      <a:pt x="149" y="968"/>
                    </a:lnTo>
                    <a:lnTo>
                      <a:pt x="145" y="883"/>
                    </a:lnTo>
                    <a:lnTo>
                      <a:pt x="140" y="802"/>
                    </a:lnTo>
                    <a:lnTo>
                      <a:pt x="135" y="723"/>
                    </a:lnTo>
                    <a:lnTo>
                      <a:pt x="127" y="651"/>
                    </a:lnTo>
                    <a:lnTo>
                      <a:pt x="120" y="584"/>
                    </a:lnTo>
                    <a:lnTo>
                      <a:pt x="115" y="530"/>
                    </a:lnTo>
                    <a:lnTo>
                      <a:pt x="110" y="487"/>
                    </a:lnTo>
                    <a:lnTo>
                      <a:pt x="106" y="460"/>
                    </a:lnTo>
                    <a:lnTo>
                      <a:pt x="104" y="451"/>
                    </a:lnTo>
                    <a:lnTo>
                      <a:pt x="94" y="390"/>
                    </a:lnTo>
                    <a:lnTo>
                      <a:pt x="82" y="333"/>
                    </a:lnTo>
                    <a:lnTo>
                      <a:pt x="69" y="269"/>
                    </a:lnTo>
                    <a:lnTo>
                      <a:pt x="54" y="212"/>
                    </a:lnTo>
                    <a:lnTo>
                      <a:pt x="41" y="155"/>
                    </a:lnTo>
                    <a:lnTo>
                      <a:pt x="28" y="106"/>
                    </a:lnTo>
                    <a:lnTo>
                      <a:pt x="17" y="64"/>
                    </a:lnTo>
                    <a:lnTo>
                      <a:pt x="8" y="31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0" y="115"/>
                    </a:lnTo>
                    <a:lnTo>
                      <a:pt x="53" y="218"/>
                    </a:lnTo>
                    <a:lnTo>
                      <a:pt x="71" y="312"/>
                    </a:lnTo>
                    <a:lnTo>
                      <a:pt x="86" y="397"/>
                    </a:lnTo>
                    <a:lnTo>
                      <a:pt x="96" y="466"/>
                    </a:lnTo>
                    <a:lnTo>
                      <a:pt x="103" y="527"/>
                    </a:lnTo>
                    <a:lnTo>
                      <a:pt x="107" y="575"/>
                    </a:lnTo>
                    <a:lnTo>
                      <a:pt x="110" y="611"/>
                    </a:lnTo>
                    <a:lnTo>
                      <a:pt x="111" y="632"/>
                    </a:lnTo>
                    <a:lnTo>
                      <a:pt x="111" y="638"/>
                    </a:lnTo>
                    <a:lnTo>
                      <a:pt x="115" y="720"/>
                    </a:lnTo>
                    <a:lnTo>
                      <a:pt x="117" y="790"/>
                    </a:lnTo>
                    <a:lnTo>
                      <a:pt x="119" y="853"/>
                    </a:lnTo>
                    <a:lnTo>
                      <a:pt x="119" y="905"/>
                    </a:lnTo>
                    <a:lnTo>
                      <a:pt x="117" y="950"/>
                    </a:lnTo>
                    <a:lnTo>
                      <a:pt x="116" y="986"/>
                    </a:lnTo>
                    <a:lnTo>
                      <a:pt x="115" y="1014"/>
                    </a:lnTo>
                    <a:lnTo>
                      <a:pt x="113" y="1035"/>
                    </a:lnTo>
                    <a:lnTo>
                      <a:pt x="113" y="1047"/>
                    </a:lnTo>
                    <a:lnTo>
                      <a:pt x="112" y="1050"/>
                    </a:lnTo>
                    <a:lnTo>
                      <a:pt x="150" y="1050"/>
                    </a:lnTo>
                    <a:lnTo>
                      <a:pt x="149" y="105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06" name="Freeform 156">
                <a:extLst>
                  <a:ext uri="{FF2B5EF4-FFF2-40B4-BE49-F238E27FC236}">
                    <a16:creationId xmlns:a16="http://schemas.microsoft.com/office/drawing/2014/main" id="{17EC0A35-2521-DF5B-4FAC-42577C827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" y="3004"/>
                <a:ext cx="150" cy="1050"/>
              </a:xfrm>
              <a:custGeom>
                <a:avLst/>
                <a:gdLst>
                  <a:gd name="T0" fmla="*/ 149 w 150"/>
                  <a:gd name="T1" fmla="*/ 1050 h 1050"/>
                  <a:gd name="T2" fmla="*/ 150 w 150"/>
                  <a:gd name="T3" fmla="*/ 1050 h 1050"/>
                  <a:gd name="T4" fmla="*/ 149 w 150"/>
                  <a:gd name="T5" fmla="*/ 968 h 1050"/>
                  <a:gd name="T6" fmla="*/ 145 w 150"/>
                  <a:gd name="T7" fmla="*/ 883 h 1050"/>
                  <a:gd name="T8" fmla="*/ 140 w 150"/>
                  <a:gd name="T9" fmla="*/ 802 h 1050"/>
                  <a:gd name="T10" fmla="*/ 135 w 150"/>
                  <a:gd name="T11" fmla="*/ 723 h 1050"/>
                  <a:gd name="T12" fmla="*/ 127 w 150"/>
                  <a:gd name="T13" fmla="*/ 651 h 1050"/>
                  <a:gd name="T14" fmla="*/ 120 w 150"/>
                  <a:gd name="T15" fmla="*/ 584 h 1050"/>
                  <a:gd name="T16" fmla="*/ 115 w 150"/>
                  <a:gd name="T17" fmla="*/ 530 h 1050"/>
                  <a:gd name="T18" fmla="*/ 110 w 150"/>
                  <a:gd name="T19" fmla="*/ 487 h 1050"/>
                  <a:gd name="T20" fmla="*/ 106 w 150"/>
                  <a:gd name="T21" fmla="*/ 460 h 1050"/>
                  <a:gd name="T22" fmla="*/ 104 w 150"/>
                  <a:gd name="T23" fmla="*/ 451 h 1050"/>
                  <a:gd name="T24" fmla="*/ 94 w 150"/>
                  <a:gd name="T25" fmla="*/ 390 h 1050"/>
                  <a:gd name="T26" fmla="*/ 82 w 150"/>
                  <a:gd name="T27" fmla="*/ 333 h 1050"/>
                  <a:gd name="T28" fmla="*/ 69 w 150"/>
                  <a:gd name="T29" fmla="*/ 269 h 1050"/>
                  <a:gd name="T30" fmla="*/ 54 w 150"/>
                  <a:gd name="T31" fmla="*/ 212 h 1050"/>
                  <a:gd name="T32" fmla="*/ 41 w 150"/>
                  <a:gd name="T33" fmla="*/ 155 h 1050"/>
                  <a:gd name="T34" fmla="*/ 28 w 150"/>
                  <a:gd name="T35" fmla="*/ 106 h 1050"/>
                  <a:gd name="T36" fmla="*/ 17 w 150"/>
                  <a:gd name="T37" fmla="*/ 64 h 1050"/>
                  <a:gd name="T38" fmla="*/ 8 w 150"/>
                  <a:gd name="T39" fmla="*/ 31 h 1050"/>
                  <a:gd name="T40" fmla="*/ 3 w 150"/>
                  <a:gd name="T41" fmla="*/ 9 h 1050"/>
                  <a:gd name="T42" fmla="*/ 0 w 150"/>
                  <a:gd name="T43" fmla="*/ 0 h 1050"/>
                  <a:gd name="T44" fmla="*/ 30 w 150"/>
                  <a:gd name="T45" fmla="*/ 115 h 1050"/>
                  <a:gd name="T46" fmla="*/ 53 w 150"/>
                  <a:gd name="T47" fmla="*/ 218 h 1050"/>
                  <a:gd name="T48" fmla="*/ 71 w 150"/>
                  <a:gd name="T49" fmla="*/ 312 h 1050"/>
                  <a:gd name="T50" fmla="*/ 86 w 150"/>
                  <a:gd name="T51" fmla="*/ 397 h 1050"/>
                  <a:gd name="T52" fmla="*/ 96 w 150"/>
                  <a:gd name="T53" fmla="*/ 466 h 1050"/>
                  <a:gd name="T54" fmla="*/ 103 w 150"/>
                  <a:gd name="T55" fmla="*/ 527 h 1050"/>
                  <a:gd name="T56" fmla="*/ 107 w 150"/>
                  <a:gd name="T57" fmla="*/ 575 h 1050"/>
                  <a:gd name="T58" fmla="*/ 110 w 150"/>
                  <a:gd name="T59" fmla="*/ 611 h 1050"/>
                  <a:gd name="T60" fmla="*/ 111 w 150"/>
                  <a:gd name="T61" fmla="*/ 632 h 1050"/>
                  <a:gd name="T62" fmla="*/ 111 w 150"/>
                  <a:gd name="T63" fmla="*/ 638 h 1050"/>
                  <a:gd name="T64" fmla="*/ 115 w 150"/>
                  <a:gd name="T65" fmla="*/ 720 h 1050"/>
                  <a:gd name="T66" fmla="*/ 117 w 150"/>
                  <a:gd name="T67" fmla="*/ 790 h 1050"/>
                  <a:gd name="T68" fmla="*/ 119 w 150"/>
                  <a:gd name="T69" fmla="*/ 853 h 1050"/>
                  <a:gd name="T70" fmla="*/ 119 w 150"/>
                  <a:gd name="T71" fmla="*/ 905 h 1050"/>
                  <a:gd name="T72" fmla="*/ 117 w 150"/>
                  <a:gd name="T73" fmla="*/ 950 h 1050"/>
                  <a:gd name="T74" fmla="*/ 116 w 150"/>
                  <a:gd name="T75" fmla="*/ 986 h 1050"/>
                  <a:gd name="T76" fmla="*/ 115 w 150"/>
                  <a:gd name="T77" fmla="*/ 1014 h 1050"/>
                  <a:gd name="T78" fmla="*/ 113 w 150"/>
                  <a:gd name="T79" fmla="*/ 1035 h 1050"/>
                  <a:gd name="T80" fmla="*/ 113 w 150"/>
                  <a:gd name="T81" fmla="*/ 1047 h 1050"/>
                  <a:gd name="T82" fmla="*/ 112 w 150"/>
                  <a:gd name="T83" fmla="*/ 1050 h 1050"/>
                  <a:gd name="T84" fmla="*/ 150 w 150"/>
                  <a:gd name="T85" fmla="*/ 1050 h 1050"/>
                  <a:gd name="T86" fmla="*/ 150 w 150"/>
                  <a:gd name="T87" fmla="*/ 1050 h 10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0"/>
                  <a:gd name="T133" fmla="*/ 0 h 1050"/>
                  <a:gd name="T134" fmla="*/ 150 w 150"/>
                  <a:gd name="T135" fmla="*/ 1050 h 10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0" h="1050">
                    <a:moveTo>
                      <a:pt x="149" y="1050"/>
                    </a:moveTo>
                    <a:lnTo>
                      <a:pt x="150" y="1050"/>
                    </a:lnTo>
                    <a:lnTo>
                      <a:pt x="149" y="968"/>
                    </a:lnTo>
                    <a:lnTo>
                      <a:pt x="145" y="883"/>
                    </a:lnTo>
                    <a:lnTo>
                      <a:pt x="140" y="802"/>
                    </a:lnTo>
                    <a:lnTo>
                      <a:pt x="135" y="723"/>
                    </a:lnTo>
                    <a:lnTo>
                      <a:pt x="127" y="651"/>
                    </a:lnTo>
                    <a:lnTo>
                      <a:pt x="120" y="584"/>
                    </a:lnTo>
                    <a:lnTo>
                      <a:pt x="115" y="530"/>
                    </a:lnTo>
                    <a:lnTo>
                      <a:pt x="110" y="487"/>
                    </a:lnTo>
                    <a:lnTo>
                      <a:pt x="106" y="460"/>
                    </a:lnTo>
                    <a:lnTo>
                      <a:pt x="104" y="451"/>
                    </a:lnTo>
                    <a:lnTo>
                      <a:pt x="94" y="390"/>
                    </a:lnTo>
                    <a:lnTo>
                      <a:pt x="82" y="333"/>
                    </a:lnTo>
                    <a:lnTo>
                      <a:pt x="69" y="269"/>
                    </a:lnTo>
                    <a:lnTo>
                      <a:pt x="54" y="212"/>
                    </a:lnTo>
                    <a:lnTo>
                      <a:pt x="41" y="155"/>
                    </a:lnTo>
                    <a:lnTo>
                      <a:pt x="28" y="106"/>
                    </a:lnTo>
                    <a:lnTo>
                      <a:pt x="17" y="64"/>
                    </a:lnTo>
                    <a:lnTo>
                      <a:pt x="8" y="31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0" y="115"/>
                    </a:lnTo>
                    <a:lnTo>
                      <a:pt x="53" y="218"/>
                    </a:lnTo>
                    <a:lnTo>
                      <a:pt x="71" y="312"/>
                    </a:lnTo>
                    <a:lnTo>
                      <a:pt x="86" y="397"/>
                    </a:lnTo>
                    <a:lnTo>
                      <a:pt x="96" y="466"/>
                    </a:lnTo>
                    <a:lnTo>
                      <a:pt x="103" y="527"/>
                    </a:lnTo>
                    <a:lnTo>
                      <a:pt x="107" y="575"/>
                    </a:lnTo>
                    <a:lnTo>
                      <a:pt x="110" y="611"/>
                    </a:lnTo>
                    <a:lnTo>
                      <a:pt x="111" y="632"/>
                    </a:lnTo>
                    <a:lnTo>
                      <a:pt x="111" y="638"/>
                    </a:lnTo>
                    <a:lnTo>
                      <a:pt x="115" y="720"/>
                    </a:lnTo>
                    <a:lnTo>
                      <a:pt x="117" y="790"/>
                    </a:lnTo>
                    <a:lnTo>
                      <a:pt x="119" y="853"/>
                    </a:lnTo>
                    <a:lnTo>
                      <a:pt x="119" y="905"/>
                    </a:lnTo>
                    <a:lnTo>
                      <a:pt x="117" y="950"/>
                    </a:lnTo>
                    <a:lnTo>
                      <a:pt x="116" y="986"/>
                    </a:lnTo>
                    <a:lnTo>
                      <a:pt x="115" y="1014"/>
                    </a:lnTo>
                    <a:lnTo>
                      <a:pt x="113" y="1035"/>
                    </a:lnTo>
                    <a:lnTo>
                      <a:pt x="113" y="1047"/>
                    </a:lnTo>
                    <a:lnTo>
                      <a:pt x="112" y="1050"/>
                    </a:lnTo>
                    <a:lnTo>
                      <a:pt x="150" y="1050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07" name="Freeform 157">
                <a:extLst>
                  <a:ext uri="{FF2B5EF4-FFF2-40B4-BE49-F238E27FC236}">
                    <a16:creationId xmlns:a16="http://schemas.microsoft.com/office/drawing/2014/main" id="{5C440B80-A397-B9A0-5C61-809E0041C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9" y="3128"/>
                <a:ext cx="251" cy="787"/>
              </a:xfrm>
              <a:custGeom>
                <a:avLst/>
                <a:gdLst>
                  <a:gd name="T0" fmla="*/ 223 w 251"/>
                  <a:gd name="T1" fmla="*/ 787 h 787"/>
                  <a:gd name="T2" fmla="*/ 222 w 251"/>
                  <a:gd name="T3" fmla="*/ 678 h 787"/>
                  <a:gd name="T4" fmla="*/ 215 w 251"/>
                  <a:gd name="T5" fmla="*/ 566 h 787"/>
                  <a:gd name="T6" fmla="*/ 205 w 251"/>
                  <a:gd name="T7" fmla="*/ 457 h 787"/>
                  <a:gd name="T8" fmla="*/ 189 w 251"/>
                  <a:gd name="T9" fmla="*/ 354 h 787"/>
                  <a:gd name="T10" fmla="*/ 169 w 251"/>
                  <a:gd name="T11" fmla="*/ 260 h 787"/>
                  <a:gd name="T12" fmla="*/ 145 w 251"/>
                  <a:gd name="T13" fmla="*/ 176 h 787"/>
                  <a:gd name="T14" fmla="*/ 116 w 251"/>
                  <a:gd name="T15" fmla="*/ 103 h 787"/>
                  <a:gd name="T16" fmla="*/ 83 w 251"/>
                  <a:gd name="T17" fmla="*/ 49 h 787"/>
                  <a:gd name="T18" fmla="*/ 46 w 251"/>
                  <a:gd name="T19" fmla="*/ 15 h 787"/>
                  <a:gd name="T20" fmla="*/ 4 w 251"/>
                  <a:gd name="T21" fmla="*/ 3 h 787"/>
                  <a:gd name="T22" fmla="*/ 0 w 251"/>
                  <a:gd name="T23" fmla="*/ 0 h 787"/>
                  <a:gd name="T24" fmla="*/ 42 w 251"/>
                  <a:gd name="T25" fmla="*/ 6 h 787"/>
                  <a:gd name="T26" fmla="*/ 82 w 251"/>
                  <a:gd name="T27" fmla="*/ 37 h 787"/>
                  <a:gd name="T28" fmla="*/ 116 w 251"/>
                  <a:gd name="T29" fmla="*/ 88 h 787"/>
                  <a:gd name="T30" fmla="*/ 148 w 251"/>
                  <a:gd name="T31" fmla="*/ 158 h 787"/>
                  <a:gd name="T32" fmla="*/ 176 w 251"/>
                  <a:gd name="T33" fmla="*/ 245 h 787"/>
                  <a:gd name="T34" fmla="*/ 199 w 251"/>
                  <a:gd name="T35" fmla="*/ 342 h 787"/>
                  <a:gd name="T36" fmla="*/ 218 w 251"/>
                  <a:gd name="T37" fmla="*/ 448 h 787"/>
                  <a:gd name="T38" fmla="*/ 234 w 251"/>
                  <a:gd name="T39" fmla="*/ 560 h 787"/>
                  <a:gd name="T40" fmla="*/ 244 w 251"/>
                  <a:gd name="T41" fmla="*/ 672 h 787"/>
                  <a:gd name="T42" fmla="*/ 251 w 251"/>
                  <a:gd name="T43" fmla="*/ 781 h 787"/>
                  <a:gd name="T44" fmla="*/ 224 w 251"/>
                  <a:gd name="T45" fmla="*/ 787 h 787"/>
                  <a:gd name="T46" fmla="*/ 224 w 251"/>
                  <a:gd name="T47" fmla="*/ 787 h 787"/>
                  <a:gd name="T48" fmla="*/ 223 w 251"/>
                  <a:gd name="T49" fmla="*/ 787 h 7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1"/>
                  <a:gd name="T76" fmla="*/ 0 h 787"/>
                  <a:gd name="T77" fmla="*/ 251 w 251"/>
                  <a:gd name="T78" fmla="*/ 787 h 7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1" h="787">
                    <a:moveTo>
                      <a:pt x="223" y="787"/>
                    </a:moveTo>
                    <a:lnTo>
                      <a:pt x="222" y="678"/>
                    </a:lnTo>
                    <a:lnTo>
                      <a:pt x="215" y="566"/>
                    </a:lnTo>
                    <a:lnTo>
                      <a:pt x="205" y="457"/>
                    </a:lnTo>
                    <a:lnTo>
                      <a:pt x="189" y="354"/>
                    </a:lnTo>
                    <a:lnTo>
                      <a:pt x="169" y="260"/>
                    </a:lnTo>
                    <a:lnTo>
                      <a:pt x="145" y="176"/>
                    </a:lnTo>
                    <a:lnTo>
                      <a:pt x="116" y="103"/>
                    </a:lnTo>
                    <a:lnTo>
                      <a:pt x="83" y="49"/>
                    </a:lnTo>
                    <a:lnTo>
                      <a:pt x="46" y="1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42" y="6"/>
                    </a:lnTo>
                    <a:lnTo>
                      <a:pt x="82" y="37"/>
                    </a:lnTo>
                    <a:lnTo>
                      <a:pt x="116" y="88"/>
                    </a:lnTo>
                    <a:lnTo>
                      <a:pt x="148" y="158"/>
                    </a:lnTo>
                    <a:lnTo>
                      <a:pt x="176" y="245"/>
                    </a:lnTo>
                    <a:lnTo>
                      <a:pt x="199" y="342"/>
                    </a:lnTo>
                    <a:lnTo>
                      <a:pt x="218" y="448"/>
                    </a:lnTo>
                    <a:lnTo>
                      <a:pt x="234" y="560"/>
                    </a:lnTo>
                    <a:lnTo>
                      <a:pt x="244" y="672"/>
                    </a:lnTo>
                    <a:lnTo>
                      <a:pt x="251" y="781"/>
                    </a:lnTo>
                    <a:lnTo>
                      <a:pt x="224" y="787"/>
                    </a:lnTo>
                    <a:lnTo>
                      <a:pt x="223" y="787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08" name="Freeform 158">
                <a:extLst>
                  <a:ext uri="{FF2B5EF4-FFF2-40B4-BE49-F238E27FC236}">
                    <a16:creationId xmlns:a16="http://schemas.microsoft.com/office/drawing/2014/main" id="{649944B2-F9A0-3908-8075-BB3ADD8A4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9" y="3128"/>
                <a:ext cx="251" cy="787"/>
              </a:xfrm>
              <a:custGeom>
                <a:avLst/>
                <a:gdLst>
                  <a:gd name="T0" fmla="*/ 223 w 251"/>
                  <a:gd name="T1" fmla="*/ 787 h 787"/>
                  <a:gd name="T2" fmla="*/ 222 w 251"/>
                  <a:gd name="T3" fmla="*/ 678 h 787"/>
                  <a:gd name="T4" fmla="*/ 215 w 251"/>
                  <a:gd name="T5" fmla="*/ 566 h 787"/>
                  <a:gd name="T6" fmla="*/ 205 w 251"/>
                  <a:gd name="T7" fmla="*/ 457 h 787"/>
                  <a:gd name="T8" fmla="*/ 189 w 251"/>
                  <a:gd name="T9" fmla="*/ 354 h 787"/>
                  <a:gd name="T10" fmla="*/ 169 w 251"/>
                  <a:gd name="T11" fmla="*/ 260 h 787"/>
                  <a:gd name="T12" fmla="*/ 145 w 251"/>
                  <a:gd name="T13" fmla="*/ 176 h 787"/>
                  <a:gd name="T14" fmla="*/ 116 w 251"/>
                  <a:gd name="T15" fmla="*/ 103 h 787"/>
                  <a:gd name="T16" fmla="*/ 83 w 251"/>
                  <a:gd name="T17" fmla="*/ 49 h 787"/>
                  <a:gd name="T18" fmla="*/ 46 w 251"/>
                  <a:gd name="T19" fmla="*/ 15 h 787"/>
                  <a:gd name="T20" fmla="*/ 4 w 251"/>
                  <a:gd name="T21" fmla="*/ 3 h 787"/>
                  <a:gd name="T22" fmla="*/ 0 w 251"/>
                  <a:gd name="T23" fmla="*/ 0 h 787"/>
                  <a:gd name="T24" fmla="*/ 42 w 251"/>
                  <a:gd name="T25" fmla="*/ 6 h 787"/>
                  <a:gd name="T26" fmla="*/ 82 w 251"/>
                  <a:gd name="T27" fmla="*/ 37 h 787"/>
                  <a:gd name="T28" fmla="*/ 116 w 251"/>
                  <a:gd name="T29" fmla="*/ 88 h 787"/>
                  <a:gd name="T30" fmla="*/ 148 w 251"/>
                  <a:gd name="T31" fmla="*/ 158 h 787"/>
                  <a:gd name="T32" fmla="*/ 176 w 251"/>
                  <a:gd name="T33" fmla="*/ 245 h 787"/>
                  <a:gd name="T34" fmla="*/ 199 w 251"/>
                  <a:gd name="T35" fmla="*/ 342 h 787"/>
                  <a:gd name="T36" fmla="*/ 218 w 251"/>
                  <a:gd name="T37" fmla="*/ 448 h 787"/>
                  <a:gd name="T38" fmla="*/ 234 w 251"/>
                  <a:gd name="T39" fmla="*/ 560 h 787"/>
                  <a:gd name="T40" fmla="*/ 244 w 251"/>
                  <a:gd name="T41" fmla="*/ 672 h 787"/>
                  <a:gd name="T42" fmla="*/ 251 w 251"/>
                  <a:gd name="T43" fmla="*/ 781 h 787"/>
                  <a:gd name="T44" fmla="*/ 224 w 251"/>
                  <a:gd name="T45" fmla="*/ 787 h 787"/>
                  <a:gd name="T46" fmla="*/ 224 w 251"/>
                  <a:gd name="T47" fmla="*/ 787 h 78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1"/>
                  <a:gd name="T73" fmla="*/ 0 h 787"/>
                  <a:gd name="T74" fmla="*/ 251 w 251"/>
                  <a:gd name="T75" fmla="*/ 787 h 78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1" h="787">
                    <a:moveTo>
                      <a:pt x="223" y="787"/>
                    </a:moveTo>
                    <a:lnTo>
                      <a:pt x="222" y="678"/>
                    </a:lnTo>
                    <a:lnTo>
                      <a:pt x="215" y="566"/>
                    </a:lnTo>
                    <a:lnTo>
                      <a:pt x="205" y="457"/>
                    </a:lnTo>
                    <a:lnTo>
                      <a:pt x="189" y="354"/>
                    </a:lnTo>
                    <a:lnTo>
                      <a:pt x="169" y="260"/>
                    </a:lnTo>
                    <a:lnTo>
                      <a:pt x="145" y="176"/>
                    </a:lnTo>
                    <a:lnTo>
                      <a:pt x="116" y="103"/>
                    </a:lnTo>
                    <a:lnTo>
                      <a:pt x="83" y="49"/>
                    </a:lnTo>
                    <a:lnTo>
                      <a:pt x="46" y="1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42" y="6"/>
                    </a:lnTo>
                    <a:lnTo>
                      <a:pt x="82" y="37"/>
                    </a:lnTo>
                    <a:lnTo>
                      <a:pt x="116" y="88"/>
                    </a:lnTo>
                    <a:lnTo>
                      <a:pt x="148" y="158"/>
                    </a:lnTo>
                    <a:lnTo>
                      <a:pt x="176" y="245"/>
                    </a:lnTo>
                    <a:lnTo>
                      <a:pt x="199" y="342"/>
                    </a:lnTo>
                    <a:lnTo>
                      <a:pt x="218" y="448"/>
                    </a:lnTo>
                    <a:lnTo>
                      <a:pt x="234" y="560"/>
                    </a:lnTo>
                    <a:lnTo>
                      <a:pt x="244" y="672"/>
                    </a:lnTo>
                    <a:lnTo>
                      <a:pt x="251" y="781"/>
                    </a:lnTo>
                    <a:lnTo>
                      <a:pt x="224" y="787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09" name="Freeform 159">
                <a:extLst>
                  <a:ext uri="{FF2B5EF4-FFF2-40B4-BE49-F238E27FC236}">
                    <a16:creationId xmlns:a16="http://schemas.microsoft.com/office/drawing/2014/main" id="{A82558DF-A9FD-1E22-6843-6DA28585A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2923"/>
                <a:ext cx="188" cy="1019"/>
              </a:xfrm>
              <a:custGeom>
                <a:avLst/>
                <a:gdLst>
                  <a:gd name="T0" fmla="*/ 187 w 188"/>
                  <a:gd name="T1" fmla="*/ 1013 h 1019"/>
                  <a:gd name="T2" fmla="*/ 188 w 188"/>
                  <a:gd name="T3" fmla="*/ 1013 h 1019"/>
                  <a:gd name="T4" fmla="*/ 184 w 188"/>
                  <a:gd name="T5" fmla="*/ 931 h 1019"/>
                  <a:gd name="T6" fmla="*/ 178 w 188"/>
                  <a:gd name="T7" fmla="*/ 850 h 1019"/>
                  <a:gd name="T8" fmla="*/ 168 w 188"/>
                  <a:gd name="T9" fmla="*/ 768 h 1019"/>
                  <a:gd name="T10" fmla="*/ 159 w 188"/>
                  <a:gd name="T11" fmla="*/ 692 h 1019"/>
                  <a:gd name="T12" fmla="*/ 150 w 188"/>
                  <a:gd name="T13" fmla="*/ 620 h 1019"/>
                  <a:gd name="T14" fmla="*/ 141 w 188"/>
                  <a:gd name="T15" fmla="*/ 556 h 1019"/>
                  <a:gd name="T16" fmla="*/ 133 w 188"/>
                  <a:gd name="T17" fmla="*/ 502 h 1019"/>
                  <a:gd name="T18" fmla="*/ 126 w 188"/>
                  <a:gd name="T19" fmla="*/ 459 h 1019"/>
                  <a:gd name="T20" fmla="*/ 121 w 188"/>
                  <a:gd name="T21" fmla="*/ 432 h 1019"/>
                  <a:gd name="T22" fmla="*/ 120 w 188"/>
                  <a:gd name="T23" fmla="*/ 423 h 1019"/>
                  <a:gd name="T24" fmla="*/ 108 w 188"/>
                  <a:gd name="T25" fmla="*/ 369 h 1019"/>
                  <a:gd name="T26" fmla="*/ 93 w 188"/>
                  <a:gd name="T27" fmla="*/ 311 h 1019"/>
                  <a:gd name="T28" fmla="*/ 77 w 188"/>
                  <a:gd name="T29" fmla="*/ 254 h 1019"/>
                  <a:gd name="T30" fmla="*/ 60 w 188"/>
                  <a:gd name="T31" fmla="*/ 196 h 1019"/>
                  <a:gd name="T32" fmla="*/ 46 w 188"/>
                  <a:gd name="T33" fmla="*/ 145 h 1019"/>
                  <a:gd name="T34" fmla="*/ 31 w 188"/>
                  <a:gd name="T35" fmla="*/ 96 h 1019"/>
                  <a:gd name="T36" fmla="*/ 18 w 188"/>
                  <a:gd name="T37" fmla="*/ 57 h 1019"/>
                  <a:gd name="T38" fmla="*/ 7 w 188"/>
                  <a:gd name="T39" fmla="*/ 27 h 1019"/>
                  <a:gd name="T40" fmla="*/ 2 w 188"/>
                  <a:gd name="T41" fmla="*/ 6 h 1019"/>
                  <a:gd name="T42" fmla="*/ 0 w 188"/>
                  <a:gd name="T43" fmla="*/ 0 h 1019"/>
                  <a:gd name="T44" fmla="*/ 32 w 188"/>
                  <a:gd name="T45" fmla="*/ 105 h 1019"/>
                  <a:gd name="T46" fmla="*/ 60 w 188"/>
                  <a:gd name="T47" fmla="*/ 205 h 1019"/>
                  <a:gd name="T48" fmla="*/ 83 w 188"/>
                  <a:gd name="T49" fmla="*/ 293 h 1019"/>
                  <a:gd name="T50" fmla="*/ 100 w 188"/>
                  <a:gd name="T51" fmla="*/ 375 h 1019"/>
                  <a:gd name="T52" fmla="*/ 112 w 188"/>
                  <a:gd name="T53" fmla="*/ 444 h 1019"/>
                  <a:gd name="T54" fmla="*/ 121 w 188"/>
                  <a:gd name="T55" fmla="*/ 502 h 1019"/>
                  <a:gd name="T56" fmla="*/ 127 w 188"/>
                  <a:gd name="T57" fmla="*/ 550 h 1019"/>
                  <a:gd name="T58" fmla="*/ 131 w 188"/>
                  <a:gd name="T59" fmla="*/ 583 h 1019"/>
                  <a:gd name="T60" fmla="*/ 133 w 188"/>
                  <a:gd name="T61" fmla="*/ 605 h 1019"/>
                  <a:gd name="T62" fmla="*/ 133 w 188"/>
                  <a:gd name="T63" fmla="*/ 614 h 1019"/>
                  <a:gd name="T64" fmla="*/ 141 w 188"/>
                  <a:gd name="T65" fmla="*/ 692 h 1019"/>
                  <a:gd name="T66" fmla="*/ 146 w 188"/>
                  <a:gd name="T67" fmla="*/ 762 h 1019"/>
                  <a:gd name="T68" fmla="*/ 149 w 188"/>
                  <a:gd name="T69" fmla="*/ 822 h 1019"/>
                  <a:gd name="T70" fmla="*/ 151 w 188"/>
                  <a:gd name="T71" fmla="*/ 877 h 1019"/>
                  <a:gd name="T72" fmla="*/ 153 w 188"/>
                  <a:gd name="T73" fmla="*/ 919 h 1019"/>
                  <a:gd name="T74" fmla="*/ 153 w 188"/>
                  <a:gd name="T75" fmla="*/ 955 h 1019"/>
                  <a:gd name="T76" fmla="*/ 153 w 188"/>
                  <a:gd name="T77" fmla="*/ 986 h 1019"/>
                  <a:gd name="T78" fmla="*/ 151 w 188"/>
                  <a:gd name="T79" fmla="*/ 1004 h 1019"/>
                  <a:gd name="T80" fmla="*/ 151 w 188"/>
                  <a:gd name="T81" fmla="*/ 1016 h 1019"/>
                  <a:gd name="T82" fmla="*/ 151 w 188"/>
                  <a:gd name="T83" fmla="*/ 1019 h 1019"/>
                  <a:gd name="T84" fmla="*/ 188 w 188"/>
                  <a:gd name="T85" fmla="*/ 1013 h 1019"/>
                  <a:gd name="T86" fmla="*/ 188 w 188"/>
                  <a:gd name="T87" fmla="*/ 1013 h 1019"/>
                  <a:gd name="T88" fmla="*/ 187 w 188"/>
                  <a:gd name="T89" fmla="*/ 1013 h 10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8"/>
                  <a:gd name="T136" fmla="*/ 0 h 1019"/>
                  <a:gd name="T137" fmla="*/ 188 w 188"/>
                  <a:gd name="T138" fmla="*/ 1019 h 101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8" h="1019">
                    <a:moveTo>
                      <a:pt x="187" y="1013"/>
                    </a:moveTo>
                    <a:lnTo>
                      <a:pt x="188" y="1013"/>
                    </a:lnTo>
                    <a:lnTo>
                      <a:pt x="184" y="931"/>
                    </a:lnTo>
                    <a:lnTo>
                      <a:pt x="178" y="850"/>
                    </a:lnTo>
                    <a:lnTo>
                      <a:pt x="168" y="768"/>
                    </a:lnTo>
                    <a:lnTo>
                      <a:pt x="159" y="692"/>
                    </a:lnTo>
                    <a:lnTo>
                      <a:pt x="150" y="620"/>
                    </a:lnTo>
                    <a:lnTo>
                      <a:pt x="141" y="556"/>
                    </a:lnTo>
                    <a:lnTo>
                      <a:pt x="133" y="502"/>
                    </a:lnTo>
                    <a:lnTo>
                      <a:pt x="126" y="459"/>
                    </a:lnTo>
                    <a:lnTo>
                      <a:pt x="121" y="432"/>
                    </a:lnTo>
                    <a:lnTo>
                      <a:pt x="120" y="423"/>
                    </a:lnTo>
                    <a:lnTo>
                      <a:pt x="108" y="369"/>
                    </a:lnTo>
                    <a:lnTo>
                      <a:pt x="93" y="311"/>
                    </a:lnTo>
                    <a:lnTo>
                      <a:pt x="77" y="254"/>
                    </a:lnTo>
                    <a:lnTo>
                      <a:pt x="60" y="196"/>
                    </a:lnTo>
                    <a:lnTo>
                      <a:pt x="46" y="145"/>
                    </a:lnTo>
                    <a:lnTo>
                      <a:pt x="31" y="96"/>
                    </a:lnTo>
                    <a:lnTo>
                      <a:pt x="18" y="57"/>
                    </a:lnTo>
                    <a:lnTo>
                      <a:pt x="7" y="27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32" y="105"/>
                    </a:lnTo>
                    <a:lnTo>
                      <a:pt x="60" y="205"/>
                    </a:lnTo>
                    <a:lnTo>
                      <a:pt x="83" y="293"/>
                    </a:lnTo>
                    <a:lnTo>
                      <a:pt x="100" y="375"/>
                    </a:lnTo>
                    <a:lnTo>
                      <a:pt x="112" y="444"/>
                    </a:lnTo>
                    <a:lnTo>
                      <a:pt x="121" y="502"/>
                    </a:lnTo>
                    <a:lnTo>
                      <a:pt x="127" y="550"/>
                    </a:lnTo>
                    <a:lnTo>
                      <a:pt x="131" y="583"/>
                    </a:lnTo>
                    <a:lnTo>
                      <a:pt x="133" y="605"/>
                    </a:lnTo>
                    <a:lnTo>
                      <a:pt x="133" y="614"/>
                    </a:lnTo>
                    <a:lnTo>
                      <a:pt x="141" y="692"/>
                    </a:lnTo>
                    <a:lnTo>
                      <a:pt x="146" y="762"/>
                    </a:lnTo>
                    <a:lnTo>
                      <a:pt x="149" y="822"/>
                    </a:lnTo>
                    <a:lnTo>
                      <a:pt x="151" y="877"/>
                    </a:lnTo>
                    <a:lnTo>
                      <a:pt x="153" y="919"/>
                    </a:lnTo>
                    <a:lnTo>
                      <a:pt x="153" y="955"/>
                    </a:lnTo>
                    <a:lnTo>
                      <a:pt x="153" y="986"/>
                    </a:lnTo>
                    <a:lnTo>
                      <a:pt x="151" y="1004"/>
                    </a:lnTo>
                    <a:lnTo>
                      <a:pt x="151" y="1016"/>
                    </a:lnTo>
                    <a:lnTo>
                      <a:pt x="151" y="1019"/>
                    </a:lnTo>
                    <a:lnTo>
                      <a:pt x="188" y="1013"/>
                    </a:lnTo>
                    <a:lnTo>
                      <a:pt x="187" y="1013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10" name="Freeform 160">
                <a:extLst>
                  <a:ext uri="{FF2B5EF4-FFF2-40B4-BE49-F238E27FC236}">
                    <a16:creationId xmlns:a16="http://schemas.microsoft.com/office/drawing/2014/main" id="{052D5BA6-065C-F95A-F3C8-36AD51EE5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2923"/>
                <a:ext cx="188" cy="1019"/>
              </a:xfrm>
              <a:custGeom>
                <a:avLst/>
                <a:gdLst>
                  <a:gd name="T0" fmla="*/ 187 w 188"/>
                  <a:gd name="T1" fmla="*/ 1013 h 1019"/>
                  <a:gd name="T2" fmla="*/ 188 w 188"/>
                  <a:gd name="T3" fmla="*/ 1013 h 1019"/>
                  <a:gd name="T4" fmla="*/ 184 w 188"/>
                  <a:gd name="T5" fmla="*/ 931 h 1019"/>
                  <a:gd name="T6" fmla="*/ 178 w 188"/>
                  <a:gd name="T7" fmla="*/ 850 h 1019"/>
                  <a:gd name="T8" fmla="*/ 168 w 188"/>
                  <a:gd name="T9" fmla="*/ 768 h 1019"/>
                  <a:gd name="T10" fmla="*/ 159 w 188"/>
                  <a:gd name="T11" fmla="*/ 692 h 1019"/>
                  <a:gd name="T12" fmla="*/ 150 w 188"/>
                  <a:gd name="T13" fmla="*/ 620 h 1019"/>
                  <a:gd name="T14" fmla="*/ 141 w 188"/>
                  <a:gd name="T15" fmla="*/ 556 h 1019"/>
                  <a:gd name="T16" fmla="*/ 133 w 188"/>
                  <a:gd name="T17" fmla="*/ 502 h 1019"/>
                  <a:gd name="T18" fmla="*/ 126 w 188"/>
                  <a:gd name="T19" fmla="*/ 459 h 1019"/>
                  <a:gd name="T20" fmla="*/ 121 w 188"/>
                  <a:gd name="T21" fmla="*/ 432 h 1019"/>
                  <a:gd name="T22" fmla="*/ 120 w 188"/>
                  <a:gd name="T23" fmla="*/ 423 h 1019"/>
                  <a:gd name="T24" fmla="*/ 108 w 188"/>
                  <a:gd name="T25" fmla="*/ 369 h 1019"/>
                  <a:gd name="T26" fmla="*/ 93 w 188"/>
                  <a:gd name="T27" fmla="*/ 311 h 1019"/>
                  <a:gd name="T28" fmla="*/ 77 w 188"/>
                  <a:gd name="T29" fmla="*/ 254 h 1019"/>
                  <a:gd name="T30" fmla="*/ 60 w 188"/>
                  <a:gd name="T31" fmla="*/ 196 h 1019"/>
                  <a:gd name="T32" fmla="*/ 46 w 188"/>
                  <a:gd name="T33" fmla="*/ 145 h 1019"/>
                  <a:gd name="T34" fmla="*/ 31 w 188"/>
                  <a:gd name="T35" fmla="*/ 96 h 1019"/>
                  <a:gd name="T36" fmla="*/ 18 w 188"/>
                  <a:gd name="T37" fmla="*/ 57 h 1019"/>
                  <a:gd name="T38" fmla="*/ 7 w 188"/>
                  <a:gd name="T39" fmla="*/ 27 h 1019"/>
                  <a:gd name="T40" fmla="*/ 2 w 188"/>
                  <a:gd name="T41" fmla="*/ 6 h 1019"/>
                  <a:gd name="T42" fmla="*/ 0 w 188"/>
                  <a:gd name="T43" fmla="*/ 0 h 1019"/>
                  <a:gd name="T44" fmla="*/ 32 w 188"/>
                  <a:gd name="T45" fmla="*/ 105 h 1019"/>
                  <a:gd name="T46" fmla="*/ 60 w 188"/>
                  <a:gd name="T47" fmla="*/ 205 h 1019"/>
                  <a:gd name="T48" fmla="*/ 83 w 188"/>
                  <a:gd name="T49" fmla="*/ 293 h 1019"/>
                  <a:gd name="T50" fmla="*/ 100 w 188"/>
                  <a:gd name="T51" fmla="*/ 375 h 1019"/>
                  <a:gd name="T52" fmla="*/ 112 w 188"/>
                  <a:gd name="T53" fmla="*/ 444 h 1019"/>
                  <a:gd name="T54" fmla="*/ 121 w 188"/>
                  <a:gd name="T55" fmla="*/ 502 h 1019"/>
                  <a:gd name="T56" fmla="*/ 127 w 188"/>
                  <a:gd name="T57" fmla="*/ 550 h 1019"/>
                  <a:gd name="T58" fmla="*/ 131 w 188"/>
                  <a:gd name="T59" fmla="*/ 583 h 1019"/>
                  <a:gd name="T60" fmla="*/ 133 w 188"/>
                  <a:gd name="T61" fmla="*/ 605 h 1019"/>
                  <a:gd name="T62" fmla="*/ 133 w 188"/>
                  <a:gd name="T63" fmla="*/ 614 h 1019"/>
                  <a:gd name="T64" fmla="*/ 141 w 188"/>
                  <a:gd name="T65" fmla="*/ 692 h 1019"/>
                  <a:gd name="T66" fmla="*/ 146 w 188"/>
                  <a:gd name="T67" fmla="*/ 762 h 1019"/>
                  <a:gd name="T68" fmla="*/ 149 w 188"/>
                  <a:gd name="T69" fmla="*/ 822 h 1019"/>
                  <a:gd name="T70" fmla="*/ 151 w 188"/>
                  <a:gd name="T71" fmla="*/ 877 h 1019"/>
                  <a:gd name="T72" fmla="*/ 153 w 188"/>
                  <a:gd name="T73" fmla="*/ 919 h 1019"/>
                  <a:gd name="T74" fmla="*/ 153 w 188"/>
                  <a:gd name="T75" fmla="*/ 955 h 1019"/>
                  <a:gd name="T76" fmla="*/ 153 w 188"/>
                  <a:gd name="T77" fmla="*/ 986 h 1019"/>
                  <a:gd name="T78" fmla="*/ 151 w 188"/>
                  <a:gd name="T79" fmla="*/ 1004 h 1019"/>
                  <a:gd name="T80" fmla="*/ 151 w 188"/>
                  <a:gd name="T81" fmla="*/ 1016 h 1019"/>
                  <a:gd name="T82" fmla="*/ 151 w 188"/>
                  <a:gd name="T83" fmla="*/ 1019 h 1019"/>
                  <a:gd name="T84" fmla="*/ 188 w 188"/>
                  <a:gd name="T85" fmla="*/ 1013 h 1019"/>
                  <a:gd name="T86" fmla="*/ 188 w 188"/>
                  <a:gd name="T87" fmla="*/ 1013 h 10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8"/>
                  <a:gd name="T133" fmla="*/ 0 h 1019"/>
                  <a:gd name="T134" fmla="*/ 188 w 188"/>
                  <a:gd name="T135" fmla="*/ 1019 h 10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8" h="1019">
                    <a:moveTo>
                      <a:pt x="187" y="1013"/>
                    </a:moveTo>
                    <a:lnTo>
                      <a:pt x="188" y="1013"/>
                    </a:lnTo>
                    <a:lnTo>
                      <a:pt x="184" y="931"/>
                    </a:lnTo>
                    <a:lnTo>
                      <a:pt x="178" y="850"/>
                    </a:lnTo>
                    <a:lnTo>
                      <a:pt x="168" y="768"/>
                    </a:lnTo>
                    <a:lnTo>
                      <a:pt x="159" y="692"/>
                    </a:lnTo>
                    <a:lnTo>
                      <a:pt x="150" y="620"/>
                    </a:lnTo>
                    <a:lnTo>
                      <a:pt x="141" y="556"/>
                    </a:lnTo>
                    <a:lnTo>
                      <a:pt x="133" y="502"/>
                    </a:lnTo>
                    <a:lnTo>
                      <a:pt x="126" y="459"/>
                    </a:lnTo>
                    <a:lnTo>
                      <a:pt x="121" y="432"/>
                    </a:lnTo>
                    <a:lnTo>
                      <a:pt x="120" y="423"/>
                    </a:lnTo>
                    <a:lnTo>
                      <a:pt x="108" y="369"/>
                    </a:lnTo>
                    <a:lnTo>
                      <a:pt x="93" y="311"/>
                    </a:lnTo>
                    <a:lnTo>
                      <a:pt x="77" y="254"/>
                    </a:lnTo>
                    <a:lnTo>
                      <a:pt x="60" y="196"/>
                    </a:lnTo>
                    <a:lnTo>
                      <a:pt x="46" y="145"/>
                    </a:lnTo>
                    <a:lnTo>
                      <a:pt x="31" y="96"/>
                    </a:lnTo>
                    <a:lnTo>
                      <a:pt x="18" y="57"/>
                    </a:lnTo>
                    <a:lnTo>
                      <a:pt x="7" y="27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32" y="105"/>
                    </a:lnTo>
                    <a:lnTo>
                      <a:pt x="60" y="205"/>
                    </a:lnTo>
                    <a:lnTo>
                      <a:pt x="83" y="293"/>
                    </a:lnTo>
                    <a:lnTo>
                      <a:pt x="100" y="375"/>
                    </a:lnTo>
                    <a:lnTo>
                      <a:pt x="112" y="444"/>
                    </a:lnTo>
                    <a:lnTo>
                      <a:pt x="121" y="502"/>
                    </a:lnTo>
                    <a:lnTo>
                      <a:pt x="127" y="550"/>
                    </a:lnTo>
                    <a:lnTo>
                      <a:pt x="131" y="583"/>
                    </a:lnTo>
                    <a:lnTo>
                      <a:pt x="133" y="605"/>
                    </a:lnTo>
                    <a:lnTo>
                      <a:pt x="133" y="614"/>
                    </a:lnTo>
                    <a:lnTo>
                      <a:pt x="141" y="692"/>
                    </a:lnTo>
                    <a:lnTo>
                      <a:pt x="146" y="762"/>
                    </a:lnTo>
                    <a:lnTo>
                      <a:pt x="149" y="822"/>
                    </a:lnTo>
                    <a:lnTo>
                      <a:pt x="151" y="877"/>
                    </a:lnTo>
                    <a:lnTo>
                      <a:pt x="153" y="919"/>
                    </a:lnTo>
                    <a:lnTo>
                      <a:pt x="153" y="955"/>
                    </a:lnTo>
                    <a:lnTo>
                      <a:pt x="153" y="986"/>
                    </a:lnTo>
                    <a:lnTo>
                      <a:pt x="151" y="1004"/>
                    </a:lnTo>
                    <a:lnTo>
                      <a:pt x="151" y="1016"/>
                    </a:lnTo>
                    <a:lnTo>
                      <a:pt x="151" y="1019"/>
                    </a:lnTo>
                    <a:lnTo>
                      <a:pt x="188" y="101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11" name="Freeform 161">
                <a:extLst>
                  <a:ext uri="{FF2B5EF4-FFF2-40B4-BE49-F238E27FC236}">
                    <a16:creationId xmlns:a16="http://schemas.microsoft.com/office/drawing/2014/main" id="{23E68E61-D80B-BBCE-27FF-71F50099F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125"/>
                <a:ext cx="188" cy="1032"/>
              </a:xfrm>
              <a:custGeom>
                <a:avLst/>
                <a:gdLst>
                  <a:gd name="T0" fmla="*/ 187 w 188"/>
                  <a:gd name="T1" fmla="*/ 1032 h 1032"/>
                  <a:gd name="T2" fmla="*/ 188 w 188"/>
                  <a:gd name="T3" fmla="*/ 1032 h 1032"/>
                  <a:gd name="T4" fmla="*/ 183 w 188"/>
                  <a:gd name="T5" fmla="*/ 953 h 1032"/>
                  <a:gd name="T6" fmla="*/ 176 w 188"/>
                  <a:gd name="T7" fmla="*/ 868 h 1032"/>
                  <a:gd name="T8" fmla="*/ 168 w 188"/>
                  <a:gd name="T9" fmla="*/ 784 h 1032"/>
                  <a:gd name="T10" fmla="*/ 159 w 188"/>
                  <a:gd name="T11" fmla="*/ 705 h 1032"/>
                  <a:gd name="T12" fmla="*/ 150 w 188"/>
                  <a:gd name="T13" fmla="*/ 629 h 1032"/>
                  <a:gd name="T14" fmla="*/ 141 w 188"/>
                  <a:gd name="T15" fmla="*/ 563 h 1032"/>
                  <a:gd name="T16" fmla="*/ 133 w 188"/>
                  <a:gd name="T17" fmla="*/ 505 h 1032"/>
                  <a:gd name="T18" fmla="*/ 126 w 188"/>
                  <a:gd name="T19" fmla="*/ 463 h 1032"/>
                  <a:gd name="T20" fmla="*/ 121 w 188"/>
                  <a:gd name="T21" fmla="*/ 436 h 1032"/>
                  <a:gd name="T22" fmla="*/ 120 w 188"/>
                  <a:gd name="T23" fmla="*/ 424 h 1032"/>
                  <a:gd name="T24" fmla="*/ 106 w 188"/>
                  <a:gd name="T25" fmla="*/ 369 h 1032"/>
                  <a:gd name="T26" fmla="*/ 92 w 188"/>
                  <a:gd name="T27" fmla="*/ 312 h 1032"/>
                  <a:gd name="T28" fmla="*/ 77 w 188"/>
                  <a:gd name="T29" fmla="*/ 254 h 1032"/>
                  <a:gd name="T30" fmla="*/ 60 w 188"/>
                  <a:gd name="T31" fmla="*/ 197 h 1032"/>
                  <a:gd name="T32" fmla="*/ 44 w 188"/>
                  <a:gd name="T33" fmla="*/ 145 h 1032"/>
                  <a:gd name="T34" fmla="*/ 30 w 188"/>
                  <a:gd name="T35" fmla="*/ 97 h 1032"/>
                  <a:gd name="T36" fmla="*/ 18 w 188"/>
                  <a:gd name="T37" fmla="*/ 58 h 1032"/>
                  <a:gd name="T38" fmla="*/ 8 w 188"/>
                  <a:gd name="T39" fmla="*/ 27 h 1032"/>
                  <a:gd name="T40" fmla="*/ 1 w 188"/>
                  <a:gd name="T41" fmla="*/ 6 h 1032"/>
                  <a:gd name="T42" fmla="*/ 0 w 188"/>
                  <a:gd name="T43" fmla="*/ 0 h 1032"/>
                  <a:gd name="T44" fmla="*/ 33 w 188"/>
                  <a:gd name="T45" fmla="*/ 106 h 1032"/>
                  <a:gd name="T46" fmla="*/ 60 w 188"/>
                  <a:gd name="T47" fmla="*/ 206 h 1032"/>
                  <a:gd name="T48" fmla="*/ 83 w 188"/>
                  <a:gd name="T49" fmla="*/ 294 h 1032"/>
                  <a:gd name="T50" fmla="*/ 99 w 188"/>
                  <a:gd name="T51" fmla="*/ 375 h 1032"/>
                  <a:gd name="T52" fmla="*/ 112 w 188"/>
                  <a:gd name="T53" fmla="*/ 445 h 1032"/>
                  <a:gd name="T54" fmla="*/ 121 w 188"/>
                  <a:gd name="T55" fmla="*/ 502 h 1032"/>
                  <a:gd name="T56" fmla="*/ 128 w 188"/>
                  <a:gd name="T57" fmla="*/ 551 h 1032"/>
                  <a:gd name="T58" fmla="*/ 132 w 188"/>
                  <a:gd name="T59" fmla="*/ 584 h 1032"/>
                  <a:gd name="T60" fmla="*/ 133 w 188"/>
                  <a:gd name="T61" fmla="*/ 605 h 1032"/>
                  <a:gd name="T62" fmla="*/ 133 w 188"/>
                  <a:gd name="T63" fmla="*/ 614 h 1032"/>
                  <a:gd name="T64" fmla="*/ 141 w 188"/>
                  <a:gd name="T65" fmla="*/ 693 h 1032"/>
                  <a:gd name="T66" fmla="*/ 146 w 188"/>
                  <a:gd name="T67" fmla="*/ 762 h 1032"/>
                  <a:gd name="T68" fmla="*/ 149 w 188"/>
                  <a:gd name="T69" fmla="*/ 826 h 1032"/>
                  <a:gd name="T70" fmla="*/ 151 w 188"/>
                  <a:gd name="T71" fmla="*/ 880 h 1032"/>
                  <a:gd name="T72" fmla="*/ 153 w 188"/>
                  <a:gd name="T73" fmla="*/ 926 h 1032"/>
                  <a:gd name="T74" fmla="*/ 153 w 188"/>
                  <a:gd name="T75" fmla="*/ 965 h 1032"/>
                  <a:gd name="T76" fmla="*/ 153 w 188"/>
                  <a:gd name="T77" fmla="*/ 995 h 1032"/>
                  <a:gd name="T78" fmla="*/ 151 w 188"/>
                  <a:gd name="T79" fmla="*/ 1017 h 1032"/>
                  <a:gd name="T80" fmla="*/ 151 w 188"/>
                  <a:gd name="T81" fmla="*/ 1029 h 1032"/>
                  <a:gd name="T82" fmla="*/ 151 w 188"/>
                  <a:gd name="T83" fmla="*/ 1032 h 1032"/>
                  <a:gd name="T84" fmla="*/ 188 w 188"/>
                  <a:gd name="T85" fmla="*/ 1032 h 1032"/>
                  <a:gd name="T86" fmla="*/ 188 w 188"/>
                  <a:gd name="T87" fmla="*/ 1032 h 1032"/>
                  <a:gd name="T88" fmla="*/ 187 w 188"/>
                  <a:gd name="T89" fmla="*/ 1032 h 103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8"/>
                  <a:gd name="T136" fmla="*/ 0 h 1032"/>
                  <a:gd name="T137" fmla="*/ 188 w 188"/>
                  <a:gd name="T138" fmla="*/ 1032 h 103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8" h="1032">
                    <a:moveTo>
                      <a:pt x="187" y="1032"/>
                    </a:moveTo>
                    <a:lnTo>
                      <a:pt x="188" y="1032"/>
                    </a:lnTo>
                    <a:lnTo>
                      <a:pt x="183" y="953"/>
                    </a:lnTo>
                    <a:lnTo>
                      <a:pt x="176" y="868"/>
                    </a:lnTo>
                    <a:lnTo>
                      <a:pt x="168" y="784"/>
                    </a:lnTo>
                    <a:lnTo>
                      <a:pt x="159" y="705"/>
                    </a:lnTo>
                    <a:lnTo>
                      <a:pt x="150" y="629"/>
                    </a:lnTo>
                    <a:lnTo>
                      <a:pt x="141" y="563"/>
                    </a:lnTo>
                    <a:lnTo>
                      <a:pt x="133" y="505"/>
                    </a:lnTo>
                    <a:lnTo>
                      <a:pt x="126" y="463"/>
                    </a:lnTo>
                    <a:lnTo>
                      <a:pt x="121" y="436"/>
                    </a:lnTo>
                    <a:lnTo>
                      <a:pt x="120" y="424"/>
                    </a:lnTo>
                    <a:lnTo>
                      <a:pt x="106" y="369"/>
                    </a:lnTo>
                    <a:lnTo>
                      <a:pt x="92" y="312"/>
                    </a:lnTo>
                    <a:lnTo>
                      <a:pt x="77" y="254"/>
                    </a:lnTo>
                    <a:lnTo>
                      <a:pt x="60" y="197"/>
                    </a:lnTo>
                    <a:lnTo>
                      <a:pt x="44" y="145"/>
                    </a:lnTo>
                    <a:lnTo>
                      <a:pt x="30" y="97"/>
                    </a:lnTo>
                    <a:lnTo>
                      <a:pt x="18" y="58"/>
                    </a:lnTo>
                    <a:lnTo>
                      <a:pt x="8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33" y="106"/>
                    </a:lnTo>
                    <a:lnTo>
                      <a:pt x="60" y="206"/>
                    </a:lnTo>
                    <a:lnTo>
                      <a:pt x="83" y="294"/>
                    </a:lnTo>
                    <a:lnTo>
                      <a:pt x="99" y="375"/>
                    </a:lnTo>
                    <a:lnTo>
                      <a:pt x="112" y="445"/>
                    </a:lnTo>
                    <a:lnTo>
                      <a:pt x="121" y="502"/>
                    </a:lnTo>
                    <a:lnTo>
                      <a:pt x="128" y="551"/>
                    </a:lnTo>
                    <a:lnTo>
                      <a:pt x="132" y="584"/>
                    </a:lnTo>
                    <a:lnTo>
                      <a:pt x="133" y="605"/>
                    </a:lnTo>
                    <a:lnTo>
                      <a:pt x="133" y="614"/>
                    </a:lnTo>
                    <a:lnTo>
                      <a:pt x="141" y="693"/>
                    </a:lnTo>
                    <a:lnTo>
                      <a:pt x="146" y="762"/>
                    </a:lnTo>
                    <a:lnTo>
                      <a:pt x="149" y="826"/>
                    </a:lnTo>
                    <a:lnTo>
                      <a:pt x="151" y="880"/>
                    </a:lnTo>
                    <a:lnTo>
                      <a:pt x="153" y="926"/>
                    </a:lnTo>
                    <a:lnTo>
                      <a:pt x="153" y="965"/>
                    </a:lnTo>
                    <a:lnTo>
                      <a:pt x="153" y="995"/>
                    </a:lnTo>
                    <a:lnTo>
                      <a:pt x="151" y="1017"/>
                    </a:lnTo>
                    <a:lnTo>
                      <a:pt x="151" y="1029"/>
                    </a:lnTo>
                    <a:lnTo>
                      <a:pt x="151" y="1032"/>
                    </a:lnTo>
                    <a:lnTo>
                      <a:pt x="188" y="1032"/>
                    </a:lnTo>
                    <a:lnTo>
                      <a:pt x="187" y="1032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12" name="Freeform 162">
                <a:extLst>
                  <a:ext uri="{FF2B5EF4-FFF2-40B4-BE49-F238E27FC236}">
                    <a16:creationId xmlns:a16="http://schemas.microsoft.com/office/drawing/2014/main" id="{EABB9481-1B7B-E64B-E865-BAB6EBDF9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125"/>
                <a:ext cx="188" cy="1032"/>
              </a:xfrm>
              <a:custGeom>
                <a:avLst/>
                <a:gdLst>
                  <a:gd name="T0" fmla="*/ 187 w 188"/>
                  <a:gd name="T1" fmla="*/ 1032 h 1032"/>
                  <a:gd name="T2" fmla="*/ 188 w 188"/>
                  <a:gd name="T3" fmla="*/ 1032 h 1032"/>
                  <a:gd name="T4" fmla="*/ 183 w 188"/>
                  <a:gd name="T5" fmla="*/ 953 h 1032"/>
                  <a:gd name="T6" fmla="*/ 176 w 188"/>
                  <a:gd name="T7" fmla="*/ 868 h 1032"/>
                  <a:gd name="T8" fmla="*/ 168 w 188"/>
                  <a:gd name="T9" fmla="*/ 784 h 1032"/>
                  <a:gd name="T10" fmla="*/ 159 w 188"/>
                  <a:gd name="T11" fmla="*/ 705 h 1032"/>
                  <a:gd name="T12" fmla="*/ 150 w 188"/>
                  <a:gd name="T13" fmla="*/ 629 h 1032"/>
                  <a:gd name="T14" fmla="*/ 141 w 188"/>
                  <a:gd name="T15" fmla="*/ 563 h 1032"/>
                  <a:gd name="T16" fmla="*/ 133 w 188"/>
                  <a:gd name="T17" fmla="*/ 505 h 1032"/>
                  <a:gd name="T18" fmla="*/ 126 w 188"/>
                  <a:gd name="T19" fmla="*/ 463 h 1032"/>
                  <a:gd name="T20" fmla="*/ 121 w 188"/>
                  <a:gd name="T21" fmla="*/ 436 h 1032"/>
                  <a:gd name="T22" fmla="*/ 120 w 188"/>
                  <a:gd name="T23" fmla="*/ 424 h 1032"/>
                  <a:gd name="T24" fmla="*/ 106 w 188"/>
                  <a:gd name="T25" fmla="*/ 369 h 1032"/>
                  <a:gd name="T26" fmla="*/ 92 w 188"/>
                  <a:gd name="T27" fmla="*/ 312 h 1032"/>
                  <a:gd name="T28" fmla="*/ 77 w 188"/>
                  <a:gd name="T29" fmla="*/ 254 h 1032"/>
                  <a:gd name="T30" fmla="*/ 60 w 188"/>
                  <a:gd name="T31" fmla="*/ 197 h 1032"/>
                  <a:gd name="T32" fmla="*/ 44 w 188"/>
                  <a:gd name="T33" fmla="*/ 145 h 1032"/>
                  <a:gd name="T34" fmla="*/ 30 w 188"/>
                  <a:gd name="T35" fmla="*/ 97 h 1032"/>
                  <a:gd name="T36" fmla="*/ 18 w 188"/>
                  <a:gd name="T37" fmla="*/ 58 h 1032"/>
                  <a:gd name="T38" fmla="*/ 8 w 188"/>
                  <a:gd name="T39" fmla="*/ 27 h 1032"/>
                  <a:gd name="T40" fmla="*/ 1 w 188"/>
                  <a:gd name="T41" fmla="*/ 6 h 1032"/>
                  <a:gd name="T42" fmla="*/ 0 w 188"/>
                  <a:gd name="T43" fmla="*/ 0 h 1032"/>
                  <a:gd name="T44" fmla="*/ 33 w 188"/>
                  <a:gd name="T45" fmla="*/ 106 h 1032"/>
                  <a:gd name="T46" fmla="*/ 60 w 188"/>
                  <a:gd name="T47" fmla="*/ 206 h 1032"/>
                  <a:gd name="T48" fmla="*/ 83 w 188"/>
                  <a:gd name="T49" fmla="*/ 294 h 1032"/>
                  <a:gd name="T50" fmla="*/ 99 w 188"/>
                  <a:gd name="T51" fmla="*/ 375 h 1032"/>
                  <a:gd name="T52" fmla="*/ 112 w 188"/>
                  <a:gd name="T53" fmla="*/ 445 h 1032"/>
                  <a:gd name="T54" fmla="*/ 121 w 188"/>
                  <a:gd name="T55" fmla="*/ 502 h 1032"/>
                  <a:gd name="T56" fmla="*/ 128 w 188"/>
                  <a:gd name="T57" fmla="*/ 551 h 1032"/>
                  <a:gd name="T58" fmla="*/ 132 w 188"/>
                  <a:gd name="T59" fmla="*/ 584 h 1032"/>
                  <a:gd name="T60" fmla="*/ 133 w 188"/>
                  <a:gd name="T61" fmla="*/ 605 h 1032"/>
                  <a:gd name="T62" fmla="*/ 133 w 188"/>
                  <a:gd name="T63" fmla="*/ 614 h 1032"/>
                  <a:gd name="T64" fmla="*/ 141 w 188"/>
                  <a:gd name="T65" fmla="*/ 693 h 1032"/>
                  <a:gd name="T66" fmla="*/ 146 w 188"/>
                  <a:gd name="T67" fmla="*/ 762 h 1032"/>
                  <a:gd name="T68" fmla="*/ 149 w 188"/>
                  <a:gd name="T69" fmla="*/ 826 h 1032"/>
                  <a:gd name="T70" fmla="*/ 151 w 188"/>
                  <a:gd name="T71" fmla="*/ 880 h 1032"/>
                  <a:gd name="T72" fmla="*/ 153 w 188"/>
                  <a:gd name="T73" fmla="*/ 926 h 1032"/>
                  <a:gd name="T74" fmla="*/ 153 w 188"/>
                  <a:gd name="T75" fmla="*/ 965 h 1032"/>
                  <a:gd name="T76" fmla="*/ 153 w 188"/>
                  <a:gd name="T77" fmla="*/ 995 h 1032"/>
                  <a:gd name="T78" fmla="*/ 151 w 188"/>
                  <a:gd name="T79" fmla="*/ 1017 h 1032"/>
                  <a:gd name="T80" fmla="*/ 151 w 188"/>
                  <a:gd name="T81" fmla="*/ 1029 h 1032"/>
                  <a:gd name="T82" fmla="*/ 151 w 188"/>
                  <a:gd name="T83" fmla="*/ 1032 h 1032"/>
                  <a:gd name="T84" fmla="*/ 188 w 188"/>
                  <a:gd name="T85" fmla="*/ 1032 h 1032"/>
                  <a:gd name="T86" fmla="*/ 188 w 188"/>
                  <a:gd name="T87" fmla="*/ 1032 h 103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8"/>
                  <a:gd name="T133" fmla="*/ 0 h 1032"/>
                  <a:gd name="T134" fmla="*/ 188 w 188"/>
                  <a:gd name="T135" fmla="*/ 1032 h 103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8" h="1032">
                    <a:moveTo>
                      <a:pt x="187" y="1032"/>
                    </a:moveTo>
                    <a:lnTo>
                      <a:pt x="188" y="1032"/>
                    </a:lnTo>
                    <a:lnTo>
                      <a:pt x="183" y="953"/>
                    </a:lnTo>
                    <a:lnTo>
                      <a:pt x="176" y="868"/>
                    </a:lnTo>
                    <a:lnTo>
                      <a:pt x="168" y="784"/>
                    </a:lnTo>
                    <a:lnTo>
                      <a:pt x="159" y="705"/>
                    </a:lnTo>
                    <a:lnTo>
                      <a:pt x="150" y="629"/>
                    </a:lnTo>
                    <a:lnTo>
                      <a:pt x="141" y="563"/>
                    </a:lnTo>
                    <a:lnTo>
                      <a:pt x="133" y="505"/>
                    </a:lnTo>
                    <a:lnTo>
                      <a:pt x="126" y="463"/>
                    </a:lnTo>
                    <a:lnTo>
                      <a:pt x="121" y="436"/>
                    </a:lnTo>
                    <a:lnTo>
                      <a:pt x="120" y="424"/>
                    </a:lnTo>
                    <a:lnTo>
                      <a:pt x="106" y="369"/>
                    </a:lnTo>
                    <a:lnTo>
                      <a:pt x="92" y="312"/>
                    </a:lnTo>
                    <a:lnTo>
                      <a:pt x="77" y="254"/>
                    </a:lnTo>
                    <a:lnTo>
                      <a:pt x="60" y="197"/>
                    </a:lnTo>
                    <a:lnTo>
                      <a:pt x="44" y="145"/>
                    </a:lnTo>
                    <a:lnTo>
                      <a:pt x="30" y="97"/>
                    </a:lnTo>
                    <a:lnTo>
                      <a:pt x="18" y="58"/>
                    </a:lnTo>
                    <a:lnTo>
                      <a:pt x="8" y="27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33" y="106"/>
                    </a:lnTo>
                    <a:lnTo>
                      <a:pt x="60" y="206"/>
                    </a:lnTo>
                    <a:lnTo>
                      <a:pt x="83" y="294"/>
                    </a:lnTo>
                    <a:lnTo>
                      <a:pt x="99" y="375"/>
                    </a:lnTo>
                    <a:lnTo>
                      <a:pt x="112" y="445"/>
                    </a:lnTo>
                    <a:lnTo>
                      <a:pt x="121" y="502"/>
                    </a:lnTo>
                    <a:lnTo>
                      <a:pt x="128" y="551"/>
                    </a:lnTo>
                    <a:lnTo>
                      <a:pt x="132" y="584"/>
                    </a:lnTo>
                    <a:lnTo>
                      <a:pt x="133" y="605"/>
                    </a:lnTo>
                    <a:lnTo>
                      <a:pt x="133" y="614"/>
                    </a:lnTo>
                    <a:lnTo>
                      <a:pt x="141" y="693"/>
                    </a:lnTo>
                    <a:lnTo>
                      <a:pt x="146" y="762"/>
                    </a:lnTo>
                    <a:lnTo>
                      <a:pt x="149" y="826"/>
                    </a:lnTo>
                    <a:lnTo>
                      <a:pt x="151" y="880"/>
                    </a:lnTo>
                    <a:lnTo>
                      <a:pt x="153" y="926"/>
                    </a:lnTo>
                    <a:lnTo>
                      <a:pt x="153" y="965"/>
                    </a:lnTo>
                    <a:lnTo>
                      <a:pt x="153" y="995"/>
                    </a:lnTo>
                    <a:lnTo>
                      <a:pt x="151" y="1017"/>
                    </a:lnTo>
                    <a:lnTo>
                      <a:pt x="151" y="1029"/>
                    </a:lnTo>
                    <a:lnTo>
                      <a:pt x="151" y="1032"/>
                    </a:lnTo>
                    <a:lnTo>
                      <a:pt x="188" y="1032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13" name="Freeform 163">
                <a:extLst>
                  <a:ext uri="{FF2B5EF4-FFF2-40B4-BE49-F238E27FC236}">
                    <a16:creationId xmlns:a16="http://schemas.microsoft.com/office/drawing/2014/main" id="{0E43B030-EFEE-4876-A7F6-620BF2AA3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3346"/>
                <a:ext cx="123" cy="665"/>
              </a:xfrm>
              <a:custGeom>
                <a:avLst/>
                <a:gdLst>
                  <a:gd name="T0" fmla="*/ 123 w 123"/>
                  <a:gd name="T1" fmla="*/ 659 h 665"/>
                  <a:gd name="T2" fmla="*/ 123 w 123"/>
                  <a:gd name="T3" fmla="*/ 659 h 665"/>
                  <a:gd name="T4" fmla="*/ 120 w 123"/>
                  <a:gd name="T5" fmla="*/ 608 h 665"/>
                  <a:gd name="T6" fmla="*/ 116 w 123"/>
                  <a:gd name="T7" fmla="*/ 554 h 665"/>
                  <a:gd name="T8" fmla="*/ 110 w 123"/>
                  <a:gd name="T9" fmla="*/ 502 h 665"/>
                  <a:gd name="T10" fmla="*/ 104 w 123"/>
                  <a:gd name="T11" fmla="*/ 451 h 665"/>
                  <a:gd name="T12" fmla="*/ 98 w 123"/>
                  <a:gd name="T13" fmla="*/ 405 h 665"/>
                  <a:gd name="T14" fmla="*/ 92 w 123"/>
                  <a:gd name="T15" fmla="*/ 363 h 665"/>
                  <a:gd name="T16" fmla="*/ 87 w 123"/>
                  <a:gd name="T17" fmla="*/ 327 h 665"/>
                  <a:gd name="T18" fmla="*/ 82 w 123"/>
                  <a:gd name="T19" fmla="*/ 303 h 665"/>
                  <a:gd name="T20" fmla="*/ 79 w 123"/>
                  <a:gd name="T21" fmla="*/ 284 h 665"/>
                  <a:gd name="T22" fmla="*/ 78 w 123"/>
                  <a:gd name="T23" fmla="*/ 278 h 665"/>
                  <a:gd name="T24" fmla="*/ 70 w 123"/>
                  <a:gd name="T25" fmla="*/ 242 h 665"/>
                  <a:gd name="T26" fmla="*/ 61 w 123"/>
                  <a:gd name="T27" fmla="*/ 206 h 665"/>
                  <a:gd name="T28" fmla="*/ 50 w 123"/>
                  <a:gd name="T29" fmla="*/ 166 h 665"/>
                  <a:gd name="T30" fmla="*/ 40 w 123"/>
                  <a:gd name="T31" fmla="*/ 130 h 665"/>
                  <a:gd name="T32" fmla="*/ 30 w 123"/>
                  <a:gd name="T33" fmla="*/ 97 h 665"/>
                  <a:gd name="T34" fmla="*/ 20 w 123"/>
                  <a:gd name="T35" fmla="*/ 67 h 665"/>
                  <a:gd name="T36" fmla="*/ 12 w 123"/>
                  <a:gd name="T37" fmla="*/ 39 h 665"/>
                  <a:gd name="T38" fmla="*/ 5 w 123"/>
                  <a:gd name="T39" fmla="*/ 18 h 665"/>
                  <a:gd name="T40" fmla="*/ 1 w 123"/>
                  <a:gd name="T41" fmla="*/ 6 h 665"/>
                  <a:gd name="T42" fmla="*/ 0 w 123"/>
                  <a:gd name="T43" fmla="*/ 0 h 665"/>
                  <a:gd name="T44" fmla="*/ 21 w 123"/>
                  <a:gd name="T45" fmla="*/ 70 h 665"/>
                  <a:gd name="T46" fmla="*/ 40 w 123"/>
                  <a:gd name="T47" fmla="*/ 136 h 665"/>
                  <a:gd name="T48" fmla="*/ 54 w 123"/>
                  <a:gd name="T49" fmla="*/ 194 h 665"/>
                  <a:gd name="T50" fmla="*/ 65 w 123"/>
                  <a:gd name="T51" fmla="*/ 245 h 665"/>
                  <a:gd name="T52" fmla="*/ 74 w 123"/>
                  <a:gd name="T53" fmla="*/ 290 h 665"/>
                  <a:gd name="T54" fmla="*/ 79 w 123"/>
                  <a:gd name="T55" fmla="*/ 330 h 665"/>
                  <a:gd name="T56" fmla="*/ 83 w 123"/>
                  <a:gd name="T57" fmla="*/ 360 h 665"/>
                  <a:gd name="T58" fmla="*/ 86 w 123"/>
                  <a:gd name="T59" fmla="*/ 381 h 665"/>
                  <a:gd name="T60" fmla="*/ 87 w 123"/>
                  <a:gd name="T61" fmla="*/ 396 h 665"/>
                  <a:gd name="T62" fmla="*/ 87 w 123"/>
                  <a:gd name="T63" fmla="*/ 399 h 665"/>
                  <a:gd name="T64" fmla="*/ 91 w 123"/>
                  <a:gd name="T65" fmla="*/ 451 h 665"/>
                  <a:gd name="T66" fmla="*/ 95 w 123"/>
                  <a:gd name="T67" fmla="*/ 496 h 665"/>
                  <a:gd name="T68" fmla="*/ 98 w 123"/>
                  <a:gd name="T69" fmla="*/ 538 h 665"/>
                  <a:gd name="T70" fmla="*/ 99 w 123"/>
                  <a:gd name="T71" fmla="*/ 572 h 665"/>
                  <a:gd name="T72" fmla="*/ 99 w 123"/>
                  <a:gd name="T73" fmla="*/ 599 h 665"/>
                  <a:gd name="T74" fmla="*/ 99 w 123"/>
                  <a:gd name="T75" fmla="*/ 623 h 665"/>
                  <a:gd name="T76" fmla="*/ 99 w 123"/>
                  <a:gd name="T77" fmla="*/ 641 h 665"/>
                  <a:gd name="T78" fmla="*/ 99 w 123"/>
                  <a:gd name="T79" fmla="*/ 656 h 665"/>
                  <a:gd name="T80" fmla="*/ 99 w 123"/>
                  <a:gd name="T81" fmla="*/ 662 h 665"/>
                  <a:gd name="T82" fmla="*/ 99 w 123"/>
                  <a:gd name="T83" fmla="*/ 665 h 665"/>
                  <a:gd name="T84" fmla="*/ 123 w 123"/>
                  <a:gd name="T85" fmla="*/ 659 h 665"/>
                  <a:gd name="T86" fmla="*/ 123 w 123"/>
                  <a:gd name="T87" fmla="*/ 659 h 6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3"/>
                  <a:gd name="T133" fmla="*/ 0 h 665"/>
                  <a:gd name="T134" fmla="*/ 123 w 123"/>
                  <a:gd name="T135" fmla="*/ 665 h 6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3" h="665">
                    <a:moveTo>
                      <a:pt x="123" y="659"/>
                    </a:moveTo>
                    <a:lnTo>
                      <a:pt x="123" y="659"/>
                    </a:lnTo>
                    <a:lnTo>
                      <a:pt x="120" y="608"/>
                    </a:lnTo>
                    <a:lnTo>
                      <a:pt x="116" y="554"/>
                    </a:lnTo>
                    <a:lnTo>
                      <a:pt x="110" y="502"/>
                    </a:lnTo>
                    <a:lnTo>
                      <a:pt x="104" y="451"/>
                    </a:lnTo>
                    <a:lnTo>
                      <a:pt x="98" y="405"/>
                    </a:lnTo>
                    <a:lnTo>
                      <a:pt x="92" y="363"/>
                    </a:lnTo>
                    <a:lnTo>
                      <a:pt x="87" y="327"/>
                    </a:lnTo>
                    <a:lnTo>
                      <a:pt x="82" y="303"/>
                    </a:lnTo>
                    <a:lnTo>
                      <a:pt x="79" y="284"/>
                    </a:lnTo>
                    <a:lnTo>
                      <a:pt x="78" y="278"/>
                    </a:lnTo>
                    <a:lnTo>
                      <a:pt x="70" y="242"/>
                    </a:lnTo>
                    <a:lnTo>
                      <a:pt x="61" y="206"/>
                    </a:lnTo>
                    <a:lnTo>
                      <a:pt x="50" y="166"/>
                    </a:lnTo>
                    <a:lnTo>
                      <a:pt x="40" y="130"/>
                    </a:lnTo>
                    <a:lnTo>
                      <a:pt x="30" y="97"/>
                    </a:lnTo>
                    <a:lnTo>
                      <a:pt x="20" y="67"/>
                    </a:lnTo>
                    <a:lnTo>
                      <a:pt x="12" y="39"/>
                    </a:lnTo>
                    <a:lnTo>
                      <a:pt x="5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1" y="70"/>
                    </a:lnTo>
                    <a:lnTo>
                      <a:pt x="40" y="136"/>
                    </a:lnTo>
                    <a:lnTo>
                      <a:pt x="54" y="194"/>
                    </a:lnTo>
                    <a:lnTo>
                      <a:pt x="65" y="245"/>
                    </a:lnTo>
                    <a:lnTo>
                      <a:pt x="74" y="290"/>
                    </a:lnTo>
                    <a:lnTo>
                      <a:pt x="79" y="330"/>
                    </a:lnTo>
                    <a:lnTo>
                      <a:pt x="83" y="360"/>
                    </a:lnTo>
                    <a:lnTo>
                      <a:pt x="86" y="381"/>
                    </a:lnTo>
                    <a:lnTo>
                      <a:pt x="87" y="396"/>
                    </a:lnTo>
                    <a:lnTo>
                      <a:pt x="87" y="399"/>
                    </a:lnTo>
                    <a:lnTo>
                      <a:pt x="91" y="451"/>
                    </a:lnTo>
                    <a:lnTo>
                      <a:pt x="95" y="496"/>
                    </a:lnTo>
                    <a:lnTo>
                      <a:pt x="98" y="538"/>
                    </a:lnTo>
                    <a:lnTo>
                      <a:pt x="99" y="572"/>
                    </a:lnTo>
                    <a:lnTo>
                      <a:pt x="99" y="599"/>
                    </a:lnTo>
                    <a:lnTo>
                      <a:pt x="99" y="623"/>
                    </a:lnTo>
                    <a:lnTo>
                      <a:pt x="99" y="641"/>
                    </a:lnTo>
                    <a:lnTo>
                      <a:pt x="99" y="656"/>
                    </a:lnTo>
                    <a:lnTo>
                      <a:pt x="99" y="662"/>
                    </a:lnTo>
                    <a:lnTo>
                      <a:pt x="99" y="665"/>
                    </a:lnTo>
                    <a:lnTo>
                      <a:pt x="123" y="659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14" name="Freeform 164">
                <a:extLst>
                  <a:ext uri="{FF2B5EF4-FFF2-40B4-BE49-F238E27FC236}">
                    <a16:creationId xmlns:a16="http://schemas.microsoft.com/office/drawing/2014/main" id="{99A04032-7754-5FBA-DE6D-0053AC315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3346"/>
                <a:ext cx="123" cy="665"/>
              </a:xfrm>
              <a:custGeom>
                <a:avLst/>
                <a:gdLst>
                  <a:gd name="T0" fmla="*/ 123 w 123"/>
                  <a:gd name="T1" fmla="*/ 659 h 665"/>
                  <a:gd name="T2" fmla="*/ 123 w 123"/>
                  <a:gd name="T3" fmla="*/ 659 h 665"/>
                  <a:gd name="T4" fmla="*/ 120 w 123"/>
                  <a:gd name="T5" fmla="*/ 608 h 665"/>
                  <a:gd name="T6" fmla="*/ 116 w 123"/>
                  <a:gd name="T7" fmla="*/ 554 h 665"/>
                  <a:gd name="T8" fmla="*/ 110 w 123"/>
                  <a:gd name="T9" fmla="*/ 502 h 665"/>
                  <a:gd name="T10" fmla="*/ 104 w 123"/>
                  <a:gd name="T11" fmla="*/ 451 h 665"/>
                  <a:gd name="T12" fmla="*/ 98 w 123"/>
                  <a:gd name="T13" fmla="*/ 405 h 665"/>
                  <a:gd name="T14" fmla="*/ 92 w 123"/>
                  <a:gd name="T15" fmla="*/ 363 h 665"/>
                  <a:gd name="T16" fmla="*/ 87 w 123"/>
                  <a:gd name="T17" fmla="*/ 327 h 665"/>
                  <a:gd name="T18" fmla="*/ 82 w 123"/>
                  <a:gd name="T19" fmla="*/ 303 h 665"/>
                  <a:gd name="T20" fmla="*/ 79 w 123"/>
                  <a:gd name="T21" fmla="*/ 284 h 665"/>
                  <a:gd name="T22" fmla="*/ 78 w 123"/>
                  <a:gd name="T23" fmla="*/ 278 h 665"/>
                  <a:gd name="T24" fmla="*/ 70 w 123"/>
                  <a:gd name="T25" fmla="*/ 242 h 665"/>
                  <a:gd name="T26" fmla="*/ 61 w 123"/>
                  <a:gd name="T27" fmla="*/ 206 h 665"/>
                  <a:gd name="T28" fmla="*/ 50 w 123"/>
                  <a:gd name="T29" fmla="*/ 166 h 665"/>
                  <a:gd name="T30" fmla="*/ 40 w 123"/>
                  <a:gd name="T31" fmla="*/ 130 h 665"/>
                  <a:gd name="T32" fmla="*/ 30 w 123"/>
                  <a:gd name="T33" fmla="*/ 97 h 665"/>
                  <a:gd name="T34" fmla="*/ 20 w 123"/>
                  <a:gd name="T35" fmla="*/ 67 h 665"/>
                  <a:gd name="T36" fmla="*/ 12 w 123"/>
                  <a:gd name="T37" fmla="*/ 39 h 665"/>
                  <a:gd name="T38" fmla="*/ 5 w 123"/>
                  <a:gd name="T39" fmla="*/ 18 h 665"/>
                  <a:gd name="T40" fmla="*/ 1 w 123"/>
                  <a:gd name="T41" fmla="*/ 6 h 665"/>
                  <a:gd name="T42" fmla="*/ 0 w 123"/>
                  <a:gd name="T43" fmla="*/ 0 h 665"/>
                  <a:gd name="T44" fmla="*/ 21 w 123"/>
                  <a:gd name="T45" fmla="*/ 70 h 665"/>
                  <a:gd name="T46" fmla="*/ 40 w 123"/>
                  <a:gd name="T47" fmla="*/ 136 h 665"/>
                  <a:gd name="T48" fmla="*/ 54 w 123"/>
                  <a:gd name="T49" fmla="*/ 194 h 665"/>
                  <a:gd name="T50" fmla="*/ 65 w 123"/>
                  <a:gd name="T51" fmla="*/ 245 h 665"/>
                  <a:gd name="T52" fmla="*/ 74 w 123"/>
                  <a:gd name="T53" fmla="*/ 290 h 665"/>
                  <a:gd name="T54" fmla="*/ 79 w 123"/>
                  <a:gd name="T55" fmla="*/ 330 h 665"/>
                  <a:gd name="T56" fmla="*/ 83 w 123"/>
                  <a:gd name="T57" fmla="*/ 360 h 665"/>
                  <a:gd name="T58" fmla="*/ 86 w 123"/>
                  <a:gd name="T59" fmla="*/ 381 h 665"/>
                  <a:gd name="T60" fmla="*/ 87 w 123"/>
                  <a:gd name="T61" fmla="*/ 396 h 665"/>
                  <a:gd name="T62" fmla="*/ 87 w 123"/>
                  <a:gd name="T63" fmla="*/ 399 h 665"/>
                  <a:gd name="T64" fmla="*/ 91 w 123"/>
                  <a:gd name="T65" fmla="*/ 451 h 665"/>
                  <a:gd name="T66" fmla="*/ 95 w 123"/>
                  <a:gd name="T67" fmla="*/ 496 h 665"/>
                  <a:gd name="T68" fmla="*/ 98 w 123"/>
                  <a:gd name="T69" fmla="*/ 538 h 665"/>
                  <a:gd name="T70" fmla="*/ 99 w 123"/>
                  <a:gd name="T71" fmla="*/ 572 h 665"/>
                  <a:gd name="T72" fmla="*/ 99 w 123"/>
                  <a:gd name="T73" fmla="*/ 599 h 665"/>
                  <a:gd name="T74" fmla="*/ 99 w 123"/>
                  <a:gd name="T75" fmla="*/ 623 h 665"/>
                  <a:gd name="T76" fmla="*/ 99 w 123"/>
                  <a:gd name="T77" fmla="*/ 641 h 665"/>
                  <a:gd name="T78" fmla="*/ 99 w 123"/>
                  <a:gd name="T79" fmla="*/ 656 h 665"/>
                  <a:gd name="T80" fmla="*/ 99 w 123"/>
                  <a:gd name="T81" fmla="*/ 662 h 665"/>
                  <a:gd name="T82" fmla="*/ 99 w 123"/>
                  <a:gd name="T83" fmla="*/ 665 h 665"/>
                  <a:gd name="T84" fmla="*/ 123 w 123"/>
                  <a:gd name="T85" fmla="*/ 659 h 665"/>
                  <a:gd name="T86" fmla="*/ 123 w 123"/>
                  <a:gd name="T87" fmla="*/ 659 h 6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3"/>
                  <a:gd name="T133" fmla="*/ 0 h 665"/>
                  <a:gd name="T134" fmla="*/ 123 w 123"/>
                  <a:gd name="T135" fmla="*/ 665 h 6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3" h="665">
                    <a:moveTo>
                      <a:pt x="123" y="659"/>
                    </a:moveTo>
                    <a:lnTo>
                      <a:pt x="123" y="659"/>
                    </a:lnTo>
                    <a:lnTo>
                      <a:pt x="120" y="608"/>
                    </a:lnTo>
                    <a:lnTo>
                      <a:pt x="116" y="554"/>
                    </a:lnTo>
                    <a:lnTo>
                      <a:pt x="110" y="502"/>
                    </a:lnTo>
                    <a:lnTo>
                      <a:pt x="104" y="451"/>
                    </a:lnTo>
                    <a:lnTo>
                      <a:pt x="98" y="405"/>
                    </a:lnTo>
                    <a:lnTo>
                      <a:pt x="92" y="363"/>
                    </a:lnTo>
                    <a:lnTo>
                      <a:pt x="87" y="327"/>
                    </a:lnTo>
                    <a:lnTo>
                      <a:pt x="82" y="303"/>
                    </a:lnTo>
                    <a:lnTo>
                      <a:pt x="79" y="284"/>
                    </a:lnTo>
                    <a:lnTo>
                      <a:pt x="78" y="278"/>
                    </a:lnTo>
                    <a:lnTo>
                      <a:pt x="70" y="242"/>
                    </a:lnTo>
                    <a:lnTo>
                      <a:pt x="61" y="206"/>
                    </a:lnTo>
                    <a:lnTo>
                      <a:pt x="50" y="166"/>
                    </a:lnTo>
                    <a:lnTo>
                      <a:pt x="40" y="130"/>
                    </a:lnTo>
                    <a:lnTo>
                      <a:pt x="30" y="97"/>
                    </a:lnTo>
                    <a:lnTo>
                      <a:pt x="20" y="67"/>
                    </a:lnTo>
                    <a:lnTo>
                      <a:pt x="12" y="39"/>
                    </a:lnTo>
                    <a:lnTo>
                      <a:pt x="5" y="18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1" y="70"/>
                    </a:lnTo>
                    <a:lnTo>
                      <a:pt x="40" y="136"/>
                    </a:lnTo>
                    <a:lnTo>
                      <a:pt x="54" y="194"/>
                    </a:lnTo>
                    <a:lnTo>
                      <a:pt x="65" y="245"/>
                    </a:lnTo>
                    <a:lnTo>
                      <a:pt x="74" y="290"/>
                    </a:lnTo>
                    <a:lnTo>
                      <a:pt x="79" y="330"/>
                    </a:lnTo>
                    <a:lnTo>
                      <a:pt x="83" y="360"/>
                    </a:lnTo>
                    <a:lnTo>
                      <a:pt x="86" y="381"/>
                    </a:lnTo>
                    <a:lnTo>
                      <a:pt x="87" y="396"/>
                    </a:lnTo>
                    <a:lnTo>
                      <a:pt x="87" y="399"/>
                    </a:lnTo>
                    <a:lnTo>
                      <a:pt x="91" y="451"/>
                    </a:lnTo>
                    <a:lnTo>
                      <a:pt x="95" y="496"/>
                    </a:lnTo>
                    <a:lnTo>
                      <a:pt x="98" y="538"/>
                    </a:lnTo>
                    <a:lnTo>
                      <a:pt x="99" y="572"/>
                    </a:lnTo>
                    <a:lnTo>
                      <a:pt x="99" y="599"/>
                    </a:lnTo>
                    <a:lnTo>
                      <a:pt x="99" y="623"/>
                    </a:lnTo>
                    <a:lnTo>
                      <a:pt x="99" y="641"/>
                    </a:lnTo>
                    <a:lnTo>
                      <a:pt x="99" y="656"/>
                    </a:lnTo>
                    <a:lnTo>
                      <a:pt x="99" y="662"/>
                    </a:lnTo>
                    <a:lnTo>
                      <a:pt x="99" y="665"/>
                    </a:lnTo>
                    <a:lnTo>
                      <a:pt x="123" y="659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15" name="Freeform 165">
                <a:extLst>
                  <a:ext uri="{FF2B5EF4-FFF2-40B4-BE49-F238E27FC236}">
                    <a16:creationId xmlns:a16="http://schemas.microsoft.com/office/drawing/2014/main" id="{1755E8F1-3839-D6F1-ACE7-B350096F0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941"/>
                <a:ext cx="172" cy="1161"/>
              </a:xfrm>
              <a:custGeom>
                <a:avLst/>
                <a:gdLst>
                  <a:gd name="T0" fmla="*/ 56 w 172"/>
                  <a:gd name="T1" fmla="*/ 1140 h 1161"/>
                  <a:gd name="T2" fmla="*/ 38 w 172"/>
                  <a:gd name="T3" fmla="*/ 1010 h 1161"/>
                  <a:gd name="T4" fmla="*/ 26 w 172"/>
                  <a:gd name="T5" fmla="*/ 874 h 1161"/>
                  <a:gd name="T6" fmla="*/ 18 w 172"/>
                  <a:gd name="T7" fmla="*/ 738 h 1161"/>
                  <a:gd name="T8" fmla="*/ 17 w 172"/>
                  <a:gd name="T9" fmla="*/ 599 h 1161"/>
                  <a:gd name="T10" fmla="*/ 22 w 172"/>
                  <a:gd name="T11" fmla="*/ 469 h 1161"/>
                  <a:gd name="T12" fmla="*/ 35 w 172"/>
                  <a:gd name="T13" fmla="*/ 345 h 1161"/>
                  <a:gd name="T14" fmla="*/ 55 w 172"/>
                  <a:gd name="T15" fmla="*/ 233 h 1161"/>
                  <a:gd name="T16" fmla="*/ 84 w 172"/>
                  <a:gd name="T17" fmla="*/ 139 h 1161"/>
                  <a:gd name="T18" fmla="*/ 121 w 172"/>
                  <a:gd name="T19" fmla="*/ 60 h 1161"/>
                  <a:gd name="T20" fmla="*/ 169 w 172"/>
                  <a:gd name="T21" fmla="*/ 3 h 1161"/>
                  <a:gd name="T22" fmla="*/ 172 w 172"/>
                  <a:gd name="T23" fmla="*/ 0 h 1161"/>
                  <a:gd name="T24" fmla="*/ 124 w 172"/>
                  <a:gd name="T25" fmla="*/ 45 h 1161"/>
                  <a:gd name="T26" fmla="*/ 83 w 172"/>
                  <a:gd name="T27" fmla="*/ 121 h 1161"/>
                  <a:gd name="T28" fmla="*/ 52 w 172"/>
                  <a:gd name="T29" fmla="*/ 215 h 1161"/>
                  <a:gd name="T30" fmla="*/ 29 w 172"/>
                  <a:gd name="T31" fmla="*/ 329 h 1161"/>
                  <a:gd name="T32" fmla="*/ 12 w 172"/>
                  <a:gd name="T33" fmla="*/ 456 h 1161"/>
                  <a:gd name="T34" fmla="*/ 2 w 172"/>
                  <a:gd name="T35" fmla="*/ 596 h 1161"/>
                  <a:gd name="T36" fmla="*/ 0 w 172"/>
                  <a:gd name="T37" fmla="*/ 738 h 1161"/>
                  <a:gd name="T38" fmla="*/ 2 w 172"/>
                  <a:gd name="T39" fmla="*/ 883 h 1161"/>
                  <a:gd name="T40" fmla="*/ 12 w 172"/>
                  <a:gd name="T41" fmla="*/ 1025 h 1161"/>
                  <a:gd name="T42" fmla="*/ 25 w 172"/>
                  <a:gd name="T43" fmla="*/ 1161 h 1161"/>
                  <a:gd name="T44" fmla="*/ 56 w 172"/>
                  <a:gd name="T45" fmla="*/ 1143 h 1161"/>
                  <a:gd name="T46" fmla="*/ 56 w 172"/>
                  <a:gd name="T47" fmla="*/ 1143 h 1161"/>
                  <a:gd name="T48" fmla="*/ 56 w 172"/>
                  <a:gd name="T49" fmla="*/ 1140 h 11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2"/>
                  <a:gd name="T76" fmla="*/ 0 h 1161"/>
                  <a:gd name="T77" fmla="*/ 172 w 172"/>
                  <a:gd name="T78" fmla="*/ 1161 h 116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2" h="1161">
                    <a:moveTo>
                      <a:pt x="56" y="1140"/>
                    </a:moveTo>
                    <a:lnTo>
                      <a:pt x="38" y="1010"/>
                    </a:lnTo>
                    <a:lnTo>
                      <a:pt x="26" y="874"/>
                    </a:lnTo>
                    <a:lnTo>
                      <a:pt x="18" y="738"/>
                    </a:lnTo>
                    <a:lnTo>
                      <a:pt x="17" y="599"/>
                    </a:lnTo>
                    <a:lnTo>
                      <a:pt x="22" y="469"/>
                    </a:lnTo>
                    <a:lnTo>
                      <a:pt x="35" y="345"/>
                    </a:lnTo>
                    <a:lnTo>
                      <a:pt x="55" y="233"/>
                    </a:lnTo>
                    <a:lnTo>
                      <a:pt x="84" y="139"/>
                    </a:lnTo>
                    <a:lnTo>
                      <a:pt x="121" y="60"/>
                    </a:lnTo>
                    <a:lnTo>
                      <a:pt x="169" y="3"/>
                    </a:lnTo>
                    <a:lnTo>
                      <a:pt x="172" y="0"/>
                    </a:lnTo>
                    <a:lnTo>
                      <a:pt x="124" y="45"/>
                    </a:lnTo>
                    <a:lnTo>
                      <a:pt x="83" y="121"/>
                    </a:lnTo>
                    <a:lnTo>
                      <a:pt x="52" y="215"/>
                    </a:lnTo>
                    <a:lnTo>
                      <a:pt x="29" y="329"/>
                    </a:lnTo>
                    <a:lnTo>
                      <a:pt x="12" y="456"/>
                    </a:lnTo>
                    <a:lnTo>
                      <a:pt x="2" y="596"/>
                    </a:lnTo>
                    <a:lnTo>
                      <a:pt x="0" y="738"/>
                    </a:lnTo>
                    <a:lnTo>
                      <a:pt x="2" y="883"/>
                    </a:lnTo>
                    <a:lnTo>
                      <a:pt x="12" y="1025"/>
                    </a:lnTo>
                    <a:lnTo>
                      <a:pt x="25" y="1161"/>
                    </a:lnTo>
                    <a:lnTo>
                      <a:pt x="56" y="1143"/>
                    </a:lnTo>
                    <a:lnTo>
                      <a:pt x="56" y="114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16" name="Freeform 166">
                <a:extLst>
                  <a:ext uri="{FF2B5EF4-FFF2-40B4-BE49-F238E27FC236}">
                    <a16:creationId xmlns:a16="http://schemas.microsoft.com/office/drawing/2014/main" id="{397D1A3A-F442-D186-078B-8DC372EF4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941"/>
                <a:ext cx="172" cy="1161"/>
              </a:xfrm>
              <a:custGeom>
                <a:avLst/>
                <a:gdLst>
                  <a:gd name="T0" fmla="*/ 56 w 172"/>
                  <a:gd name="T1" fmla="*/ 1140 h 1161"/>
                  <a:gd name="T2" fmla="*/ 38 w 172"/>
                  <a:gd name="T3" fmla="*/ 1010 h 1161"/>
                  <a:gd name="T4" fmla="*/ 26 w 172"/>
                  <a:gd name="T5" fmla="*/ 874 h 1161"/>
                  <a:gd name="T6" fmla="*/ 18 w 172"/>
                  <a:gd name="T7" fmla="*/ 738 h 1161"/>
                  <a:gd name="T8" fmla="*/ 17 w 172"/>
                  <a:gd name="T9" fmla="*/ 599 h 1161"/>
                  <a:gd name="T10" fmla="*/ 22 w 172"/>
                  <a:gd name="T11" fmla="*/ 469 h 1161"/>
                  <a:gd name="T12" fmla="*/ 35 w 172"/>
                  <a:gd name="T13" fmla="*/ 345 h 1161"/>
                  <a:gd name="T14" fmla="*/ 55 w 172"/>
                  <a:gd name="T15" fmla="*/ 233 h 1161"/>
                  <a:gd name="T16" fmla="*/ 84 w 172"/>
                  <a:gd name="T17" fmla="*/ 139 h 1161"/>
                  <a:gd name="T18" fmla="*/ 121 w 172"/>
                  <a:gd name="T19" fmla="*/ 60 h 1161"/>
                  <a:gd name="T20" fmla="*/ 169 w 172"/>
                  <a:gd name="T21" fmla="*/ 3 h 1161"/>
                  <a:gd name="T22" fmla="*/ 172 w 172"/>
                  <a:gd name="T23" fmla="*/ 0 h 1161"/>
                  <a:gd name="T24" fmla="*/ 124 w 172"/>
                  <a:gd name="T25" fmla="*/ 45 h 1161"/>
                  <a:gd name="T26" fmla="*/ 83 w 172"/>
                  <a:gd name="T27" fmla="*/ 121 h 1161"/>
                  <a:gd name="T28" fmla="*/ 52 w 172"/>
                  <a:gd name="T29" fmla="*/ 215 h 1161"/>
                  <a:gd name="T30" fmla="*/ 29 w 172"/>
                  <a:gd name="T31" fmla="*/ 329 h 1161"/>
                  <a:gd name="T32" fmla="*/ 12 w 172"/>
                  <a:gd name="T33" fmla="*/ 456 h 1161"/>
                  <a:gd name="T34" fmla="*/ 2 w 172"/>
                  <a:gd name="T35" fmla="*/ 596 h 1161"/>
                  <a:gd name="T36" fmla="*/ 0 w 172"/>
                  <a:gd name="T37" fmla="*/ 738 h 1161"/>
                  <a:gd name="T38" fmla="*/ 2 w 172"/>
                  <a:gd name="T39" fmla="*/ 883 h 1161"/>
                  <a:gd name="T40" fmla="*/ 12 w 172"/>
                  <a:gd name="T41" fmla="*/ 1025 h 1161"/>
                  <a:gd name="T42" fmla="*/ 25 w 172"/>
                  <a:gd name="T43" fmla="*/ 1161 h 1161"/>
                  <a:gd name="T44" fmla="*/ 56 w 172"/>
                  <a:gd name="T45" fmla="*/ 1143 h 1161"/>
                  <a:gd name="T46" fmla="*/ 56 w 172"/>
                  <a:gd name="T47" fmla="*/ 1143 h 1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2"/>
                  <a:gd name="T73" fmla="*/ 0 h 1161"/>
                  <a:gd name="T74" fmla="*/ 172 w 172"/>
                  <a:gd name="T75" fmla="*/ 1161 h 116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2" h="1161">
                    <a:moveTo>
                      <a:pt x="56" y="1140"/>
                    </a:moveTo>
                    <a:lnTo>
                      <a:pt x="38" y="1010"/>
                    </a:lnTo>
                    <a:lnTo>
                      <a:pt x="26" y="874"/>
                    </a:lnTo>
                    <a:lnTo>
                      <a:pt x="18" y="738"/>
                    </a:lnTo>
                    <a:lnTo>
                      <a:pt x="17" y="599"/>
                    </a:lnTo>
                    <a:lnTo>
                      <a:pt x="22" y="469"/>
                    </a:lnTo>
                    <a:lnTo>
                      <a:pt x="35" y="345"/>
                    </a:lnTo>
                    <a:lnTo>
                      <a:pt x="55" y="233"/>
                    </a:lnTo>
                    <a:lnTo>
                      <a:pt x="84" y="139"/>
                    </a:lnTo>
                    <a:lnTo>
                      <a:pt x="121" y="60"/>
                    </a:lnTo>
                    <a:lnTo>
                      <a:pt x="169" y="3"/>
                    </a:lnTo>
                    <a:lnTo>
                      <a:pt x="172" y="0"/>
                    </a:lnTo>
                    <a:lnTo>
                      <a:pt x="124" y="45"/>
                    </a:lnTo>
                    <a:lnTo>
                      <a:pt x="83" y="121"/>
                    </a:lnTo>
                    <a:lnTo>
                      <a:pt x="52" y="215"/>
                    </a:lnTo>
                    <a:lnTo>
                      <a:pt x="29" y="329"/>
                    </a:lnTo>
                    <a:lnTo>
                      <a:pt x="12" y="456"/>
                    </a:lnTo>
                    <a:lnTo>
                      <a:pt x="2" y="596"/>
                    </a:lnTo>
                    <a:lnTo>
                      <a:pt x="0" y="738"/>
                    </a:lnTo>
                    <a:lnTo>
                      <a:pt x="2" y="883"/>
                    </a:lnTo>
                    <a:lnTo>
                      <a:pt x="12" y="1025"/>
                    </a:lnTo>
                    <a:lnTo>
                      <a:pt x="25" y="1161"/>
                    </a:lnTo>
                    <a:lnTo>
                      <a:pt x="56" y="114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17" name="Freeform 167">
                <a:extLst>
                  <a:ext uri="{FF2B5EF4-FFF2-40B4-BE49-F238E27FC236}">
                    <a16:creationId xmlns:a16="http://schemas.microsoft.com/office/drawing/2014/main" id="{1FC8E0E9-3DB7-7064-0DF3-0B9F309A0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9" y="3280"/>
                <a:ext cx="33" cy="762"/>
              </a:xfrm>
              <a:custGeom>
                <a:avLst/>
                <a:gdLst>
                  <a:gd name="T0" fmla="*/ 33 w 33"/>
                  <a:gd name="T1" fmla="*/ 759 h 762"/>
                  <a:gd name="T2" fmla="*/ 33 w 33"/>
                  <a:gd name="T3" fmla="*/ 0 h 762"/>
                  <a:gd name="T4" fmla="*/ 0 w 33"/>
                  <a:gd name="T5" fmla="*/ 0 h 762"/>
                  <a:gd name="T6" fmla="*/ 0 w 33"/>
                  <a:gd name="T7" fmla="*/ 762 h 762"/>
                  <a:gd name="T8" fmla="*/ 33 w 33"/>
                  <a:gd name="T9" fmla="*/ 762 h 762"/>
                  <a:gd name="T10" fmla="*/ 33 w 33"/>
                  <a:gd name="T11" fmla="*/ 762 h 762"/>
                  <a:gd name="T12" fmla="*/ 33 w 33"/>
                  <a:gd name="T13" fmla="*/ 759 h 7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762"/>
                  <a:gd name="T23" fmla="*/ 33 w 33"/>
                  <a:gd name="T24" fmla="*/ 762 h 7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762">
                    <a:moveTo>
                      <a:pt x="33" y="759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762"/>
                    </a:lnTo>
                    <a:lnTo>
                      <a:pt x="33" y="762"/>
                    </a:lnTo>
                    <a:lnTo>
                      <a:pt x="33" y="759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18" name="Freeform 168">
                <a:extLst>
                  <a:ext uri="{FF2B5EF4-FFF2-40B4-BE49-F238E27FC236}">
                    <a16:creationId xmlns:a16="http://schemas.microsoft.com/office/drawing/2014/main" id="{81DCEBD4-9B06-884D-D6F3-215C0654A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9" y="3280"/>
                <a:ext cx="33" cy="762"/>
              </a:xfrm>
              <a:custGeom>
                <a:avLst/>
                <a:gdLst>
                  <a:gd name="T0" fmla="*/ 33 w 33"/>
                  <a:gd name="T1" fmla="*/ 759 h 762"/>
                  <a:gd name="T2" fmla="*/ 33 w 33"/>
                  <a:gd name="T3" fmla="*/ 0 h 762"/>
                  <a:gd name="T4" fmla="*/ 0 w 33"/>
                  <a:gd name="T5" fmla="*/ 0 h 762"/>
                  <a:gd name="T6" fmla="*/ 0 w 33"/>
                  <a:gd name="T7" fmla="*/ 762 h 762"/>
                  <a:gd name="T8" fmla="*/ 33 w 33"/>
                  <a:gd name="T9" fmla="*/ 762 h 762"/>
                  <a:gd name="T10" fmla="*/ 33 w 33"/>
                  <a:gd name="T11" fmla="*/ 762 h 7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762"/>
                  <a:gd name="T20" fmla="*/ 33 w 33"/>
                  <a:gd name="T21" fmla="*/ 762 h 7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762">
                    <a:moveTo>
                      <a:pt x="33" y="759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762"/>
                    </a:lnTo>
                    <a:lnTo>
                      <a:pt x="33" y="762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19" name="Freeform 169">
                <a:extLst>
                  <a:ext uri="{FF2B5EF4-FFF2-40B4-BE49-F238E27FC236}">
                    <a16:creationId xmlns:a16="http://schemas.microsoft.com/office/drawing/2014/main" id="{7EF01CF2-63BE-F83E-5F3B-32238575F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3183"/>
                <a:ext cx="34" cy="759"/>
              </a:xfrm>
              <a:custGeom>
                <a:avLst/>
                <a:gdLst>
                  <a:gd name="T0" fmla="*/ 34 w 34"/>
                  <a:gd name="T1" fmla="*/ 759 h 759"/>
                  <a:gd name="T2" fmla="*/ 34 w 34"/>
                  <a:gd name="T3" fmla="*/ 0 h 759"/>
                  <a:gd name="T4" fmla="*/ 0 w 34"/>
                  <a:gd name="T5" fmla="*/ 0 h 759"/>
                  <a:gd name="T6" fmla="*/ 0 w 34"/>
                  <a:gd name="T7" fmla="*/ 759 h 759"/>
                  <a:gd name="T8" fmla="*/ 34 w 34"/>
                  <a:gd name="T9" fmla="*/ 759 h 759"/>
                  <a:gd name="T10" fmla="*/ 34 w 34"/>
                  <a:gd name="T11" fmla="*/ 759 h 7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759"/>
                  <a:gd name="T20" fmla="*/ 34 w 34"/>
                  <a:gd name="T21" fmla="*/ 759 h 7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759">
                    <a:moveTo>
                      <a:pt x="34" y="759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759"/>
                    </a:lnTo>
                    <a:lnTo>
                      <a:pt x="34" y="759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20" name="Freeform 170">
                <a:extLst>
                  <a:ext uri="{FF2B5EF4-FFF2-40B4-BE49-F238E27FC236}">
                    <a16:creationId xmlns:a16="http://schemas.microsoft.com/office/drawing/2014/main" id="{0C143155-549E-8236-1C12-1B642735A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3183"/>
                <a:ext cx="34" cy="759"/>
              </a:xfrm>
              <a:custGeom>
                <a:avLst/>
                <a:gdLst>
                  <a:gd name="T0" fmla="*/ 34 w 34"/>
                  <a:gd name="T1" fmla="*/ 759 h 759"/>
                  <a:gd name="T2" fmla="*/ 34 w 34"/>
                  <a:gd name="T3" fmla="*/ 0 h 759"/>
                  <a:gd name="T4" fmla="*/ 0 w 34"/>
                  <a:gd name="T5" fmla="*/ 0 h 759"/>
                  <a:gd name="T6" fmla="*/ 0 w 34"/>
                  <a:gd name="T7" fmla="*/ 759 h 759"/>
                  <a:gd name="T8" fmla="*/ 34 w 34"/>
                  <a:gd name="T9" fmla="*/ 759 h 759"/>
                  <a:gd name="T10" fmla="*/ 34 w 34"/>
                  <a:gd name="T11" fmla="*/ 759 h 7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759"/>
                  <a:gd name="T20" fmla="*/ 34 w 34"/>
                  <a:gd name="T21" fmla="*/ 759 h 7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759">
                    <a:moveTo>
                      <a:pt x="34" y="759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759"/>
                    </a:lnTo>
                    <a:lnTo>
                      <a:pt x="34" y="759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21" name="Freeform 171">
                <a:extLst>
                  <a:ext uri="{FF2B5EF4-FFF2-40B4-BE49-F238E27FC236}">
                    <a16:creationId xmlns:a16="http://schemas.microsoft.com/office/drawing/2014/main" id="{67C88325-A1CD-4A0E-B821-5E702F950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2672"/>
                <a:ext cx="122" cy="541"/>
              </a:xfrm>
              <a:custGeom>
                <a:avLst/>
                <a:gdLst>
                  <a:gd name="T0" fmla="*/ 122 w 122"/>
                  <a:gd name="T1" fmla="*/ 217 h 541"/>
                  <a:gd name="T2" fmla="*/ 122 w 122"/>
                  <a:gd name="T3" fmla="*/ 272 h 541"/>
                  <a:gd name="T4" fmla="*/ 120 w 122"/>
                  <a:gd name="T5" fmla="*/ 320 h 541"/>
                  <a:gd name="T6" fmla="*/ 116 w 122"/>
                  <a:gd name="T7" fmla="*/ 366 h 541"/>
                  <a:gd name="T8" fmla="*/ 112 w 122"/>
                  <a:gd name="T9" fmla="*/ 408 h 541"/>
                  <a:gd name="T10" fmla="*/ 105 w 122"/>
                  <a:gd name="T11" fmla="*/ 447 h 541"/>
                  <a:gd name="T12" fmla="*/ 98 w 122"/>
                  <a:gd name="T13" fmla="*/ 480 h 541"/>
                  <a:gd name="T14" fmla="*/ 91 w 122"/>
                  <a:gd name="T15" fmla="*/ 505 h 541"/>
                  <a:gd name="T16" fmla="*/ 81 w 122"/>
                  <a:gd name="T17" fmla="*/ 526 h 541"/>
                  <a:gd name="T18" fmla="*/ 72 w 122"/>
                  <a:gd name="T19" fmla="*/ 538 h 541"/>
                  <a:gd name="T20" fmla="*/ 63 w 122"/>
                  <a:gd name="T21" fmla="*/ 541 h 541"/>
                  <a:gd name="T22" fmla="*/ 52 w 122"/>
                  <a:gd name="T23" fmla="*/ 538 h 541"/>
                  <a:gd name="T24" fmla="*/ 43 w 122"/>
                  <a:gd name="T25" fmla="*/ 526 h 541"/>
                  <a:gd name="T26" fmla="*/ 34 w 122"/>
                  <a:gd name="T27" fmla="*/ 505 h 541"/>
                  <a:gd name="T28" fmla="*/ 26 w 122"/>
                  <a:gd name="T29" fmla="*/ 480 h 541"/>
                  <a:gd name="T30" fmla="*/ 18 w 122"/>
                  <a:gd name="T31" fmla="*/ 447 h 541"/>
                  <a:gd name="T32" fmla="*/ 11 w 122"/>
                  <a:gd name="T33" fmla="*/ 408 h 541"/>
                  <a:gd name="T34" fmla="*/ 7 w 122"/>
                  <a:gd name="T35" fmla="*/ 366 h 541"/>
                  <a:gd name="T36" fmla="*/ 3 w 122"/>
                  <a:gd name="T37" fmla="*/ 320 h 541"/>
                  <a:gd name="T38" fmla="*/ 1 w 122"/>
                  <a:gd name="T39" fmla="*/ 272 h 541"/>
                  <a:gd name="T40" fmla="*/ 0 w 122"/>
                  <a:gd name="T41" fmla="*/ 217 h 541"/>
                  <a:gd name="T42" fmla="*/ 0 w 122"/>
                  <a:gd name="T43" fmla="*/ 0 h 541"/>
                  <a:gd name="T44" fmla="*/ 34 w 122"/>
                  <a:gd name="T45" fmla="*/ 211 h 541"/>
                  <a:gd name="T46" fmla="*/ 59 w 122"/>
                  <a:gd name="T47" fmla="*/ 0 h 541"/>
                  <a:gd name="T48" fmla="*/ 83 w 122"/>
                  <a:gd name="T49" fmla="*/ 205 h 541"/>
                  <a:gd name="T50" fmla="*/ 122 w 122"/>
                  <a:gd name="T51" fmla="*/ 0 h 541"/>
                  <a:gd name="T52" fmla="*/ 122 w 122"/>
                  <a:gd name="T53" fmla="*/ 217 h 541"/>
                  <a:gd name="T54" fmla="*/ 122 w 122"/>
                  <a:gd name="T55" fmla="*/ 217 h 5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2"/>
                  <a:gd name="T85" fmla="*/ 0 h 541"/>
                  <a:gd name="T86" fmla="*/ 122 w 122"/>
                  <a:gd name="T87" fmla="*/ 541 h 5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2" h="541">
                    <a:moveTo>
                      <a:pt x="122" y="217"/>
                    </a:moveTo>
                    <a:lnTo>
                      <a:pt x="122" y="272"/>
                    </a:lnTo>
                    <a:lnTo>
                      <a:pt x="120" y="320"/>
                    </a:lnTo>
                    <a:lnTo>
                      <a:pt x="116" y="366"/>
                    </a:lnTo>
                    <a:lnTo>
                      <a:pt x="112" y="408"/>
                    </a:lnTo>
                    <a:lnTo>
                      <a:pt x="105" y="447"/>
                    </a:lnTo>
                    <a:lnTo>
                      <a:pt x="98" y="480"/>
                    </a:lnTo>
                    <a:lnTo>
                      <a:pt x="91" y="505"/>
                    </a:lnTo>
                    <a:lnTo>
                      <a:pt x="81" y="526"/>
                    </a:lnTo>
                    <a:lnTo>
                      <a:pt x="72" y="538"/>
                    </a:lnTo>
                    <a:lnTo>
                      <a:pt x="63" y="541"/>
                    </a:lnTo>
                    <a:lnTo>
                      <a:pt x="52" y="538"/>
                    </a:lnTo>
                    <a:lnTo>
                      <a:pt x="43" y="526"/>
                    </a:lnTo>
                    <a:lnTo>
                      <a:pt x="34" y="505"/>
                    </a:lnTo>
                    <a:lnTo>
                      <a:pt x="26" y="480"/>
                    </a:lnTo>
                    <a:lnTo>
                      <a:pt x="18" y="447"/>
                    </a:lnTo>
                    <a:lnTo>
                      <a:pt x="11" y="408"/>
                    </a:lnTo>
                    <a:lnTo>
                      <a:pt x="7" y="366"/>
                    </a:lnTo>
                    <a:lnTo>
                      <a:pt x="3" y="320"/>
                    </a:lnTo>
                    <a:lnTo>
                      <a:pt x="1" y="272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34" y="211"/>
                    </a:lnTo>
                    <a:lnTo>
                      <a:pt x="59" y="0"/>
                    </a:lnTo>
                    <a:lnTo>
                      <a:pt x="83" y="205"/>
                    </a:lnTo>
                    <a:lnTo>
                      <a:pt x="122" y="0"/>
                    </a:lnTo>
                    <a:lnTo>
                      <a:pt x="122" y="217"/>
                    </a:lnTo>
                    <a:close/>
                  </a:path>
                </a:pathLst>
              </a:custGeom>
              <a:solidFill>
                <a:srgbClr val="BF5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22" name="Freeform 172">
                <a:extLst>
                  <a:ext uri="{FF2B5EF4-FFF2-40B4-BE49-F238E27FC236}">
                    <a16:creationId xmlns:a16="http://schemas.microsoft.com/office/drawing/2014/main" id="{1CC2486A-7705-3A8F-6E18-72C8DAB48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2672"/>
                <a:ext cx="122" cy="541"/>
              </a:xfrm>
              <a:custGeom>
                <a:avLst/>
                <a:gdLst>
                  <a:gd name="T0" fmla="*/ 122 w 122"/>
                  <a:gd name="T1" fmla="*/ 217 h 541"/>
                  <a:gd name="T2" fmla="*/ 122 w 122"/>
                  <a:gd name="T3" fmla="*/ 272 h 541"/>
                  <a:gd name="T4" fmla="*/ 120 w 122"/>
                  <a:gd name="T5" fmla="*/ 320 h 541"/>
                  <a:gd name="T6" fmla="*/ 116 w 122"/>
                  <a:gd name="T7" fmla="*/ 366 h 541"/>
                  <a:gd name="T8" fmla="*/ 112 w 122"/>
                  <a:gd name="T9" fmla="*/ 408 h 541"/>
                  <a:gd name="T10" fmla="*/ 105 w 122"/>
                  <a:gd name="T11" fmla="*/ 447 h 541"/>
                  <a:gd name="T12" fmla="*/ 98 w 122"/>
                  <a:gd name="T13" fmla="*/ 480 h 541"/>
                  <a:gd name="T14" fmla="*/ 91 w 122"/>
                  <a:gd name="T15" fmla="*/ 505 h 541"/>
                  <a:gd name="T16" fmla="*/ 81 w 122"/>
                  <a:gd name="T17" fmla="*/ 526 h 541"/>
                  <a:gd name="T18" fmla="*/ 72 w 122"/>
                  <a:gd name="T19" fmla="*/ 538 h 541"/>
                  <a:gd name="T20" fmla="*/ 63 w 122"/>
                  <a:gd name="T21" fmla="*/ 541 h 541"/>
                  <a:gd name="T22" fmla="*/ 52 w 122"/>
                  <a:gd name="T23" fmla="*/ 538 h 541"/>
                  <a:gd name="T24" fmla="*/ 43 w 122"/>
                  <a:gd name="T25" fmla="*/ 526 h 541"/>
                  <a:gd name="T26" fmla="*/ 34 w 122"/>
                  <a:gd name="T27" fmla="*/ 505 h 541"/>
                  <a:gd name="T28" fmla="*/ 26 w 122"/>
                  <a:gd name="T29" fmla="*/ 480 h 541"/>
                  <a:gd name="T30" fmla="*/ 18 w 122"/>
                  <a:gd name="T31" fmla="*/ 447 h 541"/>
                  <a:gd name="T32" fmla="*/ 11 w 122"/>
                  <a:gd name="T33" fmla="*/ 408 h 541"/>
                  <a:gd name="T34" fmla="*/ 7 w 122"/>
                  <a:gd name="T35" fmla="*/ 366 h 541"/>
                  <a:gd name="T36" fmla="*/ 3 w 122"/>
                  <a:gd name="T37" fmla="*/ 320 h 541"/>
                  <a:gd name="T38" fmla="*/ 1 w 122"/>
                  <a:gd name="T39" fmla="*/ 272 h 541"/>
                  <a:gd name="T40" fmla="*/ 0 w 122"/>
                  <a:gd name="T41" fmla="*/ 217 h 541"/>
                  <a:gd name="T42" fmla="*/ 0 w 122"/>
                  <a:gd name="T43" fmla="*/ 0 h 541"/>
                  <a:gd name="T44" fmla="*/ 34 w 122"/>
                  <a:gd name="T45" fmla="*/ 211 h 541"/>
                  <a:gd name="T46" fmla="*/ 59 w 122"/>
                  <a:gd name="T47" fmla="*/ 0 h 541"/>
                  <a:gd name="T48" fmla="*/ 83 w 122"/>
                  <a:gd name="T49" fmla="*/ 205 h 541"/>
                  <a:gd name="T50" fmla="*/ 122 w 122"/>
                  <a:gd name="T51" fmla="*/ 0 h 541"/>
                  <a:gd name="T52" fmla="*/ 122 w 122"/>
                  <a:gd name="T53" fmla="*/ 217 h 541"/>
                  <a:gd name="T54" fmla="*/ 122 w 122"/>
                  <a:gd name="T55" fmla="*/ 217 h 5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2"/>
                  <a:gd name="T85" fmla="*/ 0 h 541"/>
                  <a:gd name="T86" fmla="*/ 122 w 122"/>
                  <a:gd name="T87" fmla="*/ 541 h 5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2" h="541">
                    <a:moveTo>
                      <a:pt x="122" y="217"/>
                    </a:moveTo>
                    <a:lnTo>
                      <a:pt x="122" y="272"/>
                    </a:lnTo>
                    <a:lnTo>
                      <a:pt x="120" y="320"/>
                    </a:lnTo>
                    <a:lnTo>
                      <a:pt x="116" y="366"/>
                    </a:lnTo>
                    <a:lnTo>
                      <a:pt x="112" y="408"/>
                    </a:lnTo>
                    <a:lnTo>
                      <a:pt x="105" y="447"/>
                    </a:lnTo>
                    <a:lnTo>
                      <a:pt x="98" y="480"/>
                    </a:lnTo>
                    <a:lnTo>
                      <a:pt x="91" y="505"/>
                    </a:lnTo>
                    <a:lnTo>
                      <a:pt x="81" y="526"/>
                    </a:lnTo>
                    <a:lnTo>
                      <a:pt x="72" y="538"/>
                    </a:lnTo>
                    <a:lnTo>
                      <a:pt x="63" y="541"/>
                    </a:lnTo>
                    <a:lnTo>
                      <a:pt x="52" y="538"/>
                    </a:lnTo>
                    <a:lnTo>
                      <a:pt x="43" y="526"/>
                    </a:lnTo>
                    <a:lnTo>
                      <a:pt x="34" y="505"/>
                    </a:lnTo>
                    <a:lnTo>
                      <a:pt x="26" y="480"/>
                    </a:lnTo>
                    <a:lnTo>
                      <a:pt x="18" y="447"/>
                    </a:lnTo>
                    <a:lnTo>
                      <a:pt x="11" y="408"/>
                    </a:lnTo>
                    <a:lnTo>
                      <a:pt x="7" y="366"/>
                    </a:lnTo>
                    <a:lnTo>
                      <a:pt x="3" y="320"/>
                    </a:lnTo>
                    <a:lnTo>
                      <a:pt x="1" y="272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34" y="211"/>
                    </a:lnTo>
                    <a:lnTo>
                      <a:pt x="59" y="0"/>
                    </a:lnTo>
                    <a:lnTo>
                      <a:pt x="83" y="205"/>
                    </a:lnTo>
                    <a:lnTo>
                      <a:pt x="122" y="0"/>
                    </a:lnTo>
                    <a:lnTo>
                      <a:pt x="122" y="217"/>
                    </a:lnTo>
                  </a:path>
                </a:pathLst>
              </a:custGeom>
              <a:noFill/>
              <a:ln w="12700">
                <a:solidFill>
                  <a:srgbClr val="BF5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23" name="Freeform 173">
                <a:extLst>
                  <a:ext uri="{FF2B5EF4-FFF2-40B4-BE49-F238E27FC236}">
                    <a16:creationId xmlns:a16="http://schemas.microsoft.com/office/drawing/2014/main" id="{58198271-8C26-AFDD-60C0-3C692361A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1" y="2693"/>
                <a:ext cx="189" cy="541"/>
              </a:xfrm>
              <a:custGeom>
                <a:avLst/>
                <a:gdLst>
                  <a:gd name="T0" fmla="*/ 187 w 189"/>
                  <a:gd name="T1" fmla="*/ 214 h 541"/>
                  <a:gd name="T2" fmla="*/ 187 w 189"/>
                  <a:gd name="T3" fmla="*/ 269 h 541"/>
                  <a:gd name="T4" fmla="*/ 184 w 189"/>
                  <a:gd name="T5" fmla="*/ 317 h 541"/>
                  <a:gd name="T6" fmla="*/ 178 w 189"/>
                  <a:gd name="T7" fmla="*/ 366 h 541"/>
                  <a:gd name="T8" fmla="*/ 172 w 189"/>
                  <a:gd name="T9" fmla="*/ 408 h 541"/>
                  <a:gd name="T10" fmla="*/ 162 w 189"/>
                  <a:gd name="T11" fmla="*/ 444 h 541"/>
                  <a:gd name="T12" fmla="*/ 151 w 189"/>
                  <a:gd name="T13" fmla="*/ 478 h 541"/>
                  <a:gd name="T14" fmla="*/ 139 w 189"/>
                  <a:gd name="T15" fmla="*/ 505 h 541"/>
                  <a:gd name="T16" fmla="*/ 125 w 189"/>
                  <a:gd name="T17" fmla="*/ 523 h 541"/>
                  <a:gd name="T18" fmla="*/ 111 w 189"/>
                  <a:gd name="T19" fmla="*/ 535 h 541"/>
                  <a:gd name="T20" fmla="*/ 95 w 189"/>
                  <a:gd name="T21" fmla="*/ 541 h 541"/>
                  <a:gd name="T22" fmla="*/ 81 w 189"/>
                  <a:gd name="T23" fmla="*/ 535 h 541"/>
                  <a:gd name="T24" fmla="*/ 65 w 189"/>
                  <a:gd name="T25" fmla="*/ 523 h 541"/>
                  <a:gd name="T26" fmla="*/ 52 w 189"/>
                  <a:gd name="T27" fmla="*/ 505 h 541"/>
                  <a:gd name="T28" fmla="*/ 38 w 189"/>
                  <a:gd name="T29" fmla="*/ 478 h 541"/>
                  <a:gd name="T30" fmla="*/ 28 w 189"/>
                  <a:gd name="T31" fmla="*/ 444 h 541"/>
                  <a:gd name="T32" fmla="*/ 19 w 189"/>
                  <a:gd name="T33" fmla="*/ 408 h 541"/>
                  <a:gd name="T34" fmla="*/ 11 w 189"/>
                  <a:gd name="T35" fmla="*/ 366 h 541"/>
                  <a:gd name="T36" fmla="*/ 4 w 189"/>
                  <a:gd name="T37" fmla="*/ 317 h 541"/>
                  <a:gd name="T38" fmla="*/ 1 w 189"/>
                  <a:gd name="T39" fmla="*/ 269 h 541"/>
                  <a:gd name="T40" fmla="*/ 0 w 189"/>
                  <a:gd name="T41" fmla="*/ 218 h 541"/>
                  <a:gd name="T42" fmla="*/ 0 w 189"/>
                  <a:gd name="T43" fmla="*/ 0 h 541"/>
                  <a:gd name="T44" fmla="*/ 53 w 189"/>
                  <a:gd name="T45" fmla="*/ 211 h 541"/>
                  <a:gd name="T46" fmla="*/ 91 w 189"/>
                  <a:gd name="T47" fmla="*/ 0 h 541"/>
                  <a:gd name="T48" fmla="*/ 127 w 189"/>
                  <a:gd name="T49" fmla="*/ 202 h 541"/>
                  <a:gd name="T50" fmla="*/ 189 w 189"/>
                  <a:gd name="T51" fmla="*/ 0 h 541"/>
                  <a:gd name="T52" fmla="*/ 189 w 189"/>
                  <a:gd name="T53" fmla="*/ 218 h 541"/>
                  <a:gd name="T54" fmla="*/ 189 w 189"/>
                  <a:gd name="T55" fmla="*/ 218 h 541"/>
                  <a:gd name="T56" fmla="*/ 187 w 189"/>
                  <a:gd name="T57" fmla="*/ 214 h 54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89"/>
                  <a:gd name="T88" fmla="*/ 0 h 541"/>
                  <a:gd name="T89" fmla="*/ 189 w 189"/>
                  <a:gd name="T90" fmla="*/ 541 h 54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89" h="541">
                    <a:moveTo>
                      <a:pt x="187" y="214"/>
                    </a:moveTo>
                    <a:lnTo>
                      <a:pt x="187" y="269"/>
                    </a:lnTo>
                    <a:lnTo>
                      <a:pt x="184" y="317"/>
                    </a:lnTo>
                    <a:lnTo>
                      <a:pt x="178" y="366"/>
                    </a:lnTo>
                    <a:lnTo>
                      <a:pt x="172" y="408"/>
                    </a:lnTo>
                    <a:lnTo>
                      <a:pt x="162" y="444"/>
                    </a:lnTo>
                    <a:lnTo>
                      <a:pt x="151" y="478"/>
                    </a:lnTo>
                    <a:lnTo>
                      <a:pt x="139" y="505"/>
                    </a:lnTo>
                    <a:lnTo>
                      <a:pt x="125" y="523"/>
                    </a:lnTo>
                    <a:lnTo>
                      <a:pt x="111" y="535"/>
                    </a:lnTo>
                    <a:lnTo>
                      <a:pt x="95" y="541"/>
                    </a:lnTo>
                    <a:lnTo>
                      <a:pt x="81" y="535"/>
                    </a:lnTo>
                    <a:lnTo>
                      <a:pt x="65" y="523"/>
                    </a:lnTo>
                    <a:lnTo>
                      <a:pt x="52" y="505"/>
                    </a:lnTo>
                    <a:lnTo>
                      <a:pt x="38" y="478"/>
                    </a:lnTo>
                    <a:lnTo>
                      <a:pt x="28" y="444"/>
                    </a:lnTo>
                    <a:lnTo>
                      <a:pt x="19" y="408"/>
                    </a:lnTo>
                    <a:lnTo>
                      <a:pt x="11" y="366"/>
                    </a:lnTo>
                    <a:lnTo>
                      <a:pt x="4" y="317"/>
                    </a:lnTo>
                    <a:lnTo>
                      <a:pt x="1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3" y="211"/>
                    </a:lnTo>
                    <a:lnTo>
                      <a:pt x="91" y="0"/>
                    </a:lnTo>
                    <a:lnTo>
                      <a:pt x="127" y="202"/>
                    </a:lnTo>
                    <a:lnTo>
                      <a:pt x="189" y="0"/>
                    </a:lnTo>
                    <a:lnTo>
                      <a:pt x="189" y="218"/>
                    </a:lnTo>
                    <a:lnTo>
                      <a:pt x="187" y="214"/>
                    </a:lnTo>
                    <a:close/>
                  </a:path>
                </a:pathLst>
              </a:custGeom>
              <a:solidFill>
                <a:srgbClr val="A6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24" name="Freeform 174">
                <a:extLst>
                  <a:ext uri="{FF2B5EF4-FFF2-40B4-BE49-F238E27FC236}">
                    <a16:creationId xmlns:a16="http://schemas.microsoft.com/office/drawing/2014/main" id="{FFAB20E3-B2CA-D613-5B07-CACF5D38F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1" y="2693"/>
                <a:ext cx="189" cy="541"/>
              </a:xfrm>
              <a:custGeom>
                <a:avLst/>
                <a:gdLst>
                  <a:gd name="T0" fmla="*/ 187 w 189"/>
                  <a:gd name="T1" fmla="*/ 214 h 541"/>
                  <a:gd name="T2" fmla="*/ 187 w 189"/>
                  <a:gd name="T3" fmla="*/ 269 h 541"/>
                  <a:gd name="T4" fmla="*/ 184 w 189"/>
                  <a:gd name="T5" fmla="*/ 317 h 541"/>
                  <a:gd name="T6" fmla="*/ 178 w 189"/>
                  <a:gd name="T7" fmla="*/ 366 h 541"/>
                  <a:gd name="T8" fmla="*/ 172 w 189"/>
                  <a:gd name="T9" fmla="*/ 408 h 541"/>
                  <a:gd name="T10" fmla="*/ 162 w 189"/>
                  <a:gd name="T11" fmla="*/ 444 h 541"/>
                  <a:gd name="T12" fmla="*/ 151 w 189"/>
                  <a:gd name="T13" fmla="*/ 478 h 541"/>
                  <a:gd name="T14" fmla="*/ 139 w 189"/>
                  <a:gd name="T15" fmla="*/ 505 h 541"/>
                  <a:gd name="T16" fmla="*/ 125 w 189"/>
                  <a:gd name="T17" fmla="*/ 523 h 541"/>
                  <a:gd name="T18" fmla="*/ 111 w 189"/>
                  <a:gd name="T19" fmla="*/ 535 h 541"/>
                  <a:gd name="T20" fmla="*/ 95 w 189"/>
                  <a:gd name="T21" fmla="*/ 541 h 541"/>
                  <a:gd name="T22" fmla="*/ 81 w 189"/>
                  <a:gd name="T23" fmla="*/ 535 h 541"/>
                  <a:gd name="T24" fmla="*/ 65 w 189"/>
                  <a:gd name="T25" fmla="*/ 523 h 541"/>
                  <a:gd name="T26" fmla="*/ 52 w 189"/>
                  <a:gd name="T27" fmla="*/ 505 h 541"/>
                  <a:gd name="T28" fmla="*/ 38 w 189"/>
                  <a:gd name="T29" fmla="*/ 478 h 541"/>
                  <a:gd name="T30" fmla="*/ 28 w 189"/>
                  <a:gd name="T31" fmla="*/ 444 h 541"/>
                  <a:gd name="T32" fmla="*/ 19 w 189"/>
                  <a:gd name="T33" fmla="*/ 408 h 541"/>
                  <a:gd name="T34" fmla="*/ 11 w 189"/>
                  <a:gd name="T35" fmla="*/ 366 h 541"/>
                  <a:gd name="T36" fmla="*/ 4 w 189"/>
                  <a:gd name="T37" fmla="*/ 317 h 541"/>
                  <a:gd name="T38" fmla="*/ 1 w 189"/>
                  <a:gd name="T39" fmla="*/ 269 h 541"/>
                  <a:gd name="T40" fmla="*/ 0 w 189"/>
                  <a:gd name="T41" fmla="*/ 218 h 541"/>
                  <a:gd name="T42" fmla="*/ 0 w 189"/>
                  <a:gd name="T43" fmla="*/ 0 h 541"/>
                  <a:gd name="T44" fmla="*/ 53 w 189"/>
                  <a:gd name="T45" fmla="*/ 211 h 541"/>
                  <a:gd name="T46" fmla="*/ 91 w 189"/>
                  <a:gd name="T47" fmla="*/ 0 h 541"/>
                  <a:gd name="T48" fmla="*/ 127 w 189"/>
                  <a:gd name="T49" fmla="*/ 202 h 541"/>
                  <a:gd name="T50" fmla="*/ 189 w 189"/>
                  <a:gd name="T51" fmla="*/ 0 h 541"/>
                  <a:gd name="T52" fmla="*/ 189 w 189"/>
                  <a:gd name="T53" fmla="*/ 218 h 541"/>
                  <a:gd name="T54" fmla="*/ 189 w 189"/>
                  <a:gd name="T55" fmla="*/ 218 h 5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9"/>
                  <a:gd name="T85" fmla="*/ 0 h 541"/>
                  <a:gd name="T86" fmla="*/ 189 w 189"/>
                  <a:gd name="T87" fmla="*/ 541 h 5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9" h="541">
                    <a:moveTo>
                      <a:pt x="187" y="214"/>
                    </a:moveTo>
                    <a:lnTo>
                      <a:pt x="187" y="269"/>
                    </a:lnTo>
                    <a:lnTo>
                      <a:pt x="184" y="317"/>
                    </a:lnTo>
                    <a:lnTo>
                      <a:pt x="178" y="366"/>
                    </a:lnTo>
                    <a:lnTo>
                      <a:pt x="172" y="408"/>
                    </a:lnTo>
                    <a:lnTo>
                      <a:pt x="162" y="444"/>
                    </a:lnTo>
                    <a:lnTo>
                      <a:pt x="151" y="478"/>
                    </a:lnTo>
                    <a:lnTo>
                      <a:pt x="139" y="505"/>
                    </a:lnTo>
                    <a:lnTo>
                      <a:pt x="125" y="523"/>
                    </a:lnTo>
                    <a:lnTo>
                      <a:pt x="111" y="535"/>
                    </a:lnTo>
                    <a:lnTo>
                      <a:pt x="95" y="541"/>
                    </a:lnTo>
                    <a:lnTo>
                      <a:pt x="81" y="535"/>
                    </a:lnTo>
                    <a:lnTo>
                      <a:pt x="65" y="523"/>
                    </a:lnTo>
                    <a:lnTo>
                      <a:pt x="52" y="505"/>
                    </a:lnTo>
                    <a:lnTo>
                      <a:pt x="38" y="478"/>
                    </a:lnTo>
                    <a:lnTo>
                      <a:pt x="28" y="444"/>
                    </a:lnTo>
                    <a:lnTo>
                      <a:pt x="19" y="408"/>
                    </a:lnTo>
                    <a:lnTo>
                      <a:pt x="11" y="366"/>
                    </a:lnTo>
                    <a:lnTo>
                      <a:pt x="4" y="317"/>
                    </a:lnTo>
                    <a:lnTo>
                      <a:pt x="1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3" y="211"/>
                    </a:lnTo>
                    <a:lnTo>
                      <a:pt x="91" y="0"/>
                    </a:lnTo>
                    <a:lnTo>
                      <a:pt x="127" y="202"/>
                    </a:lnTo>
                    <a:lnTo>
                      <a:pt x="189" y="0"/>
                    </a:lnTo>
                    <a:lnTo>
                      <a:pt x="189" y="218"/>
                    </a:lnTo>
                  </a:path>
                </a:pathLst>
              </a:custGeom>
              <a:noFill/>
              <a:ln w="12700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25" name="Freeform 175">
                <a:extLst>
                  <a:ext uri="{FF2B5EF4-FFF2-40B4-BE49-F238E27FC236}">
                    <a16:creationId xmlns:a16="http://schemas.microsoft.com/office/drawing/2014/main" id="{CF14195C-2715-A136-2009-6A63A62E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3367"/>
                <a:ext cx="35" cy="790"/>
              </a:xfrm>
              <a:custGeom>
                <a:avLst/>
                <a:gdLst>
                  <a:gd name="T0" fmla="*/ 33 w 35"/>
                  <a:gd name="T1" fmla="*/ 790 h 790"/>
                  <a:gd name="T2" fmla="*/ 35 w 35"/>
                  <a:gd name="T3" fmla="*/ 0 h 790"/>
                  <a:gd name="T4" fmla="*/ 0 w 35"/>
                  <a:gd name="T5" fmla="*/ 0 h 790"/>
                  <a:gd name="T6" fmla="*/ 0 w 35"/>
                  <a:gd name="T7" fmla="*/ 790 h 790"/>
                  <a:gd name="T8" fmla="*/ 35 w 35"/>
                  <a:gd name="T9" fmla="*/ 790 h 790"/>
                  <a:gd name="T10" fmla="*/ 35 w 35"/>
                  <a:gd name="T11" fmla="*/ 790 h 790"/>
                  <a:gd name="T12" fmla="*/ 33 w 35"/>
                  <a:gd name="T13" fmla="*/ 790 h 7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790"/>
                  <a:gd name="T23" fmla="*/ 35 w 35"/>
                  <a:gd name="T24" fmla="*/ 790 h 7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790">
                    <a:moveTo>
                      <a:pt x="33" y="790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790"/>
                    </a:lnTo>
                    <a:lnTo>
                      <a:pt x="35" y="790"/>
                    </a:lnTo>
                    <a:lnTo>
                      <a:pt x="33" y="790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26" name="Freeform 176">
                <a:extLst>
                  <a:ext uri="{FF2B5EF4-FFF2-40B4-BE49-F238E27FC236}">
                    <a16:creationId xmlns:a16="http://schemas.microsoft.com/office/drawing/2014/main" id="{58DFD831-1CFC-A773-D1BD-2EC49EE76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3367"/>
                <a:ext cx="35" cy="790"/>
              </a:xfrm>
              <a:custGeom>
                <a:avLst/>
                <a:gdLst>
                  <a:gd name="T0" fmla="*/ 33 w 35"/>
                  <a:gd name="T1" fmla="*/ 790 h 790"/>
                  <a:gd name="T2" fmla="*/ 35 w 35"/>
                  <a:gd name="T3" fmla="*/ 0 h 790"/>
                  <a:gd name="T4" fmla="*/ 0 w 35"/>
                  <a:gd name="T5" fmla="*/ 0 h 790"/>
                  <a:gd name="T6" fmla="*/ 0 w 35"/>
                  <a:gd name="T7" fmla="*/ 790 h 790"/>
                  <a:gd name="T8" fmla="*/ 35 w 35"/>
                  <a:gd name="T9" fmla="*/ 790 h 790"/>
                  <a:gd name="T10" fmla="*/ 35 w 35"/>
                  <a:gd name="T11" fmla="*/ 790 h 7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790"/>
                  <a:gd name="T20" fmla="*/ 35 w 35"/>
                  <a:gd name="T21" fmla="*/ 790 h 7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790">
                    <a:moveTo>
                      <a:pt x="33" y="790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790"/>
                    </a:lnTo>
                    <a:lnTo>
                      <a:pt x="35" y="790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27" name="Freeform 177">
                <a:extLst>
                  <a:ext uri="{FF2B5EF4-FFF2-40B4-BE49-F238E27FC236}">
                    <a16:creationId xmlns:a16="http://schemas.microsoft.com/office/drawing/2014/main" id="{F6944130-7FB1-D96B-CD66-0C176461F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" y="2856"/>
                <a:ext cx="123" cy="541"/>
              </a:xfrm>
              <a:custGeom>
                <a:avLst/>
                <a:gdLst>
                  <a:gd name="T0" fmla="*/ 123 w 123"/>
                  <a:gd name="T1" fmla="*/ 218 h 541"/>
                  <a:gd name="T2" fmla="*/ 123 w 123"/>
                  <a:gd name="T3" fmla="*/ 272 h 541"/>
                  <a:gd name="T4" fmla="*/ 120 w 123"/>
                  <a:gd name="T5" fmla="*/ 321 h 541"/>
                  <a:gd name="T6" fmla="*/ 116 w 123"/>
                  <a:gd name="T7" fmla="*/ 369 h 541"/>
                  <a:gd name="T8" fmla="*/ 112 w 123"/>
                  <a:gd name="T9" fmla="*/ 411 h 541"/>
                  <a:gd name="T10" fmla="*/ 106 w 123"/>
                  <a:gd name="T11" fmla="*/ 448 h 541"/>
                  <a:gd name="T12" fmla="*/ 99 w 123"/>
                  <a:gd name="T13" fmla="*/ 481 h 541"/>
                  <a:gd name="T14" fmla="*/ 91 w 123"/>
                  <a:gd name="T15" fmla="*/ 508 h 541"/>
                  <a:gd name="T16" fmla="*/ 82 w 123"/>
                  <a:gd name="T17" fmla="*/ 526 h 541"/>
                  <a:gd name="T18" fmla="*/ 73 w 123"/>
                  <a:gd name="T19" fmla="*/ 538 h 541"/>
                  <a:gd name="T20" fmla="*/ 62 w 123"/>
                  <a:gd name="T21" fmla="*/ 541 h 541"/>
                  <a:gd name="T22" fmla="*/ 53 w 123"/>
                  <a:gd name="T23" fmla="*/ 538 h 541"/>
                  <a:gd name="T24" fmla="*/ 42 w 123"/>
                  <a:gd name="T25" fmla="*/ 526 h 541"/>
                  <a:gd name="T26" fmla="*/ 34 w 123"/>
                  <a:gd name="T27" fmla="*/ 508 h 541"/>
                  <a:gd name="T28" fmla="*/ 25 w 123"/>
                  <a:gd name="T29" fmla="*/ 481 h 541"/>
                  <a:gd name="T30" fmla="*/ 19 w 123"/>
                  <a:gd name="T31" fmla="*/ 448 h 541"/>
                  <a:gd name="T32" fmla="*/ 12 w 123"/>
                  <a:gd name="T33" fmla="*/ 411 h 541"/>
                  <a:gd name="T34" fmla="*/ 7 w 123"/>
                  <a:gd name="T35" fmla="*/ 369 h 541"/>
                  <a:gd name="T36" fmla="*/ 4 w 123"/>
                  <a:gd name="T37" fmla="*/ 321 h 541"/>
                  <a:gd name="T38" fmla="*/ 2 w 123"/>
                  <a:gd name="T39" fmla="*/ 272 h 541"/>
                  <a:gd name="T40" fmla="*/ 0 w 123"/>
                  <a:gd name="T41" fmla="*/ 221 h 541"/>
                  <a:gd name="T42" fmla="*/ 0 w 123"/>
                  <a:gd name="T43" fmla="*/ 0 h 541"/>
                  <a:gd name="T44" fmla="*/ 34 w 123"/>
                  <a:gd name="T45" fmla="*/ 212 h 541"/>
                  <a:gd name="T46" fmla="*/ 60 w 123"/>
                  <a:gd name="T47" fmla="*/ 0 h 541"/>
                  <a:gd name="T48" fmla="*/ 83 w 123"/>
                  <a:gd name="T49" fmla="*/ 206 h 541"/>
                  <a:gd name="T50" fmla="*/ 123 w 123"/>
                  <a:gd name="T51" fmla="*/ 0 h 541"/>
                  <a:gd name="T52" fmla="*/ 123 w 123"/>
                  <a:gd name="T53" fmla="*/ 221 h 541"/>
                  <a:gd name="T54" fmla="*/ 123 w 123"/>
                  <a:gd name="T55" fmla="*/ 221 h 541"/>
                  <a:gd name="T56" fmla="*/ 123 w 123"/>
                  <a:gd name="T57" fmla="*/ 218 h 54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23"/>
                  <a:gd name="T88" fmla="*/ 0 h 541"/>
                  <a:gd name="T89" fmla="*/ 123 w 123"/>
                  <a:gd name="T90" fmla="*/ 541 h 54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23" h="541">
                    <a:moveTo>
                      <a:pt x="123" y="218"/>
                    </a:moveTo>
                    <a:lnTo>
                      <a:pt x="123" y="272"/>
                    </a:lnTo>
                    <a:lnTo>
                      <a:pt x="120" y="321"/>
                    </a:lnTo>
                    <a:lnTo>
                      <a:pt x="116" y="369"/>
                    </a:lnTo>
                    <a:lnTo>
                      <a:pt x="112" y="411"/>
                    </a:lnTo>
                    <a:lnTo>
                      <a:pt x="106" y="448"/>
                    </a:lnTo>
                    <a:lnTo>
                      <a:pt x="99" y="481"/>
                    </a:lnTo>
                    <a:lnTo>
                      <a:pt x="91" y="508"/>
                    </a:lnTo>
                    <a:lnTo>
                      <a:pt x="82" y="526"/>
                    </a:lnTo>
                    <a:lnTo>
                      <a:pt x="73" y="538"/>
                    </a:lnTo>
                    <a:lnTo>
                      <a:pt x="62" y="541"/>
                    </a:lnTo>
                    <a:lnTo>
                      <a:pt x="53" y="538"/>
                    </a:lnTo>
                    <a:lnTo>
                      <a:pt x="42" y="526"/>
                    </a:lnTo>
                    <a:lnTo>
                      <a:pt x="34" y="508"/>
                    </a:lnTo>
                    <a:lnTo>
                      <a:pt x="25" y="481"/>
                    </a:lnTo>
                    <a:lnTo>
                      <a:pt x="19" y="448"/>
                    </a:lnTo>
                    <a:lnTo>
                      <a:pt x="12" y="411"/>
                    </a:lnTo>
                    <a:lnTo>
                      <a:pt x="7" y="369"/>
                    </a:lnTo>
                    <a:lnTo>
                      <a:pt x="4" y="321"/>
                    </a:lnTo>
                    <a:lnTo>
                      <a:pt x="2" y="272"/>
                    </a:lnTo>
                    <a:lnTo>
                      <a:pt x="0" y="221"/>
                    </a:lnTo>
                    <a:lnTo>
                      <a:pt x="0" y="0"/>
                    </a:lnTo>
                    <a:lnTo>
                      <a:pt x="34" y="212"/>
                    </a:lnTo>
                    <a:lnTo>
                      <a:pt x="60" y="0"/>
                    </a:lnTo>
                    <a:lnTo>
                      <a:pt x="83" y="206"/>
                    </a:lnTo>
                    <a:lnTo>
                      <a:pt x="123" y="0"/>
                    </a:lnTo>
                    <a:lnTo>
                      <a:pt x="123" y="221"/>
                    </a:lnTo>
                    <a:lnTo>
                      <a:pt x="123" y="218"/>
                    </a:lnTo>
                    <a:close/>
                  </a:path>
                </a:pathLst>
              </a:custGeom>
              <a:solidFill>
                <a:srgbClr val="BF5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28" name="Freeform 178">
                <a:extLst>
                  <a:ext uri="{FF2B5EF4-FFF2-40B4-BE49-F238E27FC236}">
                    <a16:creationId xmlns:a16="http://schemas.microsoft.com/office/drawing/2014/main" id="{FBC9A1FC-6C09-3BA0-A2F2-AB4CFC5A7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" y="2856"/>
                <a:ext cx="123" cy="541"/>
              </a:xfrm>
              <a:custGeom>
                <a:avLst/>
                <a:gdLst>
                  <a:gd name="T0" fmla="*/ 123 w 123"/>
                  <a:gd name="T1" fmla="*/ 218 h 541"/>
                  <a:gd name="T2" fmla="*/ 123 w 123"/>
                  <a:gd name="T3" fmla="*/ 272 h 541"/>
                  <a:gd name="T4" fmla="*/ 120 w 123"/>
                  <a:gd name="T5" fmla="*/ 321 h 541"/>
                  <a:gd name="T6" fmla="*/ 116 w 123"/>
                  <a:gd name="T7" fmla="*/ 369 h 541"/>
                  <a:gd name="T8" fmla="*/ 112 w 123"/>
                  <a:gd name="T9" fmla="*/ 411 h 541"/>
                  <a:gd name="T10" fmla="*/ 106 w 123"/>
                  <a:gd name="T11" fmla="*/ 448 h 541"/>
                  <a:gd name="T12" fmla="*/ 99 w 123"/>
                  <a:gd name="T13" fmla="*/ 481 h 541"/>
                  <a:gd name="T14" fmla="*/ 91 w 123"/>
                  <a:gd name="T15" fmla="*/ 508 h 541"/>
                  <a:gd name="T16" fmla="*/ 82 w 123"/>
                  <a:gd name="T17" fmla="*/ 526 h 541"/>
                  <a:gd name="T18" fmla="*/ 73 w 123"/>
                  <a:gd name="T19" fmla="*/ 538 h 541"/>
                  <a:gd name="T20" fmla="*/ 62 w 123"/>
                  <a:gd name="T21" fmla="*/ 541 h 541"/>
                  <a:gd name="T22" fmla="*/ 53 w 123"/>
                  <a:gd name="T23" fmla="*/ 538 h 541"/>
                  <a:gd name="T24" fmla="*/ 42 w 123"/>
                  <a:gd name="T25" fmla="*/ 526 h 541"/>
                  <a:gd name="T26" fmla="*/ 34 w 123"/>
                  <a:gd name="T27" fmla="*/ 508 h 541"/>
                  <a:gd name="T28" fmla="*/ 25 w 123"/>
                  <a:gd name="T29" fmla="*/ 481 h 541"/>
                  <a:gd name="T30" fmla="*/ 19 w 123"/>
                  <a:gd name="T31" fmla="*/ 448 h 541"/>
                  <a:gd name="T32" fmla="*/ 12 w 123"/>
                  <a:gd name="T33" fmla="*/ 411 h 541"/>
                  <a:gd name="T34" fmla="*/ 7 w 123"/>
                  <a:gd name="T35" fmla="*/ 369 h 541"/>
                  <a:gd name="T36" fmla="*/ 4 w 123"/>
                  <a:gd name="T37" fmla="*/ 321 h 541"/>
                  <a:gd name="T38" fmla="*/ 2 w 123"/>
                  <a:gd name="T39" fmla="*/ 272 h 541"/>
                  <a:gd name="T40" fmla="*/ 0 w 123"/>
                  <a:gd name="T41" fmla="*/ 221 h 541"/>
                  <a:gd name="T42" fmla="*/ 0 w 123"/>
                  <a:gd name="T43" fmla="*/ 0 h 541"/>
                  <a:gd name="T44" fmla="*/ 34 w 123"/>
                  <a:gd name="T45" fmla="*/ 212 h 541"/>
                  <a:gd name="T46" fmla="*/ 60 w 123"/>
                  <a:gd name="T47" fmla="*/ 0 h 541"/>
                  <a:gd name="T48" fmla="*/ 83 w 123"/>
                  <a:gd name="T49" fmla="*/ 206 h 541"/>
                  <a:gd name="T50" fmla="*/ 123 w 123"/>
                  <a:gd name="T51" fmla="*/ 0 h 541"/>
                  <a:gd name="T52" fmla="*/ 123 w 123"/>
                  <a:gd name="T53" fmla="*/ 221 h 541"/>
                  <a:gd name="T54" fmla="*/ 123 w 123"/>
                  <a:gd name="T55" fmla="*/ 221 h 5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3"/>
                  <a:gd name="T85" fmla="*/ 0 h 541"/>
                  <a:gd name="T86" fmla="*/ 123 w 123"/>
                  <a:gd name="T87" fmla="*/ 541 h 5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3" h="541">
                    <a:moveTo>
                      <a:pt x="123" y="218"/>
                    </a:moveTo>
                    <a:lnTo>
                      <a:pt x="123" y="272"/>
                    </a:lnTo>
                    <a:lnTo>
                      <a:pt x="120" y="321"/>
                    </a:lnTo>
                    <a:lnTo>
                      <a:pt x="116" y="369"/>
                    </a:lnTo>
                    <a:lnTo>
                      <a:pt x="112" y="411"/>
                    </a:lnTo>
                    <a:lnTo>
                      <a:pt x="106" y="448"/>
                    </a:lnTo>
                    <a:lnTo>
                      <a:pt x="99" y="481"/>
                    </a:lnTo>
                    <a:lnTo>
                      <a:pt x="91" y="508"/>
                    </a:lnTo>
                    <a:lnTo>
                      <a:pt x="82" y="526"/>
                    </a:lnTo>
                    <a:lnTo>
                      <a:pt x="73" y="538"/>
                    </a:lnTo>
                    <a:lnTo>
                      <a:pt x="62" y="541"/>
                    </a:lnTo>
                    <a:lnTo>
                      <a:pt x="53" y="538"/>
                    </a:lnTo>
                    <a:lnTo>
                      <a:pt x="42" y="526"/>
                    </a:lnTo>
                    <a:lnTo>
                      <a:pt x="34" y="508"/>
                    </a:lnTo>
                    <a:lnTo>
                      <a:pt x="25" y="481"/>
                    </a:lnTo>
                    <a:lnTo>
                      <a:pt x="19" y="448"/>
                    </a:lnTo>
                    <a:lnTo>
                      <a:pt x="12" y="411"/>
                    </a:lnTo>
                    <a:lnTo>
                      <a:pt x="7" y="369"/>
                    </a:lnTo>
                    <a:lnTo>
                      <a:pt x="4" y="321"/>
                    </a:lnTo>
                    <a:lnTo>
                      <a:pt x="2" y="272"/>
                    </a:lnTo>
                    <a:lnTo>
                      <a:pt x="0" y="221"/>
                    </a:lnTo>
                    <a:lnTo>
                      <a:pt x="0" y="0"/>
                    </a:lnTo>
                    <a:lnTo>
                      <a:pt x="34" y="212"/>
                    </a:lnTo>
                    <a:lnTo>
                      <a:pt x="60" y="0"/>
                    </a:lnTo>
                    <a:lnTo>
                      <a:pt x="83" y="206"/>
                    </a:lnTo>
                    <a:lnTo>
                      <a:pt x="123" y="0"/>
                    </a:lnTo>
                    <a:lnTo>
                      <a:pt x="123" y="221"/>
                    </a:lnTo>
                  </a:path>
                </a:pathLst>
              </a:custGeom>
              <a:noFill/>
              <a:ln w="12700">
                <a:solidFill>
                  <a:srgbClr val="BF5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29" name="Freeform 179">
                <a:extLst>
                  <a:ext uri="{FF2B5EF4-FFF2-40B4-BE49-F238E27FC236}">
                    <a16:creationId xmlns:a16="http://schemas.microsoft.com/office/drawing/2014/main" id="{F41F1809-6146-72D4-7FB7-6851EC7AE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2877"/>
                <a:ext cx="188" cy="542"/>
              </a:xfrm>
              <a:custGeom>
                <a:avLst/>
                <a:gdLst>
                  <a:gd name="T0" fmla="*/ 187 w 188"/>
                  <a:gd name="T1" fmla="*/ 215 h 542"/>
                  <a:gd name="T2" fmla="*/ 187 w 188"/>
                  <a:gd name="T3" fmla="*/ 269 h 542"/>
                  <a:gd name="T4" fmla="*/ 183 w 188"/>
                  <a:gd name="T5" fmla="*/ 321 h 542"/>
                  <a:gd name="T6" fmla="*/ 178 w 188"/>
                  <a:gd name="T7" fmla="*/ 366 h 542"/>
                  <a:gd name="T8" fmla="*/ 170 w 188"/>
                  <a:gd name="T9" fmla="*/ 409 h 542"/>
                  <a:gd name="T10" fmla="*/ 161 w 188"/>
                  <a:gd name="T11" fmla="*/ 445 h 542"/>
                  <a:gd name="T12" fmla="*/ 150 w 188"/>
                  <a:gd name="T13" fmla="*/ 478 h 542"/>
                  <a:gd name="T14" fmla="*/ 138 w 188"/>
                  <a:gd name="T15" fmla="*/ 505 h 542"/>
                  <a:gd name="T16" fmla="*/ 125 w 188"/>
                  <a:gd name="T17" fmla="*/ 524 h 542"/>
                  <a:gd name="T18" fmla="*/ 111 w 188"/>
                  <a:gd name="T19" fmla="*/ 536 h 542"/>
                  <a:gd name="T20" fmla="*/ 95 w 188"/>
                  <a:gd name="T21" fmla="*/ 542 h 542"/>
                  <a:gd name="T22" fmla="*/ 79 w 188"/>
                  <a:gd name="T23" fmla="*/ 536 h 542"/>
                  <a:gd name="T24" fmla="*/ 64 w 188"/>
                  <a:gd name="T25" fmla="*/ 524 h 542"/>
                  <a:gd name="T26" fmla="*/ 51 w 188"/>
                  <a:gd name="T27" fmla="*/ 505 h 542"/>
                  <a:gd name="T28" fmla="*/ 38 w 188"/>
                  <a:gd name="T29" fmla="*/ 478 h 542"/>
                  <a:gd name="T30" fmla="*/ 28 w 188"/>
                  <a:gd name="T31" fmla="*/ 445 h 542"/>
                  <a:gd name="T32" fmla="*/ 18 w 188"/>
                  <a:gd name="T33" fmla="*/ 409 h 542"/>
                  <a:gd name="T34" fmla="*/ 10 w 188"/>
                  <a:gd name="T35" fmla="*/ 366 h 542"/>
                  <a:gd name="T36" fmla="*/ 4 w 188"/>
                  <a:gd name="T37" fmla="*/ 321 h 542"/>
                  <a:gd name="T38" fmla="*/ 0 w 188"/>
                  <a:gd name="T39" fmla="*/ 269 h 542"/>
                  <a:gd name="T40" fmla="*/ 0 w 188"/>
                  <a:gd name="T41" fmla="*/ 218 h 542"/>
                  <a:gd name="T42" fmla="*/ 0 w 188"/>
                  <a:gd name="T43" fmla="*/ 0 h 542"/>
                  <a:gd name="T44" fmla="*/ 53 w 188"/>
                  <a:gd name="T45" fmla="*/ 212 h 542"/>
                  <a:gd name="T46" fmla="*/ 91 w 188"/>
                  <a:gd name="T47" fmla="*/ 0 h 542"/>
                  <a:gd name="T48" fmla="*/ 126 w 188"/>
                  <a:gd name="T49" fmla="*/ 206 h 542"/>
                  <a:gd name="T50" fmla="*/ 188 w 188"/>
                  <a:gd name="T51" fmla="*/ 0 h 542"/>
                  <a:gd name="T52" fmla="*/ 188 w 188"/>
                  <a:gd name="T53" fmla="*/ 218 h 542"/>
                  <a:gd name="T54" fmla="*/ 188 w 188"/>
                  <a:gd name="T55" fmla="*/ 218 h 542"/>
                  <a:gd name="T56" fmla="*/ 187 w 188"/>
                  <a:gd name="T57" fmla="*/ 215 h 5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88"/>
                  <a:gd name="T88" fmla="*/ 0 h 542"/>
                  <a:gd name="T89" fmla="*/ 188 w 188"/>
                  <a:gd name="T90" fmla="*/ 542 h 5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88" h="542">
                    <a:moveTo>
                      <a:pt x="187" y="215"/>
                    </a:moveTo>
                    <a:lnTo>
                      <a:pt x="187" y="269"/>
                    </a:lnTo>
                    <a:lnTo>
                      <a:pt x="183" y="321"/>
                    </a:lnTo>
                    <a:lnTo>
                      <a:pt x="178" y="366"/>
                    </a:lnTo>
                    <a:lnTo>
                      <a:pt x="170" y="409"/>
                    </a:lnTo>
                    <a:lnTo>
                      <a:pt x="161" y="445"/>
                    </a:lnTo>
                    <a:lnTo>
                      <a:pt x="150" y="478"/>
                    </a:lnTo>
                    <a:lnTo>
                      <a:pt x="138" y="505"/>
                    </a:lnTo>
                    <a:lnTo>
                      <a:pt x="125" y="524"/>
                    </a:lnTo>
                    <a:lnTo>
                      <a:pt x="111" y="536"/>
                    </a:lnTo>
                    <a:lnTo>
                      <a:pt x="95" y="542"/>
                    </a:lnTo>
                    <a:lnTo>
                      <a:pt x="79" y="536"/>
                    </a:lnTo>
                    <a:lnTo>
                      <a:pt x="64" y="524"/>
                    </a:lnTo>
                    <a:lnTo>
                      <a:pt x="51" y="505"/>
                    </a:lnTo>
                    <a:lnTo>
                      <a:pt x="38" y="478"/>
                    </a:lnTo>
                    <a:lnTo>
                      <a:pt x="28" y="445"/>
                    </a:lnTo>
                    <a:lnTo>
                      <a:pt x="18" y="409"/>
                    </a:lnTo>
                    <a:lnTo>
                      <a:pt x="10" y="366"/>
                    </a:lnTo>
                    <a:lnTo>
                      <a:pt x="4" y="321"/>
                    </a:lnTo>
                    <a:lnTo>
                      <a:pt x="0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3" y="212"/>
                    </a:lnTo>
                    <a:lnTo>
                      <a:pt x="91" y="0"/>
                    </a:lnTo>
                    <a:lnTo>
                      <a:pt x="126" y="206"/>
                    </a:lnTo>
                    <a:lnTo>
                      <a:pt x="188" y="0"/>
                    </a:lnTo>
                    <a:lnTo>
                      <a:pt x="188" y="218"/>
                    </a:lnTo>
                    <a:lnTo>
                      <a:pt x="187" y="215"/>
                    </a:lnTo>
                    <a:close/>
                  </a:path>
                </a:pathLst>
              </a:custGeom>
              <a:solidFill>
                <a:srgbClr val="A6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30" name="Freeform 180">
                <a:extLst>
                  <a:ext uri="{FF2B5EF4-FFF2-40B4-BE49-F238E27FC236}">
                    <a16:creationId xmlns:a16="http://schemas.microsoft.com/office/drawing/2014/main" id="{E2177E00-646E-C375-D40A-98236E929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2877"/>
                <a:ext cx="188" cy="542"/>
              </a:xfrm>
              <a:custGeom>
                <a:avLst/>
                <a:gdLst>
                  <a:gd name="T0" fmla="*/ 187 w 188"/>
                  <a:gd name="T1" fmla="*/ 215 h 542"/>
                  <a:gd name="T2" fmla="*/ 187 w 188"/>
                  <a:gd name="T3" fmla="*/ 269 h 542"/>
                  <a:gd name="T4" fmla="*/ 183 w 188"/>
                  <a:gd name="T5" fmla="*/ 321 h 542"/>
                  <a:gd name="T6" fmla="*/ 178 w 188"/>
                  <a:gd name="T7" fmla="*/ 366 h 542"/>
                  <a:gd name="T8" fmla="*/ 170 w 188"/>
                  <a:gd name="T9" fmla="*/ 409 h 542"/>
                  <a:gd name="T10" fmla="*/ 161 w 188"/>
                  <a:gd name="T11" fmla="*/ 445 h 542"/>
                  <a:gd name="T12" fmla="*/ 150 w 188"/>
                  <a:gd name="T13" fmla="*/ 478 h 542"/>
                  <a:gd name="T14" fmla="*/ 138 w 188"/>
                  <a:gd name="T15" fmla="*/ 505 h 542"/>
                  <a:gd name="T16" fmla="*/ 125 w 188"/>
                  <a:gd name="T17" fmla="*/ 524 h 542"/>
                  <a:gd name="T18" fmla="*/ 111 w 188"/>
                  <a:gd name="T19" fmla="*/ 536 h 542"/>
                  <a:gd name="T20" fmla="*/ 95 w 188"/>
                  <a:gd name="T21" fmla="*/ 542 h 542"/>
                  <a:gd name="T22" fmla="*/ 79 w 188"/>
                  <a:gd name="T23" fmla="*/ 536 h 542"/>
                  <a:gd name="T24" fmla="*/ 64 w 188"/>
                  <a:gd name="T25" fmla="*/ 524 h 542"/>
                  <a:gd name="T26" fmla="*/ 51 w 188"/>
                  <a:gd name="T27" fmla="*/ 505 h 542"/>
                  <a:gd name="T28" fmla="*/ 38 w 188"/>
                  <a:gd name="T29" fmla="*/ 478 h 542"/>
                  <a:gd name="T30" fmla="*/ 28 w 188"/>
                  <a:gd name="T31" fmla="*/ 445 h 542"/>
                  <a:gd name="T32" fmla="*/ 18 w 188"/>
                  <a:gd name="T33" fmla="*/ 409 h 542"/>
                  <a:gd name="T34" fmla="*/ 10 w 188"/>
                  <a:gd name="T35" fmla="*/ 366 h 542"/>
                  <a:gd name="T36" fmla="*/ 4 w 188"/>
                  <a:gd name="T37" fmla="*/ 321 h 542"/>
                  <a:gd name="T38" fmla="*/ 0 w 188"/>
                  <a:gd name="T39" fmla="*/ 269 h 542"/>
                  <a:gd name="T40" fmla="*/ 0 w 188"/>
                  <a:gd name="T41" fmla="*/ 218 h 542"/>
                  <a:gd name="T42" fmla="*/ 0 w 188"/>
                  <a:gd name="T43" fmla="*/ 0 h 542"/>
                  <a:gd name="T44" fmla="*/ 53 w 188"/>
                  <a:gd name="T45" fmla="*/ 212 h 542"/>
                  <a:gd name="T46" fmla="*/ 91 w 188"/>
                  <a:gd name="T47" fmla="*/ 0 h 542"/>
                  <a:gd name="T48" fmla="*/ 126 w 188"/>
                  <a:gd name="T49" fmla="*/ 206 h 542"/>
                  <a:gd name="T50" fmla="*/ 188 w 188"/>
                  <a:gd name="T51" fmla="*/ 0 h 542"/>
                  <a:gd name="T52" fmla="*/ 188 w 188"/>
                  <a:gd name="T53" fmla="*/ 218 h 542"/>
                  <a:gd name="T54" fmla="*/ 188 w 188"/>
                  <a:gd name="T55" fmla="*/ 218 h 5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8"/>
                  <a:gd name="T85" fmla="*/ 0 h 542"/>
                  <a:gd name="T86" fmla="*/ 188 w 188"/>
                  <a:gd name="T87" fmla="*/ 542 h 54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8" h="542">
                    <a:moveTo>
                      <a:pt x="187" y="215"/>
                    </a:moveTo>
                    <a:lnTo>
                      <a:pt x="187" y="269"/>
                    </a:lnTo>
                    <a:lnTo>
                      <a:pt x="183" y="321"/>
                    </a:lnTo>
                    <a:lnTo>
                      <a:pt x="178" y="366"/>
                    </a:lnTo>
                    <a:lnTo>
                      <a:pt x="170" y="409"/>
                    </a:lnTo>
                    <a:lnTo>
                      <a:pt x="161" y="445"/>
                    </a:lnTo>
                    <a:lnTo>
                      <a:pt x="150" y="478"/>
                    </a:lnTo>
                    <a:lnTo>
                      <a:pt x="138" y="505"/>
                    </a:lnTo>
                    <a:lnTo>
                      <a:pt x="125" y="524"/>
                    </a:lnTo>
                    <a:lnTo>
                      <a:pt x="111" y="536"/>
                    </a:lnTo>
                    <a:lnTo>
                      <a:pt x="95" y="542"/>
                    </a:lnTo>
                    <a:lnTo>
                      <a:pt x="79" y="536"/>
                    </a:lnTo>
                    <a:lnTo>
                      <a:pt x="64" y="524"/>
                    </a:lnTo>
                    <a:lnTo>
                      <a:pt x="51" y="505"/>
                    </a:lnTo>
                    <a:lnTo>
                      <a:pt x="38" y="478"/>
                    </a:lnTo>
                    <a:lnTo>
                      <a:pt x="28" y="445"/>
                    </a:lnTo>
                    <a:lnTo>
                      <a:pt x="18" y="409"/>
                    </a:lnTo>
                    <a:lnTo>
                      <a:pt x="10" y="366"/>
                    </a:lnTo>
                    <a:lnTo>
                      <a:pt x="4" y="321"/>
                    </a:lnTo>
                    <a:lnTo>
                      <a:pt x="0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3" y="212"/>
                    </a:lnTo>
                    <a:lnTo>
                      <a:pt x="91" y="0"/>
                    </a:lnTo>
                    <a:lnTo>
                      <a:pt x="126" y="206"/>
                    </a:lnTo>
                    <a:lnTo>
                      <a:pt x="188" y="0"/>
                    </a:lnTo>
                    <a:lnTo>
                      <a:pt x="188" y="218"/>
                    </a:lnTo>
                  </a:path>
                </a:pathLst>
              </a:custGeom>
              <a:noFill/>
              <a:ln w="12700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31" name="Freeform 181">
                <a:extLst>
                  <a:ext uri="{FF2B5EF4-FFF2-40B4-BE49-F238E27FC236}">
                    <a16:creationId xmlns:a16="http://schemas.microsoft.com/office/drawing/2014/main" id="{8613CEE6-5056-669C-BDC5-9481AE51A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" y="3231"/>
                <a:ext cx="35" cy="759"/>
              </a:xfrm>
              <a:custGeom>
                <a:avLst/>
                <a:gdLst>
                  <a:gd name="T0" fmla="*/ 33 w 35"/>
                  <a:gd name="T1" fmla="*/ 759 h 759"/>
                  <a:gd name="T2" fmla="*/ 35 w 35"/>
                  <a:gd name="T3" fmla="*/ 0 h 759"/>
                  <a:gd name="T4" fmla="*/ 0 w 35"/>
                  <a:gd name="T5" fmla="*/ 0 h 759"/>
                  <a:gd name="T6" fmla="*/ 0 w 35"/>
                  <a:gd name="T7" fmla="*/ 759 h 759"/>
                  <a:gd name="T8" fmla="*/ 35 w 35"/>
                  <a:gd name="T9" fmla="*/ 759 h 759"/>
                  <a:gd name="T10" fmla="*/ 35 w 35"/>
                  <a:gd name="T11" fmla="*/ 759 h 759"/>
                  <a:gd name="T12" fmla="*/ 33 w 35"/>
                  <a:gd name="T13" fmla="*/ 759 h 7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759"/>
                  <a:gd name="T23" fmla="*/ 35 w 35"/>
                  <a:gd name="T24" fmla="*/ 759 h 75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759">
                    <a:moveTo>
                      <a:pt x="33" y="759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759"/>
                    </a:lnTo>
                    <a:lnTo>
                      <a:pt x="35" y="759"/>
                    </a:lnTo>
                    <a:lnTo>
                      <a:pt x="33" y="759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32" name="Freeform 182">
                <a:extLst>
                  <a:ext uri="{FF2B5EF4-FFF2-40B4-BE49-F238E27FC236}">
                    <a16:creationId xmlns:a16="http://schemas.microsoft.com/office/drawing/2014/main" id="{C5CE908C-B350-0BE5-3488-DA0D7D29F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" y="3231"/>
                <a:ext cx="35" cy="759"/>
              </a:xfrm>
              <a:custGeom>
                <a:avLst/>
                <a:gdLst>
                  <a:gd name="T0" fmla="*/ 33 w 35"/>
                  <a:gd name="T1" fmla="*/ 759 h 759"/>
                  <a:gd name="T2" fmla="*/ 35 w 35"/>
                  <a:gd name="T3" fmla="*/ 0 h 759"/>
                  <a:gd name="T4" fmla="*/ 0 w 35"/>
                  <a:gd name="T5" fmla="*/ 0 h 759"/>
                  <a:gd name="T6" fmla="*/ 0 w 35"/>
                  <a:gd name="T7" fmla="*/ 759 h 759"/>
                  <a:gd name="T8" fmla="*/ 35 w 35"/>
                  <a:gd name="T9" fmla="*/ 759 h 759"/>
                  <a:gd name="T10" fmla="*/ 35 w 35"/>
                  <a:gd name="T11" fmla="*/ 759 h 7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759"/>
                  <a:gd name="T20" fmla="*/ 35 w 35"/>
                  <a:gd name="T21" fmla="*/ 759 h 7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759">
                    <a:moveTo>
                      <a:pt x="33" y="759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759"/>
                    </a:lnTo>
                    <a:lnTo>
                      <a:pt x="35" y="759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33" name="Freeform 183">
                <a:extLst>
                  <a:ext uri="{FF2B5EF4-FFF2-40B4-BE49-F238E27FC236}">
                    <a16:creationId xmlns:a16="http://schemas.microsoft.com/office/drawing/2014/main" id="{E61D959E-566B-BBB1-4A2E-4A3D93A60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" y="2720"/>
                <a:ext cx="123" cy="541"/>
              </a:xfrm>
              <a:custGeom>
                <a:avLst/>
                <a:gdLst>
                  <a:gd name="T0" fmla="*/ 123 w 123"/>
                  <a:gd name="T1" fmla="*/ 218 h 541"/>
                  <a:gd name="T2" fmla="*/ 122 w 123"/>
                  <a:gd name="T3" fmla="*/ 272 h 541"/>
                  <a:gd name="T4" fmla="*/ 120 w 123"/>
                  <a:gd name="T5" fmla="*/ 321 h 541"/>
                  <a:gd name="T6" fmla="*/ 116 w 123"/>
                  <a:gd name="T7" fmla="*/ 366 h 541"/>
                  <a:gd name="T8" fmla="*/ 111 w 123"/>
                  <a:gd name="T9" fmla="*/ 408 h 541"/>
                  <a:gd name="T10" fmla="*/ 106 w 123"/>
                  <a:gd name="T11" fmla="*/ 448 h 541"/>
                  <a:gd name="T12" fmla="*/ 99 w 123"/>
                  <a:gd name="T13" fmla="*/ 481 h 541"/>
                  <a:gd name="T14" fmla="*/ 91 w 123"/>
                  <a:gd name="T15" fmla="*/ 505 h 541"/>
                  <a:gd name="T16" fmla="*/ 82 w 123"/>
                  <a:gd name="T17" fmla="*/ 526 h 541"/>
                  <a:gd name="T18" fmla="*/ 73 w 123"/>
                  <a:gd name="T19" fmla="*/ 538 h 541"/>
                  <a:gd name="T20" fmla="*/ 62 w 123"/>
                  <a:gd name="T21" fmla="*/ 541 h 541"/>
                  <a:gd name="T22" fmla="*/ 53 w 123"/>
                  <a:gd name="T23" fmla="*/ 538 h 541"/>
                  <a:gd name="T24" fmla="*/ 43 w 123"/>
                  <a:gd name="T25" fmla="*/ 526 h 541"/>
                  <a:gd name="T26" fmla="*/ 33 w 123"/>
                  <a:gd name="T27" fmla="*/ 505 h 541"/>
                  <a:gd name="T28" fmla="*/ 25 w 123"/>
                  <a:gd name="T29" fmla="*/ 481 h 541"/>
                  <a:gd name="T30" fmla="*/ 19 w 123"/>
                  <a:gd name="T31" fmla="*/ 448 h 541"/>
                  <a:gd name="T32" fmla="*/ 12 w 123"/>
                  <a:gd name="T33" fmla="*/ 408 h 541"/>
                  <a:gd name="T34" fmla="*/ 7 w 123"/>
                  <a:gd name="T35" fmla="*/ 366 h 541"/>
                  <a:gd name="T36" fmla="*/ 3 w 123"/>
                  <a:gd name="T37" fmla="*/ 321 h 541"/>
                  <a:gd name="T38" fmla="*/ 2 w 123"/>
                  <a:gd name="T39" fmla="*/ 272 h 541"/>
                  <a:gd name="T40" fmla="*/ 0 w 123"/>
                  <a:gd name="T41" fmla="*/ 218 h 541"/>
                  <a:gd name="T42" fmla="*/ 0 w 123"/>
                  <a:gd name="T43" fmla="*/ 0 h 541"/>
                  <a:gd name="T44" fmla="*/ 35 w 123"/>
                  <a:gd name="T45" fmla="*/ 212 h 541"/>
                  <a:gd name="T46" fmla="*/ 60 w 123"/>
                  <a:gd name="T47" fmla="*/ 0 h 541"/>
                  <a:gd name="T48" fmla="*/ 83 w 123"/>
                  <a:gd name="T49" fmla="*/ 206 h 541"/>
                  <a:gd name="T50" fmla="*/ 123 w 123"/>
                  <a:gd name="T51" fmla="*/ 0 h 541"/>
                  <a:gd name="T52" fmla="*/ 123 w 123"/>
                  <a:gd name="T53" fmla="*/ 218 h 541"/>
                  <a:gd name="T54" fmla="*/ 123 w 123"/>
                  <a:gd name="T55" fmla="*/ 218 h 5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3"/>
                  <a:gd name="T85" fmla="*/ 0 h 541"/>
                  <a:gd name="T86" fmla="*/ 123 w 123"/>
                  <a:gd name="T87" fmla="*/ 541 h 5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3" h="541">
                    <a:moveTo>
                      <a:pt x="123" y="218"/>
                    </a:moveTo>
                    <a:lnTo>
                      <a:pt x="122" y="272"/>
                    </a:lnTo>
                    <a:lnTo>
                      <a:pt x="120" y="321"/>
                    </a:lnTo>
                    <a:lnTo>
                      <a:pt x="116" y="366"/>
                    </a:lnTo>
                    <a:lnTo>
                      <a:pt x="111" y="408"/>
                    </a:lnTo>
                    <a:lnTo>
                      <a:pt x="106" y="448"/>
                    </a:lnTo>
                    <a:lnTo>
                      <a:pt x="99" y="481"/>
                    </a:lnTo>
                    <a:lnTo>
                      <a:pt x="91" y="505"/>
                    </a:lnTo>
                    <a:lnTo>
                      <a:pt x="82" y="526"/>
                    </a:lnTo>
                    <a:lnTo>
                      <a:pt x="73" y="538"/>
                    </a:lnTo>
                    <a:lnTo>
                      <a:pt x="62" y="541"/>
                    </a:lnTo>
                    <a:lnTo>
                      <a:pt x="53" y="538"/>
                    </a:lnTo>
                    <a:lnTo>
                      <a:pt x="43" y="526"/>
                    </a:lnTo>
                    <a:lnTo>
                      <a:pt x="33" y="505"/>
                    </a:lnTo>
                    <a:lnTo>
                      <a:pt x="25" y="481"/>
                    </a:lnTo>
                    <a:lnTo>
                      <a:pt x="19" y="448"/>
                    </a:lnTo>
                    <a:lnTo>
                      <a:pt x="12" y="408"/>
                    </a:lnTo>
                    <a:lnTo>
                      <a:pt x="7" y="366"/>
                    </a:lnTo>
                    <a:lnTo>
                      <a:pt x="3" y="321"/>
                    </a:lnTo>
                    <a:lnTo>
                      <a:pt x="2" y="272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35" y="212"/>
                    </a:lnTo>
                    <a:lnTo>
                      <a:pt x="60" y="0"/>
                    </a:lnTo>
                    <a:lnTo>
                      <a:pt x="83" y="206"/>
                    </a:lnTo>
                    <a:lnTo>
                      <a:pt x="123" y="0"/>
                    </a:lnTo>
                    <a:lnTo>
                      <a:pt x="123" y="218"/>
                    </a:lnTo>
                    <a:close/>
                  </a:path>
                </a:pathLst>
              </a:custGeom>
              <a:solidFill>
                <a:srgbClr val="BF5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34" name="Freeform 184">
                <a:extLst>
                  <a:ext uri="{FF2B5EF4-FFF2-40B4-BE49-F238E27FC236}">
                    <a16:creationId xmlns:a16="http://schemas.microsoft.com/office/drawing/2014/main" id="{FF889810-70FA-933C-1E12-103459248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" y="2720"/>
                <a:ext cx="123" cy="541"/>
              </a:xfrm>
              <a:custGeom>
                <a:avLst/>
                <a:gdLst>
                  <a:gd name="T0" fmla="*/ 123 w 123"/>
                  <a:gd name="T1" fmla="*/ 218 h 541"/>
                  <a:gd name="T2" fmla="*/ 122 w 123"/>
                  <a:gd name="T3" fmla="*/ 272 h 541"/>
                  <a:gd name="T4" fmla="*/ 120 w 123"/>
                  <a:gd name="T5" fmla="*/ 321 h 541"/>
                  <a:gd name="T6" fmla="*/ 116 w 123"/>
                  <a:gd name="T7" fmla="*/ 366 h 541"/>
                  <a:gd name="T8" fmla="*/ 111 w 123"/>
                  <a:gd name="T9" fmla="*/ 408 h 541"/>
                  <a:gd name="T10" fmla="*/ 106 w 123"/>
                  <a:gd name="T11" fmla="*/ 448 h 541"/>
                  <a:gd name="T12" fmla="*/ 99 w 123"/>
                  <a:gd name="T13" fmla="*/ 481 h 541"/>
                  <a:gd name="T14" fmla="*/ 91 w 123"/>
                  <a:gd name="T15" fmla="*/ 505 h 541"/>
                  <a:gd name="T16" fmla="*/ 82 w 123"/>
                  <a:gd name="T17" fmla="*/ 526 h 541"/>
                  <a:gd name="T18" fmla="*/ 73 w 123"/>
                  <a:gd name="T19" fmla="*/ 538 h 541"/>
                  <a:gd name="T20" fmla="*/ 62 w 123"/>
                  <a:gd name="T21" fmla="*/ 541 h 541"/>
                  <a:gd name="T22" fmla="*/ 53 w 123"/>
                  <a:gd name="T23" fmla="*/ 538 h 541"/>
                  <a:gd name="T24" fmla="*/ 43 w 123"/>
                  <a:gd name="T25" fmla="*/ 526 h 541"/>
                  <a:gd name="T26" fmla="*/ 33 w 123"/>
                  <a:gd name="T27" fmla="*/ 505 h 541"/>
                  <a:gd name="T28" fmla="*/ 25 w 123"/>
                  <a:gd name="T29" fmla="*/ 481 h 541"/>
                  <a:gd name="T30" fmla="*/ 19 w 123"/>
                  <a:gd name="T31" fmla="*/ 448 h 541"/>
                  <a:gd name="T32" fmla="*/ 12 w 123"/>
                  <a:gd name="T33" fmla="*/ 408 h 541"/>
                  <a:gd name="T34" fmla="*/ 7 w 123"/>
                  <a:gd name="T35" fmla="*/ 366 h 541"/>
                  <a:gd name="T36" fmla="*/ 3 w 123"/>
                  <a:gd name="T37" fmla="*/ 321 h 541"/>
                  <a:gd name="T38" fmla="*/ 2 w 123"/>
                  <a:gd name="T39" fmla="*/ 272 h 541"/>
                  <a:gd name="T40" fmla="*/ 0 w 123"/>
                  <a:gd name="T41" fmla="*/ 218 h 541"/>
                  <a:gd name="T42" fmla="*/ 0 w 123"/>
                  <a:gd name="T43" fmla="*/ 0 h 541"/>
                  <a:gd name="T44" fmla="*/ 35 w 123"/>
                  <a:gd name="T45" fmla="*/ 212 h 541"/>
                  <a:gd name="T46" fmla="*/ 60 w 123"/>
                  <a:gd name="T47" fmla="*/ 0 h 541"/>
                  <a:gd name="T48" fmla="*/ 83 w 123"/>
                  <a:gd name="T49" fmla="*/ 206 h 541"/>
                  <a:gd name="T50" fmla="*/ 123 w 123"/>
                  <a:gd name="T51" fmla="*/ 0 h 541"/>
                  <a:gd name="T52" fmla="*/ 123 w 123"/>
                  <a:gd name="T53" fmla="*/ 218 h 541"/>
                  <a:gd name="T54" fmla="*/ 123 w 123"/>
                  <a:gd name="T55" fmla="*/ 218 h 5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3"/>
                  <a:gd name="T85" fmla="*/ 0 h 541"/>
                  <a:gd name="T86" fmla="*/ 123 w 123"/>
                  <a:gd name="T87" fmla="*/ 541 h 5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3" h="541">
                    <a:moveTo>
                      <a:pt x="123" y="218"/>
                    </a:moveTo>
                    <a:lnTo>
                      <a:pt x="122" y="272"/>
                    </a:lnTo>
                    <a:lnTo>
                      <a:pt x="120" y="321"/>
                    </a:lnTo>
                    <a:lnTo>
                      <a:pt x="116" y="366"/>
                    </a:lnTo>
                    <a:lnTo>
                      <a:pt x="111" y="408"/>
                    </a:lnTo>
                    <a:lnTo>
                      <a:pt x="106" y="448"/>
                    </a:lnTo>
                    <a:lnTo>
                      <a:pt x="99" y="481"/>
                    </a:lnTo>
                    <a:lnTo>
                      <a:pt x="91" y="505"/>
                    </a:lnTo>
                    <a:lnTo>
                      <a:pt x="82" y="526"/>
                    </a:lnTo>
                    <a:lnTo>
                      <a:pt x="73" y="538"/>
                    </a:lnTo>
                    <a:lnTo>
                      <a:pt x="62" y="541"/>
                    </a:lnTo>
                    <a:lnTo>
                      <a:pt x="53" y="538"/>
                    </a:lnTo>
                    <a:lnTo>
                      <a:pt x="43" y="526"/>
                    </a:lnTo>
                    <a:lnTo>
                      <a:pt x="33" y="505"/>
                    </a:lnTo>
                    <a:lnTo>
                      <a:pt x="25" y="481"/>
                    </a:lnTo>
                    <a:lnTo>
                      <a:pt x="19" y="448"/>
                    </a:lnTo>
                    <a:lnTo>
                      <a:pt x="12" y="408"/>
                    </a:lnTo>
                    <a:lnTo>
                      <a:pt x="7" y="366"/>
                    </a:lnTo>
                    <a:lnTo>
                      <a:pt x="3" y="321"/>
                    </a:lnTo>
                    <a:lnTo>
                      <a:pt x="2" y="272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35" y="212"/>
                    </a:lnTo>
                    <a:lnTo>
                      <a:pt x="60" y="0"/>
                    </a:lnTo>
                    <a:lnTo>
                      <a:pt x="83" y="206"/>
                    </a:lnTo>
                    <a:lnTo>
                      <a:pt x="123" y="0"/>
                    </a:lnTo>
                    <a:lnTo>
                      <a:pt x="123" y="218"/>
                    </a:lnTo>
                  </a:path>
                </a:pathLst>
              </a:custGeom>
              <a:noFill/>
              <a:ln w="12700">
                <a:solidFill>
                  <a:srgbClr val="BF5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35" name="Freeform 185">
                <a:extLst>
                  <a:ext uri="{FF2B5EF4-FFF2-40B4-BE49-F238E27FC236}">
                    <a16:creationId xmlns:a16="http://schemas.microsoft.com/office/drawing/2014/main" id="{673C9CF4-DF0B-D1F4-D7BE-9247A84DC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" y="2741"/>
                <a:ext cx="188" cy="542"/>
              </a:xfrm>
              <a:custGeom>
                <a:avLst/>
                <a:gdLst>
                  <a:gd name="T0" fmla="*/ 188 w 188"/>
                  <a:gd name="T1" fmla="*/ 215 h 542"/>
                  <a:gd name="T2" fmla="*/ 188 w 188"/>
                  <a:gd name="T3" fmla="*/ 269 h 542"/>
                  <a:gd name="T4" fmla="*/ 184 w 188"/>
                  <a:gd name="T5" fmla="*/ 318 h 542"/>
                  <a:gd name="T6" fmla="*/ 179 w 188"/>
                  <a:gd name="T7" fmla="*/ 366 h 542"/>
                  <a:gd name="T8" fmla="*/ 171 w 188"/>
                  <a:gd name="T9" fmla="*/ 408 h 542"/>
                  <a:gd name="T10" fmla="*/ 162 w 188"/>
                  <a:gd name="T11" fmla="*/ 445 h 542"/>
                  <a:gd name="T12" fmla="*/ 151 w 188"/>
                  <a:gd name="T13" fmla="*/ 478 h 542"/>
                  <a:gd name="T14" fmla="*/ 139 w 188"/>
                  <a:gd name="T15" fmla="*/ 505 h 542"/>
                  <a:gd name="T16" fmla="*/ 126 w 188"/>
                  <a:gd name="T17" fmla="*/ 523 h 542"/>
                  <a:gd name="T18" fmla="*/ 112 w 188"/>
                  <a:gd name="T19" fmla="*/ 535 h 542"/>
                  <a:gd name="T20" fmla="*/ 96 w 188"/>
                  <a:gd name="T21" fmla="*/ 542 h 542"/>
                  <a:gd name="T22" fmla="*/ 80 w 188"/>
                  <a:gd name="T23" fmla="*/ 535 h 542"/>
                  <a:gd name="T24" fmla="*/ 66 w 188"/>
                  <a:gd name="T25" fmla="*/ 523 h 542"/>
                  <a:gd name="T26" fmla="*/ 52 w 188"/>
                  <a:gd name="T27" fmla="*/ 505 h 542"/>
                  <a:gd name="T28" fmla="*/ 39 w 188"/>
                  <a:gd name="T29" fmla="*/ 478 h 542"/>
                  <a:gd name="T30" fmla="*/ 29 w 188"/>
                  <a:gd name="T31" fmla="*/ 445 h 542"/>
                  <a:gd name="T32" fmla="*/ 18 w 188"/>
                  <a:gd name="T33" fmla="*/ 408 h 542"/>
                  <a:gd name="T34" fmla="*/ 10 w 188"/>
                  <a:gd name="T35" fmla="*/ 366 h 542"/>
                  <a:gd name="T36" fmla="*/ 5 w 188"/>
                  <a:gd name="T37" fmla="*/ 318 h 542"/>
                  <a:gd name="T38" fmla="*/ 1 w 188"/>
                  <a:gd name="T39" fmla="*/ 269 h 542"/>
                  <a:gd name="T40" fmla="*/ 0 w 188"/>
                  <a:gd name="T41" fmla="*/ 218 h 542"/>
                  <a:gd name="T42" fmla="*/ 0 w 188"/>
                  <a:gd name="T43" fmla="*/ 0 h 542"/>
                  <a:gd name="T44" fmla="*/ 52 w 188"/>
                  <a:gd name="T45" fmla="*/ 212 h 542"/>
                  <a:gd name="T46" fmla="*/ 92 w 188"/>
                  <a:gd name="T47" fmla="*/ 0 h 542"/>
                  <a:gd name="T48" fmla="*/ 128 w 188"/>
                  <a:gd name="T49" fmla="*/ 203 h 542"/>
                  <a:gd name="T50" fmla="*/ 188 w 188"/>
                  <a:gd name="T51" fmla="*/ 0 h 542"/>
                  <a:gd name="T52" fmla="*/ 188 w 188"/>
                  <a:gd name="T53" fmla="*/ 218 h 542"/>
                  <a:gd name="T54" fmla="*/ 188 w 188"/>
                  <a:gd name="T55" fmla="*/ 218 h 542"/>
                  <a:gd name="T56" fmla="*/ 188 w 188"/>
                  <a:gd name="T57" fmla="*/ 215 h 5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88"/>
                  <a:gd name="T88" fmla="*/ 0 h 542"/>
                  <a:gd name="T89" fmla="*/ 188 w 188"/>
                  <a:gd name="T90" fmla="*/ 542 h 5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88" h="542">
                    <a:moveTo>
                      <a:pt x="188" y="215"/>
                    </a:moveTo>
                    <a:lnTo>
                      <a:pt x="188" y="269"/>
                    </a:lnTo>
                    <a:lnTo>
                      <a:pt x="184" y="318"/>
                    </a:lnTo>
                    <a:lnTo>
                      <a:pt x="179" y="366"/>
                    </a:lnTo>
                    <a:lnTo>
                      <a:pt x="171" y="408"/>
                    </a:lnTo>
                    <a:lnTo>
                      <a:pt x="162" y="445"/>
                    </a:lnTo>
                    <a:lnTo>
                      <a:pt x="151" y="478"/>
                    </a:lnTo>
                    <a:lnTo>
                      <a:pt x="139" y="505"/>
                    </a:lnTo>
                    <a:lnTo>
                      <a:pt x="126" y="523"/>
                    </a:lnTo>
                    <a:lnTo>
                      <a:pt x="112" y="535"/>
                    </a:lnTo>
                    <a:lnTo>
                      <a:pt x="96" y="542"/>
                    </a:lnTo>
                    <a:lnTo>
                      <a:pt x="80" y="535"/>
                    </a:lnTo>
                    <a:lnTo>
                      <a:pt x="66" y="523"/>
                    </a:lnTo>
                    <a:lnTo>
                      <a:pt x="52" y="505"/>
                    </a:lnTo>
                    <a:lnTo>
                      <a:pt x="39" y="478"/>
                    </a:lnTo>
                    <a:lnTo>
                      <a:pt x="29" y="445"/>
                    </a:lnTo>
                    <a:lnTo>
                      <a:pt x="18" y="408"/>
                    </a:lnTo>
                    <a:lnTo>
                      <a:pt x="10" y="366"/>
                    </a:lnTo>
                    <a:lnTo>
                      <a:pt x="5" y="318"/>
                    </a:lnTo>
                    <a:lnTo>
                      <a:pt x="1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2" y="212"/>
                    </a:lnTo>
                    <a:lnTo>
                      <a:pt x="92" y="0"/>
                    </a:lnTo>
                    <a:lnTo>
                      <a:pt x="128" y="203"/>
                    </a:lnTo>
                    <a:lnTo>
                      <a:pt x="188" y="0"/>
                    </a:lnTo>
                    <a:lnTo>
                      <a:pt x="188" y="218"/>
                    </a:lnTo>
                    <a:lnTo>
                      <a:pt x="188" y="215"/>
                    </a:lnTo>
                    <a:close/>
                  </a:path>
                </a:pathLst>
              </a:custGeom>
              <a:solidFill>
                <a:srgbClr val="A6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36" name="Freeform 186">
                <a:extLst>
                  <a:ext uri="{FF2B5EF4-FFF2-40B4-BE49-F238E27FC236}">
                    <a16:creationId xmlns:a16="http://schemas.microsoft.com/office/drawing/2014/main" id="{B27F9B27-729C-67E9-A4DE-F8761A565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" y="2741"/>
                <a:ext cx="188" cy="542"/>
              </a:xfrm>
              <a:custGeom>
                <a:avLst/>
                <a:gdLst>
                  <a:gd name="T0" fmla="*/ 188 w 188"/>
                  <a:gd name="T1" fmla="*/ 215 h 542"/>
                  <a:gd name="T2" fmla="*/ 188 w 188"/>
                  <a:gd name="T3" fmla="*/ 269 h 542"/>
                  <a:gd name="T4" fmla="*/ 184 w 188"/>
                  <a:gd name="T5" fmla="*/ 318 h 542"/>
                  <a:gd name="T6" fmla="*/ 179 w 188"/>
                  <a:gd name="T7" fmla="*/ 366 h 542"/>
                  <a:gd name="T8" fmla="*/ 171 w 188"/>
                  <a:gd name="T9" fmla="*/ 408 h 542"/>
                  <a:gd name="T10" fmla="*/ 162 w 188"/>
                  <a:gd name="T11" fmla="*/ 445 h 542"/>
                  <a:gd name="T12" fmla="*/ 151 w 188"/>
                  <a:gd name="T13" fmla="*/ 478 h 542"/>
                  <a:gd name="T14" fmla="*/ 139 w 188"/>
                  <a:gd name="T15" fmla="*/ 505 h 542"/>
                  <a:gd name="T16" fmla="*/ 126 w 188"/>
                  <a:gd name="T17" fmla="*/ 523 h 542"/>
                  <a:gd name="T18" fmla="*/ 112 w 188"/>
                  <a:gd name="T19" fmla="*/ 535 h 542"/>
                  <a:gd name="T20" fmla="*/ 96 w 188"/>
                  <a:gd name="T21" fmla="*/ 542 h 542"/>
                  <a:gd name="T22" fmla="*/ 80 w 188"/>
                  <a:gd name="T23" fmla="*/ 535 h 542"/>
                  <a:gd name="T24" fmla="*/ 66 w 188"/>
                  <a:gd name="T25" fmla="*/ 523 h 542"/>
                  <a:gd name="T26" fmla="*/ 52 w 188"/>
                  <a:gd name="T27" fmla="*/ 505 h 542"/>
                  <a:gd name="T28" fmla="*/ 39 w 188"/>
                  <a:gd name="T29" fmla="*/ 478 h 542"/>
                  <a:gd name="T30" fmla="*/ 29 w 188"/>
                  <a:gd name="T31" fmla="*/ 445 h 542"/>
                  <a:gd name="T32" fmla="*/ 18 w 188"/>
                  <a:gd name="T33" fmla="*/ 408 h 542"/>
                  <a:gd name="T34" fmla="*/ 10 w 188"/>
                  <a:gd name="T35" fmla="*/ 366 h 542"/>
                  <a:gd name="T36" fmla="*/ 5 w 188"/>
                  <a:gd name="T37" fmla="*/ 318 h 542"/>
                  <a:gd name="T38" fmla="*/ 1 w 188"/>
                  <a:gd name="T39" fmla="*/ 269 h 542"/>
                  <a:gd name="T40" fmla="*/ 0 w 188"/>
                  <a:gd name="T41" fmla="*/ 218 h 542"/>
                  <a:gd name="T42" fmla="*/ 0 w 188"/>
                  <a:gd name="T43" fmla="*/ 0 h 542"/>
                  <a:gd name="T44" fmla="*/ 52 w 188"/>
                  <a:gd name="T45" fmla="*/ 212 h 542"/>
                  <a:gd name="T46" fmla="*/ 92 w 188"/>
                  <a:gd name="T47" fmla="*/ 0 h 542"/>
                  <a:gd name="T48" fmla="*/ 128 w 188"/>
                  <a:gd name="T49" fmla="*/ 203 h 542"/>
                  <a:gd name="T50" fmla="*/ 188 w 188"/>
                  <a:gd name="T51" fmla="*/ 0 h 542"/>
                  <a:gd name="T52" fmla="*/ 188 w 188"/>
                  <a:gd name="T53" fmla="*/ 218 h 542"/>
                  <a:gd name="T54" fmla="*/ 188 w 188"/>
                  <a:gd name="T55" fmla="*/ 218 h 5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8"/>
                  <a:gd name="T85" fmla="*/ 0 h 542"/>
                  <a:gd name="T86" fmla="*/ 188 w 188"/>
                  <a:gd name="T87" fmla="*/ 542 h 54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8" h="542">
                    <a:moveTo>
                      <a:pt x="188" y="215"/>
                    </a:moveTo>
                    <a:lnTo>
                      <a:pt x="188" y="269"/>
                    </a:lnTo>
                    <a:lnTo>
                      <a:pt x="184" y="318"/>
                    </a:lnTo>
                    <a:lnTo>
                      <a:pt x="179" y="366"/>
                    </a:lnTo>
                    <a:lnTo>
                      <a:pt x="171" y="408"/>
                    </a:lnTo>
                    <a:lnTo>
                      <a:pt x="162" y="445"/>
                    </a:lnTo>
                    <a:lnTo>
                      <a:pt x="151" y="478"/>
                    </a:lnTo>
                    <a:lnTo>
                      <a:pt x="139" y="505"/>
                    </a:lnTo>
                    <a:lnTo>
                      <a:pt x="126" y="523"/>
                    </a:lnTo>
                    <a:lnTo>
                      <a:pt x="112" y="535"/>
                    </a:lnTo>
                    <a:lnTo>
                      <a:pt x="96" y="542"/>
                    </a:lnTo>
                    <a:lnTo>
                      <a:pt x="80" y="535"/>
                    </a:lnTo>
                    <a:lnTo>
                      <a:pt x="66" y="523"/>
                    </a:lnTo>
                    <a:lnTo>
                      <a:pt x="52" y="505"/>
                    </a:lnTo>
                    <a:lnTo>
                      <a:pt x="39" y="478"/>
                    </a:lnTo>
                    <a:lnTo>
                      <a:pt x="29" y="445"/>
                    </a:lnTo>
                    <a:lnTo>
                      <a:pt x="18" y="408"/>
                    </a:lnTo>
                    <a:lnTo>
                      <a:pt x="10" y="366"/>
                    </a:lnTo>
                    <a:lnTo>
                      <a:pt x="5" y="318"/>
                    </a:lnTo>
                    <a:lnTo>
                      <a:pt x="1" y="269"/>
                    </a:lnTo>
                    <a:lnTo>
                      <a:pt x="0" y="218"/>
                    </a:lnTo>
                    <a:lnTo>
                      <a:pt x="0" y="0"/>
                    </a:lnTo>
                    <a:lnTo>
                      <a:pt x="52" y="212"/>
                    </a:lnTo>
                    <a:lnTo>
                      <a:pt x="92" y="0"/>
                    </a:lnTo>
                    <a:lnTo>
                      <a:pt x="128" y="203"/>
                    </a:lnTo>
                    <a:lnTo>
                      <a:pt x="188" y="0"/>
                    </a:lnTo>
                    <a:lnTo>
                      <a:pt x="188" y="218"/>
                    </a:lnTo>
                  </a:path>
                </a:pathLst>
              </a:custGeom>
              <a:noFill/>
              <a:ln w="12700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37" name="Freeform 187">
                <a:extLst>
                  <a:ext uri="{FF2B5EF4-FFF2-40B4-BE49-F238E27FC236}">
                    <a16:creationId xmlns:a16="http://schemas.microsoft.com/office/drawing/2014/main" id="{552C48F7-0CF4-5457-CDF9-0260BF3C7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3337"/>
                <a:ext cx="381" cy="687"/>
              </a:xfrm>
              <a:custGeom>
                <a:avLst/>
                <a:gdLst>
                  <a:gd name="T0" fmla="*/ 285 w 381"/>
                  <a:gd name="T1" fmla="*/ 48 h 687"/>
                  <a:gd name="T2" fmla="*/ 250 w 381"/>
                  <a:gd name="T3" fmla="*/ 24 h 687"/>
                  <a:gd name="T4" fmla="*/ 216 w 381"/>
                  <a:gd name="T5" fmla="*/ 9 h 687"/>
                  <a:gd name="T6" fmla="*/ 181 w 381"/>
                  <a:gd name="T7" fmla="*/ 0 h 687"/>
                  <a:gd name="T8" fmla="*/ 146 w 381"/>
                  <a:gd name="T9" fmla="*/ 0 h 687"/>
                  <a:gd name="T10" fmla="*/ 113 w 381"/>
                  <a:gd name="T11" fmla="*/ 9 h 687"/>
                  <a:gd name="T12" fmla="*/ 83 w 381"/>
                  <a:gd name="T13" fmla="*/ 24 h 687"/>
                  <a:gd name="T14" fmla="*/ 55 w 381"/>
                  <a:gd name="T15" fmla="*/ 48 h 687"/>
                  <a:gd name="T16" fmla="*/ 33 w 381"/>
                  <a:gd name="T17" fmla="*/ 79 h 687"/>
                  <a:gd name="T18" fmla="*/ 16 w 381"/>
                  <a:gd name="T19" fmla="*/ 118 h 687"/>
                  <a:gd name="T20" fmla="*/ 4 w 381"/>
                  <a:gd name="T21" fmla="*/ 166 h 687"/>
                  <a:gd name="T22" fmla="*/ 0 w 381"/>
                  <a:gd name="T23" fmla="*/ 218 h 687"/>
                  <a:gd name="T24" fmla="*/ 1 w 381"/>
                  <a:gd name="T25" fmla="*/ 275 h 687"/>
                  <a:gd name="T26" fmla="*/ 10 w 381"/>
                  <a:gd name="T27" fmla="*/ 333 h 687"/>
                  <a:gd name="T28" fmla="*/ 25 w 381"/>
                  <a:gd name="T29" fmla="*/ 390 h 687"/>
                  <a:gd name="T30" fmla="*/ 43 w 381"/>
                  <a:gd name="T31" fmla="*/ 448 h 687"/>
                  <a:gd name="T32" fmla="*/ 66 w 381"/>
                  <a:gd name="T33" fmla="*/ 502 h 687"/>
                  <a:gd name="T34" fmla="*/ 93 w 381"/>
                  <a:gd name="T35" fmla="*/ 550 h 687"/>
                  <a:gd name="T36" fmla="*/ 122 w 381"/>
                  <a:gd name="T37" fmla="*/ 596 h 687"/>
                  <a:gd name="T38" fmla="*/ 154 w 381"/>
                  <a:gd name="T39" fmla="*/ 638 h 687"/>
                  <a:gd name="T40" fmla="*/ 187 w 381"/>
                  <a:gd name="T41" fmla="*/ 668 h 687"/>
                  <a:gd name="T42" fmla="*/ 188 w 381"/>
                  <a:gd name="T43" fmla="*/ 665 h 687"/>
                  <a:gd name="T44" fmla="*/ 211 w 381"/>
                  <a:gd name="T45" fmla="*/ 681 h 687"/>
                  <a:gd name="T46" fmla="*/ 233 w 381"/>
                  <a:gd name="T47" fmla="*/ 687 h 687"/>
                  <a:gd name="T48" fmla="*/ 256 w 381"/>
                  <a:gd name="T49" fmla="*/ 684 h 687"/>
                  <a:gd name="T50" fmla="*/ 277 w 381"/>
                  <a:gd name="T51" fmla="*/ 674 h 687"/>
                  <a:gd name="T52" fmla="*/ 298 w 381"/>
                  <a:gd name="T53" fmla="*/ 656 h 687"/>
                  <a:gd name="T54" fmla="*/ 318 w 381"/>
                  <a:gd name="T55" fmla="*/ 632 h 687"/>
                  <a:gd name="T56" fmla="*/ 335 w 381"/>
                  <a:gd name="T57" fmla="*/ 599 h 687"/>
                  <a:gd name="T58" fmla="*/ 349 w 381"/>
                  <a:gd name="T59" fmla="*/ 563 h 687"/>
                  <a:gd name="T60" fmla="*/ 363 w 381"/>
                  <a:gd name="T61" fmla="*/ 517 h 687"/>
                  <a:gd name="T62" fmla="*/ 372 w 381"/>
                  <a:gd name="T63" fmla="*/ 469 h 687"/>
                  <a:gd name="T64" fmla="*/ 378 w 381"/>
                  <a:gd name="T65" fmla="*/ 417 h 687"/>
                  <a:gd name="T66" fmla="*/ 381 w 381"/>
                  <a:gd name="T67" fmla="*/ 366 h 687"/>
                  <a:gd name="T68" fmla="*/ 380 w 381"/>
                  <a:gd name="T69" fmla="*/ 315 h 687"/>
                  <a:gd name="T70" fmla="*/ 376 w 381"/>
                  <a:gd name="T71" fmla="*/ 266 h 687"/>
                  <a:gd name="T72" fmla="*/ 368 w 381"/>
                  <a:gd name="T73" fmla="*/ 218 h 687"/>
                  <a:gd name="T74" fmla="*/ 357 w 381"/>
                  <a:gd name="T75" fmla="*/ 172 h 687"/>
                  <a:gd name="T76" fmla="*/ 343 w 381"/>
                  <a:gd name="T77" fmla="*/ 133 h 687"/>
                  <a:gd name="T78" fmla="*/ 327 w 381"/>
                  <a:gd name="T79" fmla="*/ 100 h 687"/>
                  <a:gd name="T80" fmla="*/ 307 w 381"/>
                  <a:gd name="T81" fmla="*/ 70 h 687"/>
                  <a:gd name="T82" fmla="*/ 286 w 381"/>
                  <a:gd name="T83" fmla="*/ 48 h 687"/>
                  <a:gd name="T84" fmla="*/ 285 w 381"/>
                  <a:gd name="T85" fmla="*/ 48 h 687"/>
                  <a:gd name="T86" fmla="*/ 285 w 381"/>
                  <a:gd name="T87" fmla="*/ 48 h 6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1"/>
                  <a:gd name="T133" fmla="*/ 0 h 687"/>
                  <a:gd name="T134" fmla="*/ 381 w 381"/>
                  <a:gd name="T135" fmla="*/ 687 h 6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1" h="687">
                    <a:moveTo>
                      <a:pt x="285" y="48"/>
                    </a:moveTo>
                    <a:lnTo>
                      <a:pt x="250" y="24"/>
                    </a:lnTo>
                    <a:lnTo>
                      <a:pt x="216" y="9"/>
                    </a:lnTo>
                    <a:lnTo>
                      <a:pt x="181" y="0"/>
                    </a:lnTo>
                    <a:lnTo>
                      <a:pt x="146" y="0"/>
                    </a:lnTo>
                    <a:lnTo>
                      <a:pt x="113" y="9"/>
                    </a:lnTo>
                    <a:lnTo>
                      <a:pt x="83" y="24"/>
                    </a:lnTo>
                    <a:lnTo>
                      <a:pt x="55" y="48"/>
                    </a:lnTo>
                    <a:lnTo>
                      <a:pt x="33" y="79"/>
                    </a:lnTo>
                    <a:lnTo>
                      <a:pt x="16" y="118"/>
                    </a:lnTo>
                    <a:lnTo>
                      <a:pt x="4" y="166"/>
                    </a:lnTo>
                    <a:lnTo>
                      <a:pt x="0" y="218"/>
                    </a:lnTo>
                    <a:lnTo>
                      <a:pt x="1" y="275"/>
                    </a:lnTo>
                    <a:lnTo>
                      <a:pt x="10" y="333"/>
                    </a:lnTo>
                    <a:lnTo>
                      <a:pt x="25" y="390"/>
                    </a:lnTo>
                    <a:lnTo>
                      <a:pt x="43" y="448"/>
                    </a:lnTo>
                    <a:lnTo>
                      <a:pt x="66" y="502"/>
                    </a:lnTo>
                    <a:lnTo>
                      <a:pt x="93" y="550"/>
                    </a:lnTo>
                    <a:lnTo>
                      <a:pt x="122" y="596"/>
                    </a:lnTo>
                    <a:lnTo>
                      <a:pt x="154" y="638"/>
                    </a:lnTo>
                    <a:lnTo>
                      <a:pt x="187" y="668"/>
                    </a:lnTo>
                    <a:lnTo>
                      <a:pt x="188" y="665"/>
                    </a:lnTo>
                    <a:lnTo>
                      <a:pt x="211" y="681"/>
                    </a:lnTo>
                    <a:lnTo>
                      <a:pt x="233" y="687"/>
                    </a:lnTo>
                    <a:lnTo>
                      <a:pt x="256" y="684"/>
                    </a:lnTo>
                    <a:lnTo>
                      <a:pt x="277" y="674"/>
                    </a:lnTo>
                    <a:lnTo>
                      <a:pt x="298" y="656"/>
                    </a:lnTo>
                    <a:lnTo>
                      <a:pt x="318" y="632"/>
                    </a:lnTo>
                    <a:lnTo>
                      <a:pt x="335" y="599"/>
                    </a:lnTo>
                    <a:lnTo>
                      <a:pt x="349" y="563"/>
                    </a:lnTo>
                    <a:lnTo>
                      <a:pt x="363" y="517"/>
                    </a:lnTo>
                    <a:lnTo>
                      <a:pt x="372" y="469"/>
                    </a:lnTo>
                    <a:lnTo>
                      <a:pt x="378" y="417"/>
                    </a:lnTo>
                    <a:lnTo>
                      <a:pt x="381" y="366"/>
                    </a:lnTo>
                    <a:lnTo>
                      <a:pt x="380" y="315"/>
                    </a:lnTo>
                    <a:lnTo>
                      <a:pt x="376" y="266"/>
                    </a:lnTo>
                    <a:lnTo>
                      <a:pt x="368" y="218"/>
                    </a:lnTo>
                    <a:lnTo>
                      <a:pt x="357" y="172"/>
                    </a:lnTo>
                    <a:lnTo>
                      <a:pt x="343" y="133"/>
                    </a:lnTo>
                    <a:lnTo>
                      <a:pt x="327" y="100"/>
                    </a:lnTo>
                    <a:lnTo>
                      <a:pt x="307" y="70"/>
                    </a:lnTo>
                    <a:lnTo>
                      <a:pt x="286" y="48"/>
                    </a:lnTo>
                    <a:lnTo>
                      <a:pt x="285" y="48"/>
                    </a:lnTo>
                    <a:close/>
                  </a:path>
                </a:pathLst>
              </a:custGeom>
              <a:solidFill>
                <a:srgbClr val="FF5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38" name="Freeform 188">
                <a:extLst>
                  <a:ext uri="{FF2B5EF4-FFF2-40B4-BE49-F238E27FC236}">
                    <a16:creationId xmlns:a16="http://schemas.microsoft.com/office/drawing/2014/main" id="{DB9FF42E-FCB0-7228-7053-C9AE12F07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3337"/>
                <a:ext cx="381" cy="687"/>
              </a:xfrm>
              <a:custGeom>
                <a:avLst/>
                <a:gdLst>
                  <a:gd name="T0" fmla="*/ 285 w 381"/>
                  <a:gd name="T1" fmla="*/ 48 h 687"/>
                  <a:gd name="T2" fmla="*/ 250 w 381"/>
                  <a:gd name="T3" fmla="*/ 24 h 687"/>
                  <a:gd name="T4" fmla="*/ 216 w 381"/>
                  <a:gd name="T5" fmla="*/ 9 h 687"/>
                  <a:gd name="T6" fmla="*/ 181 w 381"/>
                  <a:gd name="T7" fmla="*/ 0 h 687"/>
                  <a:gd name="T8" fmla="*/ 146 w 381"/>
                  <a:gd name="T9" fmla="*/ 0 h 687"/>
                  <a:gd name="T10" fmla="*/ 113 w 381"/>
                  <a:gd name="T11" fmla="*/ 9 h 687"/>
                  <a:gd name="T12" fmla="*/ 83 w 381"/>
                  <a:gd name="T13" fmla="*/ 24 h 687"/>
                  <a:gd name="T14" fmla="*/ 55 w 381"/>
                  <a:gd name="T15" fmla="*/ 48 h 687"/>
                  <a:gd name="T16" fmla="*/ 33 w 381"/>
                  <a:gd name="T17" fmla="*/ 79 h 687"/>
                  <a:gd name="T18" fmla="*/ 16 w 381"/>
                  <a:gd name="T19" fmla="*/ 118 h 687"/>
                  <a:gd name="T20" fmla="*/ 4 w 381"/>
                  <a:gd name="T21" fmla="*/ 166 h 687"/>
                  <a:gd name="T22" fmla="*/ 0 w 381"/>
                  <a:gd name="T23" fmla="*/ 218 h 687"/>
                  <a:gd name="T24" fmla="*/ 1 w 381"/>
                  <a:gd name="T25" fmla="*/ 275 h 687"/>
                  <a:gd name="T26" fmla="*/ 10 w 381"/>
                  <a:gd name="T27" fmla="*/ 333 h 687"/>
                  <a:gd name="T28" fmla="*/ 25 w 381"/>
                  <a:gd name="T29" fmla="*/ 390 h 687"/>
                  <a:gd name="T30" fmla="*/ 43 w 381"/>
                  <a:gd name="T31" fmla="*/ 448 h 687"/>
                  <a:gd name="T32" fmla="*/ 66 w 381"/>
                  <a:gd name="T33" fmla="*/ 502 h 687"/>
                  <a:gd name="T34" fmla="*/ 93 w 381"/>
                  <a:gd name="T35" fmla="*/ 550 h 687"/>
                  <a:gd name="T36" fmla="*/ 122 w 381"/>
                  <a:gd name="T37" fmla="*/ 596 h 687"/>
                  <a:gd name="T38" fmla="*/ 154 w 381"/>
                  <a:gd name="T39" fmla="*/ 638 h 687"/>
                  <a:gd name="T40" fmla="*/ 187 w 381"/>
                  <a:gd name="T41" fmla="*/ 668 h 687"/>
                  <a:gd name="T42" fmla="*/ 188 w 381"/>
                  <a:gd name="T43" fmla="*/ 665 h 687"/>
                  <a:gd name="T44" fmla="*/ 211 w 381"/>
                  <a:gd name="T45" fmla="*/ 681 h 687"/>
                  <a:gd name="T46" fmla="*/ 233 w 381"/>
                  <a:gd name="T47" fmla="*/ 687 h 687"/>
                  <a:gd name="T48" fmla="*/ 256 w 381"/>
                  <a:gd name="T49" fmla="*/ 684 h 687"/>
                  <a:gd name="T50" fmla="*/ 277 w 381"/>
                  <a:gd name="T51" fmla="*/ 674 h 687"/>
                  <a:gd name="T52" fmla="*/ 298 w 381"/>
                  <a:gd name="T53" fmla="*/ 656 h 687"/>
                  <a:gd name="T54" fmla="*/ 318 w 381"/>
                  <a:gd name="T55" fmla="*/ 632 h 687"/>
                  <a:gd name="T56" fmla="*/ 335 w 381"/>
                  <a:gd name="T57" fmla="*/ 599 h 687"/>
                  <a:gd name="T58" fmla="*/ 349 w 381"/>
                  <a:gd name="T59" fmla="*/ 563 h 687"/>
                  <a:gd name="T60" fmla="*/ 363 w 381"/>
                  <a:gd name="T61" fmla="*/ 517 h 687"/>
                  <a:gd name="T62" fmla="*/ 372 w 381"/>
                  <a:gd name="T63" fmla="*/ 469 h 687"/>
                  <a:gd name="T64" fmla="*/ 378 w 381"/>
                  <a:gd name="T65" fmla="*/ 417 h 687"/>
                  <a:gd name="T66" fmla="*/ 381 w 381"/>
                  <a:gd name="T67" fmla="*/ 366 h 687"/>
                  <a:gd name="T68" fmla="*/ 380 w 381"/>
                  <a:gd name="T69" fmla="*/ 315 h 687"/>
                  <a:gd name="T70" fmla="*/ 376 w 381"/>
                  <a:gd name="T71" fmla="*/ 266 h 687"/>
                  <a:gd name="T72" fmla="*/ 368 w 381"/>
                  <a:gd name="T73" fmla="*/ 218 h 687"/>
                  <a:gd name="T74" fmla="*/ 357 w 381"/>
                  <a:gd name="T75" fmla="*/ 172 h 687"/>
                  <a:gd name="T76" fmla="*/ 343 w 381"/>
                  <a:gd name="T77" fmla="*/ 133 h 687"/>
                  <a:gd name="T78" fmla="*/ 327 w 381"/>
                  <a:gd name="T79" fmla="*/ 100 h 687"/>
                  <a:gd name="T80" fmla="*/ 307 w 381"/>
                  <a:gd name="T81" fmla="*/ 70 h 687"/>
                  <a:gd name="T82" fmla="*/ 286 w 381"/>
                  <a:gd name="T83" fmla="*/ 48 h 687"/>
                  <a:gd name="T84" fmla="*/ 285 w 381"/>
                  <a:gd name="T85" fmla="*/ 48 h 687"/>
                  <a:gd name="T86" fmla="*/ 285 w 381"/>
                  <a:gd name="T87" fmla="*/ 48 h 6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1"/>
                  <a:gd name="T133" fmla="*/ 0 h 687"/>
                  <a:gd name="T134" fmla="*/ 381 w 381"/>
                  <a:gd name="T135" fmla="*/ 687 h 6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1" h="687">
                    <a:moveTo>
                      <a:pt x="285" y="48"/>
                    </a:moveTo>
                    <a:lnTo>
                      <a:pt x="250" y="24"/>
                    </a:lnTo>
                    <a:lnTo>
                      <a:pt x="216" y="9"/>
                    </a:lnTo>
                    <a:lnTo>
                      <a:pt x="181" y="0"/>
                    </a:lnTo>
                    <a:lnTo>
                      <a:pt x="146" y="0"/>
                    </a:lnTo>
                    <a:lnTo>
                      <a:pt x="113" y="9"/>
                    </a:lnTo>
                    <a:lnTo>
                      <a:pt x="83" y="24"/>
                    </a:lnTo>
                    <a:lnTo>
                      <a:pt x="55" y="48"/>
                    </a:lnTo>
                    <a:lnTo>
                      <a:pt x="33" y="79"/>
                    </a:lnTo>
                    <a:lnTo>
                      <a:pt x="16" y="118"/>
                    </a:lnTo>
                    <a:lnTo>
                      <a:pt x="4" y="166"/>
                    </a:lnTo>
                    <a:lnTo>
                      <a:pt x="0" y="218"/>
                    </a:lnTo>
                    <a:lnTo>
                      <a:pt x="1" y="275"/>
                    </a:lnTo>
                    <a:lnTo>
                      <a:pt x="10" y="333"/>
                    </a:lnTo>
                    <a:lnTo>
                      <a:pt x="25" y="390"/>
                    </a:lnTo>
                    <a:lnTo>
                      <a:pt x="43" y="448"/>
                    </a:lnTo>
                    <a:lnTo>
                      <a:pt x="66" y="502"/>
                    </a:lnTo>
                    <a:lnTo>
                      <a:pt x="93" y="550"/>
                    </a:lnTo>
                    <a:lnTo>
                      <a:pt x="122" y="596"/>
                    </a:lnTo>
                    <a:lnTo>
                      <a:pt x="154" y="638"/>
                    </a:lnTo>
                    <a:lnTo>
                      <a:pt x="187" y="668"/>
                    </a:lnTo>
                    <a:lnTo>
                      <a:pt x="188" y="665"/>
                    </a:lnTo>
                    <a:lnTo>
                      <a:pt x="211" y="681"/>
                    </a:lnTo>
                    <a:lnTo>
                      <a:pt x="233" y="687"/>
                    </a:lnTo>
                    <a:lnTo>
                      <a:pt x="256" y="684"/>
                    </a:lnTo>
                    <a:lnTo>
                      <a:pt x="277" y="674"/>
                    </a:lnTo>
                    <a:lnTo>
                      <a:pt x="298" y="656"/>
                    </a:lnTo>
                    <a:lnTo>
                      <a:pt x="318" y="632"/>
                    </a:lnTo>
                    <a:lnTo>
                      <a:pt x="335" y="599"/>
                    </a:lnTo>
                    <a:lnTo>
                      <a:pt x="349" y="563"/>
                    </a:lnTo>
                    <a:lnTo>
                      <a:pt x="363" y="517"/>
                    </a:lnTo>
                    <a:lnTo>
                      <a:pt x="372" y="469"/>
                    </a:lnTo>
                    <a:lnTo>
                      <a:pt x="378" y="417"/>
                    </a:lnTo>
                    <a:lnTo>
                      <a:pt x="381" y="366"/>
                    </a:lnTo>
                    <a:lnTo>
                      <a:pt x="380" y="315"/>
                    </a:lnTo>
                    <a:lnTo>
                      <a:pt x="376" y="266"/>
                    </a:lnTo>
                    <a:lnTo>
                      <a:pt x="368" y="218"/>
                    </a:lnTo>
                    <a:lnTo>
                      <a:pt x="357" y="172"/>
                    </a:lnTo>
                    <a:lnTo>
                      <a:pt x="343" y="133"/>
                    </a:lnTo>
                    <a:lnTo>
                      <a:pt x="327" y="100"/>
                    </a:lnTo>
                    <a:lnTo>
                      <a:pt x="307" y="70"/>
                    </a:lnTo>
                    <a:lnTo>
                      <a:pt x="286" y="48"/>
                    </a:lnTo>
                    <a:lnTo>
                      <a:pt x="285" y="48"/>
                    </a:lnTo>
                  </a:path>
                </a:pathLst>
              </a:custGeom>
              <a:noFill/>
              <a:ln w="254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39" name="Freeform 189">
                <a:extLst>
                  <a:ext uri="{FF2B5EF4-FFF2-40B4-BE49-F238E27FC236}">
                    <a16:creationId xmlns:a16="http://schemas.microsoft.com/office/drawing/2014/main" id="{EA5E6AC6-0114-7243-001E-F2A23D7B6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346"/>
                <a:ext cx="196" cy="684"/>
              </a:xfrm>
              <a:custGeom>
                <a:avLst/>
                <a:gdLst>
                  <a:gd name="T0" fmla="*/ 196 w 196"/>
                  <a:gd name="T1" fmla="*/ 76 h 684"/>
                  <a:gd name="T2" fmla="*/ 93 w 196"/>
                  <a:gd name="T3" fmla="*/ 0 h 684"/>
                  <a:gd name="T4" fmla="*/ 0 w 196"/>
                  <a:gd name="T5" fmla="*/ 596 h 684"/>
                  <a:gd name="T6" fmla="*/ 100 w 196"/>
                  <a:gd name="T7" fmla="*/ 684 h 684"/>
                  <a:gd name="T8" fmla="*/ 196 w 196"/>
                  <a:gd name="T9" fmla="*/ 76 h 684"/>
                  <a:gd name="T10" fmla="*/ 196 w 196"/>
                  <a:gd name="T11" fmla="*/ 76 h 6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6"/>
                  <a:gd name="T19" fmla="*/ 0 h 684"/>
                  <a:gd name="T20" fmla="*/ 196 w 196"/>
                  <a:gd name="T21" fmla="*/ 684 h 6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6" h="684">
                    <a:moveTo>
                      <a:pt x="196" y="76"/>
                    </a:moveTo>
                    <a:lnTo>
                      <a:pt x="93" y="0"/>
                    </a:lnTo>
                    <a:lnTo>
                      <a:pt x="0" y="596"/>
                    </a:lnTo>
                    <a:lnTo>
                      <a:pt x="100" y="684"/>
                    </a:lnTo>
                    <a:lnTo>
                      <a:pt x="196" y="76"/>
                    </a:lnTo>
                    <a:close/>
                  </a:path>
                </a:pathLst>
              </a:custGeom>
              <a:solidFill>
                <a:srgbClr val="A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40" name="Freeform 190">
                <a:extLst>
                  <a:ext uri="{FF2B5EF4-FFF2-40B4-BE49-F238E27FC236}">
                    <a16:creationId xmlns:a16="http://schemas.microsoft.com/office/drawing/2014/main" id="{9DE713C9-EB1B-3AAD-3AE7-0197AF610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3337"/>
                <a:ext cx="381" cy="687"/>
              </a:xfrm>
              <a:custGeom>
                <a:avLst/>
                <a:gdLst>
                  <a:gd name="T0" fmla="*/ 285 w 381"/>
                  <a:gd name="T1" fmla="*/ 48 h 687"/>
                  <a:gd name="T2" fmla="*/ 250 w 381"/>
                  <a:gd name="T3" fmla="*/ 24 h 687"/>
                  <a:gd name="T4" fmla="*/ 216 w 381"/>
                  <a:gd name="T5" fmla="*/ 9 h 687"/>
                  <a:gd name="T6" fmla="*/ 181 w 381"/>
                  <a:gd name="T7" fmla="*/ 0 h 687"/>
                  <a:gd name="T8" fmla="*/ 146 w 381"/>
                  <a:gd name="T9" fmla="*/ 0 h 687"/>
                  <a:gd name="T10" fmla="*/ 113 w 381"/>
                  <a:gd name="T11" fmla="*/ 9 h 687"/>
                  <a:gd name="T12" fmla="*/ 83 w 381"/>
                  <a:gd name="T13" fmla="*/ 24 h 687"/>
                  <a:gd name="T14" fmla="*/ 55 w 381"/>
                  <a:gd name="T15" fmla="*/ 48 h 687"/>
                  <a:gd name="T16" fmla="*/ 33 w 381"/>
                  <a:gd name="T17" fmla="*/ 79 h 687"/>
                  <a:gd name="T18" fmla="*/ 16 w 381"/>
                  <a:gd name="T19" fmla="*/ 118 h 687"/>
                  <a:gd name="T20" fmla="*/ 4 w 381"/>
                  <a:gd name="T21" fmla="*/ 166 h 687"/>
                  <a:gd name="T22" fmla="*/ 0 w 381"/>
                  <a:gd name="T23" fmla="*/ 218 h 687"/>
                  <a:gd name="T24" fmla="*/ 1 w 381"/>
                  <a:gd name="T25" fmla="*/ 275 h 687"/>
                  <a:gd name="T26" fmla="*/ 10 w 381"/>
                  <a:gd name="T27" fmla="*/ 333 h 687"/>
                  <a:gd name="T28" fmla="*/ 25 w 381"/>
                  <a:gd name="T29" fmla="*/ 390 h 687"/>
                  <a:gd name="T30" fmla="*/ 43 w 381"/>
                  <a:gd name="T31" fmla="*/ 448 h 687"/>
                  <a:gd name="T32" fmla="*/ 66 w 381"/>
                  <a:gd name="T33" fmla="*/ 502 h 687"/>
                  <a:gd name="T34" fmla="*/ 93 w 381"/>
                  <a:gd name="T35" fmla="*/ 550 h 687"/>
                  <a:gd name="T36" fmla="*/ 122 w 381"/>
                  <a:gd name="T37" fmla="*/ 596 h 687"/>
                  <a:gd name="T38" fmla="*/ 154 w 381"/>
                  <a:gd name="T39" fmla="*/ 638 h 687"/>
                  <a:gd name="T40" fmla="*/ 187 w 381"/>
                  <a:gd name="T41" fmla="*/ 668 h 687"/>
                  <a:gd name="T42" fmla="*/ 188 w 381"/>
                  <a:gd name="T43" fmla="*/ 665 h 687"/>
                  <a:gd name="T44" fmla="*/ 211 w 381"/>
                  <a:gd name="T45" fmla="*/ 681 h 687"/>
                  <a:gd name="T46" fmla="*/ 233 w 381"/>
                  <a:gd name="T47" fmla="*/ 687 h 687"/>
                  <a:gd name="T48" fmla="*/ 256 w 381"/>
                  <a:gd name="T49" fmla="*/ 684 h 687"/>
                  <a:gd name="T50" fmla="*/ 277 w 381"/>
                  <a:gd name="T51" fmla="*/ 674 h 687"/>
                  <a:gd name="T52" fmla="*/ 298 w 381"/>
                  <a:gd name="T53" fmla="*/ 656 h 687"/>
                  <a:gd name="T54" fmla="*/ 318 w 381"/>
                  <a:gd name="T55" fmla="*/ 632 h 687"/>
                  <a:gd name="T56" fmla="*/ 335 w 381"/>
                  <a:gd name="T57" fmla="*/ 599 h 687"/>
                  <a:gd name="T58" fmla="*/ 349 w 381"/>
                  <a:gd name="T59" fmla="*/ 563 h 687"/>
                  <a:gd name="T60" fmla="*/ 363 w 381"/>
                  <a:gd name="T61" fmla="*/ 517 h 687"/>
                  <a:gd name="T62" fmla="*/ 372 w 381"/>
                  <a:gd name="T63" fmla="*/ 469 h 687"/>
                  <a:gd name="T64" fmla="*/ 378 w 381"/>
                  <a:gd name="T65" fmla="*/ 417 h 687"/>
                  <a:gd name="T66" fmla="*/ 381 w 381"/>
                  <a:gd name="T67" fmla="*/ 366 h 687"/>
                  <a:gd name="T68" fmla="*/ 380 w 381"/>
                  <a:gd name="T69" fmla="*/ 315 h 687"/>
                  <a:gd name="T70" fmla="*/ 376 w 381"/>
                  <a:gd name="T71" fmla="*/ 266 h 687"/>
                  <a:gd name="T72" fmla="*/ 368 w 381"/>
                  <a:gd name="T73" fmla="*/ 218 h 687"/>
                  <a:gd name="T74" fmla="*/ 357 w 381"/>
                  <a:gd name="T75" fmla="*/ 172 h 687"/>
                  <a:gd name="T76" fmla="*/ 343 w 381"/>
                  <a:gd name="T77" fmla="*/ 133 h 687"/>
                  <a:gd name="T78" fmla="*/ 327 w 381"/>
                  <a:gd name="T79" fmla="*/ 100 h 687"/>
                  <a:gd name="T80" fmla="*/ 307 w 381"/>
                  <a:gd name="T81" fmla="*/ 70 h 687"/>
                  <a:gd name="T82" fmla="*/ 286 w 381"/>
                  <a:gd name="T83" fmla="*/ 48 h 687"/>
                  <a:gd name="T84" fmla="*/ 285 w 381"/>
                  <a:gd name="T85" fmla="*/ 48 h 687"/>
                  <a:gd name="T86" fmla="*/ 285 w 381"/>
                  <a:gd name="T87" fmla="*/ 48 h 6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1"/>
                  <a:gd name="T133" fmla="*/ 0 h 687"/>
                  <a:gd name="T134" fmla="*/ 381 w 381"/>
                  <a:gd name="T135" fmla="*/ 687 h 6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1" h="687">
                    <a:moveTo>
                      <a:pt x="285" y="48"/>
                    </a:moveTo>
                    <a:lnTo>
                      <a:pt x="250" y="24"/>
                    </a:lnTo>
                    <a:lnTo>
                      <a:pt x="216" y="9"/>
                    </a:lnTo>
                    <a:lnTo>
                      <a:pt x="181" y="0"/>
                    </a:lnTo>
                    <a:lnTo>
                      <a:pt x="146" y="0"/>
                    </a:lnTo>
                    <a:lnTo>
                      <a:pt x="113" y="9"/>
                    </a:lnTo>
                    <a:lnTo>
                      <a:pt x="83" y="24"/>
                    </a:lnTo>
                    <a:lnTo>
                      <a:pt x="55" y="48"/>
                    </a:lnTo>
                    <a:lnTo>
                      <a:pt x="33" y="79"/>
                    </a:lnTo>
                    <a:lnTo>
                      <a:pt x="16" y="118"/>
                    </a:lnTo>
                    <a:lnTo>
                      <a:pt x="4" y="166"/>
                    </a:lnTo>
                    <a:lnTo>
                      <a:pt x="0" y="218"/>
                    </a:lnTo>
                    <a:lnTo>
                      <a:pt x="1" y="275"/>
                    </a:lnTo>
                    <a:lnTo>
                      <a:pt x="10" y="333"/>
                    </a:lnTo>
                    <a:lnTo>
                      <a:pt x="25" y="390"/>
                    </a:lnTo>
                    <a:lnTo>
                      <a:pt x="43" y="448"/>
                    </a:lnTo>
                    <a:lnTo>
                      <a:pt x="66" y="502"/>
                    </a:lnTo>
                    <a:lnTo>
                      <a:pt x="93" y="550"/>
                    </a:lnTo>
                    <a:lnTo>
                      <a:pt x="122" y="596"/>
                    </a:lnTo>
                    <a:lnTo>
                      <a:pt x="154" y="638"/>
                    </a:lnTo>
                    <a:lnTo>
                      <a:pt x="187" y="668"/>
                    </a:lnTo>
                    <a:lnTo>
                      <a:pt x="188" y="665"/>
                    </a:lnTo>
                    <a:lnTo>
                      <a:pt x="211" y="681"/>
                    </a:lnTo>
                    <a:lnTo>
                      <a:pt x="233" y="687"/>
                    </a:lnTo>
                    <a:lnTo>
                      <a:pt x="256" y="684"/>
                    </a:lnTo>
                    <a:lnTo>
                      <a:pt x="277" y="674"/>
                    </a:lnTo>
                    <a:lnTo>
                      <a:pt x="298" y="656"/>
                    </a:lnTo>
                    <a:lnTo>
                      <a:pt x="318" y="632"/>
                    </a:lnTo>
                    <a:lnTo>
                      <a:pt x="335" y="599"/>
                    </a:lnTo>
                    <a:lnTo>
                      <a:pt x="349" y="563"/>
                    </a:lnTo>
                    <a:lnTo>
                      <a:pt x="363" y="517"/>
                    </a:lnTo>
                    <a:lnTo>
                      <a:pt x="372" y="469"/>
                    </a:lnTo>
                    <a:lnTo>
                      <a:pt x="378" y="417"/>
                    </a:lnTo>
                    <a:lnTo>
                      <a:pt x="381" y="366"/>
                    </a:lnTo>
                    <a:lnTo>
                      <a:pt x="380" y="315"/>
                    </a:lnTo>
                    <a:lnTo>
                      <a:pt x="376" y="266"/>
                    </a:lnTo>
                    <a:lnTo>
                      <a:pt x="368" y="218"/>
                    </a:lnTo>
                    <a:lnTo>
                      <a:pt x="357" y="172"/>
                    </a:lnTo>
                    <a:lnTo>
                      <a:pt x="343" y="133"/>
                    </a:lnTo>
                    <a:lnTo>
                      <a:pt x="327" y="100"/>
                    </a:lnTo>
                    <a:lnTo>
                      <a:pt x="307" y="70"/>
                    </a:lnTo>
                    <a:lnTo>
                      <a:pt x="286" y="48"/>
                    </a:lnTo>
                    <a:lnTo>
                      <a:pt x="285" y="48"/>
                    </a:lnTo>
                  </a:path>
                </a:pathLst>
              </a:custGeom>
              <a:noFill/>
              <a:ln w="254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41" name="Freeform 191">
                <a:extLst>
                  <a:ext uri="{FF2B5EF4-FFF2-40B4-BE49-F238E27FC236}">
                    <a16:creationId xmlns:a16="http://schemas.microsoft.com/office/drawing/2014/main" id="{3C070D44-3DD8-E779-C727-4B84BE7DC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560"/>
                <a:ext cx="764" cy="1373"/>
              </a:xfrm>
              <a:custGeom>
                <a:avLst/>
                <a:gdLst>
                  <a:gd name="T0" fmla="*/ 191 w 764"/>
                  <a:gd name="T1" fmla="*/ 96 h 1373"/>
                  <a:gd name="T2" fmla="*/ 260 w 764"/>
                  <a:gd name="T3" fmla="*/ 48 h 1373"/>
                  <a:gd name="T4" fmla="*/ 331 w 764"/>
                  <a:gd name="T5" fmla="*/ 18 h 1373"/>
                  <a:gd name="T6" fmla="*/ 402 w 764"/>
                  <a:gd name="T7" fmla="*/ 0 h 1373"/>
                  <a:gd name="T8" fmla="*/ 471 w 764"/>
                  <a:gd name="T9" fmla="*/ 0 h 1373"/>
                  <a:gd name="T10" fmla="*/ 537 w 764"/>
                  <a:gd name="T11" fmla="*/ 15 h 1373"/>
                  <a:gd name="T12" fmla="*/ 598 w 764"/>
                  <a:gd name="T13" fmla="*/ 45 h 1373"/>
                  <a:gd name="T14" fmla="*/ 652 w 764"/>
                  <a:gd name="T15" fmla="*/ 93 h 1373"/>
                  <a:gd name="T16" fmla="*/ 697 w 764"/>
                  <a:gd name="T17" fmla="*/ 157 h 1373"/>
                  <a:gd name="T18" fmla="*/ 732 w 764"/>
                  <a:gd name="T19" fmla="*/ 236 h 1373"/>
                  <a:gd name="T20" fmla="*/ 755 w 764"/>
                  <a:gd name="T21" fmla="*/ 329 h 1373"/>
                  <a:gd name="T22" fmla="*/ 764 w 764"/>
                  <a:gd name="T23" fmla="*/ 435 h 1373"/>
                  <a:gd name="T24" fmla="*/ 759 w 764"/>
                  <a:gd name="T25" fmla="*/ 547 h 1373"/>
                  <a:gd name="T26" fmla="*/ 741 w 764"/>
                  <a:gd name="T27" fmla="*/ 662 h 1373"/>
                  <a:gd name="T28" fmla="*/ 714 w 764"/>
                  <a:gd name="T29" fmla="*/ 777 h 1373"/>
                  <a:gd name="T30" fmla="*/ 676 w 764"/>
                  <a:gd name="T31" fmla="*/ 892 h 1373"/>
                  <a:gd name="T32" fmla="*/ 629 w 764"/>
                  <a:gd name="T33" fmla="*/ 1001 h 1373"/>
                  <a:gd name="T34" fmla="*/ 577 w 764"/>
                  <a:gd name="T35" fmla="*/ 1101 h 1373"/>
                  <a:gd name="T36" fmla="*/ 517 w 764"/>
                  <a:gd name="T37" fmla="*/ 1194 h 1373"/>
                  <a:gd name="T38" fmla="*/ 455 w 764"/>
                  <a:gd name="T39" fmla="*/ 1273 h 1373"/>
                  <a:gd name="T40" fmla="*/ 389 w 764"/>
                  <a:gd name="T41" fmla="*/ 1337 h 1373"/>
                  <a:gd name="T42" fmla="*/ 387 w 764"/>
                  <a:gd name="T43" fmla="*/ 1330 h 1373"/>
                  <a:gd name="T44" fmla="*/ 342 w 764"/>
                  <a:gd name="T45" fmla="*/ 1361 h 1373"/>
                  <a:gd name="T46" fmla="*/ 296 w 764"/>
                  <a:gd name="T47" fmla="*/ 1373 h 1373"/>
                  <a:gd name="T48" fmla="*/ 251 w 764"/>
                  <a:gd name="T49" fmla="*/ 1367 h 1373"/>
                  <a:gd name="T50" fmla="*/ 207 w 764"/>
                  <a:gd name="T51" fmla="*/ 1346 h 1373"/>
                  <a:gd name="T52" fmla="*/ 166 w 764"/>
                  <a:gd name="T53" fmla="*/ 1309 h 1373"/>
                  <a:gd name="T54" fmla="*/ 128 w 764"/>
                  <a:gd name="T55" fmla="*/ 1261 h 1373"/>
                  <a:gd name="T56" fmla="*/ 92 w 764"/>
                  <a:gd name="T57" fmla="*/ 1197 h 1373"/>
                  <a:gd name="T58" fmla="*/ 62 w 764"/>
                  <a:gd name="T59" fmla="*/ 1122 h 1373"/>
                  <a:gd name="T60" fmla="*/ 37 w 764"/>
                  <a:gd name="T61" fmla="*/ 1034 h 1373"/>
                  <a:gd name="T62" fmla="*/ 17 w 764"/>
                  <a:gd name="T63" fmla="*/ 937 h 1373"/>
                  <a:gd name="T64" fmla="*/ 5 w 764"/>
                  <a:gd name="T65" fmla="*/ 834 h 1373"/>
                  <a:gd name="T66" fmla="*/ 0 w 764"/>
                  <a:gd name="T67" fmla="*/ 732 h 1373"/>
                  <a:gd name="T68" fmla="*/ 3 w 764"/>
                  <a:gd name="T69" fmla="*/ 629 h 1373"/>
                  <a:gd name="T70" fmla="*/ 12 w 764"/>
                  <a:gd name="T71" fmla="*/ 529 h 1373"/>
                  <a:gd name="T72" fmla="*/ 28 w 764"/>
                  <a:gd name="T73" fmla="*/ 432 h 1373"/>
                  <a:gd name="T74" fmla="*/ 49 w 764"/>
                  <a:gd name="T75" fmla="*/ 344 h 1373"/>
                  <a:gd name="T76" fmla="*/ 77 w 764"/>
                  <a:gd name="T77" fmla="*/ 266 h 1373"/>
                  <a:gd name="T78" fmla="*/ 110 w 764"/>
                  <a:gd name="T79" fmla="*/ 196 h 1373"/>
                  <a:gd name="T80" fmla="*/ 147 w 764"/>
                  <a:gd name="T81" fmla="*/ 136 h 1373"/>
                  <a:gd name="T82" fmla="*/ 190 w 764"/>
                  <a:gd name="T83" fmla="*/ 93 h 1373"/>
                  <a:gd name="T84" fmla="*/ 191 w 764"/>
                  <a:gd name="T85" fmla="*/ 96 h 1373"/>
                  <a:gd name="T86" fmla="*/ 191 w 764"/>
                  <a:gd name="T87" fmla="*/ 96 h 1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64"/>
                  <a:gd name="T133" fmla="*/ 0 h 1373"/>
                  <a:gd name="T134" fmla="*/ 764 w 764"/>
                  <a:gd name="T135" fmla="*/ 1373 h 13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64" h="1373">
                    <a:moveTo>
                      <a:pt x="191" y="96"/>
                    </a:moveTo>
                    <a:lnTo>
                      <a:pt x="260" y="48"/>
                    </a:lnTo>
                    <a:lnTo>
                      <a:pt x="331" y="18"/>
                    </a:lnTo>
                    <a:lnTo>
                      <a:pt x="402" y="0"/>
                    </a:lnTo>
                    <a:lnTo>
                      <a:pt x="471" y="0"/>
                    </a:lnTo>
                    <a:lnTo>
                      <a:pt x="537" y="15"/>
                    </a:lnTo>
                    <a:lnTo>
                      <a:pt x="598" y="45"/>
                    </a:lnTo>
                    <a:lnTo>
                      <a:pt x="652" y="93"/>
                    </a:lnTo>
                    <a:lnTo>
                      <a:pt x="697" y="157"/>
                    </a:lnTo>
                    <a:lnTo>
                      <a:pt x="732" y="236"/>
                    </a:lnTo>
                    <a:lnTo>
                      <a:pt x="755" y="329"/>
                    </a:lnTo>
                    <a:lnTo>
                      <a:pt x="764" y="435"/>
                    </a:lnTo>
                    <a:lnTo>
                      <a:pt x="759" y="547"/>
                    </a:lnTo>
                    <a:lnTo>
                      <a:pt x="741" y="662"/>
                    </a:lnTo>
                    <a:lnTo>
                      <a:pt x="714" y="777"/>
                    </a:lnTo>
                    <a:lnTo>
                      <a:pt x="676" y="892"/>
                    </a:lnTo>
                    <a:lnTo>
                      <a:pt x="629" y="1001"/>
                    </a:lnTo>
                    <a:lnTo>
                      <a:pt x="577" y="1101"/>
                    </a:lnTo>
                    <a:lnTo>
                      <a:pt x="517" y="1194"/>
                    </a:lnTo>
                    <a:lnTo>
                      <a:pt x="455" y="1273"/>
                    </a:lnTo>
                    <a:lnTo>
                      <a:pt x="389" y="1337"/>
                    </a:lnTo>
                    <a:lnTo>
                      <a:pt x="387" y="1330"/>
                    </a:lnTo>
                    <a:lnTo>
                      <a:pt x="342" y="1361"/>
                    </a:lnTo>
                    <a:lnTo>
                      <a:pt x="296" y="1373"/>
                    </a:lnTo>
                    <a:lnTo>
                      <a:pt x="251" y="1367"/>
                    </a:lnTo>
                    <a:lnTo>
                      <a:pt x="207" y="1346"/>
                    </a:lnTo>
                    <a:lnTo>
                      <a:pt x="166" y="1309"/>
                    </a:lnTo>
                    <a:lnTo>
                      <a:pt x="128" y="1261"/>
                    </a:lnTo>
                    <a:lnTo>
                      <a:pt x="92" y="1197"/>
                    </a:lnTo>
                    <a:lnTo>
                      <a:pt x="62" y="1122"/>
                    </a:lnTo>
                    <a:lnTo>
                      <a:pt x="37" y="1034"/>
                    </a:lnTo>
                    <a:lnTo>
                      <a:pt x="17" y="937"/>
                    </a:lnTo>
                    <a:lnTo>
                      <a:pt x="5" y="834"/>
                    </a:lnTo>
                    <a:lnTo>
                      <a:pt x="0" y="732"/>
                    </a:lnTo>
                    <a:lnTo>
                      <a:pt x="3" y="629"/>
                    </a:lnTo>
                    <a:lnTo>
                      <a:pt x="12" y="529"/>
                    </a:lnTo>
                    <a:lnTo>
                      <a:pt x="28" y="432"/>
                    </a:lnTo>
                    <a:lnTo>
                      <a:pt x="49" y="344"/>
                    </a:lnTo>
                    <a:lnTo>
                      <a:pt x="77" y="266"/>
                    </a:lnTo>
                    <a:lnTo>
                      <a:pt x="110" y="196"/>
                    </a:lnTo>
                    <a:lnTo>
                      <a:pt x="147" y="136"/>
                    </a:lnTo>
                    <a:lnTo>
                      <a:pt x="190" y="93"/>
                    </a:lnTo>
                    <a:lnTo>
                      <a:pt x="191" y="96"/>
                    </a:lnTo>
                    <a:close/>
                  </a:path>
                </a:pathLst>
              </a:custGeom>
              <a:solidFill>
                <a:srgbClr val="59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42" name="Freeform 192">
                <a:extLst>
                  <a:ext uri="{FF2B5EF4-FFF2-40B4-BE49-F238E27FC236}">
                    <a16:creationId xmlns:a16="http://schemas.microsoft.com/office/drawing/2014/main" id="{36C77AD0-85A4-482D-2344-7FFF40D20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560"/>
                <a:ext cx="764" cy="1373"/>
              </a:xfrm>
              <a:custGeom>
                <a:avLst/>
                <a:gdLst>
                  <a:gd name="T0" fmla="*/ 191 w 764"/>
                  <a:gd name="T1" fmla="*/ 96 h 1373"/>
                  <a:gd name="T2" fmla="*/ 260 w 764"/>
                  <a:gd name="T3" fmla="*/ 48 h 1373"/>
                  <a:gd name="T4" fmla="*/ 331 w 764"/>
                  <a:gd name="T5" fmla="*/ 18 h 1373"/>
                  <a:gd name="T6" fmla="*/ 402 w 764"/>
                  <a:gd name="T7" fmla="*/ 0 h 1373"/>
                  <a:gd name="T8" fmla="*/ 471 w 764"/>
                  <a:gd name="T9" fmla="*/ 0 h 1373"/>
                  <a:gd name="T10" fmla="*/ 537 w 764"/>
                  <a:gd name="T11" fmla="*/ 15 h 1373"/>
                  <a:gd name="T12" fmla="*/ 598 w 764"/>
                  <a:gd name="T13" fmla="*/ 45 h 1373"/>
                  <a:gd name="T14" fmla="*/ 652 w 764"/>
                  <a:gd name="T15" fmla="*/ 93 h 1373"/>
                  <a:gd name="T16" fmla="*/ 697 w 764"/>
                  <a:gd name="T17" fmla="*/ 157 h 1373"/>
                  <a:gd name="T18" fmla="*/ 732 w 764"/>
                  <a:gd name="T19" fmla="*/ 236 h 1373"/>
                  <a:gd name="T20" fmla="*/ 755 w 764"/>
                  <a:gd name="T21" fmla="*/ 329 h 1373"/>
                  <a:gd name="T22" fmla="*/ 764 w 764"/>
                  <a:gd name="T23" fmla="*/ 435 h 1373"/>
                  <a:gd name="T24" fmla="*/ 759 w 764"/>
                  <a:gd name="T25" fmla="*/ 547 h 1373"/>
                  <a:gd name="T26" fmla="*/ 741 w 764"/>
                  <a:gd name="T27" fmla="*/ 662 h 1373"/>
                  <a:gd name="T28" fmla="*/ 714 w 764"/>
                  <a:gd name="T29" fmla="*/ 777 h 1373"/>
                  <a:gd name="T30" fmla="*/ 676 w 764"/>
                  <a:gd name="T31" fmla="*/ 892 h 1373"/>
                  <a:gd name="T32" fmla="*/ 629 w 764"/>
                  <a:gd name="T33" fmla="*/ 1001 h 1373"/>
                  <a:gd name="T34" fmla="*/ 577 w 764"/>
                  <a:gd name="T35" fmla="*/ 1101 h 1373"/>
                  <a:gd name="T36" fmla="*/ 517 w 764"/>
                  <a:gd name="T37" fmla="*/ 1194 h 1373"/>
                  <a:gd name="T38" fmla="*/ 455 w 764"/>
                  <a:gd name="T39" fmla="*/ 1273 h 1373"/>
                  <a:gd name="T40" fmla="*/ 389 w 764"/>
                  <a:gd name="T41" fmla="*/ 1337 h 1373"/>
                  <a:gd name="T42" fmla="*/ 387 w 764"/>
                  <a:gd name="T43" fmla="*/ 1330 h 1373"/>
                  <a:gd name="T44" fmla="*/ 342 w 764"/>
                  <a:gd name="T45" fmla="*/ 1361 h 1373"/>
                  <a:gd name="T46" fmla="*/ 296 w 764"/>
                  <a:gd name="T47" fmla="*/ 1373 h 1373"/>
                  <a:gd name="T48" fmla="*/ 251 w 764"/>
                  <a:gd name="T49" fmla="*/ 1367 h 1373"/>
                  <a:gd name="T50" fmla="*/ 207 w 764"/>
                  <a:gd name="T51" fmla="*/ 1346 h 1373"/>
                  <a:gd name="T52" fmla="*/ 166 w 764"/>
                  <a:gd name="T53" fmla="*/ 1309 h 1373"/>
                  <a:gd name="T54" fmla="*/ 128 w 764"/>
                  <a:gd name="T55" fmla="*/ 1261 h 1373"/>
                  <a:gd name="T56" fmla="*/ 92 w 764"/>
                  <a:gd name="T57" fmla="*/ 1197 h 1373"/>
                  <a:gd name="T58" fmla="*/ 62 w 764"/>
                  <a:gd name="T59" fmla="*/ 1122 h 1373"/>
                  <a:gd name="T60" fmla="*/ 37 w 764"/>
                  <a:gd name="T61" fmla="*/ 1034 h 1373"/>
                  <a:gd name="T62" fmla="*/ 17 w 764"/>
                  <a:gd name="T63" fmla="*/ 937 h 1373"/>
                  <a:gd name="T64" fmla="*/ 5 w 764"/>
                  <a:gd name="T65" fmla="*/ 834 h 1373"/>
                  <a:gd name="T66" fmla="*/ 0 w 764"/>
                  <a:gd name="T67" fmla="*/ 732 h 1373"/>
                  <a:gd name="T68" fmla="*/ 3 w 764"/>
                  <a:gd name="T69" fmla="*/ 629 h 1373"/>
                  <a:gd name="T70" fmla="*/ 12 w 764"/>
                  <a:gd name="T71" fmla="*/ 529 h 1373"/>
                  <a:gd name="T72" fmla="*/ 28 w 764"/>
                  <a:gd name="T73" fmla="*/ 432 h 1373"/>
                  <a:gd name="T74" fmla="*/ 49 w 764"/>
                  <a:gd name="T75" fmla="*/ 344 h 1373"/>
                  <a:gd name="T76" fmla="*/ 77 w 764"/>
                  <a:gd name="T77" fmla="*/ 266 h 1373"/>
                  <a:gd name="T78" fmla="*/ 110 w 764"/>
                  <a:gd name="T79" fmla="*/ 196 h 1373"/>
                  <a:gd name="T80" fmla="*/ 147 w 764"/>
                  <a:gd name="T81" fmla="*/ 136 h 1373"/>
                  <a:gd name="T82" fmla="*/ 190 w 764"/>
                  <a:gd name="T83" fmla="*/ 93 h 1373"/>
                  <a:gd name="T84" fmla="*/ 191 w 764"/>
                  <a:gd name="T85" fmla="*/ 96 h 1373"/>
                  <a:gd name="T86" fmla="*/ 191 w 764"/>
                  <a:gd name="T87" fmla="*/ 96 h 1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64"/>
                  <a:gd name="T133" fmla="*/ 0 h 1373"/>
                  <a:gd name="T134" fmla="*/ 764 w 764"/>
                  <a:gd name="T135" fmla="*/ 1373 h 13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64" h="1373">
                    <a:moveTo>
                      <a:pt x="191" y="96"/>
                    </a:moveTo>
                    <a:lnTo>
                      <a:pt x="260" y="48"/>
                    </a:lnTo>
                    <a:lnTo>
                      <a:pt x="331" y="18"/>
                    </a:lnTo>
                    <a:lnTo>
                      <a:pt x="402" y="0"/>
                    </a:lnTo>
                    <a:lnTo>
                      <a:pt x="471" y="0"/>
                    </a:lnTo>
                    <a:lnTo>
                      <a:pt x="537" y="15"/>
                    </a:lnTo>
                    <a:lnTo>
                      <a:pt x="598" y="45"/>
                    </a:lnTo>
                    <a:lnTo>
                      <a:pt x="652" y="93"/>
                    </a:lnTo>
                    <a:lnTo>
                      <a:pt x="697" y="157"/>
                    </a:lnTo>
                    <a:lnTo>
                      <a:pt x="732" y="236"/>
                    </a:lnTo>
                    <a:lnTo>
                      <a:pt x="755" y="329"/>
                    </a:lnTo>
                    <a:lnTo>
                      <a:pt x="764" y="435"/>
                    </a:lnTo>
                    <a:lnTo>
                      <a:pt x="759" y="547"/>
                    </a:lnTo>
                    <a:lnTo>
                      <a:pt x="741" y="662"/>
                    </a:lnTo>
                    <a:lnTo>
                      <a:pt x="714" y="777"/>
                    </a:lnTo>
                    <a:lnTo>
                      <a:pt x="676" y="892"/>
                    </a:lnTo>
                    <a:lnTo>
                      <a:pt x="629" y="1001"/>
                    </a:lnTo>
                    <a:lnTo>
                      <a:pt x="577" y="1101"/>
                    </a:lnTo>
                    <a:lnTo>
                      <a:pt x="517" y="1194"/>
                    </a:lnTo>
                    <a:lnTo>
                      <a:pt x="455" y="1273"/>
                    </a:lnTo>
                    <a:lnTo>
                      <a:pt x="389" y="1337"/>
                    </a:lnTo>
                    <a:lnTo>
                      <a:pt x="387" y="1330"/>
                    </a:lnTo>
                    <a:lnTo>
                      <a:pt x="342" y="1361"/>
                    </a:lnTo>
                    <a:lnTo>
                      <a:pt x="296" y="1373"/>
                    </a:lnTo>
                    <a:lnTo>
                      <a:pt x="251" y="1367"/>
                    </a:lnTo>
                    <a:lnTo>
                      <a:pt x="207" y="1346"/>
                    </a:lnTo>
                    <a:lnTo>
                      <a:pt x="166" y="1309"/>
                    </a:lnTo>
                    <a:lnTo>
                      <a:pt x="128" y="1261"/>
                    </a:lnTo>
                    <a:lnTo>
                      <a:pt x="92" y="1197"/>
                    </a:lnTo>
                    <a:lnTo>
                      <a:pt x="62" y="1122"/>
                    </a:lnTo>
                    <a:lnTo>
                      <a:pt x="37" y="1034"/>
                    </a:lnTo>
                    <a:lnTo>
                      <a:pt x="17" y="937"/>
                    </a:lnTo>
                    <a:lnTo>
                      <a:pt x="5" y="834"/>
                    </a:lnTo>
                    <a:lnTo>
                      <a:pt x="0" y="732"/>
                    </a:lnTo>
                    <a:lnTo>
                      <a:pt x="3" y="629"/>
                    </a:lnTo>
                    <a:lnTo>
                      <a:pt x="12" y="529"/>
                    </a:lnTo>
                    <a:lnTo>
                      <a:pt x="28" y="432"/>
                    </a:lnTo>
                    <a:lnTo>
                      <a:pt x="49" y="344"/>
                    </a:lnTo>
                    <a:lnTo>
                      <a:pt x="77" y="266"/>
                    </a:lnTo>
                    <a:lnTo>
                      <a:pt x="110" y="196"/>
                    </a:lnTo>
                    <a:lnTo>
                      <a:pt x="147" y="136"/>
                    </a:lnTo>
                    <a:lnTo>
                      <a:pt x="190" y="93"/>
                    </a:lnTo>
                    <a:lnTo>
                      <a:pt x="191" y="96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43" name="Freeform 193">
                <a:extLst>
                  <a:ext uri="{FF2B5EF4-FFF2-40B4-BE49-F238E27FC236}">
                    <a16:creationId xmlns:a16="http://schemas.microsoft.com/office/drawing/2014/main" id="{86E7DEBB-53BE-F784-0FD4-6628447AD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2578"/>
                <a:ext cx="395" cy="1367"/>
              </a:xfrm>
              <a:custGeom>
                <a:avLst/>
                <a:gdLst>
                  <a:gd name="T0" fmla="*/ 0 w 395"/>
                  <a:gd name="T1" fmla="*/ 151 h 1367"/>
                  <a:gd name="T2" fmla="*/ 205 w 395"/>
                  <a:gd name="T3" fmla="*/ 0 h 1367"/>
                  <a:gd name="T4" fmla="*/ 395 w 395"/>
                  <a:gd name="T5" fmla="*/ 1188 h 1367"/>
                  <a:gd name="T6" fmla="*/ 193 w 395"/>
                  <a:gd name="T7" fmla="*/ 1367 h 1367"/>
                  <a:gd name="T8" fmla="*/ 0 w 395"/>
                  <a:gd name="T9" fmla="*/ 151 h 1367"/>
                  <a:gd name="T10" fmla="*/ 0 w 395"/>
                  <a:gd name="T11" fmla="*/ 151 h 13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"/>
                  <a:gd name="T19" fmla="*/ 0 h 1367"/>
                  <a:gd name="T20" fmla="*/ 395 w 395"/>
                  <a:gd name="T21" fmla="*/ 1367 h 13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5" h="1367">
                    <a:moveTo>
                      <a:pt x="0" y="151"/>
                    </a:moveTo>
                    <a:lnTo>
                      <a:pt x="205" y="0"/>
                    </a:lnTo>
                    <a:lnTo>
                      <a:pt x="395" y="1188"/>
                    </a:lnTo>
                    <a:lnTo>
                      <a:pt x="193" y="1367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44" name="Freeform 194">
                <a:extLst>
                  <a:ext uri="{FF2B5EF4-FFF2-40B4-BE49-F238E27FC236}">
                    <a16:creationId xmlns:a16="http://schemas.microsoft.com/office/drawing/2014/main" id="{88BC146C-9EFB-719B-9FF1-F614FE0C0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560"/>
                <a:ext cx="764" cy="1373"/>
              </a:xfrm>
              <a:custGeom>
                <a:avLst/>
                <a:gdLst>
                  <a:gd name="T0" fmla="*/ 191 w 764"/>
                  <a:gd name="T1" fmla="*/ 96 h 1373"/>
                  <a:gd name="T2" fmla="*/ 260 w 764"/>
                  <a:gd name="T3" fmla="*/ 48 h 1373"/>
                  <a:gd name="T4" fmla="*/ 331 w 764"/>
                  <a:gd name="T5" fmla="*/ 18 h 1373"/>
                  <a:gd name="T6" fmla="*/ 402 w 764"/>
                  <a:gd name="T7" fmla="*/ 0 h 1373"/>
                  <a:gd name="T8" fmla="*/ 471 w 764"/>
                  <a:gd name="T9" fmla="*/ 0 h 1373"/>
                  <a:gd name="T10" fmla="*/ 537 w 764"/>
                  <a:gd name="T11" fmla="*/ 15 h 1373"/>
                  <a:gd name="T12" fmla="*/ 598 w 764"/>
                  <a:gd name="T13" fmla="*/ 45 h 1373"/>
                  <a:gd name="T14" fmla="*/ 652 w 764"/>
                  <a:gd name="T15" fmla="*/ 93 h 1373"/>
                  <a:gd name="T16" fmla="*/ 697 w 764"/>
                  <a:gd name="T17" fmla="*/ 157 h 1373"/>
                  <a:gd name="T18" fmla="*/ 732 w 764"/>
                  <a:gd name="T19" fmla="*/ 236 h 1373"/>
                  <a:gd name="T20" fmla="*/ 755 w 764"/>
                  <a:gd name="T21" fmla="*/ 329 h 1373"/>
                  <a:gd name="T22" fmla="*/ 764 w 764"/>
                  <a:gd name="T23" fmla="*/ 435 h 1373"/>
                  <a:gd name="T24" fmla="*/ 759 w 764"/>
                  <a:gd name="T25" fmla="*/ 547 h 1373"/>
                  <a:gd name="T26" fmla="*/ 741 w 764"/>
                  <a:gd name="T27" fmla="*/ 662 h 1373"/>
                  <a:gd name="T28" fmla="*/ 714 w 764"/>
                  <a:gd name="T29" fmla="*/ 777 h 1373"/>
                  <a:gd name="T30" fmla="*/ 676 w 764"/>
                  <a:gd name="T31" fmla="*/ 892 h 1373"/>
                  <a:gd name="T32" fmla="*/ 629 w 764"/>
                  <a:gd name="T33" fmla="*/ 1001 h 1373"/>
                  <a:gd name="T34" fmla="*/ 577 w 764"/>
                  <a:gd name="T35" fmla="*/ 1101 h 1373"/>
                  <a:gd name="T36" fmla="*/ 517 w 764"/>
                  <a:gd name="T37" fmla="*/ 1194 h 1373"/>
                  <a:gd name="T38" fmla="*/ 455 w 764"/>
                  <a:gd name="T39" fmla="*/ 1273 h 1373"/>
                  <a:gd name="T40" fmla="*/ 389 w 764"/>
                  <a:gd name="T41" fmla="*/ 1337 h 1373"/>
                  <a:gd name="T42" fmla="*/ 387 w 764"/>
                  <a:gd name="T43" fmla="*/ 1330 h 1373"/>
                  <a:gd name="T44" fmla="*/ 342 w 764"/>
                  <a:gd name="T45" fmla="*/ 1361 h 1373"/>
                  <a:gd name="T46" fmla="*/ 296 w 764"/>
                  <a:gd name="T47" fmla="*/ 1373 h 1373"/>
                  <a:gd name="T48" fmla="*/ 251 w 764"/>
                  <a:gd name="T49" fmla="*/ 1367 h 1373"/>
                  <a:gd name="T50" fmla="*/ 207 w 764"/>
                  <a:gd name="T51" fmla="*/ 1346 h 1373"/>
                  <a:gd name="T52" fmla="*/ 166 w 764"/>
                  <a:gd name="T53" fmla="*/ 1309 h 1373"/>
                  <a:gd name="T54" fmla="*/ 128 w 764"/>
                  <a:gd name="T55" fmla="*/ 1261 h 1373"/>
                  <a:gd name="T56" fmla="*/ 92 w 764"/>
                  <a:gd name="T57" fmla="*/ 1197 h 1373"/>
                  <a:gd name="T58" fmla="*/ 62 w 764"/>
                  <a:gd name="T59" fmla="*/ 1122 h 1373"/>
                  <a:gd name="T60" fmla="*/ 37 w 764"/>
                  <a:gd name="T61" fmla="*/ 1034 h 1373"/>
                  <a:gd name="T62" fmla="*/ 17 w 764"/>
                  <a:gd name="T63" fmla="*/ 937 h 1373"/>
                  <a:gd name="T64" fmla="*/ 5 w 764"/>
                  <a:gd name="T65" fmla="*/ 834 h 1373"/>
                  <a:gd name="T66" fmla="*/ 0 w 764"/>
                  <a:gd name="T67" fmla="*/ 732 h 1373"/>
                  <a:gd name="T68" fmla="*/ 3 w 764"/>
                  <a:gd name="T69" fmla="*/ 629 h 1373"/>
                  <a:gd name="T70" fmla="*/ 12 w 764"/>
                  <a:gd name="T71" fmla="*/ 529 h 1373"/>
                  <a:gd name="T72" fmla="*/ 28 w 764"/>
                  <a:gd name="T73" fmla="*/ 432 h 1373"/>
                  <a:gd name="T74" fmla="*/ 49 w 764"/>
                  <a:gd name="T75" fmla="*/ 344 h 1373"/>
                  <a:gd name="T76" fmla="*/ 77 w 764"/>
                  <a:gd name="T77" fmla="*/ 266 h 1373"/>
                  <a:gd name="T78" fmla="*/ 110 w 764"/>
                  <a:gd name="T79" fmla="*/ 196 h 1373"/>
                  <a:gd name="T80" fmla="*/ 147 w 764"/>
                  <a:gd name="T81" fmla="*/ 136 h 1373"/>
                  <a:gd name="T82" fmla="*/ 190 w 764"/>
                  <a:gd name="T83" fmla="*/ 93 h 1373"/>
                  <a:gd name="T84" fmla="*/ 191 w 764"/>
                  <a:gd name="T85" fmla="*/ 96 h 1373"/>
                  <a:gd name="T86" fmla="*/ 191 w 764"/>
                  <a:gd name="T87" fmla="*/ 96 h 13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64"/>
                  <a:gd name="T133" fmla="*/ 0 h 1373"/>
                  <a:gd name="T134" fmla="*/ 764 w 764"/>
                  <a:gd name="T135" fmla="*/ 1373 h 13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64" h="1373">
                    <a:moveTo>
                      <a:pt x="191" y="96"/>
                    </a:moveTo>
                    <a:lnTo>
                      <a:pt x="260" y="48"/>
                    </a:lnTo>
                    <a:lnTo>
                      <a:pt x="331" y="18"/>
                    </a:lnTo>
                    <a:lnTo>
                      <a:pt x="402" y="0"/>
                    </a:lnTo>
                    <a:lnTo>
                      <a:pt x="471" y="0"/>
                    </a:lnTo>
                    <a:lnTo>
                      <a:pt x="537" y="15"/>
                    </a:lnTo>
                    <a:lnTo>
                      <a:pt x="598" y="45"/>
                    </a:lnTo>
                    <a:lnTo>
                      <a:pt x="652" y="93"/>
                    </a:lnTo>
                    <a:lnTo>
                      <a:pt x="697" y="157"/>
                    </a:lnTo>
                    <a:lnTo>
                      <a:pt x="732" y="236"/>
                    </a:lnTo>
                    <a:lnTo>
                      <a:pt x="755" y="329"/>
                    </a:lnTo>
                    <a:lnTo>
                      <a:pt x="764" y="435"/>
                    </a:lnTo>
                    <a:lnTo>
                      <a:pt x="759" y="547"/>
                    </a:lnTo>
                    <a:lnTo>
                      <a:pt x="741" y="662"/>
                    </a:lnTo>
                    <a:lnTo>
                      <a:pt x="714" y="777"/>
                    </a:lnTo>
                    <a:lnTo>
                      <a:pt x="676" y="892"/>
                    </a:lnTo>
                    <a:lnTo>
                      <a:pt x="629" y="1001"/>
                    </a:lnTo>
                    <a:lnTo>
                      <a:pt x="577" y="1101"/>
                    </a:lnTo>
                    <a:lnTo>
                      <a:pt x="517" y="1194"/>
                    </a:lnTo>
                    <a:lnTo>
                      <a:pt x="455" y="1273"/>
                    </a:lnTo>
                    <a:lnTo>
                      <a:pt x="389" y="1337"/>
                    </a:lnTo>
                    <a:lnTo>
                      <a:pt x="387" y="1330"/>
                    </a:lnTo>
                    <a:lnTo>
                      <a:pt x="342" y="1361"/>
                    </a:lnTo>
                    <a:lnTo>
                      <a:pt x="296" y="1373"/>
                    </a:lnTo>
                    <a:lnTo>
                      <a:pt x="251" y="1367"/>
                    </a:lnTo>
                    <a:lnTo>
                      <a:pt x="207" y="1346"/>
                    </a:lnTo>
                    <a:lnTo>
                      <a:pt x="166" y="1309"/>
                    </a:lnTo>
                    <a:lnTo>
                      <a:pt x="128" y="1261"/>
                    </a:lnTo>
                    <a:lnTo>
                      <a:pt x="92" y="1197"/>
                    </a:lnTo>
                    <a:lnTo>
                      <a:pt x="62" y="1122"/>
                    </a:lnTo>
                    <a:lnTo>
                      <a:pt x="37" y="1034"/>
                    </a:lnTo>
                    <a:lnTo>
                      <a:pt x="17" y="937"/>
                    </a:lnTo>
                    <a:lnTo>
                      <a:pt x="5" y="834"/>
                    </a:lnTo>
                    <a:lnTo>
                      <a:pt x="0" y="732"/>
                    </a:lnTo>
                    <a:lnTo>
                      <a:pt x="3" y="629"/>
                    </a:lnTo>
                    <a:lnTo>
                      <a:pt x="12" y="529"/>
                    </a:lnTo>
                    <a:lnTo>
                      <a:pt x="28" y="432"/>
                    </a:lnTo>
                    <a:lnTo>
                      <a:pt x="49" y="344"/>
                    </a:lnTo>
                    <a:lnTo>
                      <a:pt x="77" y="266"/>
                    </a:lnTo>
                    <a:lnTo>
                      <a:pt x="110" y="196"/>
                    </a:lnTo>
                    <a:lnTo>
                      <a:pt x="147" y="136"/>
                    </a:lnTo>
                    <a:lnTo>
                      <a:pt x="190" y="93"/>
                    </a:lnTo>
                    <a:lnTo>
                      <a:pt x="191" y="96"/>
                    </a:lnTo>
                  </a:path>
                </a:pathLst>
              </a:custGeom>
              <a:noFill/>
              <a:ln w="39688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45" name="Freeform 195">
                <a:extLst>
                  <a:ext uri="{FF2B5EF4-FFF2-40B4-BE49-F238E27FC236}">
                    <a16:creationId xmlns:a16="http://schemas.microsoft.com/office/drawing/2014/main" id="{A503CBB7-C1D9-DCC2-CC57-DC0563409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2965"/>
                <a:ext cx="77" cy="1092"/>
              </a:xfrm>
              <a:custGeom>
                <a:avLst/>
                <a:gdLst>
                  <a:gd name="T0" fmla="*/ 8 w 77"/>
                  <a:gd name="T1" fmla="*/ 1092 h 1092"/>
                  <a:gd name="T2" fmla="*/ 9 w 77"/>
                  <a:gd name="T3" fmla="*/ 1092 h 1092"/>
                  <a:gd name="T4" fmla="*/ 4 w 77"/>
                  <a:gd name="T5" fmla="*/ 1010 h 1092"/>
                  <a:gd name="T6" fmla="*/ 1 w 77"/>
                  <a:gd name="T7" fmla="*/ 929 h 1092"/>
                  <a:gd name="T8" fmla="*/ 0 w 77"/>
                  <a:gd name="T9" fmla="*/ 844 h 1092"/>
                  <a:gd name="T10" fmla="*/ 0 w 77"/>
                  <a:gd name="T11" fmla="*/ 765 h 1092"/>
                  <a:gd name="T12" fmla="*/ 1 w 77"/>
                  <a:gd name="T13" fmla="*/ 690 h 1092"/>
                  <a:gd name="T14" fmla="*/ 3 w 77"/>
                  <a:gd name="T15" fmla="*/ 620 h 1092"/>
                  <a:gd name="T16" fmla="*/ 5 w 77"/>
                  <a:gd name="T17" fmla="*/ 566 h 1092"/>
                  <a:gd name="T18" fmla="*/ 7 w 77"/>
                  <a:gd name="T19" fmla="*/ 520 h 1092"/>
                  <a:gd name="T20" fmla="*/ 8 w 77"/>
                  <a:gd name="T21" fmla="*/ 493 h 1092"/>
                  <a:gd name="T22" fmla="*/ 8 w 77"/>
                  <a:gd name="T23" fmla="*/ 484 h 1092"/>
                  <a:gd name="T24" fmla="*/ 15 w 77"/>
                  <a:gd name="T25" fmla="*/ 420 h 1092"/>
                  <a:gd name="T26" fmla="*/ 22 w 77"/>
                  <a:gd name="T27" fmla="*/ 357 h 1092"/>
                  <a:gd name="T28" fmla="*/ 30 w 77"/>
                  <a:gd name="T29" fmla="*/ 293 h 1092"/>
                  <a:gd name="T30" fmla="*/ 40 w 77"/>
                  <a:gd name="T31" fmla="*/ 230 h 1092"/>
                  <a:gd name="T32" fmla="*/ 49 w 77"/>
                  <a:gd name="T33" fmla="*/ 169 h 1092"/>
                  <a:gd name="T34" fmla="*/ 58 w 77"/>
                  <a:gd name="T35" fmla="*/ 115 h 1092"/>
                  <a:gd name="T36" fmla="*/ 65 w 77"/>
                  <a:gd name="T37" fmla="*/ 66 h 1092"/>
                  <a:gd name="T38" fmla="*/ 71 w 77"/>
                  <a:gd name="T39" fmla="*/ 30 h 1092"/>
                  <a:gd name="T40" fmla="*/ 75 w 77"/>
                  <a:gd name="T41" fmla="*/ 9 h 1092"/>
                  <a:gd name="T42" fmla="*/ 77 w 77"/>
                  <a:gd name="T43" fmla="*/ 0 h 1092"/>
                  <a:gd name="T44" fmla="*/ 57 w 77"/>
                  <a:gd name="T45" fmla="*/ 124 h 1092"/>
                  <a:gd name="T46" fmla="*/ 41 w 77"/>
                  <a:gd name="T47" fmla="*/ 233 h 1092"/>
                  <a:gd name="T48" fmla="*/ 30 w 77"/>
                  <a:gd name="T49" fmla="*/ 333 h 1092"/>
                  <a:gd name="T50" fmla="*/ 22 w 77"/>
                  <a:gd name="T51" fmla="*/ 420 h 1092"/>
                  <a:gd name="T52" fmla="*/ 18 w 77"/>
                  <a:gd name="T53" fmla="*/ 496 h 1092"/>
                  <a:gd name="T54" fmla="*/ 16 w 77"/>
                  <a:gd name="T55" fmla="*/ 560 h 1092"/>
                  <a:gd name="T56" fmla="*/ 16 w 77"/>
                  <a:gd name="T57" fmla="*/ 608 h 1092"/>
                  <a:gd name="T58" fmla="*/ 16 w 77"/>
                  <a:gd name="T59" fmla="*/ 644 h 1092"/>
                  <a:gd name="T60" fmla="*/ 16 w 77"/>
                  <a:gd name="T61" fmla="*/ 665 h 1092"/>
                  <a:gd name="T62" fmla="*/ 17 w 77"/>
                  <a:gd name="T63" fmla="*/ 671 h 1092"/>
                  <a:gd name="T64" fmla="*/ 18 w 77"/>
                  <a:gd name="T65" fmla="*/ 753 h 1092"/>
                  <a:gd name="T66" fmla="*/ 21 w 77"/>
                  <a:gd name="T67" fmla="*/ 823 h 1092"/>
                  <a:gd name="T68" fmla="*/ 25 w 77"/>
                  <a:gd name="T69" fmla="*/ 886 h 1092"/>
                  <a:gd name="T70" fmla="*/ 29 w 77"/>
                  <a:gd name="T71" fmla="*/ 938 h 1092"/>
                  <a:gd name="T72" fmla="*/ 33 w 77"/>
                  <a:gd name="T73" fmla="*/ 980 h 1092"/>
                  <a:gd name="T74" fmla="*/ 37 w 77"/>
                  <a:gd name="T75" fmla="*/ 1016 h 1092"/>
                  <a:gd name="T76" fmla="*/ 41 w 77"/>
                  <a:gd name="T77" fmla="*/ 1043 h 1092"/>
                  <a:gd name="T78" fmla="*/ 44 w 77"/>
                  <a:gd name="T79" fmla="*/ 1062 h 1092"/>
                  <a:gd name="T80" fmla="*/ 45 w 77"/>
                  <a:gd name="T81" fmla="*/ 1074 h 1092"/>
                  <a:gd name="T82" fmla="*/ 46 w 77"/>
                  <a:gd name="T83" fmla="*/ 1077 h 1092"/>
                  <a:gd name="T84" fmla="*/ 9 w 77"/>
                  <a:gd name="T85" fmla="*/ 1092 h 1092"/>
                  <a:gd name="T86" fmla="*/ 9 w 77"/>
                  <a:gd name="T87" fmla="*/ 1092 h 1092"/>
                  <a:gd name="T88" fmla="*/ 8 w 77"/>
                  <a:gd name="T89" fmla="*/ 1092 h 10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7"/>
                  <a:gd name="T136" fmla="*/ 0 h 1092"/>
                  <a:gd name="T137" fmla="*/ 77 w 77"/>
                  <a:gd name="T138" fmla="*/ 1092 h 10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7" h="1092">
                    <a:moveTo>
                      <a:pt x="8" y="1092"/>
                    </a:moveTo>
                    <a:lnTo>
                      <a:pt x="9" y="1092"/>
                    </a:lnTo>
                    <a:lnTo>
                      <a:pt x="4" y="1010"/>
                    </a:lnTo>
                    <a:lnTo>
                      <a:pt x="1" y="929"/>
                    </a:lnTo>
                    <a:lnTo>
                      <a:pt x="0" y="844"/>
                    </a:lnTo>
                    <a:lnTo>
                      <a:pt x="0" y="765"/>
                    </a:lnTo>
                    <a:lnTo>
                      <a:pt x="1" y="690"/>
                    </a:lnTo>
                    <a:lnTo>
                      <a:pt x="3" y="620"/>
                    </a:lnTo>
                    <a:lnTo>
                      <a:pt x="5" y="566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8" y="484"/>
                    </a:lnTo>
                    <a:lnTo>
                      <a:pt x="15" y="420"/>
                    </a:lnTo>
                    <a:lnTo>
                      <a:pt x="22" y="357"/>
                    </a:lnTo>
                    <a:lnTo>
                      <a:pt x="30" y="293"/>
                    </a:lnTo>
                    <a:lnTo>
                      <a:pt x="40" y="230"/>
                    </a:lnTo>
                    <a:lnTo>
                      <a:pt x="49" y="169"/>
                    </a:lnTo>
                    <a:lnTo>
                      <a:pt x="58" y="115"/>
                    </a:lnTo>
                    <a:lnTo>
                      <a:pt x="65" y="66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4"/>
                    </a:lnTo>
                    <a:lnTo>
                      <a:pt x="41" y="233"/>
                    </a:lnTo>
                    <a:lnTo>
                      <a:pt x="30" y="333"/>
                    </a:lnTo>
                    <a:lnTo>
                      <a:pt x="22" y="420"/>
                    </a:lnTo>
                    <a:lnTo>
                      <a:pt x="18" y="496"/>
                    </a:lnTo>
                    <a:lnTo>
                      <a:pt x="16" y="560"/>
                    </a:lnTo>
                    <a:lnTo>
                      <a:pt x="16" y="608"/>
                    </a:lnTo>
                    <a:lnTo>
                      <a:pt x="16" y="644"/>
                    </a:lnTo>
                    <a:lnTo>
                      <a:pt x="16" y="665"/>
                    </a:lnTo>
                    <a:lnTo>
                      <a:pt x="17" y="671"/>
                    </a:lnTo>
                    <a:lnTo>
                      <a:pt x="18" y="753"/>
                    </a:lnTo>
                    <a:lnTo>
                      <a:pt x="21" y="823"/>
                    </a:lnTo>
                    <a:lnTo>
                      <a:pt x="25" y="886"/>
                    </a:lnTo>
                    <a:lnTo>
                      <a:pt x="29" y="938"/>
                    </a:lnTo>
                    <a:lnTo>
                      <a:pt x="33" y="980"/>
                    </a:lnTo>
                    <a:lnTo>
                      <a:pt x="37" y="1016"/>
                    </a:lnTo>
                    <a:lnTo>
                      <a:pt x="41" y="1043"/>
                    </a:lnTo>
                    <a:lnTo>
                      <a:pt x="44" y="1062"/>
                    </a:lnTo>
                    <a:lnTo>
                      <a:pt x="45" y="1074"/>
                    </a:lnTo>
                    <a:lnTo>
                      <a:pt x="46" y="1077"/>
                    </a:lnTo>
                    <a:lnTo>
                      <a:pt x="9" y="1092"/>
                    </a:lnTo>
                    <a:lnTo>
                      <a:pt x="8" y="1092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46" name="Freeform 196">
                <a:extLst>
                  <a:ext uri="{FF2B5EF4-FFF2-40B4-BE49-F238E27FC236}">
                    <a16:creationId xmlns:a16="http://schemas.microsoft.com/office/drawing/2014/main" id="{DAF34782-B7C7-DD3E-2761-1E303EC21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2965"/>
                <a:ext cx="77" cy="1092"/>
              </a:xfrm>
              <a:custGeom>
                <a:avLst/>
                <a:gdLst>
                  <a:gd name="T0" fmla="*/ 8 w 77"/>
                  <a:gd name="T1" fmla="*/ 1092 h 1092"/>
                  <a:gd name="T2" fmla="*/ 9 w 77"/>
                  <a:gd name="T3" fmla="*/ 1092 h 1092"/>
                  <a:gd name="T4" fmla="*/ 4 w 77"/>
                  <a:gd name="T5" fmla="*/ 1010 h 1092"/>
                  <a:gd name="T6" fmla="*/ 1 w 77"/>
                  <a:gd name="T7" fmla="*/ 929 h 1092"/>
                  <a:gd name="T8" fmla="*/ 0 w 77"/>
                  <a:gd name="T9" fmla="*/ 844 h 1092"/>
                  <a:gd name="T10" fmla="*/ 0 w 77"/>
                  <a:gd name="T11" fmla="*/ 765 h 1092"/>
                  <a:gd name="T12" fmla="*/ 1 w 77"/>
                  <a:gd name="T13" fmla="*/ 690 h 1092"/>
                  <a:gd name="T14" fmla="*/ 3 w 77"/>
                  <a:gd name="T15" fmla="*/ 620 h 1092"/>
                  <a:gd name="T16" fmla="*/ 5 w 77"/>
                  <a:gd name="T17" fmla="*/ 566 h 1092"/>
                  <a:gd name="T18" fmla="*/ 7 w 77"/>
                  <a:gd name="T19" fmla="*/ 520 h 1092"/>
                  <a:gd name="T20" fmla="*/ 8 w 77"/>
                  <a:gd name="T21" fmla="*/ 493 h 1092"/>
                  <a:gd name="T22" fmla="*/ 8 w 77"/>
                  <a:gd name="T23" fmla="*/ 484 h 1092"/>
                  <a:gd name="T24" fmla="*/ 15 w 77"/>
                  <a:gd name="T25" fmla="*/ 420 h 1092"/>
                  <a:gd name="T26" fmla="*/ 22 w 77"/>
                  <a:gd name="T27" fmla="*/ 357 h 1092"/>
                  <a:gd name="T28" fmla="*/ 30 w 77"/>
                  <a:gd name="T29" fmla="*/ 293 h 1092"/>
                  <a:gd name="T30" fmla="*/ 40 w 77"/>
                  <a:gd name="T31" fmla="*/ 230 h 1092"/>
                  <a:gd name="T32" fmla="*/ 49 w 77"/>
                  <a:gd name="T33" fmla="*/ 169 h 1092"/>
                  <a:gd name="T34" fmla="*/ 58 w 77"/>
                  <a:gd name="T35" fmla="*/ 115 h 1092"/>
                  <a:gd name="T36" fmla="*/ 65 w 77"/>
                  <a:gd name="T37" fmla="*/ 66 h 1092"/>
                  <a:gd name="T38" fmla="*/ 71 w 77"/>
                  <a:gd name="T39" fmla="*/ 30 h 1092"/>
                  <a:gd name="T40" fmla="*/ 75 w 77"/>
                  <a:gd name="T41" fmla="*/ 9 h 1092"/>
                  <a:gd name="T42" fmla="*/ 77 w 77"/>
                  <a:gd name="T43" fmla="*/ 0 h 1092"/>
                  <a:gd name="T44" fmla="*/ 57 w 77"/>
                  <a:gd name="T45" fmla="*/ 124 h 1092"/>
                  <a:gd name="T46" fmla="*/ 41 w 77"/>
                  <a:gd name="T47" fmla="*/ 233 h 1092"/>
                  <a:gd name="T48" fmla="*/ 30 w 77"/>
                  <a:gd name="T49" fmla="*/ 333 h 1092"/>
                  <a:gd name="T50" fmla="*/ 22 w 77"/>
                  <a:gd name="T51" fmla="*/ 420 h 1092"/>
                  <a:gd name="T52" fmla="*/ 18 w 77"/>
                  <a:gd name="T53" fmla="*/ 496 h 1092"/>
                  <a:gd name="T54" fmla="*/ 16 w 77"/>
                  <a:gd name="T55" fmla="*/ 560 h 1092"/>
                  <a:gd name="T56" fmla="*/ 16 w 77"/>
                  <a:gd name="T57" fmla="*/ 608 h 1092"/>
                  <a:gd name="T58" fmla="*/ 16 w 77"/>
                  <a:gd name="T59" fmla="*/ 644 h 1092"/>
                  <a:gd name="T60" fmla="*/ 16 w 77"/>
                  <a:gd name="T61" fmla="*/ 665 h 1092"/>
                  <a:gd name="T62" fmla="*/ 17 w 77"/>
                  <a:gd name="T63" fmla="*/ 671 h 1092"/>
                  <a:gd name="T64" fmla="*/ 18 w 77"/>
                  <a:gd name="T65" fmla="*/ 753 h 1092"/>
                  <a:gd name="T66" fmla="*/ 21 w 77"/>
                  <a:gd name="T67" fmla="*/ 823 h 1092"/>
                  <a:gd name="T68" fmla="*/ 25 w 77"/>
                  <a:gd name="T69" fmla="*/ 886 h 1092"/>
                  <a:gd name="T70" fmla="*/ 29 w 77"/>
                  <a:gd name="T71" fmla="*/ 938 h 1092"/>
                  <a:gd name="T72" fmla="*/ 33 w 77"/>
                  <a:gd name="T73" fmla="*/ 980 h 1092"/>
                  <a:gd name="T74" fmla="*/ 37 w 77"/>
                  <a:gd name="T75" fmla="*/ 1016 h 1092"/>
                  <a:gd name="T76" fmla="*/ 41 w 77"/>
                  <a:gd name="T77" fmla="*/ 1043 h 1092"/>
                  <a:gd name="T78" fmla="*/ 44 w 77"/>
                  <a:gd name="T79" fmla="*/ 1062 h 1092"/>
                  <a:gd name="T80" fmla="*/ 45 w 77"/>
                  <a:gd name="T81" fmla="*/ 1074 h 1092"/>
                  <a:gd name="T82" fmla="*/ 46 w 77"/>
                  <a:gd name="T83" fmla="*/ 1077 h 1092"/>
                  <a:gd name="T84" fmla="*/ 9 w 77"/>
                  <a:gd name="T85" fmla="*/ 1092 h 1092"/>
                  <a:gd name="T86" fmla="*/ 9 w 77"/>
                  <a:gd name="T87" fmla="*/ 1092 h 109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7"/>
                  <a:gd name="T133" fmla="*/ 0 h 1092"/>
                  <a:gd name="T134" fmla="*/ 77 w 77"/>
                  <a:gd name="T135" fmla="*/ 1092 h 109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7" h="1092">
                    <a:moveTo>
                      <a:pt x="8" y="1092"/>
                    </a:moveTo>
                    <a:lnTo>
                      <a:pt x="9" y="1092"/>
                    </a:lnTo>
                    <a:lnTo>
                      <a:pt x="4" y="1010"/>
                    </a:lnTo>
                    <a:lnTo>
                      <a:pt x="1" y="929"/>
                    </a:lnTo>
                    <a:lnTo>
                      <a:pt x="0" y="844"/>
                    </a:lnTo>
                    <a:lnTo>
                      <a:pt x="0" y="765"/>
                    </a:lnTo>
                    <a:lnTo>
                      <a:pt x="1" y="690"/>
                    </a:lnTo>
                    <a:lnTo>
                      <a:pt x="3" y="620"/>
                    </a:lnTo>
                    <a:lnTo>
                      <a:pt x="5" y="566"/>
                    </a:lnTo>
                    <a:lnTo>
                      <a:pt x="7" y="520"/>
                    </a:lnTo>
                    <a:lnTo>
                      <a:pt x="8" y="493"/>
                    </a:lnTo>
                    <a:lnTo>
                      <a:pt x="8" y="484"/>
                    </a:lnTo>
                    <a:lnTo>
                      <a:pt x="15" y="420"/>
                    </a:lnTo>
                    <a:lnTo>
                      <a:pt x="22" y="357"/>
                    </a:lnTo>
                    <a:lnTo>
                      <a:pt x="30" y="293"/>
                    </a:lnTo>
                    <a:lnTo>
                      <a:pt x="40" y="230"/>
                    </a:lnTo>
                    <a:lnTo>
                      <a:pt x="49" y="169"/>
                    </a:lnTo>
                    <a:lnTo>
                      <a:pt x="58" y="115"/>
                    </a:lnTo>
                    <a:lnTo>
                      <a:pt x="65" y="66"/>
                    </a:lnTo>
                    <a:lnTo>
                      <a:pt x="71" y="30"/>
                    </a:lnTo>
                    <a:lnTo>
                      <a:pt x="75" y="9"/>
                    </a:lnTo>
                    <a:lnTo>
                      <a:pt x="77" y="0"/>
                    </a:lnTo>
                    <a:lnTo>
                      <a:pt x="57" y="124"/>
                    </a:lnTo>
                    <a:lnTo>
                      <a:pt x="41" y="233"/>
                    </a:lnTo>
                    <a:lnTo>
                      <a:pt x="30" y="333"/>
                    </a:lnTo>
                    <a:lnTo>
                      <a:pt x="22" y="420"/>
                    </a:lnTo>
                    <a:lnTo>
                      <a:pt x="18" y="496"/>
                    </a:lnTo>
                    <a:lnTo>
                      <a:pt x="16" y="560"/>
                    </a:lnTo>
                    <a:lnTo>
                      <a:pt x="16" y="608"/>
                    </a:lnTo>
                    <a:lnTo>
                      <a:pt x="16" y="644"/>
                    </a:lnTo>
                    <a:lnTo>
                      <a:pt x="16" y="665"/>
                    </a:lnTo>
                    <a:lnTo>
                      <a:pt x="17" y="671"/>
                    </a:lnTo>
                    <a:lnTo>
                      <a:pt x="18" y="753"/>
                    </a:lnTo>
                    <a:lnTo>
                      <a:pt x="21" y="823"/>
                    </a:lnTo>
                    <a:lnTo>
                      <a:pt x="25" y="886"/>
                    </a:lnTo>
                    <a:lnTo>
                      <a:pt x="29" y="938"/>
                    </a:lnTo>
                    <a:lnTo>
                      <a:pt x="33" y="980"/>
                    </a:lnTo>
                    <a:lnTo>
                      <a:pt x="37" y="1016"/>
                    </a:lnTo>
                    <a:lnTo>
                      <a:pt x="41" y="1043"/>
                    </a:lnTo>
                    <a:lnTo>
                      <a:pt x="44" y="1062"/>
                    </a:lnTo>
                    <a:lnTo>
                      <a:pt x="45" y="1074"/>
                    </a:lnTo>
                    <a:lnTo>
                      <a:pt x="46" y="1077"/>
                    </a:lnTo>
                    <a:lnTo>
                      <a:pt x="9" y="1092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47" name="Freeform 197">
                <a:extLst>
                  <a:ext uri="{FF2B5EF4-FFF2-40B4-BE49-F238E27FC236}">
                    <a16:creationId xmlns:a16="http://schemas.microsoft.com/office/drawing/2014/main" id="{D1A4C909-DAA5-5ADF-1102-076FAC9FC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2974"/>
                <a:ext cx="274" cy="1034"/>
              </a:xfrm>
              <a:custGeom>
                <a:avLst/>
                <a:gdLst>
                  <a:gd name="T0" fmla="*/ 33 w 274"/>
                  <a:gd name="T1" fmla="*/ 1034 h 1034"/>
                  <a:gd name="T2" fmla="*/ 32 w 274"/>
                  <a:gd name="T3" fmla="*/ 898 h 1034"/>
                  <a:gd name="T4" fmla="*/ 34 w 274"/>
                  <a:gd name="T5" fmla="*/ 759 h 1034"/>
                  <a:gd name="T6" fmla="*/ 42 w 274"/>
                  <a:gd name="T7" fmla="*/ 620 h 1034"/>
                  <a:gd name="T8" fmla="*/ 57 w 274"/>
                  <a:gd name="T9" fmla="*/ 487 h 1034"/>
                  <a:gd name="T10" fmla="*/ 77 w 274"/>
                  <a:gd name="T11" fmla="*/ 363 h 1034"/>
                  <a:gd name="T12" fmla="*/ 103 w 274"/>
                  <a:gd name="T13" fmla="*/ 254 h 1034"/>
                  <a:gd name="T14" fmla="*/ 135 w 274"/>
                  <a:gd name="T15" fmla="*/ 157 h 1034"/>
                  <a:gd name="T16" fmla="*/ 174 w 274"/>
                  <a:gd name="T17" fmla="*/ 82 h 1034"/>
                  <a:gd name="T18" fmla="*/ 219 w 274"/>
                  <a:gd name="T19" fmla="*/ 30 h 1034"/>
                  <a:gd name="T20" fmla="*/ 270 w 274"/>
                  <a:gd name="T21" fmla="*/ 3 h 1034"/>
                  <a:gd name="T22" fmla="*/ 274 w 274"/>
                  <a:gd name="T23" fmla="*/ 0 h 1034"/>
                  <a:gd name="T24" fmla="*/ 222 w 274"/>
                  <a:gd name="T25" fmla="*/ 18 h 1034"/>
                  <a:gd name="T26" fmla="*/ 175 w 274"/>
                  <a:gd name="T27" fmla="*/ 64 h 1034"/>
                  <a:gd name="T28" fmla="*/ 133 w 274"/>
                  <a:gd name="T29" fmla="*/ 139 h 1034"/>
                  <a:gd name="T30" fmla="*/ 98 w 274"/>
                  <a:gd name="T31" fmla="*/ 233 h 1034"/>
                  <a:gd name="T32" fmla="*/ 69 w 274"/>
                  <a:gd name="T33" fmla="*/ 348 h 1034"/>
                  <a:gd name="T34" fmla="*/ 44 w 274"/>
                  <a:gd name="T35" fmla="*/ 475 h 1034"/>
                  <a:gd name="T36" fmla="*/ 25 w 274"/>
                  <a:gd name="T37" fmla="*/ 611 h 1034"/>
                  <a:gd name="T38" fmla="*/ 11 w 274"/>
                  <a:gd name="T39" fmla="*/ 753 h 1034"/>
                  <a:gd name="T40" fmla="*/ 3 w 274"/>
                  <a:gd name="T41" fmla="*/ 895 h 1034"/>
                  <a:gd name="T42" fmla="*/ 0 w 274"/>
                  <a:gd name="T43" fmla="*/ 1034 h 1034"/>
                  <a:gd name="T44" fmla="*/ 34 w 274"/>
                  <a:gd name="T45" fmla="*/ 1034 h 1034"/>
                  <a:gd name="T46" fmla="*/ 34 w 274"/>
                  <a:gd name="T47" fmla="*/ 1034 h 1034"/>
                  <a:gd name="T48" fmla="*/ 33 w 274"/>
                  <a:gd name="T49" fmla="*/ 1034 h 10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4"/>
                  <a:gd name="T76" fmla="*/ 0 h 1034"/>
                  <a:gd name="T77" fmla="*/ 274 w 274"/>
                  <a:gd name="T78" fmla="*/ 1034 h 103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4" h="1034">
                    <a:moveTo>
                      <a:pt x="33" y="1034"/>
                    </a:moveTo>
                    <a:lnTo>
                      <a:pt x="32" y="898"/>
                    </a:lnTo>
                    <a:lnTo>
                      <a:pt x="34" y="759"/>
                    </a:lnTo>
                    <a:lnTo>
                      <a:pt x="42" y="620"/>
                    </a:lnTo>
                    <a:lnTo>
                      <a:pt x="57" y="487"/>
                    </a:lnTo>
                    <a:lnTo>
                      <a:pt x="77" y="363"/>
                    </a:lnTo>
                    <a:lnTo>
                      <a:pt x="103" y="254"/>
                    </a:lnTo>
                    <a:lnTo>
                      <a:pt x="135" y="157"/>
                    </a:lnTo>
                    <a:lnTo>
                      <a:pt x="174" y="82"/>
                    </a:lnTo>
                    <a:lnTo>
                      <a:pt x="219" y="30"/>
                    </a:lnTo>
                    <a:lnTo>
                      <a:pt x="270" y="3"/>
                    </a:lnTo>
                    <a:lnTo>
                      <a:pt x="274" y="0"/>
                    </a:lnTo>
                    <a:lnTo>
                      <a:pt x="222" y="18"/>
                    </a:lnTo>
                    <a:lnTo>
                      <a:pt x="175" y="64"/>
                    </a:lnTo>
                    <a:lnTo>
                      <a:pt x="133" y="139"/>
                    </a:lnTo>
                    <a:lnTo>
                      <a:pt x="98" y="233"/>
                    </a:lnTo>
                    <a:lnTo>
                      <a:pt x="69" y="348"/>
                    </a:lnTo>
                    <a:lnTo>
                      <a:pt x="44" y="475"/>
                    </a:lnTo>
                    <a:lnTo>
                      <a:pt x="25" y="611"/>
                    </a:lnTo>
                    <a:lnTo>
                      <a:pt x="11" y="753"/>
                    </a:lnTo>
                    <a:lnTo>
                      <a:pt x="3" y="895"/>
                    </a:lnTo>
                    <a:lnTo>
                      <a:pt x="0" y="1034"/>
                    </a:lnTo>
                    <a:lnTo>
                      <a:pt x="34" y="1034"/>
                    </a:lnTo>
                    <a:lnTo>
                      <a:pt x="33" y="1034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48" name="Freeform 198">
                <a:extLst>
                  <a:ext uri="{FF2B5EF4-FFF2-40B4-BE49-F238E27FC236}">
                    <a16:creationId xmlns:a16="http://schemas.microsoft.com/office/drawing/2014/main" id="{0D1ACD86-2301-B3F6-6F37-5BB01298D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2974"/>
                <a:ext cx="274" cy="1034"/>
              </a:xfrm>
              <a:custGeom>
                <a:avLst/>
                <a:gdLst>
                  <a:gd name="T0" fmla="*/ 33 w 274"/>
                  <a:gd name="T1" fmla="*/ 1034 h 1034"/>
                  <a:gd name="T2" fmla="*/ 32 w 274"/>
                  <a:gd name="T3" fmla="*/ 898 h 1034"/>
                  <a:gd name="T4" fmla="*/ 34 w 274"/>
                  <a:gd name="T5" fmla="*/ 759 h 1034"/>
                  <a:gd name="T6" fmla="*/ 42 w 274"/>
                  <a:gd name="T7" fmla="*/ 620 h 1034"/>
                  <a:gd name="T8" fmla="*/ 57 w 274"/>
                  <a:gd name="T9" fmla="*/ 487 h 1034"/>
                  <a:gd name="T10" fmla="*/ 77 w 274"/>
                  <a:gd name="T11" fmla="*/ 363 h 1034"/>
                  <a:gd name="T12" fmla="*/ 103 w 274"/>
                  <a:gd name="T13" fmla="*/ 254 h 1034"/>
                  <a:gd name="T14" fmla="*/ 135 w 274"/>
                  <a:gd name="T15" fmla="*/ 157 h 1034"/>
                  <a:gd name="T16" fmla="*/ 174 w 274"/>
                  <a:gd name="T17" fmla="*/ 82 h 1034"/>
                  <a:gd name="T18" fmla="*/ 219 w 274"/>
                  <a:gd name="T19" fmla="*/ 30 h 1034"/>
                  <a:gd name="T20" fmla="*/ 270 w 274"/>
                  <a:gd name="T21" fmla="*/ 3 h 1034"/>
                  <a:gd name="T22" fmla="*/ 274 w 274"/>
                  <a:gd name="T23" fmla="*/ 0 h 1034"/>
                  <a:gd name="T24" fmla="*/ 222 w 274"/>
                  <a:gd name="T25" fmla="*/ 18 h 1034"/>
                  <a:gd name="T26" fmla="*/ 175 w 274"/>
                  <a:gd name="T27" fmla="*/ 64 h 1034"/>
                  <a:gd name="T28" fmla="*/ 133 w 274"/>
                  <a:gd name="T29" fmla="*/ 139 h 1034"/>
                  <a:gd name="T30" fmla="*/ 98 w 274"/>
                  <a:gd name="T31" fmla="*/ 233 h 1034"/>
                  <a:gd name="T32" fmla="*/ 69 w 274"/>
                  <a:gd name="T33" fmla="*/ 348 h 1034"/>
                  <a:gd name="T34" fmla="*/ 44 w 274"/>
                  <a:gd name="T35" fmla="*/ 475 h 1034"/>
                  <a:gd name="T36" fmla="*/ 25 w 274"/>
                  <a:gd name="T37" fmla="*/ 611 h 1034"/>
                  <a:gd name="T38" fmla="*/ 11 w 274"/>
                  <a:gd name="T39" fmla="*/ 753 h 1034"/>
                  <a:gd name="T40" fmla="*/ 3 w 274"/>
                  <a:gd name="T41" fmla="*/ 895 h 1034"/>
                  <a:gd name="T42" fmla="*/ 0 w 274"/>
                  <a:gd name="T43" fmla="*/ 1034 h 1034"/>
                  <a:gd name="T44" fmla="*/ 34 w 274"/>
                  <a:gd name="T45" fmla="*/ 1034 h 1034"/>
                  <a:gd name="T46" fmla="*/ 34 w 274"/>
                  <a:gd name="T47" fmla="*/ 1034 h 10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4"/>
                  <a:gd name="T73" fmla="*/ 0 h 1034"/>
                  <a:gd name="T74" fmla="*/ 274 w 274"/>
                  <a:gd name="T75" fmla="*/ 1034 h 10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4" h="1034">
                    <a:moveTo>
                      <a:pt x="33" y="1034"/>
                    </a:moveTo>
                    <a:lnTo>
                      <a:pt x="32" y="898"/>
                    </a:lnTo>
                    <a:lnTo>
                      <a:pt x="34" y="759"/>
                    </a:lnTo>
                    <a:lnTo>
                      <a:pt x="42" y="620"/>
                    </a:lnTo>
                    <a:lnTo>
                      <a:pt x="57" y="487"/>
                    </a:lnTo>
                    <a:lnTo>
                      <a:pt x="77" y="363"/>
                    </a:lnTo>
                    <a:lnTo>
                      <a:pt x="103" y="254"/>
                    </a:lnTo>
                    <a:lnTo>
                      <a:pt x="135" y="157"/>
                    </a:lnTo>
                    <a:lnTo>
                      <a:pt x="174" y="82"/>
                    </a:lnTo>
                    <a:lnTo>
                      <a:pt x="219" y="30"/>
                    </a:lnTo>
                    <a:lnTo>
                      <a:pt x="270" y="3"/>
                    </a:lnTo>
                    <a:lnTo>
                      <a:pt x="274" y="0"/>
                    </a:lnTo>
                    <a:lnTo>
                      <a:pt x="222" y="18"/>
                    </a:lnTo>
                    <a:lnTo>
                      <a:pt x="175" y="64"/>
                    </a:lnTo>
                    <a:lnTo>
                      <a:pt x="133" y="139"/>
                    </a:lnTo>
                    <a:lnTo>
                      <a:pt x="98" y="233"/>
                    </a:lnTo>
                    <a:lnTo>
                      <a:pt x="69" y="348"/>
                    </a:lnTo>
                    <a:lnTo>
                      <a:pt x="44" y="475"/>
                    </a:lnTo>
                    <a:lnTo>
                      <a:pt x="25" y="611"/>
                    </a:lnTo>
                    <a:lnTo>
                      <a:pt x="11" y="753"/>
                    </a:lnTo>
                    <a:lnTo>
                      <a:pt x="3" y="895"/>
                    </a:lnTo>
                    <a:lnTo>
                      <a:pt x="0" y="1034"/>
                    </a:lnTo>
                    <a:lnTo>
                      <a:pt x="34" y="1034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49" name="Freeform 199">
                <a:extLst>
                  <a:ext uri="{FF2B5EF4-FFF2-40B4-BE49-F238E27FC236}">
                    <a16:creationId xmlns:a16="http://schemas.microsoft.com/office/drawing/2014/main" id="{C7624AA4-6147-8B21-C79D-B16955662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2998"/>
                <a:ext cx="313" cy="983"/>
              </a:xfrm>
              <a:custGeom>
                <a:avLst/>
                <a:gdLst>
                  <a:gd name="T0" fmla="*/ 33 w 313"/>
                  <a:gd name="T1" fmla="*/ 980 h 983"/>
                  <a:gd name="T2" fmla="*/ 36 w 313"/>
                  <a:gd name="T3" fmla="*/ 847 h 983"/>
                  <a:gd name="T4" fmla="*/ 44 w 313"/>
                  <a:gd name="T5" fmla="*/ 708 h 983"/>
                  <a:gd name="T6" fmla="*/ 57 w 313"/>
                  <a:gd name="T7" fmla="*/ 572 h 983"/>
                  <a:gd name="T8" fmla="*/ 76 w 313"/>
                  <a:gd name="T9" fmla="*/ 442 h 983"/>
                  <a:gd name="T10" fmla="*/ 102 w 313"/>
                  <a:gd name="T11" fmla="*/ 324 h 983"/>
                  <a:gd name="T12" fmla="*/ 132 w 313"/>
                  <a:gd name="T13" fmla="*/ 218 h 983"/>
                  <a:gd name="T14" fmla="*/ 168 w 313"/>
                  <a:gd name="T15" fmla="*/ 127 h 983"/>
                  <a:gd name="T16" fmla="*/ 208 w 313"/>
                  <a:gd name="T17" fmla="*/ 61 h 983"/>
                  <a:gd name="T18" fmla="*/ 256 w 313"/>
                  <a:gd name="T19" fmla="*/ 18 h 983"/>
                  <a:gd name="T20" fmla="*/ 309 w 313"/>
                  <a:gd name="T21" fmla="*/ 3 h 983"/>
                  <a:gd name="T22" fmla="*/ 313 w 313"/>
                  <a:gd name="T23" fmla="*/ 0 h 983"/>
                  <a:gd name="T24" fmla="*/ 259 w 313"/>
                  <a:gd name="T25" fmla="*/ 6 h 983"/>
                  <a:gd name="T26" fmla="*/ 211 w 313"/>
                  <a:gd name="T27" fmla="*/ 43 h 983"/>
                  <a:gd name="T28" fmla="*/ 166 w 313"/>
                  <a:gd name="T29" fmla="*/ 109 h 983"/>
                  <a:gd name="T30" fmla="*/ 128 w 313"/>
                  <a:gd name="T31" fmla="*/ 197 h 983"/>
                  <a:gd name="T32" fmla="*/ 94 w 313"/>
                  <a:gd name="T33" fmla="*/ 306 h 983"/>
                  <a:gd name="T34" fmla="*/ 65 w 313"/>
                  <a:gd name="T35" fmla="*/ 427 h 983"/>
                  <a:gd name="T36" fmla="*/ 40 w 313"/>
                  <a:gd name="T37" fmla="*/ 560 h 983"/>
                  <a:gd name="T38" fmla="*/ 21 w 313"/>
                  <a:gd name="T39" fmla="*/ 699 h 983"/>
                  <a:gd name="T40" fmla="*/ 8 w 313"/>
                  <a:gd name="T41" fmla="*/ 838 h 983"/>
                  <a:gd name="T42" fmla="*/ 0 w 313"/>
                  <a:gd name="T43" fmla="*/ 977 h 983"/>
                  <a:gd name="T44" fmla="*/ 33 w 313"/>
                  <a:gd name="T45" fmla="*/ 983 h 983"/>
                  <a:gd name="T46" fmla="*/ 33 w 313"/>
                  <a:gd name="T47" fmla="*/ 983 h 983"/>
                  <a:gd name="T48" fmla="*/ 33 w 313"/>
                  <a:gd name="T49" fmla="*/ 980 h 98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3"/>
                  <a:gd name="T76" fmla="*/ 0 h 983"/>
                  <a:gd name="T77" fmla="*/ 313 w 313"/>
                  <a:gd name="T78" fmla="*/ 983 h 98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3" h="983">
                    <a:moveTo>
                      <a:pt x="33" y="980"/>
                    </a:moveTo>
                    <a:lnTo>
                      <a:pt x="36" y="847"/>
                    </a:lnTo>
                    <a:lnTo>
                      <a:pt x="44" y="708"/>
                    </a:lnTo>
                    <a:lnTo>
                      <a:pt x="57" y="572"/>
                    </a:lnTo>
                    <a:lnTo>
                      <a:pt x="76" y="442"/>
                    </a:lnTo>
                    <a:lnTo>
                      <a:pt x="102" y="324"/>
                    </a:lnTo>
                    <a:lnTo>
                      <a:pt x="132" y="218"/>
                    </a:lnTo>
                    <a:lnTo>
                      <a:pt x="168" y="127"/>
                    </a:lnTo>
                    <a:lnTo>
                      <a:pt x="208" y="61"/>
                    </a:lnTo>
                    <a:lnTo>
                      <a:pt x="256" y="18"/>
                    </a:lnTo>
                    <a:lnTo>
                      <a:pt x="309" y="3"/>
                    </a:lnTo>
                    <a:lnTo>
                      <a:pt x="313" y="0"/>
                    </a:lnTo>
                    <a:lnTo>
                      <a:pt x="259" y="6"/>
                    </a:lnTo>
                    <a:lnTo>
                      <a:pt x="211" y="43"/>
                    </a:lnTo>
                    <a:lnTo>
                      <a:pt x="166" y="109"/>
                    </a:lnTo>
                    <a:lnTo>
                      <a:pt x="128" y="197"/>
                    </a:lnTo>
                    <a:lnTo>
                      <a:pt x="94" y="306"/>
                    </a:lnTo>
                    <a:lnTo>
                      <a:pt x="65" y="427"/>
                    </a:lnTo>
                    <a:lnTo>
                      <a:pt x="40" y="560"/>
                    </a:lnTo>
                    <a:lnTo>
                      <a:pt x="21" y="699"/>
                    </a:lnTo>
                    <a:lnTo>
                      <a:pt x="8" y="838"/>
                    </a:lnTo>
                    <a:lnTo>
                      <a:pt x="0" y="977"/>
                    </a:lnTo>
                    <a:lnTo>
                      <a:pt x="33" y="983"/>
                    </a:lnTo>
                    <a:lnTo>
                      <a:pt x="33" y="980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50" name="Freeform 200">
                <a:extLst>
                  <a:ext uri="{FF2B5EF4-FFF2-40B4-BE49-F238E27FC236}">
                    <a16:creationId xmlns:a16="http://schemas.microsoft.com/office/drawing/2014/main" id="{334916A3-11A1-2420-AAFC-C1842D3C7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2998"/>
                <a:ext cx="313" cy="983"/>
              </a:xfrm>
              <a:custGeom>
                <a:avLst/>
                <a:gdLst>
                  <a:gd name="T0" fmla="*/ 33 w 313"/>
                  <a:gd name="T1" fmla="*/ 980 h 983"/>
                  <a:gd name="T2" fmla="*/ 36 w 313"/>
                  <a:gd name="T3" fmla="*/ 847 h 983"/>
                  <a:gd name="T4" fmla="*/ 44 w 313"/>
                  <a:gd name="T5" fmla="*/ 708 h 983"/>
                  <a:gd name="T6" fmla="*/ 57 w 313"/>
                  <a:gd name="T7" fmla="*/ 572 h 983"/>
                  <a:gd name="T8" fmla="*/ 76 w 313"/>
                  <a:gd name="T9" fmla="*/ 442 h 983"/>
                  <a:gd name="T10" fmla="*/ 102 w 313"/>
                  <a:gd name="T11" fmla="*/ 324 h 983"/>
                  <a:gd name="T12" fmla="*/ 132 w 313"/>
                  <a:gd name="T13" fmla="*/ 218 h 983"/>
                  <a:gd name="T14" fmla="*/ 168 w 313"/>
                  <a:gd name="T15" fmla="*/ 127 h 983"/>
                  <a:gd name="T16" fmla="*/ 208 w 313"/>
                  <a:gd name="T17" fmla="*/ 61 h 983"/>
                  <a:gd name="T18" fmla="*/ 256 w 313"/>
                  <a:gd name="T19" fmla="*/ 18 h 983"/>
                  <a:gd name="T20" fmla="*/ 309 w 313"/>
                  <a:gd name="T21" fmla="*/ 3 h 983"/>
                  <a:gd name="T22" fmla="*/ 313 w 313"/>
                  <a:gd name="T23" fmla="*/ 0 h 983"/>
                  <a:gd name="T24" fmla="*/ 259 w 313"/>
                  <a:gd name="T25" fmla="*/ 6 h 983"/>
                  <a:gd name="T26" fmla="*/ 211 w 313"/>
                  <a:gd name="T27" fmla="*/ 43 h 983"/>
                  <a:gd name="T28" fmla="*/ 166 w 313"/>
                  <a:gd name="T29" fmla="*/ 109 h 983"/>
                  <a:gd name="T30" fmla="*/ 128 w 313"/>
                  <a:gd name="T31" fmla="*/ 197 h 983"/>
                  <a:gd name="T32" fmla="*/ 94 w 313"/>
                  <a:gd name="T33" fmla="*/ 306 h 983"/>
                  <a:gd name="T34" fmla="*/ 65 w 313"/>
                  <a:gd name="T35" fmla="*/ 427 h 983"/>
                  <a:gd name="T36" fmla="*/ 40 w 313"/>
                  <a:gd name="T37" fmla="*/ 560 h 983"/>
                  <a:gd name="T38" fmla="*/ 21 w 313"/>
                  <a:gd name="T39" fmla="*/ 699 h 983"/>
                  <a:gd name="T40" fmla="*/ 8 w 313"/>
                  <a:gd name="T41" fmla="*/ 838 h 983"/>
                  <a:gd name="T42" fmla="*/ 0 w 313"/>
                  <a:gd name="T43" fmla="*/ 977 h 983"/>
                  <a:gd name="T44" fmla="*/ 33 w 313"/>
                  <a:gd name="T45" fmla="*/ 983 h 983"/>
                  <a:gd name="T46" fmla="*/ 33 w 313"/>
                  <a:gd name="T47" fmla="*/ 983 h 98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3"/>
                  <a:gd name="T73" fmla="*/ 0 h 983"/>
                  <a:gd name="T74" fmla="*/ 313 w 313"/>
                  <a:gd name="T75" fmla="*/ 983 h 98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3" h="983">
                    <a:moveTo>
                      <a:pt x="33" y="980"/>
                    </a:moveTo>
                    <a:lnTo>
                      <a:pt x="36" y="847"/>
                    </a:lnTo>
                    <a:lnTo>
                      <a:pt x="44" y="708"/>
                    </a:lnTo>
                    <a:lnTo>
                      <a:pt x="57" y="572"/>
                    </a:lnTo>
                    <a:lnTo>
                      <a:pt x="76" y="442"/>
                    </a:lnTo>
                    <a:lnTo>
                      <a:pt x="102" y="324"/>
                    </a:lnTo>
                    <a:lnTo>
                      <a:pt x="132" y="218"/>
                    </a:lnTo>
                    <a:lnTo>
                      <a:pt x="168" y="127"/>
                    </a:lnTo>
                    <a:lnTo>
                      <a:pt x="208" y="61"/>
                    </a:lnTo>
                    <a:lnTo>
                      <a:pt x="256" y="18"/>
                    </a:lnTo>
                    <a:lnTo>
                      <a:pt x="309" y="3"/>
                    </a:lnTo>
                    <a:lnTo>
                      <a:pt x="313" y="0"/>
                    </a:lnTo>
                    <a:lnTo>
                      <a:pt x="259" y="6"/>
                    </a:lnTo>
                    <a:lnTo>
                      <a:pt x="211" y="43"/>
                    </a:lnTo>
                    <a:lnTo>
                      <a:pt x="166" y="109"/>
                    </a:lnTo>
                    <a:lnTo>
                      <a:pt x="128" y="197"/>
                    </a:lnTo>
                    <a:lnTo>
                      <a:pt x="94" y="306"/>
                    </a:lnTo>
                    <a:lnTo>
                      <a:pt x="65" y="427"/>
                    </a:lnTo>
                    <a:lnTo>
                      <a:pt x="40" y="560"/>
                    </a:lnTo>
                    <a:lnTo>
                      <a:pt x="21" y="699"/>
                    </a:lnTo>
                    <a:lnTo>
                      <a:pt x="8" y="838"/>
                    </a:lnTo>
                    <a:lnTo>
                      <a:pt x="0" y="977"/>
                    </a:lnTo>
                    <a:lnTo>
                      <a:pt x="33" y="983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51" name="Freeform 201">
                <a:extLst>
                  <a:ext uri="{FF2B5EF4-FFF2-40B4-BE49-F238E27FC236}">
                    <a16:creationId xmlns:a16="http://schemas.microsoft.com/office/drawing/2014/main" id="{B2A5B246-F878-CAAA-0E8D-86CB8EAD7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" y="3237"/>
                <a:ext cx="98" cy="681"/>
              </a:xfrm>
              <a:custGeom>
                <a:avLst/>
                <a:gdLst>
                  <a:gd name="T0" fmla="*/ 0 w 98"/>
                  <a:gd name="T1" fmla="*/ 681 h 681"/>
                  <a:gd name="T2" fmla="*/ 1 w 98"/>
                  <a:gd name="T3" fmla="*/ 681 h 681"/>
                  <a:gd name="T4" fmla="*/ 1 w 98"/>
                  <a:gd name="T5" fmla="*/ 629 h 681"/>
                  <a:gd name="T6" fmla="*/ 4 w 98"/>
                  <a:gd name="T7" fmla="*/ 575 h 681"/>
                  <a:gd name="T8" fmla="*/ 7 w 98"/>
                  <a:gd name="T9" fmla="*/ 520 h 681"/>
                  <a:gd name="T10" fmla="*/ 11 w 98"/>
                  <a:gd name="T11" fmla="*/ 469 h 681"/>
                  <a:gd name="T12" fmla="*/ 16 w 98"/>
                  <a:gd name="T13" fmla="*/ 421 h 681"/>
                  <a:gd name="T14" fmla="*/ 20 w 98"/>
                  <a:gd name="T15" fmla="*/ 378 h 681"/>
                  <a:gd name="T16" fmla="*/ 24 w 98"/>
                  <a:gd name="T17" fmla="*/ 342 h 681"/>
                  <a:gd name="T18" fmla="*/ 28 w 98"/>
                  <a:gd name="T19" fmla="*/ 315 h 681"/>
                  <a:gd name="T20" fmla="*/ 29 w 98"/>
                  <a:gd name="T21" fmla="*/ 297 h 681"/>
                  <a:gd name="T22" fmla="*/ 30 w 98"/>
                  <a:gd name="T23" fmla="*/ 291 h 681"/>
                  <a:gd name="T24" fmla="*/ 37 w 98"/>
                  <a:gd name="T25" fmla="*/ 254 h 681"/>
                  <a:gd name="T26" fmla="*/ 45 w 98"/>
                  <a:gd name="T27" fmla="*/ 215 h 681"/>
                  <a:gd name="T28" fmla="*/ 54 w 98"/>
                  <a:gd name="T29" fmla="*/ 176 h 681"/>
                  <a:gd name="T30" fmla="*/ 63 w 98"/>
                  <a:gd name="T31" fmla="*/ 136 h 681"/>
                  <a:gd name="T32" fmla="*/ 71 w 98"/>
                  <a:gd name="T33" fmla="*/ 100 h 681"/>
                  <a:gd name="T34" fmla="*/ 80 w 98"/>
                  <a:gd name="T35" fmla="*/ 70 h 681"/>
                  <a:gd name="T36" fmla="*/ 87 w 98"/>
                  <a:gd name="T37" fmla="*/ 39 h 681"/>
                  <a:gd name="T38" fmla="*/ 92 w 98"/>
                  <a:gd name="T39" fmla="*/ 18 h 681"/>
                  <a:gd name="T40" fmla="*/ 96 w 98"/>
                  <a:gd name="T41" fmla="*/ 6 h 681"/>
                  <a:gd name="T42" fmla="*/ 98 w 98"/>
                  <a:gd name="T43" fmla="*/ 0 h 681"/>
                  <a:gd name="T44" fmla="*/ 79 w 98"/>
                  <a:gd name="T45" fmla="*/ 73 h 681"/>
                  <a:gd name="T46" fmla="*/ 63 w 98"/>
                  <a:gd name="T47" fmla="*/ 142 h 681"/>
                  <a:gd name="T48" fmla="*/ 51 w 98"/>
                  <a:gd name="T49" fmla="*/ 203 h 681"/>
                  <a:gd name="T50" fmla="*/ 42 w 98"/>
                  <a:gd name="T51" fmla="*/ 257 h 681"/>
                  <a:gd name="T52" fmla="*/ 36 w 98"/>
                  <a:gd name="T53" fmla="*/ 303 h 681"/>
                  <a:gd name="T54" fmla="*/ 32 w 98"/>
                  <a:gd name="T55" fmla="*/ 342 h 681"/>
                  <a:gd name="T56" fmla="*/ 29 w 98"/>
                  <a:gd name="T57" fmla="*/ 375 h 681"/>
                  <a:gd name="T58" fmla="*/ 28 w 98"/>
                  <a:gd name="T59" fmla="*/ 396 h 681"/>
                  <a:gd name="T60" fmla="*/ 26 w 98"/>
                  <a:gd name="T61" fmla="*/ 412 h 681"/>
                  <a:gd name="T62" fmla="*/ 26 w 98"/>
                  <a:gd name="T63" fmla="*/ 415 h 681"/>
                  <a:gd name="T64" fmla="*/ 24 w 98"/>
                  <a:gd name="T65" fmla="*/ 466 h 681"/>
                  <a:gd name="T66" fmla="*/ 22 w 98"/>
                  <a:gd name="T67" fmla="*/ 514 h 681"/>
                  <a:gd name="T68" fmla="*/ 21 w 98"/>
                  <a:gd name="T69" fmla="*/ 554 h 681"/>
                  <a:gd name="T70" fmla="*/ 21 w 98"/>
                  <a:gd name="T71" fmla="*/ 587 h 681"/>
                  <a:gd name="T72" fmla="*/ 21 w 98"/>
                  <a:gd name="T73" fmla="*/ 617 h 681"/>
                  <a:gd name="T74" fmla="*/ 22 w 98"/>
                  <a:gd name="T75" fmla="*/ 641 h 681"/>
                  <a:gd name="T76" fmla="*/ 24 w 98"/>
                  <a:gd name="T77" fmla="*/ 660 h 681"/>
                  <a:gd name="T78" fmla="*/ 24 w 98"/>
                  <a:gd name="T79" fmla="*/ 672 h 681"/>
                  <a:gd name="T80" fmla="*/ 25 w 98"/>
                  <a:gd name="T81" fmla="*/ 681 h 681"/>
                  <a:gd name="T82" fmla="*/ 25 w 98"/>
                  <a:gd name="T83" fmla="*/ 681 h 681"/>
                  <a:gd name="T84" fmla="*/ 1 w 98"/>
                  <a:gd name="T85" fmla="*/ 681 h 681"/>
                  <a:gd name="T86" fmla="*/ 1 w 98"/>
                  <a:gd name="T87" fmla="*/ 681 h 681"/>
                  <a:gd name="T88" fmla="*/ 0 w 98"/>
                  <a:gd name="T89" fmla="*/ 681 h 68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8"/>
                  <a:gd name="T136" fmla="*/ 0 h 681"/>
                  <a:gd name="T137" fmla="*/ 98 w 98"/>
                  <a:gd name="T138" fmla="*/ 681 h 68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8" h="681">
                    <a:moveTo>
                      <a:pt x="0" y="681"/>
                    </a:moveTo>
                    <a:lnTo>
                      <a:pt x="1" y="681"/>
                    </a:lnTo>
                    <a:lnTo>
                      <a:pt x="1" y="629"/>
                    </a:lnTo>
                    <a:lnTo>
                      <a:pt x="4" y="575"/>
                    </a:lnTo>
                    <a:lnTo>
                      <a:pt x="7" y="520"/>
                    </a:lnTo>
                    <a:lnTo>
                      <a:pt x="11" y="469"/>
                    </a:lnTo>
                    <a:lnTo>
                      <a:pt x="16" y="421"/>
                    </a:lnTo>
                    <a:lnTo>
                      <a:pt x="20" y="378"/>
                    </a:lnTo>
                    <a:lnTo>
                      <a:pt x="24" y="342"/>
                    </a:lnTo>
                    <a:lnTo>
                      <a:pt x="28" y="315"/>
                    </a:lnTo>
                    <a:lnTo>
                      <a:pt x="29" y="297"/>
                    </a:lnTo>
                    <a:lnTo>
                      <a:pt x="30" y="291"/>
                    </a:lnTo>
                    <a:lnTo>
                      <a:pt x="37" y="254"/>
                    </a:lnTo>
                    <a:lnTo>
                      <a:pt x="45" y="215"/>
                    </a:lnTo>
                    <a:lnTo>
                      <a:pt x="54" y="176"/>
                    </a:lnTo>
                    <a:lnTo>
                      <a:pt x="63" y="136"/>
                    </a:lnTo>
                    <a:lnTo>
                      <a:pt x="71" y="100"/>
                    </a:lnTo>
                    <a:lnTo>
                      <a:pt x="80" y="70"/>
                    </a:lnTo>
                    <a:lnTo>
                      <a:pt x="87" y="39"/>
                    </a:lnTo>
                    <a:lnTo>
                      <a:pt x="92" y="18"/>
                    </a:lnTo>
                    <a:lnTo>
                      <a:pt x="96" y="6"/>
                    </a:lnTo>
                    <a:lnTo>
                      <a:pt x="98" y="0"/>
                    </a:lnTo>
                    <a:lnTo>
                      <a:pt x="79" y="73"/>
                    </a:lnTo>
                    <a:lnTo>
                      <a:pt x="63" y="142"/>
                    </a:lnTo>
                    <a:lnTo>
                      <a:pt x="51" y="203"/>
                    </a:lnTo>
                    <a:lnTo>
                      <a:pt x="42" y="257"/>
                    </a:lnTo>
                    <a:lnTo>
                      <a:pt x="36" y="303"/>
                    </a:lnTo>
                    <a:lnTo>
                      <a:pt x="32" y="342"/>
                    </a:lnTo>
                    <a:lnTo>
                      <a:pt x="29" y="375"/>
                    </a:lnTo>
                    <a:lnTo>
                      <a:pt x="28" y="396"/>
                    </a:lnTo>
                    <a:lnTo>
                      <a:pt x="26" y="412"/>
                    </a:lnTo>
                    <a:lnTo>
                      <a:pt x="26" y="415"/>
                    </a:lnTo>
                    <a:lnTo>
                      <a:pt x="24" y="466"/>
                    </a:lnTo>
                    <a:lnTo>
                      <a:pt x="22" y="514"/>
                    </a:lnTo>
                    <a:lnTo>
                      <a:pt x="21" y="554"/>
                    </a:lnTo>
                    <a:lnTo>
                      <a:pt x="21" y="587"/>
                    </a:lnTo>
                    <a:lnTo>
                      <a:pt x="21" y="617"/>
                    </a:lnTo>
                    <a:lnTo>
                      <a:pt x="22" y="641"/>
                    </a:lnTo>
                    <a:lnTo>
                      <a:pt x="24" y="660"/>
                    </a:lnTo>
                    <a:lnTo>
                      <a:pt x="24" y="672"/>
                    </a:lnTo>
                    <a:lnTo>
                      <a:pt x="25" y="681"/>
                    </a:lnTo>
                    <a:lnTo>
                      <a:pt x="1" y="681"/>
                    </a:lnTo>
                    <a:lnTo>
                      <a:pt x="0" y="681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52" name="Freeform 202">
                <a:extLst>
                  <a:ext uri="{FF2B5EF4-FFF2-40B4-BE49-F238E27FC236}">
                    <a16:creationId xmlns:a16="http://schemas.microsoft.com/office/drawing/2014/main" id="{51600AA4-4521-99C6-D1BF-C18E034E5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" y="3237"/>
                <a:ext cx="98" cy="681"/>
              </a:xfrm>
              <a:custGeom>
                <a:avLst/>
                <a:gdLst>
                  <a:gd name="T0" fmla="*/ 0 w 98"/>
                  <a:gd name="T1" fmla="*/ 681 h 681"/>
                  <a:gd name="T2" fmla="*/ 1 w 98"/>
                  <a:gd name="T3" fmla="*/ 681 h 681"/>
                  <a:gd name="T4" fmla="*/ 1 w 98"/>
                  <a:gd name="T5" fmla="*/ 629 h 681"/>
                  <a:gd name="T6" fmla="*/ 4 w 98"/>
                  <a:gd name="T7" fmla="*/ 575 h 681"/>
                  <a:gd name="T8" fmla="*/ 7 w 98"/>
                  <a:gd name="T9" fmla="*/ 520 h 681"/>
                  <a:gd name="T10" fmla="*/ 11 w 98"/>
                  <a:gd name="T11" fmla="*/ 469 h 681"/>
                  <a:gd name="T12" fmla="*/ 16 w 98"/>
                  <a:gd name="T13" fmla="*/ 421 h 681"/>
                  <a:gd name="T14" fmla="*/ 20 w 98"/>
                  <a:gd name="T15" fmla="*/ 378 h 681"/>
                  <a:gd name="T16" fmla="*/ 24 w 98"/>
                  <a:gd name="T17" fmla="*/ 342 h 681"/>
                  <a:gd name="T18" fmla="*/ 28 w 98"/>
                  <a:gd name="T19" fmla="*/ 315 h 681"/>
                  <a:gd name="T20" fmla="*/ 29 w 98"/>
                  <a:gd name="T21" fmla="*/ 297 h 681"/>
                  <a:gd name="T22" fmla="*/ 30 w 98"/>
                  <a:gd name="T23" fmla="*/ 291 h 681"/>
                  <a:gd name="T24" fmla="*/ 37 w 98"/>
                  <a:gd name="T25" fmla="*/ 254 h 681"/>
                  <a:gd name="T26" fmla="*/ 45 w 98"/>
                  <a:gd name="T27" fmla="*/ 215 h 681"/>
                  <a:gd name="T28" fmla="*/ 54 w 98"/>
                  <a:gd name="T29" fmla="*/ 176 h 681"/>
                  <a:gd name="T30" fmla="*/ 63 w 98"/>
                  <a:gd name="T31" fmla="*/ 136 h 681"/>
                  <a:gd name="T32" fmla="*/ 71 w 98"/>
                  <a:gd name="T33" fmla="*/ 100 h 681"/>
                  <a:gd name="T34" fmla="*/ 80 w 98"/>
                  <a:gd name="T35" fmla="*/ 70 h 681"/>
                  <a:gd name="T36" fmla="*/ 87 w 98"/>
                  <a:gd name="T37" fmla="*/ 39 h 681"/>
                  <a:gd name="T38" fmla="*/ 92 w 98"/>
                  <a:gd name="T39" fmla="*/ 18 h 681"/>
                  <a:gd name="T40" fmla="*/ 96 w 98"/>
                  <a:gd name="T41" fmla="*/ 6 h 681"/>
                  <a:gd name="T42" fmla="*/ 98 w 98"/>
                  <a:gd name="T43" fmla="*/ 0 h 681"/>
                  <a:gd name="T44" fmla="*/ 79 w 98"/>
                  <a:gd name="T45" fmla="*/ 73 h 681"/>
                  <a:gd name="T46" fmla="*/ 63 w 98"/>
                  <a:gd name="T47" fmla="*/ 142 h 681"/>
                  <a:gd name="T48" fmla="*/ 51 w 98"/>
                  <a:gd name="T49" fmla="*/ 203 h 681"/>
                  <a:gd name="T50" fmla="*/ 42 w 98"/>
                  <a:gd name="T51" fmla="*/ 257 h 681"/>
                  <a:gd name="T52" fmla="*/ 36 w 98"/>
                  <a:gd name="T53" fmla="*/ 303 h 681"/>
                  <a:gd name="T54" fmla="*/ 32 w 98"/>
                  <a:gd name="T55" fmla="*/ 342 h 681"/>
                  <a:gd name="T56" fmla="*/ 29 w 98"/>
                  <a:gd name="T57" fmla="*/ 375 h 681"/>
                  <a:gd name="T58" fmla="*/ 28 w 98"/>
                  <a:gd name="T59" fmla="*/ 396 h 681"/>
                  <a:gd name="T60" fmla="*/ 26 w 98"/>
                  <a:gd name="T61" fmla="*/ 412 h 681"/>
                  <a:gd name="T62" fmla="*/ 26 w 98"/>
                  <a:gd name="T63" fmla="*/ 415 h 681"/>
                  <a:gd name="T64" fmla="*/ 24 w 98"/>
                  <a:gd name="T65" fmla="*/ 466 h 681"/>
                  <a:gd name="T66" fmla="*/ 22 w 98"/>
                  <a:gd name="T67" fmla="*/ 514 h 681"/>
                  <a:gd name="T68" fmla="*/ 21 w 98"/>
                  <a:gd name="T69" fmla="*/ 554 h 681"/>
                  <a:gd name="T70" fmla="*/ 21 w 98"/>
                  <a:gd name="T71" fmla="*/ 587 h 681"/>
                  <a:gd name="T72" fmla="*/ 21 w 98"/>
                  <a:gd name="T73" fmla="*/ 617 h 681"/>
                  <a:gd name="T74" fmla="*/ 22 w 98"/>
                  <a:gd name="T75" fmla="*/ 641 h 681"/>
                  <a:gd name="T76" fmla="*/ 24 w 98"/>
                  <a:gd name="T77" fmla="*/ 660 h 681"/>
                  <a:gd name="T78" fmla="*/ 24 w 98"/>
                  <a:gd name="T79" fmla="*/ 672 h 681"/>
                  <a:gd name="T80" fmla="*/ 25 w 98"/>
                  <a:gd name="T81" fmla="*/ 681 h 681"/>
                  <a:gd name="T82" fmla="*/ 25 w 98"/>
                  <a:gd name="T83" fmla="*/ 681 h 681"/>
                  <a:gd name="T84" fmla="*/ 1 w 98"/>
                  <a:gd name="T85" fmla="*/ 681 h 681"/>
                  <a:gd name="T86" fmla="*/ 1 w 98"/>
                  <a:gd name="T87" fmla="*/ 681 h 6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"/>
                  <a:gd name="T133" fmla="*/ 0 h 681"/>
                  <a:gd name="T134" fmla="*/ 98 w 98"/>
                  <a:gd name="T135" fmla="*/ 681 h 6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" h="681">
                    <a:moveTo>
                      <a:pt x="0" y="681"/>
                    </a:moveTo>
                    <a:lnTo>
                      <a:pt x="1" y="681"/>
                    </a:lnTo>
                    <a:lnTo>
                      <a:pt x="1" y="629"/>
                    </a:lnTo>
                    <a:lnTo>
                      <a:pt x="4" y="575"/>
                    </a:lnTo>
                    <a:lnTo>
                      <a:pt x="7" y="520"/>
                    </a:lnTo>
                    <a:lnTo>
                      <a:pt x="11" y="469"/>
                    </a:lnTo>
                    <a:lnTo>
                      <a:pt x="16" y="421"/>
                    </a:lnTo>
                    <a:lnTo>
                      <a:pt x="20" y="378"/>
                    </a:lnTo>
                    <a:lnTo>
                      <a:pt x="24" y="342"/>
                    </a:lnTo>
                    <a:lnTo>
                      <a:pt x="28" y="315"/>
                    </a:lnTo>
                    <a:lnTo>
                      <a:pt x="29" y="297"/>
                    </a:lnTo>
                    <a:lnTo>
                      <a:pt x="30" y="291"/>
                    </a:lnTo>
                    <a:lnTo>
                      <a:pt x="37" y="254"/>
                    </a:lnTo>
                    <a:lnTo>
                      <a:pt x="45" y="215"/>
                    </a:lnTo>
                    <a:lnTo>
                      <a:pt x="54" y="176"/>
                    </a:lnTo>
                    <a:lnTo>
                      <a:pt x="63" y="136"/>
                    </a:lnTo>
                    <a:lnTo>
                      <a:pt x="71" y="100"/>
                    </a:lnTo>
                    <a:lnTo>
                      <a:pt x="80" y="70"/>
                    </a:lnTo>
                    <a:lnTo>
                      <a:pt x="87" y="39"/>
                    </a:lnTo>
                    <a:lnTo>
                      <a:pt x="92" y="18"/>
                    </a:lnTo>
                    <a:lnTo>
                      <a:pt x="96" y="6"/>
                    </a:lnTo>
                    <a:lnTo>
                      <a:pt x="98" y="0"/>
                    </a:lnTo>
                    <a:lnTo>
                      <a:pt x="79" y="73"/>
                    </a:lnTo>
                    <a:lnTo>
                      <a:pt x="63" y="142"/>
                    </a:lnTo>
                    <a:lnTo>
                      <a:pt x="51" y="203"/>
                    </a:lnTo>
                    <a:lnTo>
                      <a:pt x="42" y="257"/>
                    </a:lnTo>
                    <a:lnTo>
                      <a:pt x="36" y="303"/>
                    </a:lnTo>
                    <a:lnTo>
                      <a:pt x="32" y="342"/>
                    </a:lnTo>
                    <a:lnTo>
                      <a:pt x="29" y="375"/>
                    </a:lnTo>
                    <a:lnTo>
                      <a:pt x="28" y="396"/>
                    </a:lnTo>
                    <a:lnTo>
                      <a:pt x="26" y="412"/>
                    </a:lnTo>
                    <a:lnTo>
                      <a:pt x="26" y="415"/>
                    </a:lnTo>
                    <a:lnTo>
                      <a:pt x="24" y="466"/>
                    </a:lnTo>
                    <a:lnTo>
                      <a:pt x="22" y="514"/>
                    </a:lnTo>
                    <a:lnTo>
                      <a:pt x="21" y="554"/>
                    </a:lnTo>
                    <a:lnTo>
                      <a:pt x="21" y="587"/>
                    </a:lnTo>
                    <a:lnTo>
                      <a:pt x="21" y="617"/>
                    </a:lnTo>
                    <a:lnTo>
                      <a:pt x="22" y="641"/>
                    </a:lnTo>
                    <a:lnTo>
                      <a:pt x="24" y="660"/>
                    </a:lnTo>
                    <a:lnTo>
                      <a:pt x="24" y="672"/>
                    </a:lnTo>
                    <a:lnTo>
                      <a:pt x="25" y="681"/>
                    </a:lnTo>
                    <a:lnTo>
                      <a:pt x="1" y="681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53" name="Freeform 203">
                <a:extLst>
                  <a:ext uri="{FF2B5EF4-FFF2-40B4-BE49-F238E27FC236}">
                    <a16:creationId xmlns:a16="http://schemas.microsoft.com/office/drawing/2014/main" id="{D491158D-FA29-92D9-06C7-898C0352B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434"/>
                <a:ext cx="203" cy="638"/>
              </a:xfrm>
              <a:custGeom>
                <a:avLst/>
                <a:gdLst>
                  <a:gd name="T0" fmla="*/ 21 w 203"/>
                  <a:gd name="T1" fmla="*/ 638 h 638"/>
                  <a:gd name="T2" fmla="*/ 24 w 203"/>
                  <a:gd name="T3" fmla="*/ 550 h 638"/>
                  <a:gd name="T4" fmla="*/ 29 w 203"/>
                  <a:gd name="T5" fmla="*/ 460 h 638"/>
                  <a:gd name="T6" fmla="*/ 38 w 203"/>
                  <a:gd name="T7" fmla="*/ 372 h 638"/>
                  <a:gd name="T8" fmla="*/ 50 w 203"/>
                  <a:gd name="T9" fmla="*/ 287 h 638"/>
                  <a:gd name="T10" fmla="*/ 66 w 203"/>
                  <a:gd name="T11" fmla="*/ 212 h 638"/>
                  <a:gd name="T12" fmla="*/ 86 w 203"/>
                  <a:gd name="T13" fmla="*/ 142 h 638"/>
                  <a:gd name="T14" fmla="*/ 110 w 203"/>
                  <a:gd name="T15" fmla="*/ 84 h 638"/>
                  <a:gd name="T16" fmla="*/ 136 w 203"/>
                  <a:gd name="T17" fmla="*/ 39 h 638"/>
                  <a:gd name="T18" fmla="*/ 166 w 203"/>
                  <a:gd name="T19" fmla="*/ 12 h 638"/>
                  <a:gd name="T20" fmla="*/ 201 w 203"/>
                  <a:gd name="T21" fmla="*/ 3 h 638"/>
                  <a:gd name="T22" fmla="*/ 203 w 203"/>
                  <a:gd name="T23" fmla="*/ 0 h 638"/>
                  <a:gd name="T24" fmla="*/ 169 w 203"/>
                  <a:gd name="T25" fmla="*/ 3 h 638"/>
                  <a:gd name="T26" fmla="*/ 137 w 203"/>
                  <a:gd name="T27" fmla="*/ 30 h 638"/>
                  <a:gd name="T28" fmla="*/ 108 w 203"/>
                  <a:gd name="T29" fmla="*/ 72 h 638"/>
                  <a:gd name="T30" fmla="*/ 83 w 203"/>
                  <a:gd name="T31" fmla="*/ 130 h 638"/>
                  <a:gd name="T32" fmla="*/ 61 w 203"/>
                  <a:gd name="T33" fmla="*/ 199 h 638"/>
                  <a:gd name="T34" fmla="*/ 42 w 203"/>
                  <a:gd name="T35" fmla="*/ 278 h 638"/>
                  <a:gd name="T36" fmla="*/ 27 w 203"/>
                  <a:gd name="T37" fmla="*/ 363 h 638"/>
                  <a:gd name="T38" fmla="*/ 15 w 203"/>
                  <a:gd name="T39" fmla="*/ 453 h 638"/>
                  <a:gd name="T40" fmla="*/ 5 w 203"/>
                  <a:gd name="T41" fmla="*/ 544 h 638"/>
                  <a:gd name="T42" fmla="*/ 0 w 203"/>
                  <a:gd name="T43" fmla="*/ 635 h 638"/>
                  <a:gd name="T44" fmla="*/ 21 w 203"/>
                  <a:gd name="T45" fmla="*/ 638 h 638"/>
                  <a:gd name="T46" fmla="*/ 21 w 203"/>
                  <a:gd name="T47" fmla="*/ 638 h 6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8"/>
                  <a:gd name="T74" fmla="*/ 203 w 203"/>
                  <a:gd name="T75" fmla="*/ 638 h 6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8">
                    <a:moveTo>
                      <a:pt x="21" y="638"/>
                    </a:moveTo>
                    <a:lnTo>
                      <a:pt x="24" y="550"/>
                    </a:lnTo>
                    <a:lnTo>
                      <a:pt x="29" y="460"/>
                    </a:lnTo>
                    <a:lnTo>
                      <a:pt x="38" y="372"/>
                    </a:lnTo>
                    <a:lnTo>
                      <a:pt x="50" y="287"/>
                    </a:lnTo>
                    <a:lnTo>
                      <a:pt x="66" y="212"/>
                    </a:lnTo>
                    <a:lnTo>
                      <a:pt x="86" y="142"/>
                    </a:lnTo>
                    <a:lnTo>
                      <a:pt x="110" y="84"/>
                    </a:lnTo>
                    <a:lnTo>
                      <a:pt x="136" y="39"/>
                    </a:lnTo>
                    <a:lnTo>
                      <a:pt x="166" y="12"/>
                    </a:lnTo>
                    <a:lnTo>
                      <a:pt x="201" y="3"/>
                    </a:lnTo>
                    <a:lnTo>
                      <a:pt x="203" y="0"/>
                    </a:lnTo>
                    <a:lnTo>
                      <a:pt x="169" y="3"/>
                    </a:lnTo>
                    <a:lnTo>
                      <a:pt x="137" y="30"/>
                    </a:lnTo>
                    <a:lnTo>
                      <a:pt x="108" y="72"/>
                    </a:lnTo>
                    <a:lnTo>
                      <a:pt x="83" y="130"/>
                    </a:lnTo>
                    <a:lnTo>
                      <a:pt x="61" y="199"/>
                    </a:lnTo>
                    <a:lnTo>
                      <a:pt x="42" y="278"/>
                    </a:lnTo>
                    <a:lnTo>
                      <a:pt x="27" y="363"/>
                    </a:lnTo>
                    <a:lnTo>
                      <a:pt x="15" y="453"/>
                    </a:lnTo>
                    <a:lnTo>
                      <a:pt x="5" y="544"/>
                    </a:lnTo>
                    <a:lnTo>
                      <a:pt x="0" y="635"/>
                    </a:lnTo>
                    <a:lnTo>
                      <a:pt x="21" y="638"/>
                    </a:lnTo>
                    <a:close/>
                  </a:path>
                </a:pathLst>
              </a:custGeom>
              <a:solidFill>
                <a:srgbClr val="59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54" name="Freeform 204">
                <a:extLst>
                  <a:ext uri="{FF2B5EF4-FFF2-40B4-BE49-F238E27FC236}">
                    <a16:creationId xmlns:a16="http://schemas.microsoft.com/office/drawing/2014/main" id="{10C46101-844B-CB2C-D98E-DA36B05D0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434"/>
                <a:ext cx="203" cy="638"/>
              </a:xfrm>
              <a:custGeom>
                <a:avLst/>
                <a:gdLst>
                  <a:gd name="T0" fmla="*/ 21 w 203"/>
                  <a:gd name="T1" fmla="*/ 638 h 638"/>
                  <a:gd name="T2" fmla="*/ 24 w 203"/>
                  <a:gd name="T3" fmla="*/ 550 h 638"/>
                  <a:gd name="T4" fmla="*/ 29 w 203"/>
                  <a:gd name="T5" fmla="*/ 460 h 638"/>
                  <a:gd name="T6" fmla="*/ 38 w 203"/>
                  <a:gd name="T7" fmla="*/ 372 h 638"/>
                  <a:gd name="T8" fmla="*/ 50 w 203"/>
                  <a:gd name="T9" fmla="*/ 287 h 638"/>
                  <a:gd name="T10" fmla="*/ 66 w 203"/>
                  <a:gd name="T11" fmla="*/ 212 h 638"/>
                  <a:gd name="T12" fmla="*/ 86 w 203"/>
                  <a:gd name="T13" fmla="*/ 142 h 638"/>
                  <a:gd name="T14" fmla="*/ 110 w 203"/>
                  <a:gd name="T15" fmla="*/ 84 h 638"/>
                  <a:gd name="T16" fmla="*/ 136 w 203"/>
                  <a:gd name="T17" fmla="*/ 39 h 638"/>
                  <a:gd name="T18" fmla="*/ 166 w 203"/>
                  <a:gd name="T19" fmla="*/ 12 h 638"/>
                  <a:gd name="T20" fmla="*/ 201 w 203"/>
                  <a:gd name="T21" fmla="*/ 3 h 638"/>
                  <a:gd name="T22" fmla="*/ 203 w 203"/>
                  <a:gd name="T23" fmla="*/ 0 h 638"/>
                  <a:gd name="T24" fmla="*/ 169 w 203"/>
                  <a:gd name="T25" fmla="*/ 3 h 638"/>
                  <a:gd name="T26" fmla="*/ 137 w 203"/>
                  <a:gd name="T27" fmla="*/ 30 h 638"/>
                  <a:gd name="T28" fmla="*/ 108 w 203"/>
                  <a:gd name="T29" fmla="*/ 72 h 638"/>
                  <a:gd name="T30" fmla="*/ 83 w 203"/>
                  <a:gd name="T31" fmla="*/ 130 h 638"/>
                  <a:gd name="T32" fmla="*/ 61 w 203"/>
                  <a:gd name="T33" fmla="*/ 199 h 638"/>
                  <a:gd name="T34" fmla="*/ 42 w 203"/>
                  <a:gd name="T35" fmla="*/ 278 h 638"/>
                  <a:gd name="T36" fmla="*/ 27 w 203"/>
                  <a:gd name="T37" fmla="*/ 363 h 638"/>
                  <a:gd name="T38" fmla="*/ 15 w 203"/>
                  <a:gd name="T39" fmla="*/ 453 h 638"/>
                  <a:gd name="T40" fmla="*/ 5 w 203"/>
                  <a:gd name="T41" fmla="*/ 544 h 638"/>
                  <a:gd name="T42" fmla="*/ 0 w 203"/>
                  <a:gd name="T43" fmla="*/ 635 h 638"/>
                  <a:gd name="T44" fmla="*/ 21 w 203"/>
                  <a:gd name="T45" fmla="*/ 638 h 638"/>
                  <a:gd name="T46" fmla="*/ 21 w 203"/>
                  <a:gd name="T47" fmla="*/ 638 h 6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3"/>
                  <a:gd name="T73" fmla="*/ 0 h 638"/>
                  <a:gd name="T74" fmla="*/ 203 w 203"/>
                  <a:gd name="T75" fmla="*/ 638 h 6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3" h="638">
                    <a:moveTo>
                      <a:pt x="21" y="638"/>
                    </a:moveTo>
                    <a:lnTo>
                      <a:pt x="24" y="550"/>
                    </a:lnTo>
                    <a:lnTo>
                      <a:pt x="29" y="460"/>
                    </a:lnTo>
                    <a:lnTo>
                      <a:pt x="38" y="372"/>
                    </a:lnTo>
                    <a:lnTo>
                      <a:pt x="50" y="287"/>
                    </a:lnTo>
                    <a:lnTo>
                      <a:pt x="66" y="212"/>
                    </a:lnTo>
                    <a:lnTo>
                      <a:pt x="86" y="142"/>
                    </a:lnTo>
                    <a:lnTo>
                      <a:pt x="110" y="84"/>
                    </a:lnTo>
                    <a:lnTo>
                      <a:pt x="136" y="39"/>
                    </a:lnTo>
                    <a:lnTo>
                      <a:pt x="166" y="12"/>
                    </a:lnTo>
                    <a:lnTo>
                      <a:pt x="201" y="3"/>
                    </a:lnTo>
                    <a:lnTo>
                      <a:pt x="203" y="0"/>
                    </a:lnTo>
                    <a:lnTo>
                      <a:pt x="169" y="3"/>
                    </a:lnTo>
                    <a:lnTo>
                      <a:pt x="137" y="30"/>
                    </a:lnTo>
                    <a:lnTo>
                      <a:pt x="108" y="72"/>
                    </a:lnTo>
                    <a:lnTo>
                      <a:pt x="83" y="130"/>
                    </a:lnTo>
                    <a:lnTo>
                      <a:pt x="61" y="199"/>
                    </a:lnTo>
                    <a:lnTo>
                      <a:pt x="42" y="278"/>
                    </a:lnTo>
                    <a:lnTo>
                      <a:pt x="27" y="363"/>
                    </a:lnTo>
                    <a:lnTo>
                      <a:pt x="15" y="453"/>
                    </a:lnTo>
                    <a:lnTo>
                      <a:pt x="5" y="544"/>
                    </a:lnTo>
                    <a:lnTo>
                      <a:pt x="0" y="635"/>
                    </a:lnTo>
                    <a:lnTo>
                      <a:pt x="21" y="638"/>
                    </a:lnTo>
                  </a:path>
                </a:pathLst>
              </a:custGeom>
              <a:noFill/>
              <a:ln w="12700">
                <a:solidFill>
                  <a:srgbClr val="59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55" name="Freeform 205">
                <a:extLst>
                  <a:ext uri="{FF2B5EF4-FFF2-40B4-BE49-F238E27FC236}">
                    <a16:creationId xmlns:a16="http://schemas.microsoft.com/office/drawing/2014/main" id="{0E2817D8-1E01-B326-1FF0-CF30E0A95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" y="3773"/>
                <a:ext cx="34" cy="384"/>
              </a:xfrm>
              <a:custGeom>
                <a:avLst/>
                <a:gdLst>
                  <a:gd name="T0" fmla="*/ 34 w 34"/>
                  <a:gd name="T1" fmla="*/ 384 h 384"/>
                  <a:gd name="T2" fmla="*/ 34 w 34"/>
                  <a:gd name="T3" fmla="*/ 0 h 384"/>
                  <a:gd name="T4" fmla="*/ 0 w 34"/>
                  <a:gd name="T5" fmla="*/ 0 h 384"/>
                  <a:gd name="T6" fmla="*/ 0 w 34"/>
                  <a:gd name="T7" fmla="*/ 384 h 384"/>
                  <a:gd name="T8" fmla="*/ 34 w 34"/>
                  <a:gd name="T9" fmla="*/ 384 h 384"/>
                  <a:gd name="T10" fmla="*/ 34 w 34"/>
                  <a:gd name="T11" fmla="*/ 384 h 3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384"/>
                  <a:gd name="T20" fmla="*/ 34 w 34"/>
                  <a:gd name="T21" fmla="*/ 384 h 3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384">
                    <a:moveTo>
                      <a:pt x="34" y="384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384"/>
                    </a:lnTo>
                    <a:lnTo>
                      <a:pt x="34" y="384"/>
                    </a:lnTo>
                    <a:close/>
                  </a:path>
                </a:pathLst>
              </a:custGeom>
              <a:solidFill>
                <a:srgbClr val="43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56" name="Freeform 206">
                <a:extLst>
                  <a:ext uri="{FF2B5EF4-FFF2-40B4-BE49-F238E27FC236}">
                    <a16:creationId xmlns:a16="http://schemas.microsoft.com/office/drawing/2014/main" id="{451CD836-C162-AFB8-FD6F-52609A28D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" y="3773"/>
                <a:ext cx="34" cy="384"/>
              </a:xfrm>
              <a:custGeom>
                <a:avLst/>
                <a:gdLst>
                  <a:gd name="T0" fmla="*/ 34 w 34"/>
                  <a:gd name="T1" fmla="*/ 384 h 384"/>
                  <a:gd name="T2" fmla="*/ 34 w 34"/>
                  <a:gd name="T3" fmla="*/ 0 h 384"/>
                  <a:gd name="T4" fmla="*/ 0 w 34"/>
                  <a:gd name="T5" fmla="*/ 0 h 384"/>
                  <a:gd name="T6" fmla="*/ 0 w 34"/>
                  <a:gd name="T7" fmla="*/ 384 h 384"/>
                  <a:gd name="T8" fmla="*/ 34 w 34"/>
                  <a:gd name="T9" fmla="*/ 384 h 384"/>
                  <a:gd name="T10" fmla="*/ 34 w 34"/>
                  <a:gd name="T11" fmla="*/ 384 h 3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384"/>
                  <a:gd name="T20" fmla="*/ 34 w 34"/>
                  <a:gd name="T21" fmla="*/ 384 h 3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384">
                    <a:moveTo>
                      <a:pt x="34" y="384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384"/>
                    </a:lnTo>
                    <a:lnTo>
                      <a:pt x="34" y="384"/>
                    </a:lnTo>
                  </a:path>
                </a:pathLst>
              </a:custGeom>
              <a:noFill/>
              <a:ln w="12700">
                <a:solidFill>
                  <a:srgbClr val="43B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57" name="Freeform 207">
                <a:extLst>
                  <a:ext uri="{FF2B5EF4-FFF2-40B4-BE49-F238E27FC236}">
                    <a16:creationId xmlns:a16="http://schemas.microsoft.com/office/drawing/2014/main" id="{4F025A84-0E8F-A990-31AA-AA09215A6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2950"/>
                <a:ext cx="41" cy="390"/>
              </a:xfrm>
              <a:custGeom>
                <a:avLst/>
                <a:gdLst>
                  <a:gd name="T0" fmla="*/ 20 w 41"/>
                  <a:gd name="T1" fmla="*/ 387 h 390"/>
                  <a:gd name="T2" fmla="*/ 24 w 41"/>
                  <a:gd name="T3" fmla="*/ 387 h 390"/>
                  <a:gd name="T4" fmla="*/ 28 w 41"/>
                  <a:gd name="T5" fmla="*/ 381 h 390"/>
                  <a:gd name="T6" fmla="*/ 31 w 41"/>
                  <a:gd name="T7" fmla="*/ 369 h 390"/>
                  <a:gd name="T8" fmla="*/ 33 w 41"/>
                  <a:gd name="T9" fmla="*/ 351 h 390"/>
                  <a:gd name="T10" fmla="*/ 36 w 41"/>
                  <a:gd name="T11" fmla="*/ 333 h 390"/>
                  <a:gd name="T12" fmla="*/ 37 w 41"/>
                  <a:gd name="T13" fmla="*/ 308 h 390"/>
                  <a:gd name="T14" fmla="*/ 40 w 41"/>
                  <a:gd name="T15" fmla="*/ 284 h 390"/>
                  <a:gd name="T16" fmla="*/ 41 w 41"/>
                  <a:gd name="T17" fmla="*/ 257 h 390"/>
                  <a:gd name="T18" fmla="*/ 41 w 41"/>
                  <a:gd name="T19" fmla="*/ 227 h 390"/>
                  <a:gd name="T20" fmla="*/ 41 w 41"/>
                  <a:gd name="T21" fmla="*/ 193 h 390"/>
                  <a:gd name="T22" fmla="*/ 41 w 41"/>
                  <a:gd name="T23" fmla="*/ 163 h 390"/>
                  <a:gd name="T24" fmla="*/ 41 w 41"/>
                  <a:gd name="T25" fmla="*/ 133 h 390"/>
                  <a:gd name="T26" fmla="*/ 40 w 41"/>
                  <a:gd name="T27" fmla="*/ 106 h 390"/>
                  <a:gd name="T28" fmla="*/ 37 w 41"/>
                  <a:gd name="T29" fmla="*/ 78 h 390"/>
                  <a:gd name="T30" fmla="*/ 36 w 41"/>
                  <a:gd name="T31" fmla="*/ 57 h 390"/>
                  <a:gd name="T32" fmla="*/ 33 w 41"/>
                  <a:gd name="T33" fmla="*/ 36 h 390"/>
                  <a:gd name="T34" fmla="*/ 31 w 41"/>
                  <a:gd name="T35" fmla="*/ 21 h 390"/>
                  <a:gd name="T36" fmla="*/ 28 w 41"/>
                  <a:gd name="T37" fmla="*/ 9 h 390"/>
                  <a:gd name="T38" fmla="*/ 24 w 41"/>
                  <a:gd name="T39" fmla="*/ 3 h 390"/>
                  <a:gd name="T40" fmla="*/ 22 w 41"/>
                  <a:gd name="T41" fmla="*/ 0 h 390"/>
                  <a:gd name="T42" fmla="*/ 18 w 41"/>
                  <a:gd name="T43" fmla="*/ 3 h 390"/>
                  <a:gd name="T44" fmla="*/ 15 w 41"/>
                  <a:gd name="T45" fmla="*/ 9 h 390"/>
                  <a:gd name="T46" fmla="*/ 12 w 41"/>
                  <a:gd name="T47" fmla="*/ 21 h 390"/>
                  <a:gd name="T48" fmla="*/ 10 w 41"/>
                  <a:gd name="T49" fmla="*/ 36 h 390"/>
                  <a:gd name="T50" fmla="*/ 7 w 41"/>
                  <a:gd name="T51" fmla="*/ 57 h 390"/>
                  <a:gd name="T52" fmla="*/ 4 w 41"/>
                  <a:gd name="T53" fmla="*/ 78 h 390"/>
                  <a:gd name="T54" fmla="*/ 3 w 41"/>
                  <a:gd name="T55" fmla="*/ 106 h 390"/>
                  <a:gd name="T56" fmla="*/ 2 w 41"/>
                  <a:gd name="T57" fmla="*/ 133 h 390"/>
                  <a:gd name="T58" fmla="*/ 2 w 41"/>
                  <a:gd name="T59" fmla="*/ 163 h 390"/>
                  <a:gd name="T60" fmla="*/ 0 w 41"/>
                  <a:gd name="T61" fmla="*/ 193 h 390"/>
                  <a:gd name="T62" fmla="*/ 2 w 41"/>
                  <a:gd name="T63" fmla="*/ 227 h 390"/>
                  <a:gd name="T64" fmla="*/ 2 w 41"/>
                  <a:gd name="T65" fmla="*/ 257 h 390"/>
                  <a:gd name="T66" fmla="*/ 3 w 41"/>
                  <a:gd name="T67" fmla="*/ 284 h 390"/>
                  <a:gd name="T68" fmla="*/ 4 w 41"/>
                  <a:gd name="T69" fmla="*/ 308 h 390"/>
                  <a:gd name="T70" fmla="*/ 7 w 41"/>
                  <a:gd name="T71" fmla="*/ 333 h 390"/>
                  <a:gd name="T72" fmla="*/ 10 w 41"/>
                  <a:gd name="T73" fmla="*/ 351 h 390"/>
                  <a:gd name="T74" fmla="*/ 12 w 41"/>
                  <a:gd name="T75" fmla="*/ 369 h 390"/>
                  <a:gd name="T76" fmla="*/ 15 w 41"/>
                  <a:gd name="T77" fmla="*/ 381 h 390"/>
                  <a:gd name="T78" fmla="*/ 18 w 41"/>
                  <a:gd name="T79" fmla="*/ 387 h 390"/>
                  <a:gd name="T80" fmla="*/ 22 w 41"/>
                  <a:gd name="T81" fmla="*/ 390 h 390"/>
                  <a:gd name="T82" fmla="*/ 22 w 41"/>
                  <a:gd name="T83" fmla="*/ 390 h 390"/>
                  <a:gd name="T84" fmla="*/ 20 w 41"/>
                  <a:gd name="T85" fmla="*/ 387 h 39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"/>
                  <a:gd name="T130" fmla="*/ 0 h 390"/>
                  <a:gd name="T131" fmla="*/ 41 w 41"/>
                  <a:gd name="T132" fmla="*/ 390 h 39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" h="390">
                    <a:moveTo>
                      <a:pt x="20" y="387"/>
                    </a:moveTo>
                    <a:lnTo>
                      <a:pt x="24" y="387"/>
                    </a:lnTo>
                    <a:lnTo>
                      <a:pt x="28" y="381"/>
                    </a:lnTo>
                    <a:lnTo>
                      <a:pt x="31" y="369"/>
                    </a:lnTo>
                    <a:lnTo>
                      <a:pt x="33" y="351"/>
                    </a:lnTo>
                    <a:lnTo>
                      <a:pt x="36" y="333"/>
                    </a:lnTo>
                    <a:lnTo>
                      <a:pt x="37" y="308"/>
                    </a:lnTo>
                    <a:lnTo>
                      <a:pt x="40" y="284"/>
                    </a:lnTo>
                    <a:lnTo>
                      <a:pt x="41" y="257"/>
                    </a:lnTo>
                    <a:lnTo>
                      <a:pt x="41" y="227"/>
                    </a:lnTo>
                    <a:lnTo>
                      <a:pt x="41" y="193"/>
                    </a:lnTo>
                    <a:lnTo>
                      <a:pt x="41" y="163"/>
                    </a:lnTo>
                    <a:lnTo>
                      <a:pt x="41" y="133"/>
                    </a:lnTo>
                    <a:lnTo>
                      <a:pt x="40" y="106"/>
                    </a:lnTo>
                    <a:lnTo>
                      <a:pt x="37" y="78"/>
                    </a:lnTo>
                    <a:lnTo>
                      <a:pt x="36" y="57"/>
                    </a:lnTo>
                    <a:lnTo>
                      <a:pt x="33" y="36"/>
                    </a:lnTo>
                    <a:lnTo>
                      <a:pt x="31" y="21"/>
                    </a:lnTo>
                    <a:lnTo>
                      <a:pt x="28" y="9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8" y="3"/>
                    </a:lnTo>
                    <a:lnTo>
                      <a:pt x="15" y="9"/>
                    </a:lnTo>
                    <a:lnTo>
                      <a:pt x="12" y="21"/>
                    </a:lnTo>
                    <a:lnTo>
                      <a:pt x="10" y="36"/>
                    </a:lnTo>
                    <a:lnTo>
                      <a:pt x="7" y="57"/>
                    </a:lnTo>
                    <a:lnTo>
                      <a:pt x="4" y="78"/>
                    </a:lnTo>
                    <a:lnTo>
                      <a:pt x="3" y="106"/>
                    </a:lnTo>
                    <a:lnTo>
                      <a:pt x="2" y="133"/>
                    </a:lnTo>
                    <a:lnTo>
                      <a:pt x="2" y="163"/>
                    </a:lnTo>
                    <a:lnTo>
                      <a:pt x="0" y="193"/>
                    </a:lnTo>
                    <a:lnTo>
                      <a:pt x="2" y="227"/>
                    </a:lnTo>
                    <a:lnTo>
                      <a:pt x="2" y="257"/>
                    </a:lnTo>
                    <a:lnTo>
                      <a:pt x="3" y="284"/>
                    </a:lnTo>
                    <a:lnTo>
                      <a:pt x="4" y="308"/>
                    </a:lnTo>
                    <a:lnTo>
                      <a:pt x="7" y="333"/>
                    </a:lnTo>
                    <a:lnTo>
                      <a:pt x="10" y="351"/>
                    </a:lnTo>
                    <a:lnTo>
                      <a:pt x="12" y="369"/>
                    </a:lnTo>
                    <a:lnTo>
                      <a:pt x="15" y="381"/>
                    </a:lnTo>
                    <a:lnTo>
                      <a:pt x="18" y="387"/>
                    </a:lnTo>
                    <a:lnTo>
                      <a:pt x="22" y="390"/>
                    </a:lnTo>
                    <a:lnTo>
                      <a:pt x="20" y="387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58" name="Freeform 208">
                <a:extLst>
                  <a:ext uri="{FF2B5EF4-FFF2-40B4-BE49-F238E27FC236}">
                    <a16:creationId xmlns:a16="http://schemas.microsoft.com/office/drawing/2014/main" id="{DBDD2F15-3075-65BE-D3C6-860910F60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2950"/>
                <a:ext cx="41" cy="390"/>
              </a:xfrm>
              <a:custGeom>
                <a:avLst/>
                <a:gdLst>
                  <a:gd name="T0" fmla="*/ 20 w 41"/>
                  <a:gd name="T1" fmla="*/ 387 h 390"/>
                  <a:gd name="T2" fmla="*/ 24 w 41"/>
                  <a:gd name="T3" fmla="*/ 387 h 390"/>
                  <a:gd name="T4" fmla="*/ 28 w 41"/>
                  <a:gd name="T5" fmla="*/ 381 h 390"/>
                  <a:gd name="T6" fmla="*/ 31 w 41"/>
                  <a:gd name="T7" fmla="*/ 369 h 390"/>
                  <a:gd name="T8" fmla="*/ 33 w 41"/>
                  <a:gd name="T9" fmla="*/ 351 h 390"/>
                  <a:gd name="T10" fmla="*/ 36 w 41"/>
                  <a:gd name="T11" fmla="*/ 333 h 390"/>
                  <a:gd name="T12" fmla="*/ 37 w 41"/>
                  <a:gd name="T13" fmla="*/ 308 h 390"/>
                  <a:gd name="T14" fmla="*/ 40 w 41"/>
                  <a:gd name="T15" fmla="*/ 284 h 390"/>
                  <a:gd name="T16" fmla="*/ 41 w 41"/>
                  <a:gd name="T17" fmla="*/ 257 h 390"/>
                  <a:gd name="T18" fmla="*/ 41 w 41"/>
                  <a:gd name="T19" fmla="*/ 227 h 390"/>
                  <a:gd name="T20" fmla="*/ 41 w 41"/>
                  <a:gd name="T21" fmla="*/ 193 h 390"/>
                  <a:gd name="T22" fmla="*/ 41 w 41"/>
                  <a:gd name="T23" fmla="*/ 163 h 390"/>
                  <a:gd name="T24" fmla="*/ 41 w 41"/>
                  <a:gd name="T25" fmla="*/ 133 h 390"/>
                  <a:gd name="T26" fmla="*/ 40 w 41"/>
                  <a:gd name="T27" fmla="*/ 106 h 390"/>
                  <a:gd name="T28" fmla="*/ 37 w 41"/>
                  <a:gd name="T29" fmla="*/ 78 h 390"/>
                  <a:gd name="T30" fmla="*/ 36 w 41"/>
                  <a:gd name="T31" fmla="*/ 57 h 390"/>
                  <a:gd name="T32" fmla="*/ 33 w 41"/>
                  <a:gd name="T33" fmla="*/ 36 h 390"/>
                  <a:gd name="T34" fmla="*/ 31 w 41"/>
                  <a:gd name="T35" fmla="*/ 21 h 390"/>
                  <a:gd name="T36" fmla="*/ 28 w 41"/>
                  <a:gd name="T37" fmla="*/ 9 h 390"/>
                  <a:gd name="T38" fmla="*/ 24 w 41"/>
                  <a:gd name="T39" fmla="*/ 3 h 390"/>
                  <a:gd name="T40" fmla="*/ 22 w 41"/>
                  <a:gd name="T41" fmla="*/ 0 h 390"/>
                  <a:gd name="T42" fmla="*/ 18 w 41"/>
                  <a:gd name="T43" fmla="*/ 3 h 390"/>
                  <a:gd name="T44" fmla="*/ 15 w 41"/>
                  <a:gd name="T45" fmla="*/ 9 h 390"/>
                  <a:gd name="T46" fmla="*/ 12 w 41"/>
                  <a:gd name="T47" fmla="*/ 21 h 390"/>
                  <a:gd name="T48" fmla="*/ 10 w 41"/>
                  <a:gd name="T49" fmla="*/ 36 h 390"/>
                  <a:gd name="T50" fmla="*/ 7 w 41"/>
                  <a:gd name="T51" fmla="*/ 57 h 390"/>
                  <a:gd name="T52" fmla="*/ 4 w 41"/>
                  <a:gd name="T53" fmla="*/ 78 h 390"/>
                  <a:gd name="T54" fmla="*/ 3 w 41"/>
                  <a:gd name="T55" fmla="*/ 106 h 390"/>
                  <a:gd name="T56" fmla="*/ 2 w 41"/>
                  <a:gd name="T57" fmla="*/ 133 h 390"/>
                  <a:gd name="T58" fmla="*/ 2 w 41"/>
                  <a:gd name="T59" fmla="*/ 163 h 390"/>
                  <a:gd name="T60" fmla="*/ 0 w 41"/>
                  <a:gd name="T61" fmla="*/ 193 h 390"/>
                  <a:gd name="T62" fmla="*/ 2 w 41"/>
                  <a:gd name="T63" fmla="*/ 227 h 390"/>
                  <a:gd name="T64" fmla="*/ 2 w 41"/>
                  <a:gd name="T65" fmla="*/ 257 h 390"/>
                  <a:gd name="T66" fmla="*/ 3 w 41"/>
                  <a:gd name="T67" fmla="*/ 284 h 390"/>
                  <a:gd name="T68" fmla="*/ 4 w 41"/>
                  <a:gd name="T69" fmla="*/ 308 h 390"/>
                  <a:gd name="T70" fmla="*/ 7 w 41"/>
                  <a:gd name="T71" fmla="*/ 333 h 390"/>
                  <a:gd name="T72" fmla="*/ 10 w 41"/>
                  <a:gd name="T73" fmla="*/ 351 h 390"/>
                  <a:gd name="T74" fmla="*/ 12 w 41"/>
                  <a:gd name="T75" fmla="*/ 369 h 390"/>
                  <a:gd name="T76" fmla="*/ 15 w 41"/>
                  <a:gd name="T77" fmla="*/ 381 h 390"/>
                  <a:gd name="T78" fmla="*/ 18 w 41"/>
                  <a:gd name="T79" fmla="*/ 387 h 390"/>
                  <a:gd name="T80" fmla="*/ 22 w 41"/>
                  <a:gd name="T81" fmla="*/ 390 h 390"/>
                  <a:gd name="T82" fmla="*/ 22 w 41"/>
                  <a:gd name="T83" fmla="*/ 390 h 3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"/>
                  <a:gd name="T127" fmla="*/ 0 h 390"/>
                  <a:gd name="T128" fmla="*/ 41 w 41"/>
                  <a:gd name="T129" fmla="*/ 390 h 39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" h="390">
                    <a:moveTo>
                      <a:pt x="20" y="387"/>
                    </a:moveTo>
                    <a:lnTo>
                      <a:pt x="24" y="387"/>
                    </a:lnTo>
                    <a:lnTo>
                      <a:pt x="28" y="381"/>
                    </a:lnTo>
                    <a:lnTo>
                      <a:pt x="31" y="369"/>
                    </a:lnTo>
                    <a:lnTo>
                      <a:pt x="33" y="351"/>
                    </a:lnTo>
                    <a:lnTo>
                      <a:pt x="36" y="333"/>
                    </a:lnTo>
                    <a:lnTo>
                      <a:pt x="37" y="308"/>
                    </a:lnTo>
                    <a:lnTo>
                      <a:pt x="40" y="284"/>
                    </a:lnTo>
                    <a:lnTo>
                      <a:pt x="41" y="257"/>
                    </a:lnTo>
                    <a:lnTo>
                      <a:pt x="41" y="227"/>
                    </a:lnTo>
                    <a:lnTo>
                      <a:pt x="41" y="193"/>
                    </a:lnTo>
                    <a:lnTo>
                      <a:pt x="41" y="163"/>
                    </a:lnTo>
                    <a:lnTo>
                      <a:pt x="41" y="133"/>
                    </a:lnTo>
                    <a:lnTo>
                      <a:pt x="40" y="106"/>
                    </a:lnTo>
                    <a:lnTo>
                      <a:pt x="37" y="78"/>
                    </a:lnTo>
                    <a:lnTo>
                      <a:pt x="36" y="57"/>
                    </a:lnTo>
                    <a:lnTo>
                      <a:pt x="33" y="36"/>
                    </a:lnTo>
                    <a:lnTo>
                      <a:pt x="31" y="21"/>
                    </a:lnTo>
                    <a:lnTo>
                      <a:pt x="28" y="9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8" y="3"/>
                    </a:lnTo>
                    <a:lnTo>
                      <a:pt x="15" y="9"/>
                    </a:lnTo>
                    <a:lnTo>
                      <a:pt x="12" y="21"/>
                    </a:lnTo>
                    <a:lnTo>
                      <a:pt x="10" y="36"/>
                    </a:lnTo>
                    <a:lnTo>
                      <a:pt x="7" y="57"/>
                    </a:lnTo>
                    <a:lnTo>
                      <a:pt x="4" y="78"/>
                    </a:lnTo>
                    <a:lnTo>
                      <a:pt x="3" y="106"/>
                    </a:lnTo>
                    <a:lnTo>
                      <a:pt x="2" y="133"/>
                    </a:lnTo>
                    <a:lnTo>
                      <a:pt x="2" y="163"/>
                    </a:lnTo>
                    <a:lnTo>
                      <a:pt x="0" y="193"/>
                    </a:lnTo>
                    <a:lnTo>
                      <a:pt x="2" y="227"/>
                    </a:lnTo>
                    <a:lnTo>
                      <a:pt x="2" y="257"/>
                    </a:lnTo>
                    <a:lnTo>
                      <a:pt x="3" y="284"/>
                    </a:lnTo>
                    <a:lnTo>
                      <a:pt x="4" y="308"/>
                    </a:lnTo>
                    <a:lnTo>
                      <a:pt x="7" y="333"/>
                    </a:lnTo>
                    <a:lnTo>
                      <a:pt x="10" y="351"/>
                    </a:lnTo>
                    <a:lnTo>
                      <a:pt x="12" y="369"/>
                    </a:lnTo>
                    <a:lnTo>
                      <a:pt x="15" y="381"/>
                    </a:lnTo>
                    <a:lnTo>
                      <a:pt x="18" y="387"/>
                    </a:lnTo>
                    <a:lnTo>
                      <a:pt x="22" y="390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59" name="Freeform 209">
                <a:extLst>
                  <a:ext uri="{FF2B5EF4-FFF2-40B4-BE49-F238E27FC236}">
                    <a16:creationId xmlns:a16="http://schemas.microsoft.com/office/drawing/2014/main" id="{7AE1B8B6-97D8-3023-E1E7-832DD1B21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3615"/>
                <a:ext cx="41" cy="390"/>
              </a:xfrm>
              <a:custGeom>
                <a:avLst/>
                <a:gdLst>
                  <a:gd name="T0" fmla="*/ 20 w 41"/>
                  <a:gd name="T1" fmla="*/ 390 h 390"/>
                  <a:gd name="T2" fmla="*/ 24 w 41"/>
                  <a:gd name="T3" fmla="*/ 390 h 390"/>
                  <a:gd name="T4" fmla="*/ 28 w 41"/>
                  <a:gd name="T5" fmla="*/ 381 h 390"/>
                  <a:gd name="T6" fmla="*/ 31 w 41"/>
                  <a:gd name="T7" fmla="*/ 369 h 390"/>
                  <a:gd name="T8" fmla="*/ 33 w 41"/>
                  <a:gd name="T9" fmla="*/ 354 h 390"/>
                  <a:gd name="T10" fmla="*/ 36 w 41"/>
                  <a:gd name="T11" fmla="*/ 336 h 390"/>
                  <a:gd name="T12" fmla="*/ 37 w 41"/>
                  <a:gd name="T13" fmla="*/ 312 h 390"/>
                  <a:gd name="T14" fmla="*/ 40 w 41"/>
                  <a:gd name="T15" fmla="*/ 288 h 390"/>
                  <a:gd name="T16" fmla="*/ 41 w 41"/>
                  <a:gd name="T17" fmla="*/ 257 h 390"/>
                  <a:gd name="T18" fmla="*/ 41 w 41"/>
                  <a:gd name="T19" fmla="*/ 227 h 390"/>
                  <a:gd name="T20" fmla="*/ 41 w 41"/>
                  <a:gd name="T21" fmla="*/ 197 h 390"/>
                  <a:gd name="T22" fmla="*/ 41 w 41"/>
                  <a:gd name="T23" fmla="*/ 164 h 390"/>
                  <a:gd name="T24" fmla="*/ 41 w 41"/>
                  <a:gd name="T25" fmla="*/ 136 h 390"/>
                  <a:gd name="T26" fmla="*/ 40 w 41"/>
                  <a:gd name="T27" fmla="*/ 106 h 390"/>
                  <a:gd name="T28" fmla="*/ 37 w 41"/>
                  <a:gd name="T29" fmla="*/ 82 h 390"/>
                  <a:gd name="T30" fmla="*/ 36 w 41"/>
                  <a:gd name="T31" fmla="*/ 58 h 390"/>
                  <a:gd name="T32" fmla="*/ 33 w 41"/>
                  <a:gd name="T33" fmla="*/ 40 h 390"/>
                  <a:gd name="T34" fmla="*/ 31 w 41"/>
                  <a:gd name="T35" fmla="*/ 24 h 390"/>
                  <a:gd name="T36" fmla="*/ 28 w 41"/>
                  <a:gd name="T37" fmla="*/ 12 h 390"/>
                  <a:gd name="T38" fmla="*/ 24 w 41"/>
                  <a:gd name="T39" fmla="*/ 3 h 390"/>
                  <a:gd name="T40" fmla="*/ 22 w 41"/>
                  <a:gd name="T41" fmla="*/ 0 h 390"/>
                  <a:gd name="T42" fmla="*/ 18 w 41"/>
                  <a:gd name="T43" fmla="*/ 3 h 390"/>
                  <a:gd name="T44" fmla="*/ 15 w 41"/>
                  <a:gd name="T45" fmla="*/ 12 h 390"/>
                  <a:gd name="T46" fmla="*/ 12 w 41"/>
                  <a:gd name="T47" fmla="*/ 24 h 390"/>
                  <a:gd name="T48" fmla="*/ 10 w 41"/>
                  <a:gd name="T49" fmla="*/ 40 h 390"/>
                  <a:gd name="T50" fmla="*/ 7 w 41"/>
                  <a:gd name="T51" fmla="*/ 58 h 390"/>
                  <a:gd name="T52" fmla="*/ 4 w 41"/>
                  <a:gd name="T53" fmla="*/ 82 h 390"/>
                  <a:gd name="T54" fmla="*/ 3 w 41"/>
                  <a:gd name="T55" fmla="*/ 106 h 390"/>
                  <a:gd name="T56" fmla="*/ 2 w 41"/>
                  <a:gd name="T57" fmla="*/ 136 h 390"/>
                  <a:gd name="T58" fmla="*/ 2 w 41"/>
                  <a:gd name="T59" fmla="*/ 164 h 390"/>
                  <a:gd name="T60" fmla="*/ 0 w 41"/>
                  <a:gd name="T61" fmla="*/ 197 h 390"/>
                  <a:gd name="T62" fmla="*/ 2 w 41"/>
                  <a:gd name="T63" fmla="*/ 227 h 390"/>
                  <a:gd name="T64" fmla="*/ 2 w 41"/>
                  <a:gd name="T65" fmla="*/ 257 h 390"/>
                  <a:gd name="T66" fmla="*/ 3 w 41"/>
                  <a:gd name="T67" fmla="*/ 288 h 390"/>
                  <a:gd name="T68" fmla="*/ 4 w 41"/>
                  <a:gd name="T69" fmla="*/ 312 h 390"/>
                  <a:gd name="T70" fmla="*/ 7 w 41"/>
                  <a:gd name="T71" fmla="*/ 336 h 390"/>
                  <a:gd name="T72" fmla="*/ 10 w 41"/>
                  <a:gd name="T73" fmla="*/ 354 h 390"/>
                  <a:gd name="T74" fmla="*/ 12 w 41"/>
                  <a:gd name="T75" fmla="*/ 369 h 390"/>
                  <a:gd name="T76" fmla="*/ 15 w 41"/>
                  <a:gd name="T77" fmla="*/ 381 h 390"/>
                  <a:gd name="T78" fmla="*/ 18 w 41"/>
                  <a:gd name="T79" fmla="*/ 390 h 390"/>
                  <a:gd name="T80" fmla="*/ 22 w 41"/>
                  <a:gd name="T81" fmla="*/ 390 h 390"/>
                  <a:gd name="T82" fmla="*/ 22 w 41"/>
                  <a:gd name="T83" fmla="*/ 390 h 390"/>
                  <a:gd name="T84" fmla="*/ 20 w 41"/>
                  <a:gd name="T85" fmla="*/ 390 h 39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"/>
                  <a:gd name="T130" fmla="*/ 0 h 390"/>
                  <a:gd name="T131" fmla="*/ 41 w 41"/>
                  <a:gd name="T132" fmla="*/ 390 h 39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" h="390">
                    <a:moveTo>
                      <a:pt x="20" y="390"/>
                    </a:moveTo>
                    <a:lnTo>
                      <a:pt x="24" y="390"/>
                    </a:lnTo>
                    <a:lnTo>
                      <a:pt x="28" y="381"/>
                    </a:lnTo>
                    <a:lnTo>
                      <a:pt x="31" y="369"/>
                    </a:lnTo>
                    <a:lnTo>
                      <a:pt x="33" y="354"/>
                    </a:lnTo>
                    <a:lnTo>
                      <a:pt x="36" y="336"/>
                    </a:lnTo>
                    <a:lnTo>
                      <a:pt x="37" y="312"/>
                    </a:lnTo>
                    <a:lnTo>
                      <a:pt x="40" y="288"/>
                    </a:lnTo>
                    <a:lnTo>
                      <a:pt x="41" y="257"/>
                    </a:lnTo>
                    <a:lnTo>
                      <a:pt x="41" y="227"/>
                    </a:lnTo>
                    <a:lnTo>
                      <a:pt x="41" y="197"/>
                    </a:lnTo>
                    <a:lnTo>
                      <a:pt x="41" y="164"/>
                    </a:lnTo>
                    <a:lnTo>
                      <a:pt x="41" y="136"/>
                    </a:lnTo>
                    <a:lnTo>
                      <a:pt x="40" y="106"/>
                    </a:lnTo>
                    <a:lnTo>
                      <a:pt x="37" y="82"/>
                    </a:lnTo>
                    <a:lnTo>
                      <a:pt x="36" y="58"/>
                    </a:lnTo>
                    <a:lnTo>
                      <a:pt x="33" y="40"/>
                    </a:lnTo>
                    <a:lnTo>
                      <a:pt x="31" y="24"/>
                    </a:lnTo>
                    <a:lnTo>
                      <a:pt x="28" y="12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8" y="3"/>
                    </a:lnTo>
                    <a:lnTo>
                      <a:pt x="15" y="12"/>
                    </a:lnTo>
                    <a:lnTo>
                      <a:pt x="12" y="24"/>
                    </a:lnTo>
                    <a:lnTo>
                      <a:pt x="10" y="40"/>
                    </a:lnTo>
                    <a:lnTo>
                      <a:pt x="7" y="58"/>
                    </a:lnTo>
                    <a:lnTo>
                      <a:pt x="4" y="82"/>
                    </a:lnTo>
                    <a:lnTo>
                      <a:pt x="3" y="106"/>
                    </a:lnTo>
                    <a:lnTo>
                      <a:pt x="2" y="136"/>
                    </a:lnTo>
                    <a:lnTo>
                      <a:pt x="2" y="164"/>
                    </a:lnTo>
                    <a:lnTo>
                      <a:pt x="0" y="197"/>
                    </a:lnTo>
                    <a:lnTo>
                      <a:pt x="2" y="227"/>
                    </a:lnTo>
                    <a:lnTo>
                      <a:pt x="2" y="257"/>
                    </a:lnTo>
                    <a:lnTo>
                      <a:pt x="3" y="288"/>
                    </a:lnTo>
                    <a:lnTo>
                      <a:pt x="4" y="312"/>
                    </a:lnTo>
                    <a:lnTo>
                      <a:pt x="7" y="336"/>
                    </a:lnTo>
                    <a:lnTo>
                      <a:pt x="10" y="354"/>
                    </a:lnTo>
                    <a:lnTo>
                      <a:pt x="12" y="369"/>
                    </a:lnTo>
                    <a:lnTo>
                      <a:pt x="15" y="381"/>
                    </a:lnTo>
                    <a:lnTo>
                      <a:pt x="18" y="390"/>
                    </a:lnTo>
                    <a:lnTo>
                      <a:pt x="22" y="390"/>
                    </a:lnTo>
                    <a:lnTo>
                      <a:pt x="20" y="390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60" name="Freeform 210">
                <a:extLst>
                  <a:ext uri="{FF2B5EF4-FFF2-40B4-BE49-F238E27FC236}">
                    <a16:creationId xmlns:a16="http://schemas.microsoft.com/office/drawing/2014/main" id="{2D186BF0-9AE4-4E65-ED4E-1689C1125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3615"/>
                <a:ext cx="41" cy="390"/>
              </a:xfrm>
              <a:custGeom>
                <a:avLst/>
                <a:gdLst>
                  <a:gd name="T0" fmla="*/ 20 w 41"/>
                  <a:gd name="T1" fmla="*/ 390 h 390"/>
                  <a:gd name="T2" fmla="*/ 24 w 41"/>
                  <a:gd name="T3" fmla="*/ 390 h 390"/>
                  <a:gd name="T4" fmla="*/ 28 w 41"/>
                  <a:gd name="T5" fmla="*/ 381 h 390"/>
                  <a:gd name="T6" fmla="*/ 31 w 41"/>
                  <a:gd name="T7" fmla="*/ 369 h 390"/>
                  <a:gd name="T8" fmla="*/ 33 w 41"/>
                  <a:gd name="T9" fmla="*/ 354 h 390"/>
                  <a:gd name="T10" fmla="*/ 36 w 41"/>
                  <a:gd name="T11" fmla="*/ 336 h 390"/>
                  <a:gd name="T12" fmla="*/ 37 w 41"/>
                  <a:gd name="T13" fmla="*/ 312 h 390"/>
                  <a:gd name="T14" fmla="*/ 40 w 41"/>
                  <a:gd name="T15" fmla="*/ 288 h 390"/>
                  <a:gd name="T16" fmla="*/ 41 w 41"/>
                  <a:gd name="T17" fmla="*/ 257 h 390"/>
                  <a:gd name="T18" fmla="*/ 41 w 41"/>
                  <a:gd name="T19" fmla="*/ 227 h 390"/>
                  <a:gd name="T20" fmla="*/ 41 w 41"/>
                  <a:gd name="T21" fmla="*/ 197 h 390"/>
                  <a:gd name="T22" fmla="*/ 41 w 41"/>
                  <a:gd name="T23" fmla="*/ 164 h 390"/>
                  <a:gd name="T24" fmla="*/ 41 w 41"/>
                  <a:gd name="T25" fmla="*/ 136 h 390"/>
                  <a:gd name="T26" fmla="*/ 40 w 41"/>
                  <a:gd name="T27" fmla="*/ 106 h 390"/>
                  <a:gd name="T28" fmla="*/ 37 w 41"/>
                  <a:gd name="T29" fmla="*/ 82 h 390"/>
                  <a:gd name="T30" fmla="*/ 36 w 41"/>
                  <a:gd name="T31" fmla="*/ 58 h 390"/>
                  <a:gd name="T32" fmla="*/ 33 w 41"/>
                  <a:gd name="T33" fmla="*/ 40 h 390"/>
                  <a:gd name="T34" fmla="*/ 31 w 41"/>
                  <a:gd name="T35" fmla="*/ 24 h 390"/>
                  <a:gd name="T36" fmla="*/ 28 w 41"/>
                  <a:gd name="T37" fmla="*/ 12 h 390"/>
                  <a:gd name="T38" fmla="*/ 24 w 41"/>
                  <a:gd name="T39" fmla="*/ 3 h 390"/>
                  <a:gd name="T40" fmla="*/ 22 w 41"/>
                  <a:gd name="T41" fmla="*/ 0 h 390"/>
                  <a:gd name="T42" fmla="*/ 18 w 41"/>
                  <a:gd name="T43" fmla="*/ 3 h 390"/>
                  <a:gd name="T44" fmla="*/ 15 w 41"/>
                  <a:gd name="T45" fmla="*/ 12 h 390"/>
                  <a:gd name="T46" fmla="*/ 12 w 41"/>
                  <a:gd name="T47" fmla="*/ 24 h 390"/>
                  <a:gd name="T48" fmla="*/ 10 w 41"/>
                  <a:gd name="T49" fmla="*/ 40 h 390"/>
                  <a:gd name="T50" fmla="*/ 7 w 41"/>
                  <a:gd name="T51" fmla="*/ 58 h 390"/>
                  <a:gd name="T52" fmla="*/ 4 w 41"/>
                  <a:gd name="T53" fmla="*/ 82 h 390"/>
                  <a:gd name="T54" fmla="*/ 3 w 41"/>
                  <a:gd name="T55" fmla="*/ 106 h 390"/>
                  <a:gd name="T56" fmla="*/ 2 w 41"/>
                  <a:gd name="T57" fmla="*/ 136 h 390"/>
                  <a:gd name="T58" fmla="*/ 2 w 41"/>
                  <a:gd name="T59" fmla="*/ 164 h 390"/>
                  <a:gd name="T60" fmla="*/ 0 w 41"/>
                  <a:gd name="T61" fmla="*/ 197 h 390"/>
                  <a:gd name="T62" fmla="*/ 2 w 41"/>
                  <a:gd name="T63" fmla="*/ 227 h 390"/>
                  <a:gd name="T64" fmla="*/ 2 w 41"/>
                  <a:gd name="T65" fmla="*/ 257 h 390"/>
                  <a:gd name="T66" fmla="*/ 3 w 41"/>
                  <a:gd name="T67" fmla="*/ 288 h 390"/>
                  <a:gd name="T68" fmla="*/ 4 w 41"/>
                  <a:gd name="T69" fmla="*/ 312 h 390"/>
                  <a:gd name="T70" fmla="*/ 7 w 41"/>
                  <a:gd name="T71" fmla="*/ 336 h 390"/>
                  <a:gd name="T72" fmla="*/ 10 w 41"/>
                  <a:gd name="T73" fmla="*/ 354 h 390"/>
                  <a:gd name="T74" fmla="*/ 12 w 41"/>
                  <a:gd name="T75" fmla="*/ 369 h 390"/>
                  <a:gd name="T76" fmla="*/ 15 w 41"/>
                  <a:gd name="T77" fmla="*/ 381 h 390"/>
                  <a:gd name="T78" fmla="*/ 18 w 41"/>
                  <a:gd name="T79" fmla="*/ 390 h 390"/>
                  <a:gd name="T80" fmla="*/ 22 w 41"/>
                  <a:gd name="T81" fmla="*/ 390 h 390"/>
                  <a:gd name="T82" fmla="*/ 22 w 41"/>
                  <a:gd name="T83" fmla="*/ 390 h 3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"/>
                  <a:gd name="T127" fmla="*/ 0 h 390"/>
                  <a:gd name="T128" fmla="*/ 41 w 41"/>
                  <a:gd name="T129" fmla="*/ 390 h 39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" h="390">
                    <a:moveTo>
                      <a:pt x="20" y="390"/>
                    </a:moveTo>
                    <a:lnTo>
                      <a:pt x="24" y="390"/>
                    </a:lnTo>
                    <a:lnTo>
                      <a:pt x="28" y="381"/>
                    </a:lnTo>
                    <a:lnTo>
                      <a:pt x="31" y="369"/>
                    </a:lnTo>
                    <a:lnTo>
                      <a:pt x="33" y="354"/>
                    </a:lnTo>
                    <a:lnTo>
                      <a:pt x="36" y="336"/>
                    </a:lnTo>
                    <a:lnTo>
                      <a:pt x="37" y="312"/>
                    </a:lnTo>
                    <a:lnTo>
                      <a:pt x="40" y="288"/>
                    </a:lnTo>
                    <a:lnTo>
                      <a:pt x="41" y="257"/>
                    </a:lnTo>
                    <a:lnTo>
                      <a:pt x="41" y="227"/>
                    </a:lnTo>
                    <a:lnTo>
                      <a:pt x="41" y="197"/>
                    </a:lnTo>
                    <a:lnTo>
                      <a:pt x="41" y="164"/>
                    </a:lnTo>
                    <a:lnTo>
                      <a:pt x="41" y="136"/>
                    </a:lnTo>
                    <a:lnTo>
                      <a:pt x="40" y="106"/>
                    </a:lnTo>
                    <a:lnTo>
                      <a:pt x="37" y="82"/>
                    </a:lnTo>
                    <a:lnTo>
                      <a:pt x="36" y="58"/>
                    </a:lnTo>
                    <a:lnTo>
                      <a:pt x="33" y="40"/>
                    </a:lnTo>
                    <a:lnTo>
                      <a:pt x="31" y="24"/>
                    </a:lnTo>
                    <a:lnTo>
                      <a:pt x="28" y="12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8" y="3"/>
                    </a:lnTo>
                    <a:lnTo>
                      <a:pt x="15" y="12"/>
                    </a:lnTo>
                    <a:lnTo>
                      <a:pt x="12" y="24"/>
                    </a:lnTo>
                    <a:lnTo>
                      <a:pt x="10" y="40"/>
                    </a:lnTo>
                    <a:lnTo>
                      <a:pt x="7" y="58"/>
                    </a:lnTo>
                    <a:lnTo>
                      <a:pt x="4" y="82"/>
                    </a:lnTo>
                    <a:lnTo>
                      <a:pt x="3" y="106"/>
                    </a:lnTo>
                    <a:lnTo>
                      <a:pt x="2" y="136"/>
                    </a:lnTo>
                    <a:lnTo>
                      <a:pt x="2" y="164"/>
                    </a:lnTo>
                    <a:lnTo>
                      <a:pt x="0" y="197"/>
                    </a:lnTo>
                    <a:lnTo>
                      <a:pt x="2" y="227"/>
                    </a:lnTo>
                    <a:lnTo>
                      <a:pt x="2" y="257"/>
                    </a:lnTo>
                    <a:lnTo>
                      <a:pt x="3" y="288"/>
                    </a:lnTo>
                    <a:lnTo>
                      <a:pt x="4" y="312"/>
                    </a:lnTo>
                    <a:lnTo>
                      <a:pt x="7" y="336"/>
                    </a:lnTo>
                    <a:lnTo>
                      <a:pt x="10" y="354"/>
                    </a:lnTo>
                    <a:lnTo>
                      <a:pt x="12" y="369"/>
                    </a:lnTo>
                    <a:lnTo>
                      <a:pt x="15" y="381"/>
                    </a:lnTo>
                    <a:lnTo>
                      <a:pt x="18" y="390"/>
                    </a:lnTo>
                    <a:lnTo>
                      <a:pt x="22" y="390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61" name="Freeform 211">
                <a:extLst>
                  <a:ext uri="{FF2B5EF4-FFF2-40B4-BE49-F238E27FC236}">
                    <a16:creationId xmlns:a16="http://schemas.microsoft.com/office/drawing/2014/main" id="{2A170218-57F0-1E26-47AA-7A0D21EFB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" y="3022"/>
                <a:ext cx="92" cy="342"/>
              </a:xfrm>
              <a:custGeom>
                <a:avLst/>
                <a:gdLst>
                  <a:gd name="T0" fmla="*/ 88 w 92"/>
                  <a:gd name="T1" fmla="*/ 339 h 342"/>
                  <a:gd name="T2" fmla="*/ 91 w 92"/>
                  <a:gd name="T3" fmla="*/ 333 h 342"/>
                  <a:gd name="T4" fmla="*/ 92 w 92"/>
                  <a:gd name="T5" fmla="*/ 324 h 342"/>
                  <a:gd name="T6" fmla="*/ 92 w 92"/>
                  <a:gd name="T7" fmla="*/ 309 h 342"/>
                  <a:gd name="T8" fmla="*/ 91 w 92"/>
                  <a:gd name="T9" fmla="*/ 294 h 342"/>
                  <a:gd name="T10" fmla="*/ 88 w 92"/>
                  <a:gd name="T11" fmla="*/ 273 h 342"/>
                  <a:gd name="T12" fmla="*/ 86 w 92"/>
                  <a:gd name="T13" fmla="*/ 251 h 342"/>
                  <a:gd name="T14" fmla="*/ 82 w 92"/>
                  <a:gd name="T15" fmla="*/ 227 h 342"/>
                  <a:gd name="T16" fmla="*/ 76 w 92"/>
                  <a:gd name="T17" fmla="*/ 203 h 342"/>
                  <a:gd name="T18" fmla="*/ 70 w 92"/>
                  <a:gd name="T19" fmla="*/ 176 h 342"/>
                  <a:gd name="T20" fmla="*/ 63 w 92"/>
                  <a:gd name="T21" fmla="*/ 149 h 342"/>
                  <a:gd name="T22" fmla="*/ 57 w 92"/>
                  <a:gd name="T23" fmla="*/ 121 h 342"/>
                  <a:gd name="T24" fmla="*/ 49 w 92"/>
                  <a:gd name="T25" fmla="*/ 94 h 342"/>
                  <a:gd name="T26" fmla="*/ 42 w 92"/>
                  <a:gd name="T27" fmla="*/ 73 h 342"/>
                  <a:gd name="T28" fmla="*/ 34 w 92"/>
                  <a:gd name="T29" fmla="*/ 52 h 342"/>
                  <a:gd name="T30" fmla="*/ 28 w 92"/>
                  <a:gd name="T31" fmla="*/ 34 h 342"/>
                  <a:gd name="T32" fmla="*/ 22 w 92"/>
                  <a:gd name="T33" fmla="*/ 22 h 342"/>
                  <a:gd name="T34" fmla="*/ 16 w 92"/>
                  <a:gd name="T35" fmla="*/ 9 h 342"/>
                  <a:gd name="T36" fmla="*/ 10 w 92"/>
                  <a:gd name="T37" fmla="*/ 3 h 342"/>
                  <a:gd name="T38" fmla="*/ 6 w 92"/>
                  <a:gd name="T39" fmla="*/ 0 h 342"/>
                  <a:gd name="T40" fmla="*/ 3 w 92"/>
                  <a:gd name="T41" fmla="*/ 0 h 342"/>
                  <a:gd name="T42" fmla="*/ 1 w 92"/>
                  <a:gd name="T43" fmla="*/ 6 h 342"/>
                  <a:gd name="T44" fmla="*/ 0 w 92"/>
                  <a:gd name="T45" fmla="*/ 19 h 342"/>
                  <a:gd name="T46" fmla="*/ 0 w 92"/>
                  <a:gd name="T47" fmla="*/ 31 h 342"/>
                  <a:gd name="T48" fmla="*/ 1 w 92"/>
                  <a:gd name="T49" fmla="*/ 49 h 342"/>
                  <a:gd name="T50" fmla="*/ 3 w 92"/>
                  <a:gd name="T51" fmla="*/ 67 h 342"/>
                  <a:gd name="T52" fmla="*/ 6 w 92"/>
                  <a:gd name="T53" fmla="*/ 91 h 342"/>
                  <a:gd name="T54" fmla="*/ 10 w 92"/>
                  <a:gd name="T55" fmla="*/ 115 h 342"/>
                  <a:gd name="T56" fmla="*/ 16 w 92"/>
                  <a:gd name="T57" fmla="*/ 140 h 342"/>
                  <a:gd name="T58" fmla="*/ 21 w 92"/>
                  <a:gd name="T59" fmla="*/ 167 h 342"/>
                  <a:gd name="T60" fmla="*/ 28 w 92"/>
                  <a:gd name="T61" fmla="*/ 194 h 342"/>
                  <a:gd name="T62" fmla="*/ 35 w 92"/>
                  <a:gd name="T63" fmla="*/ 221 h 342"/>
                  <a:gd name="T64" fmla="*/ 42 w 92"/>
                  <a:gd name="T65" fmla="*/ 245 h 342"/>
                  <a:gd name="T66" fmla="*/ 50 w 92"/>
                  <a:gd name="T67" fmla="*/ 270 h 342"/>
                  <a:gd name="T68" fmla="*/ 57 w 92"/>
                  <a:gd name="T69" fmla="*/ 291 h 342"/>
                  <a:gd name="T70" fmla="*/ 63 w 92"/>
                  <a:gd name="T71" fmla="*/ 306 h 342"/>
                  <a:gd name="T72" fmla="*/ 70 w 92"/>
                  <a:gd name="T73" fmla="*/ 321 h 342"/>
                  <a:gd name="T74" fmla="*/ 75 w 92"/>
                  <a:gd name="T75" fmla="*/ 333 h 342"/>
                  <a:gd name="T76" fmla="*/ 80 w 92"/>
                  <a:gd name="T77" fmla="*/ 339 h 342"/>
                  <a:gd name="T78" fmla="*/ 84 w 92"/>
                  <a:gd name="T79" fmla="*/ 342 h 342"/>
                  <a:gd name="T80" fmla="*/ 88 w 92"/>
                  <a:gd name="T81" fmla="*/ 339 h 342"/>
                  <a:gd name="T82" fmla="*/ 88 w 92"/>
                  <a:gd name="T83" fmla="*/ 339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342"/>
                  <a:gd name="T128" fmla="*/ 92 w 92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342">
                    <a:moveTo>
                      <a:pt x="88" y="339"/>
                    </a:moveTo>
                    <a:lnTo>
                      <a:pt x="91" y="333"/>
                    </a:lnTo>
                    <a:lnTo>
                      <a:pt x="92" y="324"/>
                    </a:lnTo>
                    <a:lnTo>
                      <a:pt x="92" y="309"/>
                    </a:lnTo>
                    <a:lnTo>
                      <a:pt x="91" y="294"/>
                    </a:lnTo>
                    <a:lnTo>
                      <a:pt x="88" y="273"/>
                    </a:lnTo>
                    <a:lnTo>
                      <a:pt x="86" y="251"/>
                    </a:lnTo>
                    <a:lnTo>
                      <a:pt x="82" y="227"/>
                    </a:lnTo>
                    <a:lnTo>
                      <a:pt x="76" y="203"/>
                    </a:lnTo>
                    <a:lnTo>
                      <a:pt x="70" y="176"/>
                    </a:lnTo>
                    <a:lnTo>
                      <a:pt x="63" y="149"/>
                    </a:lnTo>
                    <a:lnTo>
                      <a:pt x="57" y="121"/>
                    </a:lnTo>
                    <a:lnTo>
                      <a:pt x="49" y="94"/>
                    </a:lnTo>
                    <a:lnTo>
                      <a:pt x="42" y="73"/>
                    </a:lnTo>
                    <a:lnTo>
                      <a:pt x="34" y="52"/>
                    </a:lnTo>
                    <a:lnTo>
                      <a:pt x="28" y="34"/>
                    </a:lnTo>
                    <a:lnTo>
                      <a:pt x="22" y="22"/>
                    </a:lnTo>
                    <a:lnTo>
                      <a:pt x="16" y="9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6"/>
                    </a:lnTo>
                    <a:lnTo>
                      <a:pt x="0" y="19"/>
                    </a:lnTo>
                    <a:lnTo>
                      <a:pt x="0" y="31"/>
                    </a:lnTo>
                    <a:lnTo>
                      <a:pt x="1" y="49"/>
                    </a:lnTo>
                    <a:lnTo>
                      <a:pt x="3" y="67"/>
                    </a:lnTo>
                    <a:lnTo>
                      <a:pt x="6" y="91"/>
                    </a:lnTo>
                    <a:lnTo>
                      <a:pt x="10" y="115"/>
                    </a:lnTo>
                    <a:lnTo>
                      <a:pt x="16" y="140"/>
                    </a:lnTo>
                    <a:lnTo>
                      <a:pt x="21" y="167"/>
                    </a:lnTo>
                    <a:lnTo>
                      <a:pt x="28" y="194"/>
                    </a:lnTo>
                    <a:lnTo>
                      <a:pt x="35" y="221"/>
                    </a:lnTo>
                    <a:lnTo>
                      <a:pt x="42" y="245"/>
                    </a:lnTo>
                    <a:lnTo>
                      <a:pt x="50" y="270"/>
                    </a:lnTo>
                    <a:lnTo>
                      <a:pt x="57" y="291"/>
                    </a:lnTo>
                    <a:lnTo>
                      <a:pt x="63" y="306"/>
                    </a:lnTo>
                    <a:lnTo>
                      <a:pt x="70" y="321"/>
                    </a:lnTo>
                    <a:lnTo>
                      <a:pt x="75" y="333"/>
                    </a:lnTo>
                    <a:lnTo>
                      <a:pt x="80" y="339"/>
                    </a:lnTo>
                    <a:lnTo>
                      <a:pt x="84" y="342"/>
                    </a:lnTo>
                    <a:lnTo>
                      <a:pt x="88" y="339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62" name="Freeform 212">
                <a:extLst>
                  <a:ext uri="{FF2B5EF4-FFF2-40B4-BE49-F238E27FC236}">
                    <a16:creationId xmlns:a16="http://schemas.microsoft.com/office/drawing/2014/main" id="{50472916-9492-1707-5183-5DF30E99E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" y="3022"/>
                <a:ext cx="92" cy="342"/>
              </a:xfrm>
              <a:custGeom>
                <a:avLst/>
                <a:gdLst>
                  <a:gd name="T0" fmla="*/ 88 w 92"/>
                  <a:gd name="T1" fmla="*/ 339 h 342"/>
                  <a:gd name="T2" fmla="*/ 91 w 92"/>
                  <a:gd name="T3" fmla="*/ 333 h 342"/>
                  <a:gd name="T4" fmla="*/ 92 w 92"/>
                  <a:gd name="T5" fmla="*/ 324 h 342"/>
                  <a:gd name="T6" fmla="*/ 92 w 92"/>
                  <a:gd name="T7" fmla="*/ 309 h 342"/>
                  <a:gd name="T8" fmla="*/ 91 w 92"/>
                  <a:gd name="T9" fmla="*/ 294 h 342"/>
                  <a:gd name="T10" fmla="*/ 88 w 92"/>
                  <a:gd name="T11" fmla="*/ 273 h 342"/>
                  <a:gd name="T12" fmla="*/ 86 w 92"/>
                  <a:gd name="T13" fmla="*/ 251 h 342"/>
                  <a:gd name="T14" fmla="*/ 82 w 92"/>
                  <a:gd name="T15" fmla="*/ 227 h 342"/>
                  <a:gd name="T16" fmla="*/ 76 w 92"/>
                  <a:gd name="T17" fmla="*/ 203 h 342"/>
                  <a:gd name="T18" fmla="*/ 70 w 92"/>
                  <a:gd name="T19" fmla="*/ 176 h 342"/>
                  <a:gd name="T20" fmla="*/ 63 w 92"/>
                  <a:gd name="T21" fmla="*/ 149 h 342"/>
                  <a:gd name="T22" fmla="*/ 57 w 92"/>
                  <a:gd name="T23" fmla="*/ 121 h 342"/>
                  <a:gd name="T24" fmla="*/ 49 w 92"/>
                  <a:gd name="T25" fmla="*/ 94 h 342"/>
                  <a:gd name="T26" fmla="*/ 42 w 92"/>
                  <a:gd name="T27" fmla="*/ 73 h 342"/>
                  <a:gd name="T28" fmla="*/ 34 w 92"/>
                  <a:gd name="T29" fmla="*/ 52 h 342"/>
                  <a:gd name="T30" fmla="*/ 28 w 92"/>
                  <a:gd name="T31" fmla="*/ 34 h 342"/>
                  <a:gd name="T32" fmla="*/ 22 w 92"/>
                  <a:gd name="T33" fmla="*/ 22 h 342"/>
                  <a:gd name="T34" fmla="*/ 16 w 92"/>
                  <a:gd name="T35" fmla="*/ 9 h 342"/>
                  <a:gd name="T36" fmla="*/ 10 w 92"/>
                  <a:gd name="T37" fmla="*/ 3 h 342"/>
                  <a:gd name="T38" fmla="*/ 6 w 92"/>
                  <a:gd name="T39" fmla="*/ 0 h 342"/>
                  <a:gd name="T40" fmla="*/ 3 w 92"/>
                  <a:gd name="T41" fmla="*/ 0 h 342"/>
                  <a:gd name="T42" fmla="*/ 1 w 92"/>
                  <a:gd name="T43" fmla="*/ 6 h 342"/>
                  <a:gd name="T44" fmla="*/ 0 w 92"/>
                  <a:gd name="T45" fmla="*/ 19 h 342"/>
                  <a:gd name="T46" fmla="*/ 0 w 92"/>
                  <a:gd name="T47" fmla="*/ 31 h 342"/>
                  <a:gd name="T48" fmla="*/ 1 w 92"/>
                  <a:gd name="T49" fmla="*/ 49 h 342"/>
                  <a:gd name="T50" fmla="*/ 3 w 92"/>
                  <a:gd name="T51" fmla="*/ 67 h 342"/>
                  <a:gd name="T52" fmla="*/ 6 w 92"/>
                  <a:gd name="T53" fmla="*/ 91 h 342"/>
                  <a:gd name="T54" fmla="*/ 10 w 92"/>
                  <a:gd name="T55" fmla="*/ 115 h 342"/>
                  <a:gd name="T56" fmla="*/ 16 w 92"/>
                  <a:gd name="T57" fmla="*/ 140 h 342"/>
                  <a:gd name="T58" fmla="*/ 21 w 92"/>
                  <a:gd name="T59" fmla="*/ 167 h 342"/>
                  <a:gd name="T60" fmla="*/ 28 w 92"/>
                  <a:gd name="T61" fmla="*/ 194 h 342"/>
                  <a:gd name="T62" fmla="*/ 35 w 92"/>
                  <a:gd name="T63" fmla="*/ 221 h 342"/>
                  <a:gd name="T64" fmla="*/ 42 w 92"/>
                  <a:gd name="T65" fmla="*/ 245 h 342"/>
                  <a:gd name="T66" fmla="*/ 50 w 92"/>
                  <a:gd name="T67" fmla="*/ 270 h 342"/>
                  <a:gd name="T68" fmla="*/ 57 w 92"/>
                  <a:gd name="T69" fmla="*/ 291 h 342"/>
                  <a:gd name="T70" fmla="*/ 63 w 92"/>
                  <a:gd name="T71" fmla="*/ 306 h 342"/>
                  <a:gd name="T72" fmla="*/ 70 w 92"/>
                  <a:gd name="T73" fmla="*/ 321 h 342"/>
                  <a:gd name="T74" fmla="*/ 75 w 92"/>
                  <a:gd name="T75" fmla="*/ 333 h 342"/>
                  <a:gd name="T76" fmla="*/ 80 w 92"/>
                  <a:gd name="T77" fmla="*/ 339 h 342"/>
                  <a:gd name="T78" fmla="*/ 84 w 92"/>
                  <a:gd name="T79" fmla="*/ 342 h 342"/>
                  <a:gd name="T80" fmla="*/ 88 w 92"/>
                  <a:gd name="T81" fmla="*/ 339 h 342"/>
                  <a:gd name="T82" fmla="*/ 88 w 92"/>
                  <a:gd name="T83" fmla="*/ 339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342"/>
                  <a:gd name="T128" fmla="*/ 92 w 92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342">
                    <a:moveTo>
                      <a:pt x="88" y="339"/>
                    </a:moveTo>
                    <a:lnTo>
                      <a:pt x="91" y="333"/>
                    </a:lnTo>
                    <a:lnTo>
                      <a:pt x="92" y="324"/>
                    </a:lnTo>
                    <a:lnTo>
                      <a:pt x="92" y="309"/>
                    </a:lnTo>
                    <a:lnTo>
                      <a:pt x="91" y="294"/>
                    </a:lnTo>
                    <a:lnTo>
                      <a:pt x="88" y="273"/>
                    </a:lnTo>
                    <a:lnTo>
                      <a:pt x="86" y="251"/>
                    </a:lnTo>
                    <a:lnTo>
                      <a:pt x="82" y="227"/>
                    </a:lnTo>
                    <a:lnTo>
                      <a:pt x="76" y="203"/>
                    </a:lnTo>
                    <a:lnTo>
                      <a:pt x="70" y="176"/>
                    </a:lnTo>
                    <a:lnTo>
                      <a:pt x="63" y="149"/>
                    </a:lnTo>
                    <a:lnTo>
                      <a:pt x="57" y="121"/>
                    </a:lnTo>
                    <a:lnTo>
                      <a:pt x="49" y="94"/>
                    </a:lnTo>
                    <a:lnTo>
                      <a:pt x="42" y="73"/>
                    </a:lnTo>
                    <a:lnTo>
                      <a:pt x="34" y="52"/>
                    </a:lnTo>
                    <a:lnTo>
                      <a:pt x="28" y="34"/>
                    </a:lnTo>
                    <a:lnTo>
                      <a:pt x="22" y="22"/>
                    </a:lnTo>
                    <a:lnTo>
                      <a:pt x="16" y="9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6"/>
                    </a:lnTo>
                    <a:lnTo>
                      <a:pt x="0" y="19"/>
                    </a:lnTo>
                    <a:lnTo>
                      <a:pt x="0" y="31"/>
                    </a:lnTo>
                    <a:lnTo>
                      <a:pt x="1" y="49"/>
                    </a:lnTo>
                    <a:lnTo>
                      <a:pt x="3" y="67"/>
                    </a:lnTo>
                    <a:lnTo>
                      <a:pt x="6" y="91"/>
                    </a:lnTo>
                    <a:lnTo>
                      <a:pt x="10" y="115"/>
                    </a:lnTo>
                    <a:lnTo>
                      <a:pt x="16" y="140"/>
                    </a:lnTo>
                    <a:lnTo>
                      <a:pt x="21" y="167"/>
                    </a:lnTo>
                    <a:lnTo>
                      <a:pt x="28" y="194"/>
                    </a:lnTo>
                    <a:lnTo>
                      <a:pt x="35" y="221"/>
                    </a:lnTo>
                    <a:lnTo>
                      <a:pt x="42" y="245"/>
                    </a:lnTo>
                    <a:lnTo>
                      <a:pt x="50" y="270"/>
                    </a:lnTo>
                    <a:lnTo>
                      <a:pt x="57" y="291"/>
                    </a:lnTo>
                    <a:lnTo>
                      <a:pt x="63" y="306"/>
                    </a:lnTo>
                    <a:lnTo>
                      <a:pt x="70" y="321"/>
                    </a:lnTo>
                    <a:lnTo>
                      <a:pt x="75" y="333"/>
                    </a:lnTo>
                    <a:lnTo>
                      <a:pt x="80" y="339"/>
                    </a:lnTo>
                    <a:lnTo>
                      <a:pt x="84" y="342"/>
                    </a:lnTo>
                    <a:lnTo>
                      <a:pt x="88" y="339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63" name="Freeform 213">
                <a:extLst>
                  <a:ext uri="{FF2B5EF4-FFF2-40B4-BE49-F238E27FC236}">
                    <a16:creationId xmlns:a16="http://schemas.microsoft.com/office/drawing/2014/main" id="{09213C1F-3AA3-3237-0671-B49324FA4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8" y="3600"/>
                <a:ext cx="92" cy="342"/>
              </a:xfrm>
              <a:custGeom>
                <a:avLst/>
                <a:gdLst>
                  <a:gd name="T0" fmla="*/ 88 w 92"/>
                  <a:gd name="T1" fmla="*/ 339 h 342"/>
                  <a:gd name="T2" fmla="*/ 91 w 92"/>
                  <a:gd name="T3" fmla="*/ 333 h 342"/>
                  <a:gd name="T4" fmla="*/ 92 w 92"/>
                  <a:gd name="T5" fmla="*/ 324 h 342"/>
                  <a:gd name="T6" fmla="*/ 92 w 92"/>
                  <a:gd name="T7" fmla="*/ 312 h 342"/>
                  <a:gd name="T8" fmla="*/ 91 w 92"/>
                  <a:gd name="T9" fmla="*/ 294 h 342"/>
                  <a:gd name="T10" fmla="*/ 88 w 92"/>
                  <a:gd name="T11" fmla="*/ 272 h 342"/>
                  <a:gd name="T12" fmla="*/ 86 w 92"/>
                  <a:gd name="T13" fmla="*/ 251 h 342"/>
                  <a:gd name="T14" fmla="*/ 82 w 92"/>
                  <a:gd name="T15" fmla="*/ 227 h 342"/>
                  <a:gd name="T16" fmla="*/ 76 w 92"/>
                  <a:gd name="T17" fmla="*/ 203 h 342"/>
                  <a:gd name="T18" fmla="*/ 71 w 92"/>
                  <a:gd name="T19" fmla="*/ 176 h 342"/>
                  <a:gd name="T20" fmla="*/ 63 w 92"/>
                  <a:gd name="T21" fmla="*/ 148 h 342"/>
                  <a:gd name="T22" fmla="*/ 57 w 92"/>
                  <a:gd name="T23" fmla="*/ 121 h 342"/>
                  <a:gd name="T24" fmla="*/ 50 w 92"/>
                  <a:gd name="T25" fmla="*/ 94 h 342"/>
                  <a:gd name="T26" fmla="*/ 42 w 92"/>
                  <a:gd name="T27" fmla="*/ 73 h 342"/>
                  <a:gd name="T28" fmla="*/ 36 w 92"/>
                  <a:gd name="T29" fmla="*/ 52 h 342"/>
                  <a:gd name="T30" fmla="*/ 29 w 92"/>
                  <a:gd name="T31" fmla="*/ 33 h 342"/>
                  <a:gd name="T32" fmla="*/ 22 w 92"/>
                  <a:gd name="T33" fmla="*/ 21 h 342"/>
                  <a:gd name="T34" fmla="*/ 17 w 92"/>
                  <a:gd name="T35" fmla="*/ 9 h 342"/>
                  <a:gd name="T36" fmla="*/ 12 w 92"/>
                  <a:gd name="T37" fmla="*/ 3 h 342"/>
                  <a:gd name="T38" fmla="*/ 7 w 92"/>
                  <a:gd name="T39" fmla="*/ 0 h 342"/>
                  <a:gd name="T40" fmla="*/ 4 w 92"/>
                  <a:gd name="T41" fmla="*/ 3 h 342"/>
                  <a:gd name="T42" fmla="*/ 1 w 92"/>
                  <a:gd name="T43" fmla="*/ 9 h 342"/>
                  <a:gd name="T44" fmla="*/ 0 w 92"/>
                  <a:gd name="T45" fmla="*/ 18 h 342"/>
                  <a:gd name="T46" fmla="*/ 0 w 92"/>
                  <a:gd name="T47" fmla="*/ 30 h 342"/>
                  <a:gd name="T48" fmla="*/ 1 w 92"/>
                  <a:gd name="T49" fmla="*/ 49 h 342"/>
                  <a:gd name="T50" fmla="*/ 4 w 92"/>
                  <a:gd name="T51" fmla="*/ 67 h 342"/>
                  <a:gd name="T52" fmla="*/ 7 w 92"/>
                  <a:gd name="T53" fmla="*/ 91 h 342"/>
                  <a:gd name="T54" fmla="*/ 11 w 92"/>
                  <a:gd name="T55" fmla="*/ 115 h 342"/>
                  <a:gd name="T56" fmla="*/ 16 w 92"/>
                  <a:gd name="T57" fmla="*/ 139 h 342"/>
                  <a:gd name="T58" fmla="*/ 21 w 92"/>
                  <a:gd name="T59" fmla="*/ 166 h 342"/>
                  <a:gd name="T60" fmla="*/ 28 w 92"/>
                  <a:gd name="T61" fmla="*/ 194 h 342"/>
                  <a:gd name="T62" fmla="*/ 36 w 92"/>
                  <a:gd name="T63" fmla="*/ 221 h 342"/>
                  <a:gd name="T64" fmla="*/ 42 w 92"/>
                  <a:gd name="T65" fmla="*/ 248 h 342"/>
                  <a:gd name="T66" fmla="*/ 50 w 92"/>
                  <a:gd name="T67" fmla="*/ 269 h 342"/>
                  <a:gd name="T68" fmla="*/ 57 w 92"/>
                  <a:gd name="T69" fmla="*/ 290 h 342"/>
                  <a:gd name="T70" fmla="*/ 63 w 92"/>
                  <a:gd name="T71" fmla="*/ 309 h 342"/>
                  <a:gd name="T72" fmla="*/ 70 w 92"/>
                  <a:gd name="T73" fmla="*/ 321 h 342"/>
                  <a:gd name="T74" fmla="*/ 75 w 92"/>
                  <a:gd name="T75" fmla="*/ 333 h 342"/>
                  <a:gd name="T76" fmla="*/ 80 w 92"/>
                  <a:gd name="T77" fmla="*/ 339 h 342"/>
                  <a:gd name="T78" fmla="*/ 86 w 92"/>
                  <a:gd name="T79" fmla="*/ 342 h 342"/>
                  <a:gd name="T80" fmla="*/ 88 w 92"/>
                  <a:gd name="T81" fmla="*/ 339 h 342"/>
                  <a:gd name="T82" fmla="*/ 88 w 92"/>
                  <a:gd name="T83" fmla="*/ 339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342"/>
                  <a:gd name="T128" fmla="*/ 92 w 92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342">
                    <a:moveTo>
                      <a:pt x="88" y="339"/>
                    </a:moveTo>
                    <a:lnTo>
                      <a:pt x="91" y="333"/>
                    </a:lnTo>
                    <a:lnTo>
                      <a:pt x="92" y="324"/>
                    </a:lnTo>
                    <a:lnTo>
                      <a:pt x="92" y="312"/>
                    </a:lnTo>
                    <a:lnTo>
                      <a:pt x="91" y="294"/>
                    </a:lnTo>
                    <a:lnTo>
                      <a:pt x="88" y="272"/>
                    </a:lnTo>
                    <a:lnTo>
                      <a:pt x="86" y="251"/>
                    </a:lnTo>
                    <a:lnTo>
                      <a:pt x="82" y="227"/>
                    </a:lnTo>
                    <a:lnTo>
                      <a:pt x="76" y="203"/>
                    </a:lnTo>
                    <a:lnTo>
                      <a:pt x="71" y="176"/>
                    </a:lnTo>
                    <a:lnTo>
                      <a:pt x="63" y="148"/>
                    </a:lnTo>
                    <a:lnTo>
                      <a:pt x="57" y="121"/>
                    </a:lnTo>
                    <a:lnTo>
                      <a:pt x="50" y="94"/>
                    </a:lnTo>
                    <a:lnTo>
                      <a:pt x="42" y="73"/>
                    </a:lnTo>
                    <a:lnTo>
                      <a:pt x="36" y="52"/>
                    </a:lnTo>
                    <a:lnTo>
                      <a:pt x="29" y="33"/>
                    </a:lnTo>
                    <a:lnTo>
                      <a:pt x="22" y="21"/>
                    </a:lnTo>
                    <a:lnTo>
                      <a:pt x="17" y="9"/>
                    </a:lnTo>
                    <a:lnTo>
                      <a:pt x="12" y="3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1" y="9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" y="49"/>
                    </a:lnTo>
                    <a:lnTo>
                      <a:pt x="4" y="67"/>
                    </a:lnTo>
                    <a:lnTo>
                      <a:pt x="7" y="91"/>
                    </a:lnTo>
                    <a:lnTo>
                      <a:pt x="11" y="115"/>
                    </a:lnTo>
                    <a:lnTo>
                      <a:pt x="16" y="139"/>
                    </a:lnTo>
                    <a:lnTo>
                      <a:pt x="21" y="166"/>
                    </a:lnTo>
                    <a:lnTo>
                      <a:pt x="28" y="194"/>
                    </a:lnTo>
                    <a:lnTo>
                      <a:pt x="36" y="221"/>
                    </a:lnTo>
                    <a:lnTo>
                      <a:pt x="42" y="248"/>
                    </a:lnTo>
                    <a:lnTo>
                      <a:pt x="50" y="269"/>
                    </a:lnTo>
                    <a:lnTo>
                      <a:pt x="57" y="290"/>
                    </a:lnTo>
                    <a:lnTo>
                      <a:pt x="63" y="309"/>
                    </a:lnTo>
                    <a:lnTo>
                      <a:pt x="70" y="321"/>
                    </a:lnTo>
                    <a:lnTo>
                      <a:pt x="75" y="333"/>
                    </a:lnTo>
                    <a:lnTo>
                      <a:pt x="80" y="339"/>
                    </a:lnTo>
                    <a:lnTo>
                      <a:pt x="86" y="342"/>
                    </a:lnTo>
                    <a:lnTo>
                      <a:pt x="88" y="339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64" name="Freeform 214">
                <a:extLst>
                  <a:ext uri="{FF2B5EF4-FFF2-40B4-BE49-F238E27FC236}">
                    <a16:creationId xmlns:a16="http://schemas.microsoft.com/office/drawing/2014/main" id="{14223932-9836-37B1-D70E-0B0ADB820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8" y="3600"/>
                <a:ext cx="92" cy="342"/>
              </a:xfrm>
              <a:custGeom>
                <a:avLst/>
                <a:gdLst>
                  <a:gd name="T0" fmla="*/ 88 w 92"/>
                  <a:gd name="T1" fmla="*/ 339 h 342"/>
                  <a:gd name="T2" fmla="*/ 91 w 92"/>
                  <a:gd name="T3" fmla="*/ 333 h 342"/>
                  <a:gd name="T4" fmla="*/ 92 w 92"/>
                  <a:gd name="T5" fmla="*/ 324 h 342"/>
                  <a:gd name="T6" fmla="*/ 92 w 92"/>
                  <a:gd name="T7" fmla="*/ 312 h 342"/>
                  <a:gd name="T8" fmla="*/ 91 w 92"/>
                  <a:gd name="T9" fmla="*/ 294 h 342"/>
                  <a:gd name="T10" fmla="*/ 88 w 92"/>
                  <a:gd name="T11" fmla="*/ 272 h 342"/>
                  <a:gd name="T12" fmla="*/ 86 w 92"/>
                  <a:gd name="T13" fmla="*/ 251 h 342"/>
                  <a:gd name="T14" fmla="*/ 82 w 92"/>
                  <a:gd name="T15" fmla="*/ 227 h 342"/>
                  <a:gd name="T16" fmla="*/ 76 w 92"/>
                  <a:gd name="T17" fmla="*/ 203 h 342"/>
                  <a:gd name="T18" fmla="*/ 71 w 92"/>
                  <a:gd name="T19" fmla="*/ 176 h 342"/>
                  <a:gd name="T20" fmla="*/ 63 w 92"/>
                  <a:gd name="T21" fmla="*/ 148 h 342"/>
                  <a:gd name="T22" fmla="*/ 57 w 92"/>
                  <a:gd name="T23" fmla="*/ 121 h 342"/>
                  <a:gd name="T24" fmla="*/ 50 w 92"/>
                  <a:gd name="T25" fmla="*/ 94 h 342"/>
                  <a:gd name="T26" fmla="*/ 42 w 92"/>
                  <a:gd name="T27" fmla="*/ 73 h 342"/>
                  <a:gd name="T28" fmla="*/ 36 w 92"/>
                  <a:gd name="T29" fmla="*/ 52 h 342"/>
                  <a:gd name="T30" fmla="*/ 29 w 92"/>
                  <a:gd name="T31" fmla="*/ 33 h 342"/>
                  <a:gd name="T32" fmla="*/ 22 w 92"/>
                  <a:gd name="T33" fmla="*/ 21 h 342"/>
                  <a:gd name="T34" fmla="*/ 17 w 92"/>
                  <a:gd name="T35" fmla="*/ 9 h 342"/>
                  <a:gd name="T36" fmla="*/ 12 w 92"/>
                  <a:gd name="T37" fmla="*/ 3 h 342"/>
                  <a:gd name="T38" fmla="*/ 7 w 92"/>
                  <a:gd name="T39" fmla="*/ 0 h 342"/>
                  <a:gd name="T40" fmla="*/ 4 w 92"/>
                  <a:gd name="T41" fmla="*/ 3 h 342"/>
                  <a:gd name="T42" fmla="*/ 1 w 92"/>
                  <a:gd name="T43" fmla="*/ 9 h 342"/>
                  <a:gd name="T44" fmla="*/ 0 w 92"/>
                  <a:gd name="T45" fmla="*/ 18 h 342"/>
                  <a:gd name="T46" fmla="*/ 0 w 92"/>
                  <a:gd name="T47" fmla="*/ 30 h 342"/>
                  <a:gd name="T48" fmla="*/ 1 w 92"/>
                  <a:gd name="T49" fmla="*/ 49 h 342"/>
                  <a:gd name="T50" fmla="*/ 4 w 92"/>
                  <a:gd name="T51" fmla="*/ 67 h 342"/>
                  <a:gd name="T52" fmla="*/ 7 w 92"/>
                  <a:gd name="T53" fmla="*/ 91 h 342"/>
                  <a:gd name="T54" fmla="*/ 11 w 92"/>
                  <a:gd name="T55" fmla="*/ 115 h 342"/>
                  <a:gd name="T56" fmla="*/ 16 w 92"/>
                  <a:gd name="T57" fmla="*/ 139 h 342"/>
                  <a:gd name="T58" fmla="*/ 21 w 92"/>
                  <a:gd name="T59" fmla="*/ 166 h 342"/>
                  <a:gd name="T60" fmla="*/ 28 w 92"/>
                  <a:gd name="T61" fmla="*/ 194 h 342"/>
                  <a:gd name="T62" fmla="*/ 36 w 92"/>
                  <a:gd name="T63" fmla="*/ 221 h 342"/>
                  <a:gd name="T64" fmla="*/ 42 w 92"/>
                  <a:gd name="T65" fmla="*/ 248 h 342"/>
                  <a:gd name="T66" fmla="*/ 50 w 92"/>
                  <a:gd name="T67" fmla="*/ 269 h 342"/>
                  <a:gd name="T68" fmla="*/ 57 w 92"/>
                  <a:gd name="T69" fmla="*/ 290 h 342"/>
                  <a:gd name="T70" fmla="*/ 63 w 92"/>
                  <a:gd name="T71" fmla="*/ 309 h 342"/>
                  <a:gd name="T72" fmla="*/ 70 w 92"/>
                  <a:gd name="T73" fmla="*/ 321 h 342"/>
                  <a:gd name="T74" fmla="*/ 75 w 92"/>
                  <a:gd name="T75" fmla="*/ 333 h 342"/>
                  <a:gd name="T76" fmla="*/ 80 w 92"/>
                  <a:gd name="T77" fmla="*/ 339 h 342"/>
                  <a:gd name="T78" fmla="*/ 86 w 92"/>
                  <a:gd name="T79" fmla="*/ 342 h 342"/>
                  <a:gd name="T80" fmla="*/ 88 w 92"/>
                  <a:gd name="T81" fmla="*/ 339 h 342"/>
                  <a:gd name="T82" fmla="*/ 88 w 92"/>
                  <a:gd name="T83" fmla="*/ 339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342"/>
                  <a:gd name="T128" fmla="*/ 92 w 92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342">
                    <a:moveTo>
                      <a:pt x="88" y="339"/>
                    </a:moveTo>
                    <a:lnTo>
                      <a:pt x="91" y="333"/>
                    </a:lnTo>
                    <a:lnTo>
                      <a:pt x="92" y="324"/>
                    </a:lnTo>
                    <a:lnTo>
                      <a:pt x="92" y="312"/>
                    </a:lnTo>
                    <a:lnTo>
                      <a:pt x="91" y="294"/>
                    </a:lnTo>
                    <a:lnTo>
                      <a:pt x="88" y="272"/>
                    </a:lnTo>
                    <a:lnTo>
                      <a:pt x="86" y="251"/>
                    </a:lnTo>
                    <a:lnTo>
                      <a:pt x="82" y="227"/>
                    </a:lnTo>
                    <a:lnTo>
                      <a:pt x="76" y="203"/>
                    </a:lnTo>
                    <a:lnTo>
                      <a:pt x="71" y="176"/>
                    </a:lnTo>
                    <a:lnTo>
                      <a:pt x="63" y="148"/>
                    </a:lnTo>
                    <a:lnTo>
                      <a:pt x="57" y="121"/>
                    </a:lnTo>
                    <a:lnTo>
                      <a:pt x="50" y="94"/>
                    </a:lnTo>
                    <a:lnTo>
                      <a:pt x="42" y="73"/>
                    </a:lnTo>
                    <a:lnTo>
                      <a:pt x="36" y="52"/>
                    </a:lnTo>
                    <a:lnTo>
                      <a:pt x="29" y="33"/>
                    </a:lnTo>
                    <a:lnTo>
                      <a:pt x="22" y="21"/>
                    </a:lnTo>
                    <a:lnTo>
                      <a:pt x="17" y="9"/>
                    </a:lnTo>
                    <a:lnTo>
                      <a:pt x="12" y="3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1" y="9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" y="49"/>
                    </a:lnTo>
                    <a:lnTo>
                      <a:pt x="4" y="67"/>
                    </a:lnTo>
                    <a:lnTo>
                      <a:pt x="7" y="91"/>
                    </a:lnTo>
                    <a:lnTo>
                      <a:pt x="11" y="115"/>
                    </a:lnTo>
                    <a:lnTo>
                      <a:pt x="16" y="139"/>
                    </a:lnTo>
                    <a:lnTo>
                      <a:pt x="21" y="166"/>
                    </a:lnTo>
                    <a:lnTo>
                      <a:pt x="28" y="194"/>
                    </a:lnTo>
                    <a:lnTo>
                      <a:pt x="36" y="221"/>
                    </a:lnTo>
                    <a:lnTo>
                      <a:pt x="42" y="248"/>
                    </a:lnTo>
                    <a:lnTo>
                      <a:pt x="50" y="269"/>
                    </a:lnTo>
                    <a:lnTo>
                      <a:pt x="57" y="290"/>
                    </a:lnTo>
                    <a:lnTo>
                      <a:pt x="63" y="309"/>
                    </a:lnTo>
                    <a:lnTo>
                      <a:pt x="70" y="321"/>
                    </a:lnTo>
                    <a:lnTo>
                      <a:pt x="75" y="333"/>
                    </a:lnTo>
                    <a:lnTo>
                      <a:pt x="80" y="339"/>
                    </a:lnTo>
                    <a:lnTo>
                      <a:pt x="86" y="342"/>
                    </a:lnTo>
                    <a:lnTo>
                      <a:pt x="88" y="339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65" name="Freeform 215">
                <a:extLst>
                  <a:ext uri="{FF2B5EF4-FFF2-40B4-BE49-F238E27FC236}">
                    <a16:creationId xmlns:a16="http://schemas.microsoft.com/office/drawing/2014/main" id="{321EDB02-5C3C-1DEF-223A-E9A07F68B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" y="3195"/>
                <a:ext cx="149" cy="212"/>
              </a:xfrm>
              <a:custGeom>
                <a:avLst/>
                <a:gdLst>
                  <a:gd name="T0" fmla="*/ 148 w 149"/>
                  <a:gd name="T1" fmla="*/ 202 h 212"/>
                  <a:gd name="T2" fmla="*/ 149 w 149"/>
                  <a:gd name="T3" fmla="*/ 196 h 212"/>
                  <a:gd name="T4" fmla="*/ 148 w 149"/>
                  <a:gd name="T5" fmla="*/ 187 h 212"/>
                  <a:gd name="T6" fmla="*/ 145 w 149"/>
                  <a:gd name="T7" fmla="*/ 175 h 212"/>
                  <a:gd name="T8" fmla="*/ 140 w 149"/>
                  <a:gd name="T9" fmla="*/ 160 h 212"/>
                  <a:gd name="T10" fmla="*/ 133 w 149"/>
                  <a:gd name="T11" fmla="*/ 148 h 212"/>
                  <a:gd name="T12" fmla="*/ 126 w 149"/>
                  <a:gd name="T13" fmla="*/ 130 h 212"/>
                  <a:gd name="T14" fmla="*/ 117 w 149"/>
                  <a:gd name="T15" fmla="*/ 115 h 212"/>
                  <a:gd name="T16" fmla="*/ 107 w 149"/>
                  <a:gd name="T17" fmla="*/ 100 h 212"/>
                  <a:gd name="T18" fmla="*/ 96 w 149"/>
                  <a:gd name="T19" fmla="*/ 81 h 212"/>
                  <a:gd name="T20" fmla="*/ 84 w 149"/>
                  <a:gd name="T21" fmla="*/ 66 h 212"/>
                  <a:gd name="T22" fmla="*/ 72 w 149"/>
                  <a:gd name="T23" fmla="*/ 51 h 212"/>
                  <a:gd name="T24" fmla="*/ 60 w 149"/>
                  <a:gd name="T25" fmla="*/ 36 h 212"/>
                  <a:gd name="T26" fmla="*/ 49 w 149"/>
                  <a:gd name="T27" fmla="*/ 24 h 212"/>
                  <a:gd name="T28" fmla="*/ 39 w 149"/>
                  <a:gd name="T29" fmla="*/ 15 h 212"/>
                  <a:gd name="T30" fmla="*/ 29 w 149"/>
                  <a:gd name="T31" fmla="*/ 9 h 212"/>
                  <a:gd name="T32" fmla="*/ 21 w 149"/>
                  <a:gd name="T33" fmla="*/ 3 h 212"/>
                  <a:gd name="T34" fmla="*/ 13 w 149"/>
                  <a:gd name="T35" fmla="*/ 0 h 212"/>
                  <a:gd name="T36" fmla="*/ 8 w 149"/>
                  <a:gd name="T37" fmla="*/ 0 h 212"/>
                  <a:gd name="T38" fmla="*/ 2 w 149"/>
                  <a:gd name="T39" fmla="*/ 3 h 212"/>
                  <a:gd name="T40" fmla="*/ 0 w 149"/>
                  <a:gd name="T41" fmla="*/ 9 h 212"/>
                  <a:gd name="T42" fmla="*/ 0 w 149"/>
                  <a:gd name="T43" fmla="*/ 18 h 212"/>
                  <a:gd name="T44" fmla="*/ 1 w 149"/>
                  <a:gd name="T45" fmla="*/ 27 h 212"/>
                  <a:gd name="T46" fmla="*/ 4 w 149"/>
                  <a:gd name="T47" fmla="*/ 39 h 212"/>
                  <a:gd name="T48" fmla="*/ 9 w 149"/>
                  <a:gd name="T49" fmla="*/ 51 h 212"/>
                  <a:gd name="T50" fmla="*/ 14 w 149"/>
                  <a:gd name="T51" fmla="*/ 66 h 212"/>
                  <a:gd name="T52" fmla="*/ 22 w 149"/>
                  <a:gd name="T53" fmla="*/ 81 h 212"/>
                  <a:gd name="T54" fmla="*/ 31 w 149"/>
                  <a:gd name="T55" fmla="*/ 97 h 212"/>
                  <a:gd name="T56" fmla="*/ 41 w 149"/>
                  <a:gd name="T57" fmla="*/ 115 h 212"/>
                  <a:gd name="T58" fmla="*/ 53 w 149"/>
                  <a:gd name="T59" fmla="*/ 130 h 212"/>
                  <a:gd name="T60" fmla="*/ 63 w 149"/>
                  <a:gd name="T61" fmla="*/ 148 h 212"/>
                  <a:gd name="T62" fmla="*/ 76 w 149"/>
                  <a:gd name="T63" fmla="*/ 163 h 212"/>
                  <a:gd name="T64" fmla="*/ 88 w 149"/>
                  <a:gd name="T65" fmla="*/ 175 h 212"/>
                  <a:gd name="T66" fmla="*/ 99 w 149"/>
                  <a:gd name="T67" fmla="*/ 187 h 212"/>
                  <a:gd name="T68" fmla="*/ 109 w 149"/>
                  <a:gd name="T69" fmla="*/ 196 h 212"/>
                  <a:gd name="T70" fmla="*/ 118 w 149"/>
                  <a:gd name="T71" fmla="*/ 206 h 212"/>
                  <a:gd name="T72" fmla="*/ 128 w 149"/>
                  <a:gd name="T73" fmla="*/ 209 h 212"/>
                  <a:gd name="T74" fmla="*/ 134 w 149"/>
                  <a:gd name="T75" fmla="*/ 212 h 212"/>
                  <a:gd name="T76" fmla="*/ 141 w 149"/>
                  <a:gd name="T77" fmla="*/ 212 h 212"/>
                  <a:gd name="T78" fmla="*/ 145 w 149"/>
                  <a:gd name="T79" fmla="*/ 209 h 212"/>
                  <a:gd name="T80" fmla="*/ 148 w 149"/>
                  <a:gd name="T81" fmla="*/ 206 h 212"/>
                  <a:gd name="T82" fmla="*/ 148 w 149"/>
                  <a:gd name="T83" fmla="*/ 206 h 212"/>
                  <a:gd name="T84" fmla="*/ 148 w 149"/>
                  <a:gd name="T85" fmla="*/ 202 h 2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9"/>
                  <a:gd name="T130" fmla="*/ 0 h 212"/>
                  <a:gd name="T131" fmla="*/ 149 w 149"/>
                  <a:gd name="T132" fmla="*/ 212 h 21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9" h="212">
                    <a:moveTo>
                      <a:pt x="148" y="202"/>
                    </a:moveTo>
                    <a:lnTo>
                      <a:pt x="149" y="196"/>
                    </a:lnTo>
                    <a:lnTo>
                      <a:pt x="148" y="187"/>
                    </a:lnTo>
                    <a:lnTo>
                      <a:pt x="145" y="175"/>
                    </a:lnTo>
                    <a:lnTo>
                      <a:pt x="140" y="160"/>
                    </a:lnTo>
                    <a:lnTo>
                      <a:pt x="133" y="148"/>
                    </a:lnTo>
                    <a:lnTo>
                      <a:pt x="126" y="130"/>
                    </a:lnTo>
                    <a:lnTo>
                      <a:pt x="117" y="115"/>
                    </a:lnTo>
                    <a:lnTo>
                      <a:pt x="107" y="100"/>
                    </a:lnTo>
                    <a:lnTo>
                      <a:pt x="96" y="81"/>
                    </a:lnTo>
                    <a:lnTo>
                      <a:pt x="84" y="66"/>
                    </a:lnTo>
                    <a:lnTo>
                      <a:pt x="72" y="51"/>
                    </a:lnTo>
                    <a:lnTo>
                      <a:pt x="60" y="36"/>
                    </a:lnTo>
                    <a:lnTo>
                      <a:pt x="49" y="24"/>
                    </a:lnTo>
                    <a:lnTo>
                      <a:pt x="39" y="15"/>
                    </a:lnTo>
                    <a:lnTo>
                      <a:pt x="29" y="9"/>
                    </a:lnTo>
                    <a:lnTo>
                      <a:pt x="21" y="3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1" y="27"/>
                    </a:lnTo>
                    <a:lnTo>
                      <a:pt x="4" y="39"/>
                    </a:lnTo>
                    <a:lnTo>
                      <a:pt x="9" y="51"/>
                    </a:lnTo>
                    <a:lnTo>
                      <a:pt x="14" y="66"/>
                    </a:lnTo>
                    <a:lnTo>
                      <a:pt x="22" y="81"/>
                    </a:lnTo>
                    <a:lnTo>
                      <a:pt x="31" y="97"/>
                    </a:lnTo>
                    <a:lnTo>
                      <a:pt x="41" y="115"/>
                    </a:lnTo>
                    <a:lnTo>
                      <a:pt x="53" y="130"/>
                    </a:lnTo>
                    <a:lnTo>
                      <a:pt x="63" y="148"/>
                    </a:lnTo>
                    <a:lnTo>
                      <a:pt x="76" y="163"/>
                    </a:lnTo>
                    <a:lnTo>
                      <a:pt x="88" y="175"/>
                    </a:lnTo>
                    <a:lnTo>
                      <a:pt x="99" y="187"/>
                    </a:lnTo>
                    <a:lnTo>
                      <a:pt x="109" y="196"/>
                    </a:lnTo>
                    <a:lnTo>
                      <a:pt x="118" y="206"/>
                    </a:lnTo>
                    <a:lnTo>
                      <a:pt x="128" y="209"/>
                    </a:lnTo>
                    <a:lnTo>
                      <a:pt x="134" y="212"/>
                    </a:lnTo>
                    <a:lnTo>
                      <a:pt x="141" y="212"/>
                    </a:lnTo>
                    <a:lnTo>
                      <a:pt x="145" y="209"/>
                    </a:lnTo>
                    <a:lnTo>
                      <a:pt x="148" y="206"/>
                    </a:lnTo>
                    <a:lnTo>
                      <a:pt x="148" y="202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66" name="Freeform 216">
                <a:extLst>
                  <a:ext uri="{FF2B5EF4-FFF2-40B4-BE49-F238E27FC236}">
                    <a16:creationId xmlns:a16="http://schemas.microsoft.com/office/drawing/2014/main" id="{9C7946AA-DABA-ABEB-0538-532C7404C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" y="3195"/>
                <a:ext cx="149" cy="212"/>
              </a:xfrm>
              <a:custGeom>
                <a:avLst/>
                <a:gdLst>
                  <a:gd name="T0" fmla="*/ 148 w 149"/>
                  <a:gd name="T1" fmla="*/ 202 h 212"/>
                  <a:gd name="T2" fmla="*/ 149 w 149"/>
                  <a:gd name="T3" fmla="*/ 196 h 212"/>
                  <a:gd name="T4" fmla="*/ 148 w 149"/>
                  <a:gd name="T5" fmla="*/ 187 h 212"/>
                  <a:gd name="T6" fmla="*/ 145 w 149"/>
                  <a:gd name="T7" fmla="*/ 175 h 212"/>
                  <a:gd name="T8" fmla="*/ 140 w 149"/>
                  <a:gd name="T9" fmla="*/ 160 h 212"/>
                  <a:gd name="T10" fmla="*/ 133 w 149"/>
                  <a:gd name="T11" fmla="*/ 148 h 212"/>
                  <a:gd name="T12" fmla="*/ 126 w 149"/>
                  <a:gd name="T13" fmla="*/ 130 h 212"/>
                  <a:gd name="T14" fmla="*/ 117 w 149"/>
                  <a:gd name="T15" fmla="*/ 115 h 212"/>
                  <a:gd name="T16" fmla="*/ 107 w 149"/>
                  <a:gd name="T17" fmla="*/ 100 h 212"/>
                  <a:gd name="T18" fmla="*/ 96 w 149"/>
                  <a:gd name="T19" fmla="*/ 81 h 212"/>
                  <a:gd name="T20" fmla="*/ 84 w 149"/>
                  <a:gd name="T21" fmla="*/ 66 h 212"/>
                  <a:gd name="T22" fmla="*/ 72 w 149"/>
                  <a:gd name="T23" fmla="*/ 51 h 212"/>
                  <a:gd name="T24" fmla="*/ 60 w 149"/>
                  <a:gd name="T25" fmla="*/ 36 h 212"/>
                  <a:gd name="T26" fmla="*/ 49 w 149"/>
                  <a:gd name="T27" fmla="*/ 24 h 212"/>
                  <a:gd name="T28" fmla="*/ 39 w 149"/>
                  <a:gd name="T29" fmla="*/ 15 h 212"/>
                  <a:gd name="T30" fmla="*/ 29 w 149"/>
                  <a:gd name="T31" fmla="*/ 9 h 212"/>
                  <a:gd name="T32" fmla="*/ 21 w 149"/>
                  <a:gd name="T33" fmla="*/ 3 h 212"/>
                  <a:gd name="T34" fmla="*/ 13 w 149"/>
                  <a:gd name="T35" fmla="*/ 0 h 212"/>
                  <a:gd name="T36" fmla="*/ 8 w 149"/>
                  <a:gd name="T37" fmla="*/ 0 h 212"/>
                  <a:gd name="T38" fmla="*/ 2 w 149"/>
                  <a:gd name="T39" fmla="*/ 3 h 212"/>
                  <a:gd name="T40" fmla="*/ 0 w 149"/>
                  <a:gd name="T41" fmla="*/ 9 h 212"/>
                  <a:gd name="T42" fmla="*/ 0 w 149"/>
                  <a:gd name="T43" fmla="*/ 18 h 212"/>
                  <a:gd name="T44" fmla="*/ 1 w 149"/>
                  <a:gd name="T45" fmla="*/ 27 h 212"/>
                  <a:gd name="T46" fmla="*/ 4 w 149"/>
                  <a:gd name="T47" fmla="*/ 39 h 212"/>
                  <a:gd name="T48" fmla="*/ 9 w 149"/>
                  <a:gd name="T49" fmla="*/ 51 h 212"/>
                  <a:gd name="T50" fmla="*/ 14 w 149"/>
                  <a:gd name="T51" fmla="*/ 66 h 212"/>
                  <a:gd name="T52" fmla="*/ 22 w 149"/>
                  <a:gd name="T53" fmla="*/ 81 h 212"/>
                  <a:gd name="T54" fmla="*/ 31 w 149"/>
                  <a:gd name="T55" fmla="*/ 97 h 212"/>
                  <a:gd name="T56" fmla="*/ 41 w 149"/>
                  <a:gd name="T57" fmla="*/ 115 h 212"/>
                  <a:gd name="T58" fmla="*/ 53 w 149"/>
                  <a:gd name="T59" fmla="*/ 130 h 212"/>
                  <a:gd name="T60" fmla="*/ 63 w 149"/>
                  <a:gd name="T61" fmla="*/ 148 h 212"/>
                  <a:gd name="T62" fmla="*/ 76 w 149"/>
                  <a:gd name="T63" fmla="*/ 163 h 212"/>
                  <a:gd name="T64" fmla="*/ 88 w 149"/>
                  <a:gd name="T65" fmla="*/ 175 h 212"/>
                  <a:gd name="T66" fmla="*/ 99 w 149"/>
                  <a:gd name="T67" fmla="*/ 187 h 212"/>
                  <a:gd name="T68" fmla="*/ 109 w 149"/>
                  <a:gd name="T69" fmla="*/ 196 h 212"/>
                  <a:gd name="T70" fmla="*/ 118 w 149"/>
                  <a:gd name="T71" fmla="*/ 206 h 212"/>
                  <a:gd name="T72" fmla="*/ 128 w 149"/>
                  <a:gd name="T73" fmla="*/ 209 h 212"/>
                  <a:gd name="T74" fmla="*/ 134 w 149"/>
                  <a:gd name="T75" fmla="*/ 212 h 212"/>
                  <a:gd name="T76" fmla="*/ 141 w 149"/>
                  <a:gd name="T77" fmla="*/ 212 h 212"/>
                  <a:gd name="T78" fmla="*/ 145 w 149"/>
                  <a:gd name="T79" fmla="*/ 209 h 212"/>
                  <a:gd name="T80" fmla="*/ 148 w 149"/>
                  <a:gd name="T81" fmla="*/ 206 h 212"/>
                  <a:gd name="T82" fmla="*/ 148 w 149"/>
                  <a:gd name="T83" fmla="*/ 206 h 21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9"/>
                  <a:gd name="T127" fmla="*/ 0 h 212"/>
                  <a:gd name="T128" fmla="*/ 149 w 149"/>
                  <a:gd name="T129" fmla="*/ 212 h 21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9" h="212">
                    <a:moveTo>
                      <a:pt x="148" y="202"/>
                    </a:moveTo>
                    <a:lnTo>
                      <a:pt x="149" y="196"/>
                    </a:lnTo>
                    <a:lnTo>
                      <a:pt x="148" y="187"/>
                    </a:lnTo>
                    <a:lnTo>
                      <a:pt x="145" y="175"/>
                    </a:lnTo>
                    <a:lnTo>
                      <a:pt x="140" y="160"/>
                    </a:lnTo>
                    <a:lnTo>
                      <a:pt x="133" y="148"/>
                    </a:lnTo>
                    <a:lnTo>
                      <a:pt x="126" y="130"/>
                    </a:lnTo>
                    <a:lnTo>
                      <a:pt x="117" y="115"/>
                    </a:lnTo>
                    <a:lnTo>
                      <a:pt x="107" y="100"/>
                    </a:lnTo>
                    <a:lnTo>
                      <a:pt x="96" y="81"/>
                    </a:lnTo>
                    <a:lnTo>
                      <a:pt x="84" y="66"/>
                    </a:lnTo>
                    <a:lnTo>
                      <a:pt x="72" y="51"/>
                    </a:lnTo>
                    <a:lnTo>
                      <a:pt x="60" y="36"/>
                    </a:lnTo>
                    <a:lnTo>
                      <a:pt x="49" y="24"/>
                    </a:lnTo>
                    <a:lnTo>
                      <a:pt x="39" y="15"/>
                    </a:lnTo>
                    <a:lnTo>
                      <a:pt x="29" y="9"/>
                    </a:lnTo>
                    <a:lnTo>
                      <a:pt x="21" y="3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1" y="27"/>
                    </a:lnTo>
                    <a:lnTo>
                      <a:pt x="4" y="39"/>
                    </a:lnTo>
                    <a:lnTo>
                      <a:pt x="9" y="51"/>
                    </a:lnTo>
                    <a:lnTo>
                      <a:pt x="14" y="66"/>
                    </a:lnTo>
                    <a:lnTo>
                      <a:pt x="22" y="81"/>
                    </a:lnTo>
                    <a:lnTo>
                      <a:pt x="31" y="97"/>
                    </a:lnTo>
                    <a:lnTo>
                      <a:pt x="41" y="115"/>
                    </a:lnTo>
                    <a:lnTo>
                      <a:pt x="53" y="130"/>
                    </a:lnTo>
                    <a:lnTo>
                      <a:pt x="63" y="148"/>
                    </a:lnTo>
                    <a:lnTo>
                      <a:pt x="76" y="163"/>
                    </a:lnTo>
                    <a:lnTo>
                      <a:pt x="88" y="175"/>
                    </a:lnTo>
                    <a:lnTo>
                      <a:pt x="99" y="187"/>
                    </a:lnTo>
                    <a:lnTo>
                      <a:pt x="109" y="196"/>
                    </a:lnTo>
                    <a:lnTo>
                      <a:pt x="118" y="206"/>
                    </a:lnTo>
                    <a:lnTo>
                      <a:pt x="128" y="209"/>
                    </a:lnTo>
                    <a:lnTo>
                      <a:pt x="134" y="212"/>
                    </a:lnTo>
                    <a:lnTo>
                      <a:pt x="141" y="212"/>
                    </a:lnTo>
                    <a:lnTo>
                      <a:pt x="145" y="209"/>
                    </a:lnTo>
                    <a:lnTo>
                      <a:pt x="148" y="206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67" name="Freeform 217">
                <a:extLst>
                  <a:ext uri="{FF2B5EF4-FFF2-40B4-BE49-F238E27FC236}">
                    <a16:creationId xmlns:a16="http://schemas.microsoft.com/office/drawing/2014/main" id="{F71F188B-2D40-D973-E66F-FB68952DF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3531"/>
                <a:ext cx="149" cy="211"/>
              </a:xfrm>
              <a:custGeom>
                <a:avLst/>
                <a:gdLst>
                  <a:gd name="T0" fmla="*/ 147 w 149"/>
                  <a:gd name="T1" fmla="*/ 202 h 211"/>
                  <a:gd name="T2" fmla="*/ 149 w 149"/>
                  <a:gd name="T3" fmla="*/ 193 h 211"/>
                  <a:gd name="T4" fmla="*/ 147 w 149"/>
                  <a:gd name="T5" fmla="*/ 184 h 211"/>
                  <a:gd name="T6" fmla="*/ 145 w 149"/>
                  <a:gd name="T7" fmla="*/ 172 h 211"/>
                  <a:gd name="T8" fmla="*/ 140 w 149"/>
                  <a:gd name="T9" fmla="*/ 160 h 211"/>
                  <a:gd name="T10" fmla="*/ 133 w 149"/>
                  <a:gd name="T11" fmla="*/ 145 h 211"/>
                  <a:gd name="T12" fmla="*/ 126 w 149"/>
                  <a:gd name="T13" fmla="*/ 130 h 211"/>
                  <a:gd name="T14" fmla="*/ 117 w 149"/>
                  <a:gd name="T15" fmla="*/ 111 h 211"/>
                  <a:gd name="T16" fmla="*/ 107 w 149"/>
                  <a:gd name="T17" fmla="*/ 96 h 211"/>
                  <a:gd name="T18" fmla="*/ 96 w 149"/>
                  <a:gd name="T19" fmla="*/ 81 h 211"/>
                  <a:gd name="T20" fmla="*/ 84 w 149"/>
                  <a:gd name="T21" fmla="*/ 63 h 211"/>
                  <a:gd name="T22" fmla="*/ 72 w 149"/>
                  <a:gd name="T23" fmla="*/ 48 h 211"/>
                  <a:gd name="T24" fmla="*/ 60 w 149"/>
                  <a:gd name="T25" fmla="*/ 36 h 211"/>
                  <a:gd name="T26" fmla="*/ 50 w 149"/>
                  <a:gd name="T27" fmla="*/ 24 h 211"/>
                  <a:gd name="T28" fmla="*/ 39 w 149"/>
                  <a:gd name="T29" fmla="*/ 15 h 211"/>
                  <a:gd name="T30" fmla="*/ 29 w 149"/>
                  <a:gd name="T31" fmla="*/ 6 h 211"/>
                  <a:gd name="T32" fmla="*/ 21 w 149"/>
                  <a:gd name="T33" fmla="*/ 3 h 211"/>
                  <a:gd name="T34" fmla="*/ 13 w 149"/>
                  <a:gd name="T35" fmla="*/ 0 h 211"/>
                  <a:gd name="T36" fmla="*/ 8 w 149"/>
                  <a:gd name="T37" fmla="*/ 0 h 211"/>
                  <a:gd name="T38" fmla="*/ 2 w 149"/>
                  <a:gd name="T39" fmla="*/ 3 h 211"/>
                  <a:gd name="T40" fmla="*/ 0 w 149"/>
                  <a:gd name="T41" fmla="*/ 6 h 211"/>
                  <a:gd name="T42" fmla="*/ 0 w 149"/>
                  <a:gd name="T43" fmla="*/ 15 h 211"/>
                  <a:gd name="T44" fmla="*/ 1 w 149"/>
                  <a:gd name="T45" fmla="*/ 24 h 211"/>
                  <a:gd name="T46" fmla="*/ 4 w 149"/>
                  <a:gd name="T47" fmla="*/ 36 h 211"/>
                  <a:gd name="T48" fmla="*/ 9 w 149"/>
                  <a:gd name="T49" fmla="*/ 51 h 211"/>
                  <a:gd name="T50" fmla="*/ 14 w 149"/>
                  <a:gd name="T51" fmla="*/ 63 h 211"/>
                  <a:gd name="T52" fmla="*/ 22 w 149"/>
                  <a:gd name="T53" fmla="*/ 78 h 211"/>
                  <a:gd name="T54" fmla="*/ 31 w 149"/>
                  <a:gd name="T55" fmla="*/ 96 h 211"/>
                  <a:gd name="T56" fmla="*/ 41 w 149"/>
                  <a:gd name="T57" fmla="*/ 111 h 211"/>
                  <a:gd name="T58" fmla="*/ 52 w 149"/>
                  <a:gd name="T59" fmla="*/ 130 h 211"/>
                  <a:gd name="T60" fmla="*/ 64 w 149"/>
                  <a:gd name="T61" fmla="*/ 145 h 211"/>
                  <a:gd name="T62" fmla="*/ 76 w 149"/>
                  <a:gd name="T63" fmla="*/ 160 h 211"/>
                  <a:gd name="T64" fmla="*/ 88 w 149"/>
                  <a:gd name="T65" fmla="*/ 175 h 211"/>
                  <a:gd name="T66" fmla="*/ 99 w 149"/>
                  <a:gd name="T67" fmla="*/ 184 h 211"/>
                  <a:gd name="T68" fmla="*/ 109 w 149"/>
                  <a:gd name="T69" fmla="*/ 196 h 211"/>
                  <a:gd name="T70" fmla="*/ 118 w 149"/>
                  <a:gd name="T71" fmla="*/ 202 h 211"/>
                  <a:gd name="T72" fmla="*/ 128 w 149"/>
                  <a:gd name="T73" fmla="*/ 208 h 211"/>
                  <a:gd name="T74" fmla="*/ 134 w 149"/>
                  <a:gd name="T75" fmla="*/ 211 h 211"/>
                  <a:gd name="T76" fmla="*/ 141 w 149"/>
                  <a:gd name="T77" fmla="*/ 211 h 211"/>
                  <a:gd name="T78" fmla="*/ 145 w 149"/>
                  <a:gd name="T79" fmla="*/ 208 h 211"/>
                  <a:gd name="T80" fmla="*/ 147 w 149"/>
                  <a:gd name="T81" fmla="*/ 202 h 211"/>
                  <a:gd name="T82" fmla="*/ 147 w 149"/>
                  <a:gd name="T83" fmla="*/ 202 h 21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9"/>
                  <a:gd name="T127" fmla="*/ 0 h 211"/>
                  <a:gd name="T128" fmla="*/ 149 w 149"/>
                  <a:gd name="T129" fmla="*/ 211 h 21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9" h="211">
                    <a:moveTo>
                      <a:pt x="147" y="202"/>
                    </a:moveTo>
                    <a:lnTo>
                      <a:pt x="149" y="193"/>
                    </a:lnTo>
                    <a:lnTo>
                      <a:pt x="147" y="184"/>
                    </a:lnTo>
                    <a:lnTo>
                      <a:pt x="145" y="172"/>
                    </a:lnTo>
                    <a:lnTo>
                      <a:pt x="140" y="160"/>
                    </a:lnTo>
                    <a:lnTo>
                      <a:pt x="133" y="145"/>
                    </a:lnTo>
                    <a:lnTo>
                      <a:pt x="126" y="130"/>
                    </a:lnTo>
                    <a:lnTo>
                      <a:pt x="117" y="111"/>
                    </a:lnTo>
                    <a:lnTo>
                      <a:pt x="107" y="96"/>
                    </a:lnTo>
                    <a:lnTo>
                      <a:pt x="96" y="81"/>
                    </a:lnTo>
                    <a:lnTo>
                      <a:pt x="84" y="63"/>
                    </a:lnTo>
                    <a:lnTo>
                      <a:pt x="72" y="48"/>
                    </a:lnTo>
                    <a:lnTo>
                      <a:pt x="60" y="36"/>
                    </a:lnTo>
                    <a:lnTo>
                      <a:pt x="50" y="24"/>
                    </a:lnTo>
                    <a:lnTo>
                      <a:pt x="39" y="15"/>
                    </a:lnTo>
                    <a:lnTo>
                      <a:pt x="29" y="6"/>
                    </a:lnTo>
                    <a:lnTo>
                      <a:pt x="21" y="3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4" y="36"/>
                    </a:lnTo>
                    <a:lnTo>
                      <a:pt x="9" y="51"/>
                    </a:lnTo>
                    <a:lnTo>
                      <a:pt x="14" y="63"/>
                    </a:lnTo>
                    <a:lnTo>
                      <a:pt x="22" y="78"/>
                    </a:lnTo>
                    <a:lnTo>
                      <a:pt x="31" y="96"/>
                    </a:lnTo>
                    <a:lnTo>
                      <a:pt x="41" y="111"/>
                    </a:lnTo>
                    <a:lnTo>
                      <a:pt x="52" y="130"/>
                    </a:lnTo>
                    <a:lnTo>
                      <a:pt x="64" y="145"/>
                    </a:lnTo>
                    <a:lnTo>
                      <a:pt x="76" y="160"/>
                    </a:lnTo>
                    <a:lnTo>
                      <a:pt x="88" y="175"/>
                    </a:lnTo>
                    <a:lnTo>
                      <a:pt x="99" y="184"/>
                    </a:lnTo>
                    <a:lnTo>
                      <a:pt x="109" y="196"/>
                    </a:lnTo>
                    <a:lnTo>
                      <a:pt x="118" y="202"/>
                    </a:lnTo>
                    <a:lnTo>
                      <a:pt x="128" y="208"/>
                    </a:lnTo>
                    <a:lnTo>
                      <a:pt x="134" y="211"/>
                    </a:lnTo>
                    <a:lnTo>
                      <a:pt x="141" y="211"/>
                    </a:lnTo>
                    <a:lnTo>
                      <a:pt x="145" y="208"/>
                    </a:lnTo>
                    <a:lnTo>
                      <a:pt x="147" y="202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68" name="Freeform 218">
                <a:extLst>
                  <a:ext uri="{FF2B5EF4-FFF2-40B4-BE49-F238E27FC236}">
                    <a16:creationId xmlns:a16="http://schemas.microsoft.com/office/drawing/2014/main" id="{E882560D-9F45-6175-710F-EE5A5E699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3531"/>
                <a:ext cx="149" cy="211"/>
              </a:xfrm>
              <a:custGeom>
                <a:avLst/>
                <a:gdLst>
                  <a:gd name="T0" fmla="*/ 147 w 149"/>
                  <a:gd name="T1" fmla="*/ 202 h 211"/>
                  <a:gd name="T2" fmla="*/ 149 w 149"/>
                  <a:gd name="T3" fmla="*/ 193 h 211"/>
                  <a:gd name="T4" fmla="*/ 147 w 149"/>
                  <a:gd name="T5" fmla="*/ 184 h 211"/>
                  <a:gd name="T6" fmla="*/ 145 w 149"/>
                  <a:gd name="T7" fmla="*/ 172 h 211"/>
                  <a:gd name="T8" fmla="*/ 140 w 149"/>
                  <a:gd name="T9" fmla="*/ 160 h 211"/>
                  <a:gd name="T10" fmla="*/ 133 w 149"/>
                  <a:gd name="T11" fmla="*/ 145 h 211"/>
                  <a:gd name="T12" fmla="*/ 126 w 149"/>
                  <a:gd name="T13" fmla="*/ 130 h 211"/>
                  <a:gd name="T14" fmla="*/ 117 w 149"/>
                  <a:gd name="T15" fmla="*/ 111 h 211"/>
                  <a:gd name="T16" fmla="*/ 107 w 149"/>
                  <a:gd name="T17" fmla="*/ 96 h 211"/>
                  <a:gd name="T18" fmla="*/ 96 w 149"/>
                  <a:gd name="T19" fmla="*/ 81 h 211"/>
                  <a:gd name="T20" fmla="*/ 84 w 149"/>
                  <a:gd name="T21" fmla="*/ 63 h 211"/>
                  <a:gd name="T22" fmla="*/ 72 w 149"/>
                  <a:gd name="T23" fmla="*/ 48 h 211"/>
                  <a:gd name="T24" fmla="*/ 60 w 149"/>
                  <a:gd name="T25" fmla="*/ 36 h 211"/>
                  <a:gd name="T26" fmla="*/ 50 w 149"/>
                  <a:gd name="T27" fmla="*/ 24 h 211"/>
                  <a:gd name="T28" fmla="*/ 39 w 149"/>
                  <a:gd name="T29" fmla="*/ 15 h 211"/>
                  <a:gd name="T30" fmla="*/ 29 w 149"/>
                  <a:gd name="T31" fmla="*/ 6 h 211"/>
                  <a:gd name="T32" fmla="*/ 21 w 149"/>
                  <a:gd name="T33" fmla="*/ 3 h 211"/>
                  <a:gd name="T34" fmla="*/ 13 w 149"/>
                  <a:gd name="T35" fmla="*/ 0 h 211"/>
                  <a:gd name="T36" fmla="*/ 8 w 149"/>
                  <a:gd name="T37" fmla="*/ 0 h 211"/>
                  <a:gd name="T38" fmla="*/ 2 w 149"/>
                  <a:gd name="T39" fmla="*/ 3 h 211"/>
                  <a:gd name="T40" fmla="*/ 0 w 149"/>
                  <a:gd name="T41" fmla="*/ 6 h 211"/>
                  <a:gd name="T42" fmla="*/ 0 w 149"/>
                  <a:gd name="T43" fmla="*/ 15 h 211"/>
                  <a:gd name="T44" fmla="*/ 1 w 149"/>
                  <a:gd name="T45" fmla="*/ 24 h 211"/>
                  <a:gd name="T46" fmla="*/ 4 w 149"/>
                  <a:gd name="T47" fmla="*/ 36 h 211"/>
                  <a:gd name="T48" fmla="*/ 9 w 149"/>
                  <a:gd name="T49" fmla="*/ 51 h 211"/>
                  <a:gd name="T50" fmla="*/ 14 w 149"/>
                  <a:gd name="T51" fmla="*/ 63 h 211"/>
                  <a:gd name="T52" fmla="*/ 22 w 149"/>
                  <a:gd name="T53" fmla="*/ 78 h 211"/>
                  <a:gd name="T54" fmla="*/ 31 w 149"/>
                  <a:gd name="T55" fmla="*/ 96 h 211"/>
                  <a:gd name="T56" fmla="*/ 41 w 149"/>
                  <a:gd name="T57" fmla="*/ 111 h 211"/>
                  <a:gd name="T58" fmla="*/ 52 w 149"/>
                  <a:gd name="T59" fmla="*/ 130 h 211"/>
                  <a:gd name="T60" fmla="*/ 64 w 149"/>
                  <a:gd name="T61" fmla="*/ 145 h 211"/>
                  <a:gd name="T62" fmla="*/ 76 w 149"/>
                  <a:gd name="T63" fmla="*/ 160 h 211"/>
                  <a:gd name="T64" fmla="*/ 88 w 149"/>
                  <a:gd name="T65" fmla="*/ 175 h 211"/>
                  <a:gd name="T66" fmla="*/ 99 w 149"/>
                  <a:gd name="T67" fmla="*/ 184 h 211"/>
                  <a:gd name="T68" fmla="*/ 109 w 149"/>
                  <a:gd name="T69" fmla="*/ 196 h 211"/>
                  <a:gd name="T70" fmla="*/ 118 w 149"/>
                  <a:gd name="T71" fmla="*/ 202 h 211"/>
                  <a:gd name="T72" fmla="*/ 128 w 149"/>
                  <a:gd name="T73" fmla="*/ 208 h 211"/>
                  <a:gd name="T74" fmla="*/ 134 w 149"/>
                  <a:gd name="T75" fmla="*/ 211 h 211"/>
                  <a:gd name="T76" fmla="*/ 141 w 149"/>
                  <a:gd name="T77" fmla="*/ 211 h 211"/>
                  <a:gd name="T78" fmla="*/ 145 w 149"/>
                  <a:gd name="T79" fmla="*/ 208 h 211"/>
                  <a:gd name="T80" fmla="*/ 147 w 149"/>
                  <a:gd name="T81" fmla="*/ 202 h 211"/>
                  <a:gd name="T82" fmla="*/ 147 w 149"/>
                  <a:gd name="T83" fmla="*/ 202 h 21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9"/>
                  <a:gd name="T127" fmla="*/ 0 h 211"/>
                  <a:gd name="T128" fmla="*/ 149 w 149"/>
                  <a:gd name="T129" fmla="*/ 211 h 21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9" h="211">
                    <a:moveTo>
                      <a:pt x="147" y="202"/>
                    </a:moveTo>
                    <a:lnTo>
                      <a:pt x="149" y="193"/>
                    </a:lnTo>
                    <a:lnTo>
                      <a:pt x="147" y="184"/>
                    </a:lnTo>
                    <a:lnTo>
                      <a:pt x="145" y="172"/>
                    </a:lnTo>
                    <a:lnTo>
                      <a:pt x="140" y="160"/>
                    </a:lnTo>
                    <a:lnTo>
                      <a:pt x="133" y="145"/>
                    </a:lnTo>
                    <a:lnTo>
                      <a:pt x="126" y="130"/>
                    </a:lnTo>
                    <a:lnTo>
                      <a:pt x="117" y="111"/>
                    </a:lnTo>
                    <a:lnTo>
                      <a:pt x="107" y="96"/>
                    </a:lnTo>
                    <a:lnTo>
                      <a:pt x="96" y="81"/>
                    </a:lnTo>
                    <a:lnTo>
                      <a:pt x="84" y="63"/>
                    </a:lnTo>
                    <a:lnTo>
                      <a:pt x="72" y="48"/>
                    </a:lnTo>
                    <a:lnTo>
                      <a:pt x="60" y="36"/>
                    </a:lnTo>
                    <a:lnTo>
                      <a:pt x="50" y="24"/>
                    </a:lnTo>
                    <a:lnTo>
                      <a:pt x="39" y="15"/>
                    </a:lnTo>
                    <a:lnTo>
                      <a:pt x="29" y="6"/>
                    </a:lnTo>
                    <a:lnTo>
                      <a:pt x="21" y="3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4" y="36"/>
                    </a:lnTo>
                    <a:lnTo>
                      <a:pt x="9" y="51"/>
                    </a:lnTo>
                    <a:lnTo>
                      <a:pt x="14" y="63"/>
                    </a:lnTo>
                    <a:lnTo>
                      <a:pt x="22" y="78"/>
                    </a:lnTo>
                    <a:lnTo>
                      <a:pt x="31" y="96"/>
                    </a:lnTo>
                    <a:lnTo>
                      <a:pt x="41" y="111"/>
                    </a:lnTo>
                    <a:lnTo>
                      <a:pt x="52" y="130"/>
                    </a:lnTo>
                    <a:lnTo>
                      <a:pt x="64" y="145"/>
                    </a:lnTo>
                    <a:lnTo>
                      <a:pt x="76" y="160"/>
                    </a:lnTo>
                    <a:lnTo>
                      <a:pt x="88" y="175"/>
                    </a:lnTo>
                    <a:lnTo>
                      <a:pt x="99" y="184"/>
                    </a:lnTo>
                    <a:lnTo>
                      <a:pt x="109" y="196"/>
                    </a:lnTo>
                    <a:lnTo>
                      <a:pt x="118" y="202"/>
                    </a:lnTo>
                    <a:lnTo>
                      <a:pt x="128" y="208"/>
                    </a:lnTo>
                    <a:lnTo>
                      <a:pt x="134" y="211"/>
                    </a:lnTo>
                    <a:lnTo>
                      <a:pt x="141" y="211"/>
                    </a:lnTo>
                    <a:lnTo>
                      <a:pt x="145" y="208"/>
                    </a:lnTo>
                    <a:lnTo>
                      <a:pt x="147" y="202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69" name="Freeform 219">
                <a:extLst>
                  <a:ext uri="{FF2B5EF4-FFF2-40B4-BE49-F238E27FC236}">
                    <a16:creationId xmlns:a16="http://schemas.microsoft.com/office/drawing/2014/main" id="{330D4B95-5C62-8BB1-A5E6-7E1110A61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" y="3425"/>
                <a:ext cx="170" cy="93"/>
              </a:xfrm>
              <a:custGeom>
                <a:avLst/>
                <a:gdLst>
                  <a:gd name="T0" fmla="*/ 170 w 170"/>
                  <a:gd name="T1" fmla="*/ 45 h 93"/>
                  <a:gd name="T2" fmla="*/ 169 w 170"/>
                  <a:gd name="T3" fmla="*/ 39 h 93"/>
                  <a:gd name="T4" fmla="*/ 166 w 170"/>
                  <a:gd name="T5" fmla="*/ 30 h 93"/>
                  <a:gd name="T6" fmla="*/ 161 w 170"/>
                  <a:gd name="T7" fmla="*/ 24 h 93"/>
                  <a:gd name="T8" fmla="*/ 154 w 170"/>
                  <a:gd name="T9" fmla="*/ 18 h 93"/>
                  <a:gd name="T10" fmla="*/ 145 w 170"/>
                  <a:gd name="T11" fmla="*/ 12 h 93"/>
                  <a:gd name="T12" fmla="*/ 136 w 170"/>
                  <a:gd name="T13" fmla="*/ 9 h 93"/>
                  <a:gd name="T14" fmla="*/ 124 w 170"/>
                  <a:gd name="T15" fmla="*/ 3 h 93"/>
                  <a:gd name="T16" fmla="*/ 112 w 170"/>
                  <a:gd name="T17" fmla="*/ 0 h 93"/>
                  <a:gd name="T18" fmla="*/ 99 w 170"/>
                  <a:gd name="T19" fmla="*/ 0 h 93"/>
                  <a:gd name="T20" fmla="*/ 85 w 170"/>
                  <a:gd name="T21" fmla="*/ 0 h 93"/>
                  <a:gd name="T22" fmla="*/ 71 w 170"/>
                  <a:gd name="T23" fmla="*/ 0 h 93"/>
                  <a:gd name="T24" fmla="*/ 58 w 170"/>
                  <a:gd name="T25" fmla="*/ 0 h 93"/>
                  <a:gd name="T26" fmla="*/ 46 w 170"/>
                  <a:gd name="T27" fmla="*/ 3 h 93"/>
                  <a:gd name="T28" fmla="*/ 34 w 170"/>
                  <a:gd name="T29" fmla="*/ 9 h 93"/>
                  <a:gd name="T30" fmla="*/ 25 w 170"/>
                  <a:gd name="T31" fmla="*/ 12 h 93"/>
                  <a:gd name="T32" fmla="*/ 16 w 170"/>
                  <a:gd name="T33" fmla="*/ 18 h 93"/>
                  <a:gd name="T34" fmla="*/ 9 w 170"/>
                  <a:gd name="T35" fmla="*/ 24 h 93"/>
                  <a:gd name="T36" fmla="*/ 4 w 170"/>
                  <a:gd name="T37" fmla="*/ 30 h 93"/>
                  <a:gd name="T38" fmla="*/ 1 w 170"/>
                  <a:gd name="T39" fmla="*/ 39 h 93"/>
                  <a:gd name="T40" fmla="*/ 0 w 170"/>
                  <a:gd name="T41" fmla="*/ 45 h 93"/>
                  <a:gd name="T42" fmla="*/ 1 w 170"/>
                  <a:gd name="T43" fmla="*/ 54 h 93"/>
                  <a:gd name="T44" fmla="*/ 4 w 170"/>
                  <a:gd name="T45" fmla="*/ 60 h 93"/>
                  <a:gd name="T46" fmla="*/ 9 w 170"/>
                  <a:gd name="T47" fmla="*/ 66 h 93"/>
                  <a:gd name="T48" fmla="*/ 16 w 170"/>
                  <a:gd name="T49" fmla="*/ 72 h 93"/>
                  <a:gd name="T50" fmla="*/ 25 w 170"/>
                  <a:gd name="T51" fmla="*/ 78 h 93"/>
                  <a:gd name="T52" fmla="*/ 34 w 170"/>
                  <a:gd name="T53" fmla="*/ 84 h 93"/>
                  <a:gd name="T54" fmla="*/ 46 w 170"/>
                  <a:gd name="T55" fmla="*/ 87 h 93"/>
                  <a:gd name="T56" fmla="*/ 58 w 170"/>
                  <a:gd name="T57" fmla="*/ 90 h 93"/>
                  <a:gd name="T58" fmla="*/ 71 w 170"/>
                  <a:gd name="T59" fmla="*/ 93 h 93"/>
                  <a:gd name="T60" fmla="*/ 85 w 170"/>
                  <a:gd name="T61" fmla="*/ 93 h 93"/>
                  <a:gd name="T62" fmla="*/ 99 w 170"/>
                  <a:gd name="T63" fmla="*/ 93 h 93"/>
                  <a:gd name="T64" fmla="*/ 112 w 170"/>
                  <a:gd name="T65" fmla="*/ 90 h 93"/>
                  <a:gd name="T66" fmla="*/ 124 w 170"/>
                  <a:gd name="T67" fmla="*/ 87 h 93"/>
                  <a:gd name="T68" fmla="*/ 136 w 170"/>
                  <a:gd name="T69" fmla="*/ 84 h 93"/>
                  <a:gd name="T70" fmla="*/ 145 w 170"/>
                  <a:gd name="T71" fmla="*/ 78 h 93"/>
                  <a:gd name="T72" fmla="*/ 154 w 170"/>
                  <a:gd name="T73" fmla="*/ 72 h 93"/>
                  <a:gd name="T74" fmla="*/ 161 w 170"/>
                  <a:gd name="T75" fmla="*/ 66 h 93"/>
                  <a:gd name="T76" fmla="*/ 166 w 170"/>
                  <a:gd name="T77" fmla="*/ 60 h 93"/>
                  <a:gd name="T78" fmla="*/ 169 w 170"/>
                  <a:gd name="T79" fmla="*/ 54 h 93"/>
                  <a:gd name="T80" fmla="*/ 170 w 170"/>
                  <a:gd name="T81" fmla="*/ 45 h 93"/>
                  <a:gd name="T82" fmla="*/ 170 w 170"/>
                  <a:gd name="T83" fmla="*/ 45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"/>
                  <a:gd name="T127" fmla="*/ 0 h 93"/>
                  <a:gd name="T128" fmla="*/ 170 w 170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" h="93">
                    <a:moveTo>
                      <a:pt x="170" y="45"/>
                    </a:moveTo>
                    <a:lnTo>
                      <a:pt x="169" y="39"/>
                    </a:lnTo>
                    <a:lnTo>
                      <a:pt x="166" y="30"/>
                    </a:lnTo>
                    <a:lnTo>
                      <a:pt x="161" y="24"/>
                    </a:lnTo>
                    <a:lnTo>
                      <a:pt x="154" y="18"/>
                    </a:lnTo>
                    <a:lnTo>
                      <a:pt x="145" y="12"/>
                    </a:lnTo>
                    <a:lnTo>
                      <a:pt x="136" y="9"/>
                    </a:lnTo>
                    <a:lnTo>
                      <a:pt x="124" y="3"/>
                    </a:lnTo>
                    <a:lnTo>
                      <a:pt x="112" y="0"/>
                    </a:lnTo>
                    <a:lnTo>
                      <a:pt x="99" y="0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6" y="3"/>
                    </a:lnTo>
                    <a:lnTo>
                      <a:pt x="34" y="9"/>
                    </a:lnTo>
                    <a:lnTo>
                      <a:pt x="25" y="12"/>
                    </a:lnTo>
                    <a:lnTo>
                      <a:pt x="16" y="18"/>
                    </a:lnTo>
                    <a:lnTo>
                      <a:pt x="9" y="24"/>
                    </a:lnTo>
                    <a:lnTo>
                      <a:pt x="4" y="30"/>
                    </a:lnTo>
                    <a:lnTo>
                      <a:pt x="1" y="39"/>
                    </a:lnTo>
                    <a:lnTo>
                      <a:pt x="0" y="45"/>
                    </a:lnTo>
                    <a:lnTo>
                      <a:pt x="1" y="54"/>
                    </a:lnTo>
                    <a:lnTo>
                      <a:pt x="4" y="60"/>
                    </a:lnTo>
                    <a:lnTo>
                      <a:pt x="9" y="66"/>
                    </a:lnTo>
                    <a:lnTo>
                      <a:pt x="16" y="72"/>
                    </a:lnTo>
                    <a:lnTo>
                      <a:pt x="25" y="78"/>
                    </a:lnTo>
                    <a:lnTo>
                      <a:pt x="34" y="84"/>
                    </a:lnTo>
                    <a:lnTo>
                      <a:pt x="46" y="87"/>
                    </a:lnTo>
                    <a:lnTo>
                      <a:pt x="58" y="90"/>
                    </a:lnTo>
                    <a:lnTo>
                      <a:pt x="71" y="93"/>
                    </a:lnTo>
                    <a:lnTo>
                      <a:pt x="85" y="93"/>
                    </a:lnTo>
                    <a:lnTo>
                      <a:pt x="99" y="93"/>
                    </a:lnTo>
                    <a:lnTo>
                      <a:pt x="112" y="90"/>
                    </a:lnTo>
                    <a:lnTo>
                      <a:pt x="124" y="87"/>
                    </a:lnTo>
                    <a:lnTo>
                      <a:pt x="136" y="84"/>
                    </a:lnTo>
                    <a:lnTo>
                      <a:pt x="145" y="78"/>
                    </a:lnTo>
                    <a:lnTo>
                      <a:pt x="154" y="72"/>
                    </a:lnTo>
                    <a:lnTo>
                      <a:pt x="161" y="66"/>
                    </a:lnTo>
                    <a:lnTo>
                      <a:pt x="166" y="60"/>
                    </a:lnTo>
                    <a:lnTo>
                      <a:pt x="169" y="54"/>
                    </a:lnTo>
                    <a:lnTo>
                      <a:pt x="170" y="45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70" name="Freeform 220">
                <a:extLst>
                  <a:ext uri="{FF2B5EF4-FFF2-40B4-BE49-F238E27FC236}">
                    <a16:creationId xmlns:a16="http://schemas.microsoft.com/office/drawing/2014/main" id="{C560648D-F221-E096-BB25-F6D57021D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" y="3425"/>
                <a:ext cx="170" cy="93"/>
              </a:xfrm>
              <a:custGeom>
                <a:avLst/>
                <a:gdLst>
                  <a:gd name="T0" fmla="*/ 170 w 170"/>
                  <a:gd name="T1" fmla="*/ 45 h 93"/>
                  <a:gd name="T2" fmla="*/ 169 w 170"/>
                  <a:gd name="T3" fmla="*/ 39 h 93"/>
                  <a:gd name="T4" fmla="*/ 166 w 170"/>
                  <a:gd name="T5" fmla="*/ 30 h 93"/>
                  <a:gd name="T6" fmla="*/ 161 w 170"/>
                  <a:gd name="T7" fmla="*/ 24 h 93"/>
                  <a:gd name="T8" fmla="*/ 154 w 170"/>
                  <a:gd name="T9" fmla="*/ 18 h 93"/>
                  <a:gd name="T10" fmla="*/ 145 w 170"/>
                  <a:gd name="T11" fmla="*/ 12 h 93"/>
                  <a:gd name="T12" fmla="*/ 136 w 170"/>
                  <a:gd name="T13" fmla="*/ 9 h 93"/>
                  <a:gd name="T14" fmla="*/ 124 w 170"/>
                  <a:gd name="T15" fmla="*/ 3 h 93"/>
                  <a:gd name="T16" fmla="*/ 112 w 170"/>
                  <a:gd name="T17" fmla="*/ 0 h 93"/>
                  <a:gd name="T18" fmla="*/ 99 w 170"/>
                  <a:gd name="T19" fmla="*/ 0 h 93"/>
                  <a:gd name="T20" fmla="*/ 85 w 170"/>
                  <a:gd name="T21" fmla="*/ 0 h 93"/>
                  <a:gd name="T22" fmla="*/ 71 w 170"/>
                  <a:gd name="T23" fmla="*/ 0 h 93"/>
                  <a:gd name="T24" fmla="*/ 58 w 170"/>
                  <a:gd name="T25" fmla="*/ 0 h 93"/>
                  <a:gd name="T26" fmla="*/ 46 w 170"/>
                  <a:gd name="T27" fmla="*/ 3 h 93"/>
                  <a:gd name="T28" fmla="*/ 34 w 170"/>
                  <a:gd name="T29" fmla="*/ 9 h 93"/>
                  <a:gd name="T30" fmla="*/ 25 w 170"/>
                  <a:gd name="T31" fmla="*/ 12 h 93"/>
                  <a:gd name="T32" fmla="*/ 16 w 170"/>
                  <a:gd name="T33" fmla="*/ 18 h 93"/>
                  <a:gd name="T34" fmla="*/ 9 w 170"/>
                  <a:gd name="T35" fmla="*/ 24 h 93"/>
                  <a:gd name="T36" fmla="*/ 4 w 170"/>
                  <a:gd name="T37" fmla="*/ 30 h 93"/>
                  <a:gd name="T38" fmla="*/ 1 w 170"/>
                  <a:gd name="T39" fmla="*/ 39 h 93"/>
                  <a:gd name="T40" fmla="*/ 0 w 170"/>
                  <a:gd name="T41" fmla="*/ 45 h 93"/>
                  <a:gd name="T42" fmla="*/ 1 w 170"/>
                  <a:gd name="T43" fmla="*/ 54 h 93"/>
                  <a:gd name="T44" fmla="*/ 4 w 170"/>
                  <a:gd name="T45" fmla="*/ 60 h 93"/>
                  <a:gd name="T46" fmla="*/ 9 w 170"/>
                  <a:gd name="T47" fmla="*/ 66 h 93"/>
                  <a:gd name="T48" fmla="*/ 16 w 170"/>
                  <a:gd name="T49" fmla="*/ 72 h 93"/>
                  <a:gd name="T50" fmla="*/ 25 w 170"/>
                  <a:gd name="T51" fmla="*/ 78 h 93"/>
                  <a:gd name="T52" fmla="*/ 34 w 170"/>
                  <a:gd name="T53" fmla="*/ 84 h 93"/>
                  <a:gd name="T54" fmla="*/ 46 w 170"/>
                  <a:gd name="T55" fmla="*/ 87 h 93"/>
                  <a:gd name="T56" fmla="*/ 58 w 170"/>
                  <a:gd name="T57" fmla="*/ 90 h 93"/>
                  <a:gd name="T58" fmla="*/ 71 w 170"/>
                  <a:gd name="T59" fmla="*/ 93 h 93"/>
                  <a:gd name="T60" fmla="*/ 85 w 170"/>
                  <a:gd name="T61" fmla="*/ 93 h 93"/>
                  <a:gd name="T62" fmla="*/ 99 w 170"/>
                  <a:gd name="T63" fmla="*/ 93 h 93"/>
                  <a:gd name="T64" fmla="*/ 112 w 170"/>
                  <a:gd name="T65" fmla="*/ 90 h 93"/>
                  <a:gd name="T66" fmla="*/ 124 w 170"/>
                  <a:gd name="T67" fmla="*/ 87 h 93"/>
                  <a:gd name="T68" fmla="*/ 136 w 170"/>
                  <a:gd name="T69" fmla="*/ 84 h 93"/>
                  <a:gd name="T70" fmla="*/ 145 w 170"/>
                  <a:gd name="T71" fmla="*/ 78 h 93"/>
                  <a:gd name="T72" fmla="*/ 154 w 170"/>
                  <a:gd name="T73" fmla="*/ 72 h 93"/>
                  <a:gd name="T74" fmla="*/ 161 w 170"/>
                  <a:gd name="T75" fmla="*/ 66 h 93"/>
                  <a:gd name="T76" fmla="*/ 166 w 170"/>
                  <a:gd name="T77" fmla="*/ 60 h 93"/>
                  <a:gd name="T78" fmla="*/ 169 w 170"/>
                  <a:gd name="T79" fmla="*/ 54 h 93"/>
                  <a:gd name="T80" fmla="*/ 170 w 170"/>
                  <a:gd name="T81" fmla="*/ 45 h 93"/>
                  <a:gd name="T82" fmla="*/ 170 w 170"/>
                  <a:gd name="T83" fmla="*/ 45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"/>
                  <a:gd name="T127" fmla="*/ 0 h 93"/>
                  <a:gd name="T128" fmla="*/ 170 w 170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" h="93">
                    <a:moveTo>
                      <a:pt x="170" y="45"/>
                    </a:moveTo>
                    <a:lnTo>
                      <a:pt x="169" y="39"/>
                    </a:lnTo>
                    <a:lnTo>
                      <a:pt x="166" y="30"/>
                    </a:lnTo>
                    <a:lnTo>
                      <a:pt x="161" y="24"/>
                    </a:lnTo>
                    <a:lnTo>
                      <a:pt x="154" y="18"/>
                    </a:lnTo>
                    <a:lnTo>
                      <a:pt x="145" y="12"/>
                    </a:lnTo>
                    <a:lnTo>
                      <a:pt x="136" y="9"/>
                    </a:lnTo>
                    <a:lnTo>
                      <a:pt x="124" y="3"/>
                    </a:lnTo>
                    <a:lnTo>
                      <a:pt x="112" y="0"/>
                    </a:lnTo>
                    <a:lnTo>
                      <a:pt x="99" y="0"/>
                    </a:lnTo>
                    <a:lnTo>
                      <a:pt x="85" y="0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6" y="3"/>
                    </a:lnTo>
                    <a:lnTo>
                      <a:pt x="34" y="9"/>
                    </a:lnTo>
                    <a:lnTo>
                      <a:pt x="25" y="12"/>
                    </a:lnTo>
                    <a:lnTo>
                      <a:pt x="16" y="18"/>
                    </a:lnTo>
                    <a:lnTo>
                      <a:pt x="9" y="24"/>
                    </a:lnTo>
                    <a:lnTo>
                      <a:pt x="4" y="30"/>
                    </a:lnTo>
                    <a:lnTo>
                      <a:pt x="1" y="39"/>
                    </a:lnTo>
                    <a:lnTo>
                      <a:pt x="0" y="45"/>
                    </a:lnTo>
                    <a:lnTo>
                      <a:pt x="1" y="54"/>
                    </a:lnTo>
                    <a:lnTo>
                      <a:pt x="4" y="60"/>
                    </a:lnTo>
                    <a:lnTo>
                      <a:pt x="9" y="66"/>
                    </a:lnTo>
                    <a:lnTo>
                      <a:pt x="16" y="72"/>
                    </a:lnTo>
                    <a:lnTo>
                      <a:pt x="25" y="78"/>
                    </a:lnTo>
                    <a:lnTo>
                      <a:pt x="34" y="84"/>
                    </a:lnTo>
                    <a:lnTo>
                      <a:pt x="46" y="87"/>
                    </a:lnTo>
                    <a:lnTo>
                      <a:pt x="58" y="90"/>
                    </a:lnTo>
                    <a:lnTo>
                      <a:pt x="71" y="93"/>
                    </a:lnTo>
                    <a:lnTo>
                      <a:pt x="85" y="93"/>
                    </a:lnTo>
                    <a:lnTo>
                      <a:pt x="99" y="93"/>
                    </a:lnTo>
                    <a:lnTo>
                      <a:pt x="112" y="90"/>
                    </a:lnTo>
                    <a:lnTo>
                      <a:pt x="124" y="87"/>
                    </a:lnTo>
                    <a:lnTo>
                      <a:pt x="136" y="84"/>
                    </a:lnTo>
                    <a:lnTo>
                      <a:pt x="145" y="78"/>
                    </a:lnTo>
                    <a:lnTo>
                      <a:pt x="154" y="72"/>
                    </a:lnTo>
                    <a:lnTo>
                      <a:pt x="161" y="66"/>
                    </a:lnTo>
                    <a:lnTo>
                      <a:pt x="166" y="60"/>
                    </a:lnTo>
                    <a:lnTo>
                      <a:pt x="169" y="54"/>
                    </a:lnTo>
                    <a:lnTo>
                      <a:pt x="170" y="45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71" name="Freeform 221">
                <a:extLst>
                  <a:ext uri="{FF2B5EF4-FFF2-40B4-BE49-F238E27FC236}">
                    <a16:creationId xmlns:a16="http://schemas.microsoft.com/office/drawing/2014/main" id="{89094162-7AD9-450C-31D2-5D1A9F353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2" y="3425"/>
                <a:ext cx="170" cy="93"/>
              </a:xfrm>
              <a:custGeom>
                <a:avLst/>
                <a:gdLst>
                  <a:gd name="T0" fmla="*/ 169 w 170"/>
                  <a:gd name="T1" fmla="*/ 45 h 93"/>
                  <a:gd name="T2" fmla="*/ 169 w 170"/>
                  <a:gd name="T3" fmla="*/ 39 h 93"/>
                  <a:gd name="T4" fmla="*/ 166 w 170"/>
                  <a:gd name="T5" fmla="*/ 30 h 93"/>
                  <a:gd name="T6" fmla="*/ 161 w 170"/>
                  <a:gd name="T7" fmla="*/ 24 h 93"/>
                  <a:gd name="T8" fmla="*/ 153 w 170"/>
                  <a:gd name="T9" fmla="*/ 18 h 93"/>
                  <a:gd name="T10" fmla="*/ 145 w 170"/>
                  <a:gd name="T11" fmla="*/ 12 h 93"/>
                  <a:gd name="T12" fmla="*/ 135 w 170"/>
                  <a:gd name="T13" fmla="*/ 9 h 93"/>
                  <a:gd name="T14" fmla="*/ 124 w 170"/>
                  <a:gd name="T15" fmla="*/ 3 h 93"/>
                  <a:gd name="T16" fmla="*/ 112 w 170"/>
                  <a:gd name="T17" fmla="*/ 0 h 93"/>
                  <a:gd name="T18" fmla="*/ 99 w 170"/>
                  <a:gd name="T19" fmla="*/ 0 h 93"/>
                  <a:gd name="T20" fmla="*/ 85 w 170"/>
                  <a:gd name="T21" fmla="*/ 0 h 93"/>
                  <a:gd name="T22" fmla="*/ 72 w 170"/>
                  <a:gd name="T23" fmla="*/ 0 h 93"/>
                  <a:gd name="T24" fmla="*/ 58 w 170"/>
                  <a:gd name="T25" fmla="*/ 0 h 93"/>
                  <a:gd name="T26" fmla="*/ 46 w 170"/>
                  <a:gd name="T27" fmla="*/ 3 h 93"/>
                  <a:gd name="T28" fmla="*/ 35 w 170"/>
                  <a:gd name="T29" fmla="*/ 9 h 93"/>
                  <a:gd name="T30" fmla="*/ 25 w 170"/>
                  <a:gd name="T31" fmla="*/ 12 h 93"/>
                  <a:gd name="T32" fmla="*/ 16 w 170"/>
                  <a:gd name="T33" fmla="*/ 18 h 93"/>
                  <a:gd name="T34" fmla="*/ 10 w 170"/>
                  <a:gd name="T35" fmla="*/ 24 h 93"/>
                  <a:gd name="T36" fmla="*/ 4 w 170"/>
                  <a:gd name="T37" fmla="*/ 30 h 93"/>
                  <a:gd name="T38" fmla="*/ 2 w 170"/>
                  <a:gd name="T39" fmla="*/ 39 h 93"/>
                  <a:gd name="T40" fmla="*/ 0 w 170"/>
                  <a:gd name="T41" fmla="*/ 45 h 93"/>
                  <a:gd name="T42" fmla="*/ 2 w 170"/>
                  <a:gd name="T43" fmla="*/ 54 h 93"/>
                  <a:gd name="T44" fmla="*/ 4 w 170"/>
                  <a:gd name="T45" fmla="*/ 60 h 93"/>
                  <a:gd name="T46" fmla="*/ 10 w 170"/>
                  <a:gd name="T47" fmla="*/ 66 h 93"/>
                  <a:gd name="T48" fmla="*/ 16 w 170"/>
                  <a:gd name="T49" fmla="*/ 72 h 93"/>
                  <a:gd name="T50" fmla="*/ 25 w 170"/>
                  <a:gd name="T51" fmla="*/ 78 h 93"/>
                  <a:gd name="T52" fmla="*/ 35 w 170"/>
                  <a:gd name="T53" fmla="*/ 84 h 93"/>
                  <a:gd name="T54" fmla="*/ 46 w 170"/>
                  <a:gd name="T55" fmla="*/ 87 h 93"/>
                  <a:gd name="T56" fmla="*/ 58 w 170"/>
                  <a:gd name="T57" fmla="*/ 90 h 93"/>
                  <a:gd name="T58" fmla="*/ 72 w 170"/>
                  <a:gd name="T59" fmla="*/ 93 h 93"/>
                  <a:gd name="T60" fmla="*/ 85 w 170"/>
                  <a:gd name="T61" fmla="*/ 93 h 93"/>
                  <a:gd name="T62" fmla="*/ 99 w 170"/>
                  <a:gd name="T63" fmla="*/ 93 h 93"/>
                  <a:gd name="T64" fmla="*/ 112 w 170"/>
                  <a:gd name="T65" fmla="*/ 90 h 93"/>
                  <a:gd name="T66" fmla="*/ 124 w 170"/>
                  <a:gd name="T67" fmla="*/ 87 h 93"/>
                  <a:gd name="T68" fmla="*/ 135 w 170"/>
                  <a:gd name="T69" fmla="*/ 84 h 93"/>
                  <a:gd name="T70" fmla="*/ 145 w 170"/>
                  <a:gd name="T71" fmla="*/ 78 h 93"/>
                  <a:gd name="T72" fmla="*/ 153 w 170"/>
                  <a:gd name="T73" fmla="*/ 72 h 93"/>
                  <a:gd name="T74" fmla="*/ 161 w 170"/>
                  <a:gd name="T75" fmla="*/ 66 h 93"/>
                  <a:gd name="T76" fmla="*/ 166 w 170"/>
                  <a:gd name="T77" fmla="*/ 60 h 93"/>
                  <a:gd name="T78" fmla="*/ 169 w 170"/>
                  <a:gd name="T79" fmla="*/ 54 h 93"/>
                  <a:gd name="T80" fmla="*/ 170 w 170"/>
                  <a:gd name="T81" fmla="*/ 45 h 93"/>
                  <a:gd name="T82" fmla="*/ 170 w 170"/>
                  <a:gd name="T83" fmla="*/ 45 h 93"/>
                  <a:gd name="T84" fmla="*/ 169 w 170"/>
                  <a:gd name="T85" fmla="*/ 45 h 9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0"/>
                  <a:gd name="T130" fmla="*/ 0 h 93"/>
                  <a:gd name="T131" fmla="*/ 170 w 170"/>
                  <a:gd name="T132" fmla="*/ 93 h 9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0" h="93">
                    <a:moveTo>
                      <a:pt x="169" y="45"/>
                    </a:moveTo>
                    <a:lnTo>
                      <a:pt x="169" y="39"/>
                    </a:lnTo>
                    <a:lnTo>
                      <a:pt x="166" y="30"/>
                    </a:lnTo>
                    <a:lnTo>
                      <a:pt x="161" y="24"/>
                    </a:lnTo>
                    <a:lnTo>
                      <a:pt x="153" y="18"/>
                    </a:lnTo>
                    <a:lnTo>
                      <a:pt x="145" y="12"/>
                    </a:lnTo>
                    <a:lnTo>
                      <a:pt x="135" y="9"/>
                    </a:lnTo>
                    <a:lnTo>
                      <a:pt x="124" y="3"/>
                    </a:lnTo>
                    <a:lnTo>
                      <a:pt x="112" y="0"/>
                    </a:lnTo>
                    <a:lnTo>
                      <a:pt x="99" y="0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58" y="0"/>
                    </a:lnTo>
                    <a:lnTo>
                      <a:pt x="46" y="3"/>
                    </a:lnTo>
                    <a:lnTo>
                      <a:pt x="35" y="9"/>
                    </a:lnTo>
                    <a:lnTo>
                      <a:pt x="25" y="12"/>
                    </a:lnTo>
                    <a:lnTo>
                      <a:pt x="16" y="18"/>
                    </a:lnTo>
                    <a:lnTo>
                      <a:pt x="10" y="24"/>
                    </a:lnTo>
                    <a:lnTo>
                      <a:pt x="4" y="30"/>
                    </a:lnTo>
                    <a:lnTo>
                      <a:pt x="2" y="39"/>
                    </a:lnTo>
                    <a:lnTo>
                      <a:pt x="0" y="45"/>
                    </a:lnTo>
                    <a:lnTo>
                      <a:pt x="2" y="54"/>
                    </a:lnTo>
                    <a:lnTo>
                      <a:pt x="4" y="60"/>
                    </a:lnTo>
                    <a:lnTo>
                      <a:pt x="10" y="66"/>
                    </a:lnTo>
                    <a:lnTo>
                      <a:pt x="16" y="72"/>
                    </a:lnTo>
                    <a:lnTo>
                      <a:pt x="25" y="78"/>
                    </a:lnTo>
                    <a:lnTo>
                      <a:pt x="35" y="84"/>
                    </a:lnTo>
                    <a:lnTo>
                      <a:pt x="46" y="87"/>
                    </a:lnTo>
                    <a:lnTo>
                      <a:pt x="58" y="90"/>
                    </a:lnTo>
                    <a:lnTo>
                      <a:pt x="72" y="93"/>
                    </a:lnTo>
                    <a:lnTo>
                      <a:pt x="85" y="93"/>
                    </a:lnTo>
                    <a:lnTo>
                      <a:pt x="99" y="93"/>
                    </a:lnTo>
                    <a:lnTo>
                      <a:pt x="112" y="90"/>
                    </a:lnTo>
                    <a:lnTo>
                      <a:pt x="124" y="87"/>
                    </a:lnTo>
                    <a:lnTo>
                      <a:pt x="135" y="84"/>
                    </a:lnTo>
                    <a:lnTo>
                      <a:pt x="145" y="78"/>
                    </a:lnTo>
                    <a:lnTo>
                      <a:pt x="153" y="72"/>
                    </a:lnTo>
                    <a:lnTo>
                      <a:pt x="161" y="66"/>
                    </a:lnTo>
                    <a:lnTo>
                      <a:pt x="166" y="60"/>
                    </a:lnTo>
                    <a:lnTo>
                      <a:pt x="169" y="54"/>
                    </a:lnTo>
                    <a:lnTo>
                      <a:pt x="170" y="45"/>
                    </a:lnTo>
                    <a:lnTo>
                      <a:pt x="169" y="45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72" name="Freeform 222">
                <a:extLst>
                  <a:ext uri="{FF2B5EF4-FFF2-40B4-BE49-F238E27FC236}">
                    <a16:creationId xmlns:a16="http://schemas.microsoft.com/office/drawing/2014/main" id="{72507364-0303-F6A9-FAAF-C4406D34C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2" y="3425"/>
                <a:ext cx="170" cy="93"/>
              </a:xfrm>
              <a:custGeom>
                <a:avLst/>
                <a:gdLst>
                  <a:gd name="T0" fmla="*/ 169 w 170"/>
                  <a:gd name="T1" fmla="*/ 45 h 93"/>
                  <a:gd name="T2" fmla="*/ 169 w 170"/>
                  <a:gd name="T3" fmla="*/ 39 h 93"/>
                  <a:gd name="T4" fmla="*/ 166 w 170"/>
                  <a:gd name="T5" fmla="*/ 30 h 93"/>
                  <a:gd name="T6" fmla="*/ 161 w 170"/>
                  <a:gd name="T7" fmla="*/ 24 h 93"/>
                  <a:gd name="T8" fmla="*/ 153 w 170"/>
                  <a:gd name="T9" fmla="*/ 18 h 93"/>
                  <a:gd name="T10" fmla="*/ 145 w 170"/>
                  <a:gd name="T11" fmla="*/ 12 h 93"/>
                  <a:gd name="T12" fmla="*/ 135 w 170"/>
                  <a:gd name="T13" fmla="*/ 9 h 93"/>
                  <a:gd name="T14" fmla="*/ 124 w 170"/>
                  <a:gd name="T15" fmla="*/ 3 h 93"/>
                  <a:gd name="T16" fmla="*/ 112 w 170"/>
                  <a:gd name="T17" fmla="*/ 0 h 93"/>
                  <a:gd name="T18" fmla="*/ 99 w 170"/>
                  <a:gd name="T19" fmla="*/ 0 h 93"/>
                  <a:gd name="T20" fmla="*/ 85 w 170"/>
                  <a:gd name="T21" fmla="*/ 0 h 93"/>
                  <a:gd name="T22" fmla="*/ 72 w 170"/>
                  <a:gd name="T23" fmla="*/ 0 h 93"/>
                  <a:gd name="T24" fmla="*/ 58 w 170"/>
                  <a:gd name="T25" fmla="*/ 0 h 93"/>
                  <a:gd name="T26" fmla="*/ 46 w 170"/>
                  <a:gd name="T27" fmla="*/ 3 h 93"/>
                  <a:gd name="T28" fmla="*/ 35 w 170"/>
                  <a:gd name="T29" fmla="*/ 9 h 93"/>
                  <a:gd name="T30" fmla="*/ 25 w 170"/>
                  <a:gd name="T31" fmla="*/ 12 h 93"/>
                  <a:gd name="T32" fmla="*/ 16 w 170"/>
                  <a:gd name="T33" fmla="*/ 18 h 93"/>
                  <a:gd name="T34" fmla="*/ 10 w 170"/>
                  <a:gd name="T35" fmla="*/ 24 h 93"/>
                  <a:gd name="T36" fmla="*/ 4 w 170"/>
                  <a:gd name="T37" fmla="*/ 30 h 93"/>
                  <a:gd name="T38" fmla="*/ 2 w 170"/>
                  <a:gd name="T39" fmla="*/ 39 h 93"/>
                  <a:gd name="T40" fmla="*/ 0 w 170"/>
                  <a:gd name="T41" fmla="*/ 45 h 93"/>
                  <a:gd name="T42" fmla="*/ 2 w 170"/>
                  <a:gd name="T43" fmla="*/ 54 h 93"/>
                  <a:gd name="T44" fmla="*/ 4 w 170"/>
                  <a:gd name="T45" fmla="*/ 60 h 93"/>
                  <a:gd name="T46" fmla="*/ 10 w 170"/>
                  <a:gd name="T47" fmla="*/ 66 h 93"/>
                  <a:gd name="T48" fmla="*/ 16 w 170"/>
                  <a:gd name="T49" fmla="*/ 72 h 93"/>
                  <a:gd name="T50" fmla="*/ 25 w 170"/>
                  <a:gd name="T51" fmla="*/ 78 h 93"/>
                  <a:gd name="T52" fmla="*/ 35 w 170"/>
                  <a:gd name="T53" fmla="*/ 84 h 93"/>
                  <a:gd name="T54" fmla="*/ 46 w 170"/>
                  <a:gd name="T55" fmla="*/ 87 h 93"/>
                  <a:gd name="T56" fmla="*/ 58 w 170"/>
                  <a:gd name="T57" fmla="*/ 90 h 93"/>
                  <a:gd name="T58" fmla="*/ 72 w 170"/>
                  <a:gd name="T59" fmla="*/ 93 h 93"/>
                  <a:gd name="T60" fmla="*/ 85 w 170"/>
                  <a:gd name="T61" fmla="*/ 93 h 93"/>
                  <a:gd name="T62" fmla="*/ 99 w 170"/>
                  <a:gd name="T63" fmla="*/ 93 h 93"/>
                  <a:gd name="T64" fmla="*/ 112 w 170"/>
                  <a:gd name="T65" fmla="*/ 90 h 93"/>
                  <a:gd name="T66" fmla="*/ 124 w 170"/>
                  <a:gd name="T67" fmla="*/ 87 h 93"/>
                  <a:gd name="T68" fmla="*/ 135 w 170"/>
                  <a:gd name="T69" fmla="*/ 84 h 93"/>
                  <a:gd name="T70" fmla="*/ 145 w 170"/>
                  <a:gd name="T71" fmla="*/ 78 h 93"/>
                  <a:gd name="T72" fmla="*/ 153 w 170"/>
                  <a:gd name="T73" fmla="*/ 72 h 93"/>
                  <a:gd name="T74" fmla="*/ 161 w 170"/>
                  <a:gd name="T75" fmla="*/ 66 h 93"/>
                  <a:gd name="T76" fmla="*/ 166 w 170"/>
                  <a:gd name="T77" fmla="*/ 60 h 93"/>
                  <a:gd name="T78" fmla="*/ 169 w 170"/>
                  <a:gd name="T79" fmla="*/ 54 h 93"/>
                  <a:gd name="T80" fmla="*/ 170 w 170"/>
                  <a:gd name="T81" fmla="*/ 45 h 93"/>
                  <a:gd name="T82" fmla="*/ 170 w 170"/>
                  <a:gd name="T83" fmla="*/ 45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"/>
                  <a:gd name="T127" fmla="*/ 0 h 93"/>
                  <a:gd name="T128" fmla="*/ 170 w 170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" h="93">
                    <a:moveTo>
                      <a:pt x="169" y="45"/>
                    </a:moveTo>
                    <a:lnTo>
                      <a:pt x="169" y="39"/>
                    </a:lnTo>
                    <a:lnTo>
                      <a:pt x="166" y="30"/>
                    </a:lnTo>
                    <a:lnTo>
                      <a:pt x="161" y="24"/>
                    </a:lnTo>
                    <a:lnTo>
                      <a:pt x="153" y="18"/>
                    </a:lnTo>
                    <a:lnTo>
                      <a:pt x="145" y="12"/>
                    </a:lnTo>
                    <a:lnTo>
                      <a:pt x="135" y="9"/>
                    </a:lnTo>
                    <a:lnTo>
                      <a:pt x="124" y="3"/>
                    </a:lnTo>
                    <a:lnTo>
                      <a:pt x="112" y="0"/>
                    </a:lnTo>
                    <a:lnTo>
                      <a:pt x="99" y="0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58" y="0"/>
                    </a:lnTo>
                    <a:lnTo>
                      <a:pt x="46" y="3"/>
                    </a:lnTo>
                    <a:lnTo>
                      <a:pt x="35" y="9"/>
                    </a:lnTo>
                    <a:lnTo>
                      <a:pt x="25" y="12"/>
                    </a:lnTo>
                    <a:lnTo>
                      <a:pt x="16" y="18"/>
                    </a:lnTo>
                    <a:lnTo>
                      <a:pt x="10" y="24"/>
                    </a:lnTo>
                    <a:lnTo>
                      <a:pt x="4" y="30"/>
                    </a:lnTo>
                    <a:lnTo>
                      <a:pt x="2" y="39"/>
                    </a:lnTo>
                    <a:lnTo>
                      <a:pt x="0" y="45"/>
                    </a:lnTo>
                    <a:lnTo>
                      <a:pt x="2" y="54"/>
                    </a:lnTo>
                    <a:lnTo>
                      <a:pt x="4" y="60"/>
                    </a:lnTo>
                    <a:lnTo>
                      <a:pt x="10" y="66"/>
                    </a:lnTo>
                    <a:lnTo>
                      <a:pt x="16" y="72"/>
                    </a:lnTo>
                    <a:lnTo>
                      <a:pt x="25" y="78"/>
                    </a:lnTo>
                    <a:lnTo>
                      <a:pt x="35" y="84"/>
                    </a:lnTo>
                    <a:lnTo>
                      <a:pt x="46" y="87"/>
                    </a:lnTo>
                    <a:lnTo>
                      <a:pt x="58" y="90"/>
                    </a:lnTo>
                    <a:lnTo>
                      <a:pt x="72" y="93"/>
                    </a:lnTo>
                    <a:lnTo>
                      <a:pt x="85" y="93"/>
                    </a:lnTo>
                    <a:lnTo>
                      <a:pt x="99" y="93"/>
                    </a:lnTo>
                    <a:lnTo>
                      <a:pt x="112" y="90"/>
                    </a:lnTo>
                    <a:lnTo>
                      <a:pt x="124" y="87"/>
                    </a:lnTo>
                    <a:lnTo>
                      <a:pt x="135" y="84"/>
                    </a:lnTo>
                    <a:lnTo>
                      <a:pt x="145" y="78"/>
                    </a:lnTo>
                    <a:lnTo>
                      <a:pt x="153" y="72"/>
                    </a:lnTo>
                    <a:lnTo>
                      <a:pt x="161" y="66"/>
                    </a:lnTo>
                    <a:lnTo>
                      <a:pt x="166" y="60"/>
                    </a:lnTo>
                    <a:lnTo>
                      <a:pt x="169" y="54"/>
                    </a:lnTo>
                    <a:lnTo>
                      <a:pt x="170" y="45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73" name="Freeform 223">
                <a:extLst>
                  <a:ext uri="{FF2B5EF4-FFF2-40B4-BE49-F238E27FC236}">
                    <a16:creationId xmlns:a16="http://schemas.microsoft.com/office/drawing/2014/main" id="{A6E7E956-E0D1-AD0E-57D7-A832C6ADE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3534"/>
                <a:ext cx="149" cy="211"/>
              </a:xfrm>
              <a:custGeom>
                <a:avLst/>
                <a:gdLst>
                  <a:gd name="T0" fmla="*/ 147 w 149"/>
                  <a:gd name="T1" fmla="*/ 6 h 211"/>
                  <a:gd name="T2" fmla="*/ 146 w 149"/>
                  <a:gd name="T3" fmla="*/ 3 h 211"/>
                  <a:gd name="T4" fmla="*/ 141 w 149"/>
                  <a:gd name="T5" fmla="*/ 0 h 211"/>
                  <a:gd name="T6" fmla="*/ 136 w 149"/>
                  <a:gd name="T7" fmla="*/ 0 h 211"/>
                  <a:gd name="T8" fmla="*/ 128 w 149"/>
                  <a:gd name="T9" fmla="*/ 3 h 211"/>
                  <a:gd name="T10" fmla="*/ 120 w 149"/>
                  <a:gd name="T11" fmla="*/ 9 h 211"/>
                  <a:gd name="T12" fmla="*/ 111 w 149"/>
                  <a:gd name="T13" fmla="*/ 15 h 211"/>
                  <a:gd name="T14" fmla="*/ 100 w 149"/>
                  <a:gd name="T15" fmla="*/ 24 h 211"/>
                  <a:gd name="T16" fmla="*/ 88 w 149"/>
                  <a:gd name="T17" fmla="*/ 36 h 211"/>
                  <a:gd name="T18" fmla="*/ 76 w 149"/>
                  <a:gd name="T19" fmla="*/ 51 h 211"/>
                  <a:gd name="T20" fmla="*/ 64 w 149"/>
                  <a:gd name="T21" fmla="*/ 66 h 211"/>
                  <a:gd name="T22" fmla="*/ 52 w 149"/>
                  <a:gd name="T23" fmla="*/ 81 h 211"/>
                  <a:gd name="T24" fmla="*/ 42 w 149"/>
                  <a:gd name="T25" fmla="*/ 99 h 211"/>
                  <a:gd name="T26" fmla="*/ 31 w 149"/>
                  <a:gd name="T27" fmla="*/ 115 h 211"/>
                  <a:gd name="T28" fmla="*/ 23 w 149"/>
                  <a:gd name="T29" fmla="*/ 130 h 211"/>
                  <a:gd name="T30" fmla="*/ 16 w 149"/>
                  <a:gd name="T31" fmla="*/ 145 h 211"/>
                  <a:gd name="T32" fmla="*/ 9 w 149"/>
                  <a:gd name="T33" fmla="*/ 160 h 211"/>
                  <a:gd name="T34" fmla="*/ 5 w 149"/>
                  <a:gd name="T35" fmla="*/ 175 h 211"/>
                  <a:gd name="T36" fmla="*/ 1 w 149"/>
                  <a:gd name="T37" fmla="*/ 184 h 211"/>
                  <a:gd name="T38" fmla="*/ 0 w 149"/>
                  <a:gd name="T39" fmla="*/ 196 h 211"/>
                  <a:gd name="T40" fmla="*/ 1 w 149"/>
                  <a:gd name="T41" fmla="*/ 202 h 211"/>
                  <a:gd name="T42" fmla="*/ 4 w 149"/>
                  <a:gd name="T43" fmla="*/ 208 h 211"/>
                  <a:gd name="T44" fmla="*/ 8 w 149"/>
                  <a:gd name="T45" fmla="*/ 211 h 211"/>
                  <a:gd name="T46" fmla="*/ 14 w 149"/>
                  <a:gd name="T47" fmla="*/ 211 h 211"/>
                  <a:gd name="T48" fmla="*/ 21 w 149"/>
                  <a:gd name="T49" fmla="*/ 208 h 211"/>
                  <a:gd name="T50" fmla="*/ 30 w 149"/>
                  <a:gd name="T51" fmla="*/ 205 h 211"/>
                  <a:gd name="T52" fmla="*/ 39 w 149"/>
                  <a:gd name="T53" fmla="*/ 196 h 211"/>
                  <a:gd name="T54" fmla="*/ 50 w 149"/>
                  <a:gd name="T55" fmla="*/ 187 h 211"/>
                  <a:gd name="T56" fmla="*/ 62 w 149"/>
                  <a:gd name="T57" fmla="*/ 175 h 211"/>
                  <a:gd name="T58" fmla="*/ 72 w 149"/>
                  <a:gd name="T59" fmla="*/ 163 h 211"/>
                  <a:gd name="T60" fmla="*/ 85 w 149"/>
                  <a:gd name="T61" fmla="*/ 148 h 211"/>
                  <a:gd name="T62" fmla="*/ 97 w 149"/>
                  <a:gd name="T63" fmla="*/ 130 h 211"/>
                  <a:gd name="T64" fmla="*/ 108 w 149"/>
                  <a:gd name="T65" fmla="*/ 115 h 211"/>
                  <a:gd name="T66" fmla="*/ 117 w 149"/>
                  <a:gd name="T67" fmla="*/ 96 h 211"/>
                  <a:gd name="T68" fmla="*/ 126 w 149"/>
                  <a:gd name="T69" fmla="*/ 81 h 211"/>
                  <a:gd name="T70" fmla="*/ 134 w 149"/>
                  <a:gd name="T71" fmla="*/ 66 h 211"/>
                  <a:gd name="T72" fmla="*/ 141 w 149"/>
                  <a:gd name="T73" fmla="*/ 51 h 211"/>
                  <a:gd name="T74" fmla="*/ 145 w 149"/>
                  <a:gd name="T75" fmla="*/ 39 h 211"/>
                  <a:gd name="T76" fmla="*/ 147 w 149"/>
                  <a:gd name="T77" fmla="*/ 27 h 211"/>
                  <a:gd name="T78" fmla="*/ 149 w 149"/>
                  <a:gd name="T79" fmla="*/ 15 h 211"/>
                  <a:gd name="T80" fmla="*/ 149 w 149"/>
                  <a:gd name="T81" fmla="*/ 9 h 211"/>
                  <a:gd name="T82" fmla="*/ 149 w 149"/>
                  <a:gd name="T83" fmla="*/ 9 h 211"/>
                  <a:gd name="T84" fmla="*/ 147 w 149"/>
                  <a:gd name="T85" fmla="*/ 6 h 21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9"/>
                  <a:gd name="T130" fmla="*/ 0 h 211"/>
                  <a:gd name="T131" fmla="*/ 149 w 149"/>
                  <a:gd name="T132" fmla="*/ 211 h 21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9" h="211">
                    <a:moveTo>
                      <a:pt x="147" y="6"/>
                    </a:moveTo>
                    <a:lnTo>
                      <a:pt x="146" y="3"/>
                    </a:lnTo>
                    <a:lnTo>
                      <a:pt x="141" y="0"/>
                    </a:lnTo>
                    <a:lnTo>
                      <a:pt x="136" y="0"/>
                    </a:lnTo>
                    <a:lnTo>
                      <a:pt x="128" y="3"/>
                    </a:lnTo>
                    <a:lnTo>
                      <a:pt x="120" y="9"/>
                    </a:lnTo>
                    <a:lnTo>
                      <a:pt x="111" y="15"/>
                    </a:lnTo>
                    <a:lnTo>
                      <a:pt x="100" y="24"/>
                    </a:lnTo>
                    <a:lnTo>
                      <a:pt x="88" y="36"/>
                    </a:lnTo>
                    <a:lnTo>
                      <a:pt x="76" y="51"/>
                    </a:lnTo>
                    <a:lnTo>
                      <a:pt x="64" y="66"/>
                    </a:lnTo>
                    <a:lnTo>
                      <a:pt x="52" y="81"/>
                    </a:lnTo>
                    <a:lnTo>
                      <a:pt x="42" y="99"/>
                    </a:lnTo>
                    <a:lnTo>
                      <a:pt x="31" y="115"/>
                    </a:lnTo>
                    <a:lnTo>
                      <a:pt x="23" y="130"/>
                    </a:lnTo>
                    <a:lnTo>
                      <a:pt x="16" y="145"/>
                    </a:lnTo>
                    <a:lnTo>
                      <a:pt x="9" y="160"/>
                    </a:lnTo>
                    <a:lnTo>
                      <a:pt x="5" y="175"/>
                    </a:lnTo>
                    <a:lnTo>
                      <a:pt x="1" y="184"/>
                    </a:lnTo>
                    <a:lnTo>
                      <a:pt x="0" y="196"/>
                    </a:lnTo>
                    <a:lnTo>
                      <a:pt x="1" y="202"/>
                    </a:lnTo>
                    <a:lnTo>
                      <a:pt x="4" y="208"/>
                    </a:lnTo>
                    <a:lnTo>
                      <a:pt x="8" y="211"/>
                    </a:lnTo>
                    <a:lnTo>
                      <a:pt x="14" y="211"/>
                    </a:lnTo>
                    <a:lnTo>
                      <a:pt x="21" y="208"/>
                    </a:lnTo>
                    <a:lnTo>
                      <a:pt x="30" y="205"/>
                    </a:lnTo>
                    <a:lnTo>
                      <a:pt x="39" y="196"/>
                    </a:lnTo>
                    <a:lnTo>
                      <a:pt x="50" y="187"/>
                    </a:lnTo>
                    <a:lnTo>
                      <a:pt x="62" y="175"/>
                    </a:lnTo>
                    <a:lnTo>
                      <a:pt x="72" y="163"/>
                    </a:lnTo>
                    <a:lnTo>
                      <a:pt x="85" y="148"/>
                    </a:lnTo>
                    <a:lnTo>
                      <a:pt x="97" y="130"/>
                    </a:lnTo>
                    <a:lnTo>
                      <a:pt x="108" y="115"/>
                    </a:lnTo>
                    <a:lnTo>
                      <a:pt x="117" y="96"/>
                    </a:lnTo>
                    <a:lnTo>
                      <a:pt x="126" y="81"/>
                    </a:lnTo>
                    <a:lnTo>
                      <a:pt x="134" y="66"/>
                    </a:lnTo>
                    <a:lnTo>
                      <a:pt x="141" y="51"/>
                    </a:lnTo>
                    <a:lnTo>
                      <a:pt x="145" y="39"/>
                    </a:lnTo>
                    <a:lnTo>
                      <a:pt x="147" y="27"/>
                    </a:lnTo>
                    <a:lnTo>
                      <a:pt x="149" y="15"/>
                    </a:lnTo>
                    <a:lnTo>
                      <a:pt x="149" y="9"/>
                    </a:lnTo>
                    <a:lnTo>
                      <a:pt x="147" y="6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74" name="Freeform 224">
                <a:extLst>
                  <a:ext uri="{FF2B5EF4-FFF2-40B4-BE49-F238E27FC236}">
                    <a16:creationId xmlns:a16="http://schemas.microsoft.com/office/drawing/2014/main" id="{FCAB10A7-1A9D-71DB-637F-5E0545348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3534"/>
                <a:ext cx="149" cy="211"/>
              </a:xfrm>
              <a:custGeom>
                <a:avLst/>
                <a:gdLst>
                  <a:gd name="T0" fmla="*/ 147 w 149"/>
                  <a:gd name="T1" fmla="*/ 6 h 211"/>
                  <a:gd name="T2" fmla="*/ 146 w 149"/>
                  <a:gd name="T3" fmla="*/ 3 h 211"/>
                  <a:gd name="T4" fmla="*/ 141 w 149"/>
                  <a:gd name="T5" fmla="*/ 0 h 211"/>
                  <a:gd name="T6" fmla="*/ 136 w 149"/>
                  <a:gd name="T7" fmla="*/ 0 h 211"/>
                  <a:gd name="T8" fmla="*/ 128 w 149"/>
                  <a:gd name="T9" fmla="*/ 3 h 211"/>
                  <a:gd name="T10" fmla="*/ 120 w 149"/>
                  <a:gd name="T11" fmla="*/ 9 h 211"/>
                  <a:gd name="T12" fmla="*/ 111 w 149"/>
                  <a:gd name="T13" fmla="*/ 15 h 211"/>
                  <a:gd name="T14" fmla="*/ 100 w 149"/>
                  <a:gd name="T15" fmla="*/ 24 h 211"/>
                  <a:gd name="T16" fmla="*/ 88 w 149"/>
                  <a:gd name="T17" fmla="*/ 36 h 211"/>
                  <a:gd name="T18" fmla="*/ 76 w 149"/>
                  <a:gd name="T19" fmla="*/ 51 h 211"/>
                  <a:gd name="T20" fmla="*/ 64 w 149"/>
                  <a:gd name="T21" fmla="*/ 66 h 211"/>
                  <a:gd name="T22" fmla="*/ 52 w 149"/>
                  <a:gd name="T23" fmla="*/ 81 h 211"/>
                  <a:gd name="T24" fmla="*/ 42 w 149"/>
                  <a:gd name="T25" fmla="*/ 99 h 211"/>
                  <a:gd name="T26" fmla="*/ 31 w 149"/>
                  <a:gd name="T27" fmla="*/ 115 h 211"/>
                  <a:gd name="T28" fmla="*/ 23 w 149"/>
                  <a:gd name="T29" fmla="*/ 130 h 211"/>
                  <a:gd name="T30" fmla="*/ 16 w 149"/>
                  <a:gd name="T31" fmla="*/ 145 h 211"/>
                  <a:gd name="T32" fmla="*/ 9 w 149"/>
                  <a:gd name="T33" fmla="*/ 160 h 211"/>
                  <a:gd name="T34" fmla="*/ 5 w 149"/>
                  <a:gd name="T35" fmla="*/ 175 h 211"/>
                  <a:gd name="T36" fmla="*/ 1 w 149"/>
                  <a:gd name="T37" fmla="*/ 184 h 211"/>
                  <a:gd name="T38" fmla="*/ 0 w 149"/>
                  <a:gd name="T39" fmla="*/ 196 h 211"/>
                  <a:gd name="T40" fmla="*/ 1 w 149"/>
                  <a:gd name="T41" fmla="*/ 202 h 211"/>
                  <a:gd name="T42" fmla="*/ 4 w 149"/>
                  <a:gd name="T43" fmla="*/ 208 h 211"/>
                  <a:gd name="T44" fmla="*/ 8 w 149"/>
                  <a:gd name="T45" fmla="*/ 211 h 211"/>
                  <a:gd name="T46" fmla="*/ 14 w 149"/>
                  <a:gd name="T47" fmla="*/ 211 h 211"/>
                  <a:gd name="T48" fmla="*/ 21 w 149"/>
                  <a:gd name="T49" fmla="*/ 208 h 211"/>
                  <a:gd name="T50" fmla="*/ 30 w 149"/>
                  <a:gd name="T51" fmla="*/ 205 h 211"/>
                  <a:gd name="T52" fmla="*/ 39 w 149"/>
                  <a:gd name="T53" fmla="*/ 196 h 211"/>
                  <a:gd name="T54" fmla="*/ 50 w 149"/>
                  <a:gd name="T55" fmla="*/ 187 h 211"/>
                  <a:gd name="T56" fmla="*/ 62 w 149"/>
                  <a:gd name="T57" fmla="*/ 175 h 211"/>
                  <a:gd name="T58" fmla="*/ 72 w 149"/>
                  <a:gd name="T59" fmla="*/ 163 h 211"/>
                  <a:gd name="T60" fmla="*/ 85 w 149"/>
                  <a:gd name="T61" fmla="*/ 148 h 211"/>
                  <a:gd name="T62" fmla="*/ 97 w 149"/>
                  <a:gd name="T63" fmla="*/ 130 h 211"/>
                  <a:gd name="T64" fmla="*/ 108 w 149"/>
                  <a:gd name="T65" fmla="*/ 115 h 211"/>
                  <a:gd name="T66" fmla="*/ 117 w 149"/>
                  <a:gd name="T67" fmla="*/ 96 h 211"/>
                  <a:gd name="T68" fmla="*/ 126 w 149"/>
                  <a:gd name="T69" fmla="*/ 81 h 211"/>
                  <a:gd name="T70" fmla="*/ 134 w 149"/>
                  <a:gd name="T71" fmla="*/ 66 h 211"/>
                  <a:gd name="T72" fmla="*/ 141 w 149"/>
                  <a:gd name="T73" fmla="*/ 51 h 211"/>
                  <a:gd name="T74" fmla="*/ 145 w 149"/>
                  <a:gd name="T75" fmla="*/ 39 h 211"/>
                  <a:gd name="T76" fmla="*/ 147 w 149"/>
                  <a:gd name="T77" fmla="*/ 27 h 211"/>
                  <a:gd name="T78" fmla="*/ 149 w 149"/>
                  <a:gd name="T79" fmla="*/ 15 h 211"/>
                  <a:gd name="T80" fmla="*/ 149 w 149"/>
                  <a:gd name="T81" fmla="*/ 9 h 211"/>
                  <a:gd name="T82" fmla="*/ 149 w 149"/>
                  <a:gd name="T83" fmla="*/ 9 h 21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9"/>
                  <a:gd name="T127" fmla="*/ 0 h 211"/>
                  <a:gd name="T128" fmla="*/ 149 w 149"/>
                  <a:gd name="T129" fmla="*/ 211 h 21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9" h="211">
                    <a:moveTo>
                      <a:pt x="147" y="6"/>
                    </a:moveTo>
                    <a:lnTo>
                      <a:pt x="146" y="3"/>
                    </a:lnTo>
                    <a:lnTo>
                      <a:pt x="141" y="0"/>
                    </a:lnTo>
                    <a:lnTo>
                      <a:pt x="136" y="0"/>
                    </a:lnTo>
                    <a:lnTo>
                      <a:pt x="128" y="3"/>
                    </a:lnTo>
                    <a:lnTo>
                      <a:pt x="120" y="9"/>
                    </a:lnTo>
                    <a:lnTo>
                      <a:pt x="111" y="15"/>
                    </a:lnTo>
                    <a:lnTo>
                      <a:pt x="100" y="24"/>
                    </a:lnTo>
                    <a:lnTo>
                      <a:pt x="88" y="36"/>
                    </a:lnTo>
                    <a:lnTo>
                      <a:pt x="76" y="51"/>
                    </a:lnTo>
                    <a:lnTo>
                      <a:pt x="64" y="66"/>
                    </a:lnTo>
                    <a:lnTo>
                      <a:pt x="52" y="81"/>
                    </a:lnTo>
                    <a:lnTo>
                      <a:pt x="42" y="99"/>
                    </a:lnTo>
                    <a:lnTo>
                      <a:pt x="31" y="115"/>
                    </a:lnTo>
                    <a:lnTo>
                      <a:pt x="23" y="130"/>
                    </a:lnTo>
                    <a:lnTo>
                      <a:pt x="16" y="145"/>
                    </a:lnTo>
                    <a:lnTo>
                      <a:pt x="9" y="160"/>
                    </a:lnTo>
                    <a:lnTo>
                      <a:pt x="5" y="175"/>
                    </a:lnTo>
                    <a:lnTo>
                      <a:pt x="1" y="184"/>
                    </a:lnTo>
                    <a:lnTo>
                      <a:pt x="0" y="196"/>
                    </a:lnTo>
                    <a:lnTo>
                      <a:pt x="1" y="202"/>
                    </a:lnTo>
                    <a:lnTo>
                      <a:pt x="4" y="208"/>
                    </a:lnTo>
                    <a:lnTo>
                      <a:pt x="8" y="211"/>
                    </a:lnTo>
                    <a:lnTo>
                      <a:pt x="14" y="211"/>
                    </a:lnTo>
                    <a:lnTo>
                      <a:pt x="21" y="208"/>
                    </a:lnTo>
                    <a:lnTo>
                      <a:pt x="30" y="205"/>
                    </a:lnTo>
                    <a:lnTo>
                      <a:pt x="39" y="196"/>
                    </a:lnTo>
                    <a:lnTo>
                      <a:pt x="50" y="187"/>
                    </a:lnTo>
                    <a:lnTo>
                      <a:pt x="62" y="175"/>
                    </a:lnTo>
                    <a:lnTo>
                      <a:pt x="72" y="163"/>
                    </a:lnTo>
                    <a:lnTo>
                      <a:pt x="85" y="148"/>
                    </a:lnTo>
                    <a:lnTo>
                      <a:pt x="97" y="130"/>
                    </a:lnTo>
                    <a:lnTo>
                      <a:pt x="108" y="115"/>
                    </a:lnTo>
                    <a:lnTo>
                      <a:pt x="117" y="96"/>
                    </a:lnTo>
                    <a:lnTo>
                      <a:pt x="126" y="81"/>
                    </a:lnTo>
                    <a:lnTo>
                      <a:pt x="134" y="66"/>
                    </a:lnTo>
                    <a:lnTo>
                      <a:pt x="141" y="51"/>
                    </a:lnTo>
                    <a:lnTo>
                      <a:pt x="145" y="39"/>
                    </a:lnTo>
                    <a:lnTo>
                      <a:pt x="147" y="27"/>
                    </a:lnTo>
                    <a:lnTo>
                      <a:pt x="149" y="15"/>
                    </a:lnTo>
                    <a:lnTo>
                      <a:pt x="149" y="9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75" name="Freeform 225">
                <a:extLst>
                  <a:ext uri="{FF2B5EF4-FFF2-40B4-BE49-F238E27FC236}">
                    <a16:creationId xmlns:a16="http://schemas.microsoft.com/office/drawing/2014/main" id="{02A49E2C-9BE3-7916-F334-7FE890FDB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3201"/>
                <a:ext cx="149" cy="212"/>
              </a:xfrm>
              <a:custGeom>
                <a:avLst/>
                <a:gdLst>
                  <a:gd name="T0" fmla="*/ 147 w 149"/>
                  <a:gd name="T1" fmla="*/ 6 h 212"/>
                  <a:gd name="T2" fmla="*/ 146 w 149"/>
                  <a:gd name="T3" fmla="*/ 3 h 212"/>
                  <a:gd name="T4" fmla="*/ 142 w 149"/>
                  <a:gd name="T5" fmla="*/ 0 h 212"/>
                  <a:gd name="T6" fmla="*/ 136 w 149"/>
                  <a:gd name="T7" fmla="*/ 0 h 212"/>
                  <a:gd name="T8" fmla="*/ 128 w 149"/>
                  <a:gd name="T9" fmla="*/ 3 h 212"/>
                  <a:gd name="T10" fmla="*/ 120 w 149"/>
                  <a:gd name="T11" fmla="*/ 6 h 212"/>
                  <a:gd name="T12" fmla="*/ 110 w 149"/>
                  <a:gd name="T13" fmla="*/ 15 h 212"/>
                  <a:gd name="T14" fmla="*/ 100 w 149"/>
                  <a:gd name="T15" fmla="*/ 24 h 212"/>
                  <a:gd name="T16" fmla="*/ 88 w 149"/>
                  <a:gd name="T17" fmla="*/ 36 h 212"/>
                  <a:gd name="T18" fmla="*/ 76 w 149"/>
                  <a:gd name="T19" fmla="*/ 48 h 212"/>
                  <a:gd name="T20" fmla="*/ 64 w 149"/>
                  <a:gd name="T21" fmla="*/ 63 h 212"/>
                  <a:gd name="T22" fmla="*/ 52 w 149"/>
                  <a:gd name="T23" fmla="*/ 82 h 212"/>
                  <a:gd name="T24" fmla="*/ 42 w 149"/>
                  <a:gd name="T25" fmla="*/ 97 h 212"/>
                  <a:gd name="T26" fmla="*/ 31 w 149"/>
                  <a:gd name="T27" fmla="*/ 115 h 212"/>
                  <a:gd name="T28" fmla="*/ 23 w 149"/>
                  <a:gd name="T29" fmla="*/ 130 h 212"/>
                  <a:gd name="T30" fmla="*/ 16 w 149"/>
                  <a:gd name="T31" fmla="*/ 145 h 212"/>
                  <a:gd name="T32" fmla="*/ 9 w 149"/>
                  <a:gd name="T33" fmla="*/ 160 h 212"/>
                  <a:gd name="T34" fmla="*/ 5 w 149"/>
                  <a:gd name="T35" fmla="*/ 172 h 212"/>
                  <a:gd name="T36" fmla="*/ 1 w 149"/>
                  <a:gd name="T37" fmla="*/ 184 h 212"/>
                  <a:gd name="T38" fmla="*/ 0 w 149"/>
                  <a:gd name="T39" fmla="*/ 193 h 212"/>
                  <a:gd name="T40" fmla="*/ 1 w 149"/>
                  <a:gd name="T41" fmla="*/ 203 h 212"/>
                  <a:gd name="T42" fmla="*/ 4 w 149"/>
                  <a:gd name="T43" fmla="*/ 209 h 212"/>
                  <a:gd name="T44" fmla="*/ 8 w 149"/>
                  <a:gd name="T45" fmla="*/ 212 h 212"/>
                  <a:gd name="T46" fmla="*/ 14 w 149"/>
                  <a:gd name="T47" fmla="*/ 212 h 212"/>
                  <a:gd name="T48" fmla="*/ 21 w 149"/>
                  <a:gd name="T49" fmla="*/ 209 h 212"/>
                  <a:gd name="T50" fmla="*/ 30 w 149"/>
                  <a:gd name="T51" fmla="*/ 203 h 212"/>
                  <a:gd name="T52" fmla="*/ 39 w 149"/>
                  <a:gd name="T53" fmla="*/ 196 h 212"/>
                  <a:gd name="T54" fmla="*/ 50 w 149"/>
                  <a:gd name="T55" fmla="*/ 187 h 212"/>
                  <a:gd name="T56" fmla="*/ 62 w 149"/>
                  <a:gd name="T57" fmla="*/ 175 h 212"/>
                  <a:gd name="T58" fmla="*/ 74 w 149"/>
                  <a:gd name="T59" fmla="*/ 160 h 212"/>
                  <a:gd name="T60" fmla="*/ 85 w 149"/>
                  <a:gd name="T61" fmla="*/ 145 h 212"/>
                  <a:gd name="T62" fmla="*/ 97 w 149"/>
                  <a:gd name="T63" fmla="*/ 130 h 212"/>
                  <a:gd name="T64" fmla="*/ 108 w 149"/>
                  <a:gd name="T65" fmla="*/ 112 h 212"/>
                  <a:gd name="T66" fmla="*/ 118 w 149"/>
                  <a:gd name="T67" fmla="*/ 97 h 212"/>
                  <a:gd name="T68" fmla="*/ 126 w 149"/>
                  <a:gd name="T69" fmla="*/ 82 h 212"/>
                  <a:gd name="T70" fmla="*/ 134 w 149"/>
                  <a:gd name="T71" fmla="*/ 66 h 212"/>
                  <a:gd name="T72" fmla="*/ 141 w 149"/>
                  <a:gd name="T73" fmla="*/ 51 h 212"/>
                  <a:gd name="T74" fmla="*/ 145 w 149"/>
                  <a:gd name="T75" fmla="*/ 36 h 212"/>
                  <a:gd name="T76" fmla="*/ 147 w 149"/>
                  <a:gd name="T77" fmla="*/ 24 h 212"/>
                  <a:gd name="T78" fmla="*/ 149 w 149"/>
                  <a:gd name="T79" fmla="*/ 15 h 212"/>
                  <a:gd name="T80" fmla="*/ 149 w 149"/>
                  <a:gd name="T81" fmla="*/ 9 h 212"/>
                  <a:gd name="T82" fmla="*/ 149 w 149"/>
                  <a:gd name="T83" fmla="*/ 9 h 212"/>
                  <a:gd name="T84" fmla="*/ 147 w 149"/>
                  <a:gd name="T85" fmla="*/ 6 h 2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9"/>
                  <a:gd name="T130" fmla="*/ 0 h 212"/>
                  <a:gd name="T131" fmla="*/ 149 w 149"/>
                  <a:gd name="T132" fmla="*/ 212 h 21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9" h="212">
                    <a:moveTo>
                      <a:pt x="147" y="6"/>
                    </a:moveTo>
                    <a:lnTo>
                      <a:pt x="146" y="3"/>
                    </a:lnTo>
                    <a:lnTo>
                      <a:pt x="142" y="0"/>
                    </a:lnTo>
                    <a:lnTo>
                      <a:pt x="136" y="0"/>
                    </a:lnTo>
                    <a:lnTo>
                      <a:pt x="128" y="3"/>
                    </a:lnTo>
                    <a:lnTo>
                      <a:pt x="120" y="6"/>
                    </a:lnTo>
                    <a:lnTo>
                      <a:pt x="110" y="15"/>
                    </a:lnTo>
                    <a:lnTo>
                      <a:pt x="100" y="24"/>
                    </a:lnTo>
                    <a:lnTo>
                      <a:pt x="88" y="36"/>
                    </a:lnTo>
                    <a:lnTo>
                      <a:pt x="76" y="48"/>
                    </a:lnTo>
                    <a:lnTo>
                      <a:pt x="64" y="63"/>
                    </a:lnTo>
                    <a:lnTo>
                      <a:pt x="52" y="82"/>
                    </a:lnTo>
                    <a:lnTo>
                      <a:pt x="42" y="97"/>
                    </a:lnTo>
                    <a:lnTo>
                      <a:pt x="31" y="115"/>
                    </a:lnTo>
                    <a:lnTo>
                      <a:pt x="23" y="130"/>
                    </a:lnTo>
                    <a:lnTo>
                      <a:pt x="16" y="145"/>
                    </a:lnTo>
                    <a:lnTo>
                      <a:pt x="9" y="160"/>
                    </a:lnTo>
                    <a:lnTo>
                      <a:pt x="5" y="172"/>
                    </a:lnTo>
                    <a:lnTo>
                      <a:pt x="1" y="184"/>
                    </a:lnTo>
                    <a:lnTo>
                      <a:pt x="0" y="193"/>
                    </a:lnTo>
                    <a:lnTo>
                      <a:pt x="1" y="203"/>
                    </a:lnTo>
                    <a:lnTo>
                      <a:pt x="4" y="209"/>
                    </a:lnTo>
                    <a:lnTo>
                      <a:pt x="8" y="212"/>
                    </a:lnTo>
                    <a:lnTo>
                      <a:pt x="14" y="212"/>
                    </a:lnTo>
                    <a:lnTo>
                      <a:pt x="21" y="209"/>
                    </a:lnTo>
                    <a:lnTo>
                      <a:pt x="30" y="203"/>
                    </a:lnTo>
                    <a:lnTo>
                      <a:pt x="39" y="196"/>
                    </a:lnTo>
                    <a:lnTo>
                      <a:pt x="50" y="187"/>
                    </a:lnTo>
                    <a:lnTo>
                      <a:pt x="62" y="175"/>
                    </a:lnTo>
                    <a:lnTo>
                      <a:pt x="74" y="160"/>
                    </a:lnTo>
                    <a:lnTo>
                      <a:pt x="85" y="145"/>
                    </a:lnTo>
                    <a:lnTo>
                      <a:pt x="97" y="130"/>
                    </a:lnTo>
                    <a:lnTo>
                      <a:pt x="108" y="112"/>
                    </a:lnTo>
                    <a:lnTo>
                      <a:pt x="118" y="97"/>
                    </a:lnTo>
                    <a:lnTo>
                      <a:pt x="126" y="82"/>
                    </a:lnTo>
                    <a:lnTo>
                      <a:pt x="134" y="66"/>
                    </a:lnTo>
                    <a:lnTo>
                      <a:pt x="141" y="51"/>
                    </a:lnTo>
                    <a:lnTo>
                      <a:pt x="145" y="36"/>
                    </a:lnTo>
                    <a:lnTo>
                      <a:pt x="147" y="24"/>
                    </a:lnTo>
                    <a:lnTo>
                      <a:pt x="149" y="15"/>
                    </a:lnTo>
                    <a:lnTo>
                      <a:pt x="149" y="9"/>
                    </a:lnTo>
                    <a:lnTo>
                      <a:pt x="147" y="6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76" name="Freeform 226">
                <a:extLst>
                  <a:ext uri="{FF2B5EF4-FFF2-40B4-BE49-F238E27FC236}">
                    <a16:creationId xmlns:a16="http://schemas.microsoft.com/office/drawing/2014/main" id="{D680354D-975A-A247-FC70-D516F8CF2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3201"/>
                <a:ext cx="149" cy="212"/>
              </a:xfrm>
              <a:custGeom>
                <a:avLst/>
                <a:gdLst>
                  <a:gd name="T0" fmla="*/ 147 w 149"/>
                  <a:gd name="T1" fmla="*/ 6 h 212"/>
                  <a:gd name="T2" fmla="*/ 146 w 149"/>
                  <a:gd name="T3" fmla="*/ 3 h 212"/>
                  <a:gd name="T4" fmla="*/ 142 w 149"/>
                  <a:gd name="T5" fmla="*/ 0 h 212"/>
                  <a:gd name="T6" fmla="*/ 136 w 149"/>
                  <a:gd name="T7" fmla="*/ 0 h 212"/>
                  <a:gd name="T8" fmla="*/ 128 w 149"/>
                  <a:gd name="T9" fmla="*/ 3 h 212"/>
                  <a:gd name="T10" fmla="*/ 120 w 149"/>
                  <a:gd name="T11" fmla="*/ 6 h 212"/>
                  <a:gd name="T12" fmla="*/ 110 w 149"/>
                  <a:gd name="T13" fmla="*/ 15 h 212"/>
                  <a:gd name="T14" fmla="*/ 100 w 149"/>
                  <a:gd name="T15" fmla="*/ 24 h 212"/>
                  <a:gd name="T16" fmla="*/ 88 w 149"/>
                  <a:gd name="T17" fmla="*/ 36 h 212"/>
                  <a:gd name="T18" fmla="*/ 76 w 149"/>
                  <a:gd name="T19" fmla="*/ 48 h 212"/>
                  <a:gd name="T20" fmla="*/ 64 w 149"/>
                  <a:gd name="T21" fmla="*/ 63 h 212"/>
                  <a:gd name="T22" fmla="*/ 52 w 149"/>
                  <a:gd name="T23" fmla="*/ 82 h 212"/>
                  <a:gd name="T24" fmla="*/ 42 w 149"/>
                  <a:gd name="T25" fmla="*/ 97 h 212"/>
                  <a:gd name="T26" fmla="*/ 31 w 149"/>
                  <a:gd name="T27" fmla="*/ 115 h 212"/>
                  <a:gd name="T28" fmla="*/ 23 w 149"/>
                  <a:gd name="T29" fmla="*/ 130 h 212"/>
                  <a:gd name="T30" fmla="*/ 16 w 149"/>
                  <a:gd name="T31" fmla="*/ 145 h 212"/>
                  <a:gd name="T32" fmla="*/ 9 w 149"/>
                  <a:gd name="T33" fmla="*/ 160 h 212"/>
                  <a:gd name="T34" fmla="*/ 5 w 149"/>
                  <a:gd name="T35" fmla="*/ 172 h 212"/>
                  <a:gd name="T36" fmla="*/ 1 w 149"/>
                  <a:gd name="T37" fmla="*/ 184 h 212"/>
                  <a:gd name="T38" fmla="*/ 0 w 149"/>
                  <a:gd name="T39" fmla="*/ 193 h 212"/>
                  <a:gd name="T40" fmla="*/ 1 w 149"/>
                  <a:gd name="T41" fmla="*/ 203 h 212"/>
                  <a:gd name="T42" fmla="*/ 4 w 149"/>
                  <a:gd name="T43" fmla="*/ 209 h 212"/>
                  <a:gd name="T44" fmla="*/ 8 w 149"/>
                  <a:gd name="T45" fmla="*/ 212 h 212"/>
                  <a:gd name="T46" fmla="*/ 14 w 149"/>
                  <a:gd name="T47" fmla="*/ 212 h 212"/>
                  <a:gd name="T48" fmla="*/ 21 w 149"/>
                  <a:gd name="T49" fmla="*/ 209 h 212"/>
                  <a:gd name="T50" fmla="*/ 30 w 149"/>
                  <a:gd name="T51" fmla="*/ 203 h 212"/>
                  <a:gd name="T52" fmla="*/ 39 w 149"/>
                  <a:gd name="T53" fmla="*/ 196 h 212"/>
                  <a:gd name="T54" fmla="*/ 50 w 149"/>
                  <a:gd name="T55" fmla="*/ 187 h 212"/>
                  <a:gd name="T56" fmla="*/ 62 w 149"/>
                  <a:gd name="T57" fmla="*/ 175 h 212"/>
                  <a:gd name="T58" fmla="*/ 74 w 149"/>
                  <a:gd name="T59" fmla="*/ 160 h 212"/>
                  <a:gd name="T60" fmla="*/ 85 w 149"/>
                  <a:gd name="T61" fmla="*/ 145 h 212"/>
                  <a:gd name="T62" fmla="*/ 97 w 149"/>
                  <a:gd name="T63" fmla="*/ 130 h 212"/>
                  <a:gd name="T64" fmla="*/ 108 w 149"/>
                  <a:gd name="T65" fmla="*/ 112 h 212"/>
                  <a:gd name="T66" fmla="*/ 118 w 149"/>
                  <a:gd name="T67" fmla="*/ 97 h 212"/>
                  <a:gd name="T68" fmla="*/ 126 w 149"/>
                  <a:gd name="T69" fmla="*/ 82 h 212"/>
                  <a:gd name="T70" fmla="*/ 134 w 149"/>
                  <a:gd name="T71" fmla="*/ 66 h 212"/>
                  <a:gd name="T72" fmla="*/ 141 w 149"/>
                  <a:gd name="T73" fmla="*/ 51 h 212"/>
                  <a:gd name="T74" fmla="*/ 145 w 149"/>
                  <a:gd name="T75" fmla="*/ 36 h 212"/>
                  <a:gd name="T76" fmla="*/ 147 w 149"/>
                  <a:gd name="T77" fmla="*/ 24 h 212"/>
                  <a:gd name="T78" fmla="*/ 149 w 149"/>
                  <a:gd name="T79" fmla="*/ 15 h 212"/>
                  <a:gd name="T80" fmla="*/ 149 w 149"/>
                  <a:gd name="T81" fmla="*/ 9 h 212"/>
                  <a:gd name="T82" fmla="*/ 149 w 149"/>
                  <a:gd name="T83" fmla="*/ 9 h 21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9"/>
                  <a:gd name="T127" fmla="*/ 0 h 212"/>
                  <a:gd name="T128" fmla="*/ 149 w 149"/>
                  <a:gd name="T129" fmla="*/ 212 h 21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9" h="212">
                    <a:moveTo>
                      <a:pt x="147" y="6"/>
                    </a:moveTo>
                    <a:lnTo>
                      <a:pt x="146" y="3"/>
                    </a:lnTo>
                    <a:lnTo>
                      <a:pt x="142" y="0"/>
                    </a:lnTo>
                    <a:lnTo>
                      <a:pt x="136" y="0"/>
                    </a:lnTo>
                    <a:lnTo>
                      <a:pt x="128" y="3"/>
                    </a:lnTo>
                    <a:lnTo>
                      <a:pt x="120" y="6"/>
                    </a:lnTo>
                    <a:lnTo>
                      <a:pt x="110" y="15"/>
                    </a:lnTo>
                    <a:lnTo>
                      <a:pt x="100" y="24"/>
                    </a:lnTo>
                    <a:lnTo>
                      <a:pt x="88" y="36"/>
                    </a:lnTo>
                    <a:lnTo>
                      <a:pt x="76" y="48"/>
                    </a:lnTo>
                    <a:lnTo>
                      <a:pt x="64" y="63"/>
                    </a:lnTo>
                    <a:lnTo>
                      <a:pt x="52" y="82"/>
                    </a:lnTo>
                    <a:lnTo>
                      <a:pt x="42" y="97"/>
                    </a:lnTo>
                    <a:lnTo>
                      <a:pt x="31" y="115"/>
                    </a:lnTo>
                    <a:lnTo>
                      <a:pt x="23" y="130"/>
                    </a:lnTo>
                    <a:lnTo>
                      <a:pt x="16" y="145"/>
                    </a:lnTo>
                    <a:lnTo>
                      <a:pt x="9" y="160"/>
                    </a:lnTo>
                    <a:lnTo>
                      <a:pt x="5" y="172"/>
                    </a:lnTo>
                    <a:lnTo>
                      <a:pt x="1" y="184"/>
                    </a:lnTo>
                    <a:lnTo>
                      <a:pt x="0" y="193"/>
                    </a:lnTo>
                    <a:lnTo>
                      <a:pt x="1" y="203"/>
                    </a:lnTo>
                    <a:lnTo>
                      <a:pt x="4" y="209"/>
                    </a:lnTo>
                    <a:lnTo>
                      <a:pt x="8" y="212"/>
                    </a:lnTo>
                    <a:lnTo>
                      <a:pt x="14" y="212"/>
                    </a:lnTo>
                    <a:lnTo>
                      <a:pt x="21" y="209"/>
                    </a:lnTo>
                    <a:lnTo>
                      <a:pt x="30" y="203"/>
                    </a:lnTo>
                    <a:lnTo>
                      <a:pt x="39" y="196"/>
                    </a:lnTo>
                    <a:lnTo>
                      <a:pt x="50" y="187"/>
                    </a:lnTo>
                    <a:lnTo>
                      <a:pt x="62" y="175"/>
                    </a:lnTo>
                    <a:lnTo>
                      <a:pt x="74" y="160"/>
                    </a:lnTo>
                    <a:lnTo>
                      <a:pt x="85" y="145"/>
                    </a:lnTo>
                    <a:lnTo>
                      <a:pt x="97" y="130"/>
                    </a:lnTo>
                    <a:lnTo>
                      <a:pt x="108" y="112"/>
                    </a:lnTo>
                    <a:lnTo>
                      <a:pt x="118" y="97"/>
                    </a:lnTo>
                    <a:lnTo>
                      <a:pt x="126" y="82"/>
                    </a:lnTo>
                    <a:lnTo>
                      <a:pt x="134" y="66"/>
                    </a:lnTo>
                    <a:lnTo>
                      <a:pt x="141" y="51"/>
                    </a:lnTo>
                    <a:lnTo>
                      <a:pt x="145" y="36"/>
                    </a:lnTo>
                    <a:lnTo>
                      <a:pt x="147" y="24"/>
                    </a:lnTo>
                    <a:lnTo>
                      <a:pt x="149" y="15"/>
                    </a:lnTo>
                    <a:lnTo>
                      <a:pt x="149" y="9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77" name="Freeform 227">
                <a:extLst>
                  <a:ext uri="{FF2B5EF4-FFF2-40B4-BE49-F238E27FC236}">
                    <a16:creationId xmlns:a16="http://schemas.microsoft.com/office/drawing/2014/main" id="{AEA30A0C-E2A2-4A28-99FD-F33D5F887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" y="3588"/>
                <a:ext cx="91" cy="342"/>
              </a:xfrm>
              <a:custGeom>
                <a:avLst/>
                <a:gdLst>
                  <a:gd name="T0" fmla="*/ 87 w 91"/>
                  <a:gd name="T1" fmla="*/ 3 h 342"/>
                  <a:gd name="T2" fmla="*/ 85 w 91"/>
                  <a:gd name="T3" fmla="*/ 0 h 342"/>
                  <a:gd name="T4" fmla="*/ 81 w 91"/>
                  <a:gd name="T5" fmla="*/ 3 h 342"/>
                  <a:gd name="T6" fmla="*/ 75 w 91"/>
                  <a:gd name="T7" fmla="*/ 12 h 342"/>
                  <a:gd name="T8" fmla="*/ 70 w 91"/>
                  <a:gd name="T9" fmla="*/ 21 h 342"/>
                  <a:gd name="T10" fmla="*/ 63 w 91"/>
                  <a:gd name="T11" fmla="*/ 36 h 342"/>
                  <a:gd name="T12" fmla="*/ 57 w 91"/>
                  <a:gd name="T13" fmla="*/ 54 h 342"/>
                  <a:gd name="T14" fmla="*/ 49 w 91"/>
                  <a:gd name="T15" fmla="*/ 73 h 342"/>
                  <a:gd name="T16" fmla="*/ 42 w 91"/>
                  <a:gd name="T17" fmla="*/ 97 h 342"/>
                  <a:gd name="T18" fmla="*/ 34 w 91"/>
                  <a:gd name="T19" fmla="*/ 121 h 342"/>
                  <a:gd name="T20" fmla="*/ 28 w 91"/>
                  <a:gd name="T21" fmla="*/ 148 h 342"/>
                  <a:gd name="T22" fmla="*/ 21 w 91"/>
                  <a:gd name="T23" fmla="*/ 175 h 342"/>
                  <a:gd name="T24" fmla="*/ 15 w 91"/>
                  <a:gd name="T25" fmla="*/ 203 h 342"/>
                  <a:gd name="T26" fmla="*/ 11 w 91"/>
                  <a:gd name="T27" fmla="*/ 230 h 342"/>
                  <a:gd name="T28" fmla="*/ 5 w 91"/>
                  <a:gd name="T29" fmla="*/ 254 h 342"/>
                  <a:gd name="T30" fmla="*/ 3 w 91"/>
                  <a:gd name="T31" fmla="*/ 275 h 342"/>
                  <a:gd name="T32" fmla="*/ 0 w 91"/>
                  <a:gd name="T33" fmla="*/ 293 h 342"/>
                  <a:gd name="T34" fmla="*/ 0 w 91"/>
                  <a:gd name="T35" fmla="*/ 312 h 342"/>
                  <a:gd name="T36" fmla="*/ 0 w 91"/>
                  <a:gd name="T37" fmla="*/ 324 h 342"/>
                  <a:gd name="T38" fmla="*/ 0 w 91"/>
                  <a:gd name="T39" fmla="*/ 336 h 342"/>
                  <a:gd name="T40" fmla="*/ 3 w 91"/>
                  <a:gd name="T41" fmla="*/ 342 h 342"/>
                  <a:gd name="T42" fmla="*/ 7 w 91"/>
                  <a:gd name="T43" fmla="*/ 342 h 342"/>
                  <a:gd name="T44" fmla="*/ 11 w 91"/>
                  <a:gd name="T45" fmla="*/ 339 h 342"/>
                  <a:gd name="T46" fmla="*/ 16 w 91"/>
                  <a:gd name="T47" fmla="*/ 333 h 342"/>
                  <a:gd name="T48" fmla="*/ 21 w 91"/>
                  <a:gd name="T49" fmla="*/ 324 h 342"/>
                  <a:gd name="T50" fmla="*/ 28 w 91"/>
                  <a:gd name="T51" fmla="*/ 309 h 342"/>
                  <a:gd name="T52" fmla="*/ 34 w 91"/>
                  <a:gd name="T53" fmla="*/ 290 h 342"/>
                  <a:gd name="T54" fmla="*/ 42 w 91"/>
                  <a:gd name="T55" fmla="*/ 272 h 342"/>
                  <a:gd name="T56" fmla="*/ 49 w 91"/>
                  <a:gd name="T57" fmla="*/ 248 h 342"/>
                  <a:gd name="T58" fmla="*/ 57 w 91"/>
                  <a:gd name="T59" fmla="*/ 224 h 342"/>
                  <a:gd name="T60" fmla="*/ 63 w 91"/>
                  <a:gd name="T61" fmla="*/ 197 h 342"/>
                  <a:gd name="T62" fmla="*/ 70 w 91"/>
                  <a:gd name="T63" fmla="*/ 169 h 342"/>
                  <a:gd name="T64" fmla="*/ 75 w 91"/>
                  <a:gd name="T65" fmla="*/ 142 h 342"/>
                  <a:gd name="T66" fmla="*/ 81 w 91"/>
                  <a:gd name="T67" fmla="*/ 115 h 342"/>
                  <a:gd name="T68" fmla="*/ 85 w 91"/>
                  <a:gd name="T69" fmla="*/ 91 h 342"/>
                  <a:gd name="T70" fmla="*/ 89 w 91"/>
                  <a:gd name="T71" fmla="*/ 70 h 342"/>
                  <a:gd name="T72" fmla="*/ 90 w 91"/>
                  <a:gd name="T73" fmla="*/ 48 h 342"/>
                  <a:gd name="T74" fmla="*/ 91 w 91"/>
                  <a:gd name="T75" fmla="*/ 33 h 342"/>
                  <a:gd name="T76" fmla="*/ 91 w 91"/>
                  <a:gd name="T77" fmla="*/ 18 h 342"/>
                  <a:gd name="T78" fmla="*/ 90 w 91"/>
                  <a:gd name="T79" fmla="*/ 9 h 342"/>
                  <a:gd name="T80" fmla="*/ 89 w 91"/>
                  <a:gd name="T81" fmla="*/ 3 h 342"/>
                  <a:gd name="T82" fmla="*/ 89 w 91"/>
                  <a:gd name="T83" fmla="*/ 3 h 342"/>
                  <a:gd name="T84" fmla="*/ 87 w 91"/>
                  <a:gd name="T85" fmla="*/ 3 h 34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1"/>
                  <a:gd name="T130" fmla="*/ 0 h 342"/>
                  <a:gd name="T131" fmla="*/ 91 w 91"/>
                  <a:gd name="T132" fmla="*/ 342 h 34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1" h="342">
                    <a:moveTo>
                      <a:pt x="87" y="3"/>
                    </a:moveTo>
                    <a:lnTo>
                      <a:pt x="85" y="0"/>
                    </a:lnTo>
                    <a:lnTo>
                      <a:pt x="81" y="3"/>
                    </a:lnTo>
                    <a:lnTo>
                      <a:pt x="75" y="12"/>
                    </a:lnTo>
                    <a:lnTo>
                      <a:pt x="70" y="21"/>
                    </a:lnTo>
                    <a:lnTo>
                      <a:pt x="63" y="36"/>
                    </a:lnTo>
                    <a:lnTo>
                      <a:pt x="57" y="54"/>
                    </a:lnTo>
                    <a:lnTo>
                      <a:pt x="49" y="73"/>
                    </a:lnTo>
                    <a:lnTo>
                      <a:pt x="42" y="97"/>
                    </a:lnTo>
                    <a:lnTo>
                      <a:pt x="34" y="121"/>
                    </a:lnTo>
                    <a:lnTo>
                      <a:pt x="28" y="148"/>
                    </a:lnTo>
                    <a:lnTo>
                      <a:pt x="21" y="175"/>
                    </a:lnTo>
                    <a:lnTo>
                      <a:pt x="15" y="203"/>
                    </a:lnTo>
                    <a:lnTo>
                      <a:pt x="11" y="230"/>
                    </a:lnTo>
                    <a:lnTo>
                      <a:pt x="5" y="254"/>
                    </a:lnTo>
                    <a:lnTo>
                      <a:pt x="3" y="275"/>
                    </a:lnTo>
                    <a:lnTo>
                      <a:pt x="0" y="293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0" y="336"/>
                    </a:lnTo>
                    <a:lnTo>
                      <a:pt x="3" y="342"/>
                    </a:lnTo>
                    <a:lnTo>
                      <a:pt x="7" y="342"/>
                    </a:lnTo>
                    <a:lnTo>
                      <a:pt x="11" y="339"/>
                    </a:lnTo>
                    <a:lnTo>
                      <a:pt x="16" y="333"/>
                    </a:lnTo>
                    <a:lnTo>
                      <a:pt x="21" y="324"/>
                    </a:lnTo>
                    <a:lnTo>
                      <a:pt x="28" y="309"/>
                    </a:lnTo>
                    <a:lnTo>
                      <a:pt x="34" y="290"/>
                    </a:lnTo>
                    <a:lnTo>
                      <a:pt x="42" y="272"/>
                    </a:lnTo>
                    <a:lnTo>
                      <a:pt x="49" y="248"/>
                    </a:lnTo>
                    <a:lnTo>
                      <a:pt x="57" y="224"/>
                    </a:lnTo>
                    <a:lnTo>
                      <a:pt x="63" y="197"/>
                    </a:lnTo>
                    <a:lnTo>
                      <a:pt x="70" y="169"/>
                    </a:lnTo>
                    <a:lnTo>
                      <a:pt x="75" y="142"/>
                    </a:lnTo>
                    <a:lnTo>
                      <a:pt x="81" y="115"/>
                    </a:lnTo>
                    <a:lnTo>
                      <a:pt x="85" y="91"/>
                    </a:lnTo>
                    <a:lnTo>
                      <a:pt x="89" y="70"/>
                    </a:lnTo>
                    <a:lnTo>
                      <a:pt x="90" y="48"/>
                    </a:lnTo>
                    <a:lnTo>
                      <a:pt x="91" y="33"/>
                    </a:lnTo>
                    <a:lnTo>
                      <a:pt x="91" y="18"/>
                    </a:lnTo>
                    <a:lnTo>
                      <a:pt x="90" y="9"/>
                    </a:lnTo>
                    <a:lnTo>
                      <a:pt x="89" y="3"/>
                    </a:lnTo>
                    <a:lnTo>
                      <a:pt x="87" y="3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78" name="Freeform 228">
                <a:extLst>
                  <a:ext uri="{FF2B5EF4-FFF2-40B4-BE49-F238E27FC236}">
                    <a16:creationId xmlns:a16="http://schemas.microsoft.com/office/drawing/2014/main" id="{C5F34F98-CB0D-3962-DE5D-A8C4B87CA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" y="3588"/>
                <a:ext cx="91" cy="342"/>
              </a:xfrm>
              <a:custGeom>
                <a:avLst/>
                <a:gdLst>
                  <a:gd name="T0" fmla="*/ 87 w 91"/>
                  <a:gd name="T1" fmla="*/ 3 h 342"/>
                  <a:gd name="T2" fmla="*/ 85 w 91"/>
                  <a:gd name="T3" fmla="*/ 0 h 342"/>
                  <a:gd name="T4" fmla="*/ 81 w 91"/>
                  <a:gd name="T5" fmla="*/ 3 h 342"/>
                  <a:gd name="T6" fmla="*/ 75 w 91"/>
                  <a:gd name="T7" fmla="*/ 12 h 342"/>
                  <a:gd name="T8" fmla="*/ 70 w 91"/>
                  <a:gd name="T9" fmla="*/ 21 h 342"/>
                  <a:gd name="T10" fmla="*/ 63 w 91"/>
                  <a:gd name="T11" fmla="*/ 36 h 342"/>
                  <a:gd name="T12" fmla="*/ 57 w 91"/>
                  <a:gd name="T13" fmla="*/ 54 h 342"/>
                  <a:gd name="T14" fmla="*/ 49 w 91"/>
                  <a:gd name="T15" fmla="*/ 73 h 342"/>
                  <a:gd name="T16" fmla="*/ 42 w 91"/>
                  <a:gd name="T17" fmla="*/ 97 h 342"/>
                  <a:gd name="T18" fmla="*/ 34 w 91"/>
                  <a:gd name="T19" fmla="*/ 121 h 342"/>
                  <a:gd name="T20" fmla="*/ 28 w 91"/>
                  <a:gd name="T21" fmla="*/ 148 h 342"/>
                  <a:gd name="T22" fmla="*/ 21 w 91"/>
                  <a:gd name="T23" fmla="*/ 175 h 342"/>
                  <a:gd name="T24" fmla="*/ 15 w 91"/>
                  <a:gd name="T25" fmla="*/ 203 h 342"/>
                  <a:gd name="T26" fmla="*/ 11 w 91"/>
                  <a:gd name="T27" fmla="*/ 230 h 342"/>
                  <a:gd name="T28" fmla="*/ 5 w 91"/>
                  <a:gd name="T29" fmla="*/ 254 h 342"/>
                  <a:gd name="T30" fmla="*/ 3 w 91"/>
                  <a:gd name="T31" fmla="*/ 275 h 342"/>
                  <a:gd name="T32" fmla="*/ 0 w 91"/>
                  <a:gd name="T33" fmla="*/ 293 h 342"/>
                  <a:gd name="T34" fmla="*/ 0 w 91"/>
                  <a:gd name="T35" fmla="*/ 312 h 342"/>
                  <a:gd name="T36" fmla="*/ 0 w 91"/>
                  <a:gd name="T37" fmla="*/ 324 h 342"/>
                  <a:gd name="T38" fmla="*/ 0 w 91"/>
                  <a:gd name="T39" fmla="*/ 336 h 342"/>
                  <a:gd name="T40" fmla="*/ 3 w 91"/>
                  <a:gd name="T41" fmla="*/ 342 h 342"/>
                  <a:gd name="T42" fmla="*/ 7 w 91"/>
                  <a:gd name="T43" fmla="*/ 342 h 342"/>
                  <a:gd name="T44" fmla="*/ 11 w 91"/>
                  <a:gd name="T45" fmla="*/ 339 h 342"/>
                  <a:gd name="T46" fmla="*/ 16 w 91"/>
                  <a:gd name="T47" fmla="*/ 333 h 342"/>
                  <a:gd name="T48" fmla="*/ 21 w 91"/>
                  <a:gd name="T49" fmla="*/ 324 h 342"/>
                  <a:gd name="T50" fmla="*/ 28 w 91"/>
                  <a:gd name="T51" fmla="*/ 309 h 342"/>
                  <a:gd name="T52" fmla="*/ 34 w 91"/>
                  <a:gd name="T53" fmla="*/ 290 h 342"/>
                  <a:gd name="T54" fmla="*/ 42 w 91"/>
                  <a:gd name="T55" fmla="*/ 272 h 342"/>
                  <a:gd name="T56" fmla="*/ 49 w 91"/>
                  <a:gd name="T57" fmla="*/ 248 h 342"/>
                  <a:gd name="T58" fmla="*/ 57 w 91"/>
                  <a:gd name="T59" fmla="*/ 224 h 342"/>
                  <a:gd name="T60" fmla="*/ 63 w 91"/>
                  <a:gd name="T61" fmla="*/ 197 h 342"/>
                  <a:gd name="T62" fmla="*/ 70 w 91"/>
                  <a:gd name="T63" fmla="*/ 169 h 342"/>
                  <a:gd name="T64" fmla="*/ 75 w 91"/>
                  <a:gd name="T65" fmla="*/ 142 h 342"/>
                  <a:gd name="T66" fmla="*/ 81 w 91"/>
                  <a:gd name="T67" fmla="*/ 115 h 342"/>
                  <a:gd name="T68" fmla="*/ 85 w 91"/>
                  <a:gd name="T69" fmla="*/ 91 h 342"/>
                  <a:gd name="T70" fmla="*/ 89 w 91"/>
                  <a:gd name="T71" fmla="*/ 70 h 342"/>
                  <a:gd name="T72" fmla="*/ 90 w 91"/>
                  <a:gd name="T73" fmla="*/ 48 h 342"/>
                  <a:gd name="T74" fmla="*/ 91 w 91"/>
                  <a:gd name="T75" fmla="*/ 33 h 342"/>
                  <a:gd name="T76" fmla="*/ 91 w 91"/>
                  <a:gd name="T77" fmla="*/ 18 h 342"/>
                  <a:gd name="T78" fmla="*/ 90 w 91"/>
                  <a:gd name="T79" fmla="*/ 9 h 342"/>
                  <a:gd name="T80" fmla="*/ 89 w 91"/>
                  <a:gd name="T81" fmla="*/ 3 h 342"/>
                  <a:gd name="T82" fmla="*/ 89 w 91"/>
                  <a:gd name="T83" fmla="*/ 3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1"/>
                  <a:gd name="T127" fmla="*/ 0 h 342"/>
                  <a:gd name="T128" fmla="*/ 91 w 91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1" h="342">
                    <a:moveTo>
                      <a:pt x="87" y="3"/>
                    </a:moveTo>
                    <a:lnTo>
                      <a:pt x="85" y="0"/>
                    </a:lnTo>
                    <a:lnTo>
                      <a:pt x="81" y="3"/>
                    </a:lnTo>
                    <a:lnTo>
                      <a:pt x="75" y="12"/>
                    </a:lnTo>
                    <a:lnTo>
                      <a:pt x="70" y="21"/>
                    </a:lnTo>
                    <a:lnTo>
                      <a:pt x="63" y="36"/>
                    </a:lnTo>
                    <a:lnTo>
                      <a:pt x="57" y="54"/>
                    </a:lnTo>
                    <a:lnTo>
                      <a:pt x="49" y="73"/>
                    </a:lnTo>
                    <a:lnTo>
                      <a:pt x="42" y="97"/>
                    </a:lnTo>
                    <a:lnTo>
                      <a:pt x="34" y="121"/>
                    </a:lnTo>
                    <a:lnTo>
                      <a:pt x="28" y="148"/>
                    </a:lnTo>
                    <a:lnTo>
                      <a:pt x="21" y="175"/>
                    </a:lnTo>
                    <a:lnTo>
                      <a:pt x="15" y="203"/>
                    </a:lnTo>
                    <a:lnTo>
                      <a:pt x="11" y="230"/>
                    </a:lnTo>
                    <a:lnTo>
                      <a:pt x="5" y="254"/>
                    </a:lnTo>
                    <a:lnTo>
                      <a:pt x="3" y="275"/>
                    </a:lnTo>
                    <a:lnTo>
                      <a:pt x="0" y="293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0" y="336"/>
                    </a:lnTo>
                    <a:lnTo>
                      <a:pt x="3" y="342"/>
                    </a:lnTo>
                    <a:lnTo>
                      <a:pt x="7" y="342"/>
                    </a:lnTo>
                    <a:lnTo>
                      <a:pt x="11" y="339"/>
                    </a:lnTo>
                    <a:lnTo>
                      <a:pt x="16" y="333"/>
                    </a:lnTo>
                    <a:lnTo>
                      <a:pt x="21" y="324"/>
                    </a:lnTo>
                    <a:lnTo>
                      <a:pt x="28" y="309"/>
                    </a:lnTo>
                    <a:lnTo>
                      <a:pt x="34" y="290"/>
                    </a:lnTo>
                    <a:lnTo>
                      <a:pt x="42" y="272"/>
                    </a:lnTo>
                    <a:lnTo>
                      <a:pt x="49" y="248"/>
                    </a:lnTo>
                    <a:lnTo>
                      <a:pt x="57" y="224"/>
                    </a:lnTo>
                    <a:lnTo>
                      <a:pt x="63" y="197"/>
                    </a:lnTo>
                    <a:lnTo>
                      <a:pt x="70" y="169"/>
                    </a:lnTo>
                    <a:lnTo>
                      <a:pt x="75" y="142"/>
                    </a:lnTo>
                    <a:lnTo>
                      <a:pt x="81" y="115"/>
                    </a:lnTo>
                    <a:lnTo>
                      <a:pt x="85" y="91"/>
                    </a:lnTo>
                    <a:lnTo>
                      <a:pt x="89" y="70"/>
                    </a:lnTo>
                    <a:lnTo>
                      <a:pt x="90" y="48"/>
                    </a:lnTo>
                    <a:lnTo>
                      <a:pt x="91" y="33"/>
                    </a:lnTo>
                    <a:lnTo>
                      <a:pt x="91" y="18"/>
                    </a:lnTo>
                    <a:lnTo>
                      <a:pt x="90" y="9"/>
                    </a:lnTo>
                    <a:lnTo>
                      <a:pt x="89" y="3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79" name="Freeform 229">
                <a:extLst>
                  <a:ext uri="{FF2B5EF4-FFF2-40B4-BE49-F238E27FC236}">
                    <a16:creationId xmlns:a16="http://schemas.microsoft.com/office/drawing/2014/main" id="{82150B30-0EC3-4C6B-BCD5-22A1BC671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3" y="3010"/>
                <a:ext cx="93" cy="342"/>
              </a:xfrm>
              <a:custGeom>
                <a:avLst/>
                <a:gdLst>
                  <a:gd name="T0" fmla="*/ 89 w 93"/>
                  <a:gd name="T1" fmla="*/ 0 h 342"/>
                  <a:gd name="T2" fmla="*/ 85 w 93"/>
                  <a:gd name="T3" fmla="*/ 0 h 342"/>
                  <a:gd name="T4" fmla="*/ 81 w 93"/>
                  <a:gd name="T5" fmla="*/ 3 h 342"/>
                  <a:gd name="T6" fmla="*/ 75 w 93"/>
                  <a:gd name="T7" fmla="*/ 12 h 342"/>
                  <a:gd name="T8" fmla="*/ 70 w 93"/>
                  <a:gd name="T9" fmla="*/ 21 h 342"/>
                  <a:gd name="T10" fmla="*/ 64 w 93"/>
                  <a:gd name="T11" fmla="*/ 37 h 342"/>
                  <a:gd name="T12" fmla="*/ 57 w 93"/>
                  <a:gd name="T13" fmla="*/ 52 h 342"/>
                  <a:gd name="T14" fmla="*/ 50 w 93"/>
                  <a:gd name="T15" fmla="*/ 73 h 342"/>
                  <a:gd name="T16" fmla="*/ 42 w 93"/>
                  <a:gd name="T17" fmla="*/ 97 h 342"/>
                  <a:gd name="T18" fmla="*/ 36 w 93"/>
                  <a:gd name="T19" fmla="*/ 121 h 342"/>
                  <a:gd name="T20" fmla="*/ 28 w 93"/>
                  <a:gd name="T21" fmla="*/ 149 h 342"/>
                  <a:gd name="T22" fmla="*/ 21 w 93"/>
                  <a:gd name="T23" fmla="*/ 176 h 342"/>
                  <a:gd name="T24" fmla="*/ 16 w 93"/>
                  <a:gd name="T25" fmla="*/ 203 h 342"/>
                  <a:gd name="T26" fmla="*/ 11 w 93"/>
                  <a:gd name="T27" fmla="*/ 230 h 342"/>
                  <a:gd name="T28" fmla="*/ 7 w 93"/>
                  <a:gd name="T29" fmla="*/ 254 h 342"/>
                  <a:gd name="T30" fmla="*/ 3 w 93"/>
                  <a:gd name="T31" fmla="*/ 276 h 342"/>
                  <a:gd name="T32" fmla="*/ 2 w 93"/>
                  <a:gd name="T33" fmla="*/ 294 h 342"/>
                  <a:gd name="T34" fmla="*/ 0 w 93"/>
                  <a:gd name="T35" fmla="*/ 312 h 342"/>
                  <a:gd name="T36" fmla="*/ 0 w 93"/>
                  <a:gd name="T37" fmla="*/ 324 h 342"/>
                  <a:gd name="T38" fmla="*/ 2 w 93"/>
                  <a:gd name="T39" fmla="*/ 336 h 342"/>
                  <a:gd name="T40" fmla="*/ 3 w 93"/>
                  <a:gd name="T41" fmla="*/ 342 h 342"/>
                  <a:gd name="T42" fmla="*/ 7 w 93"/>
                  <a:gd name="T43" fmla="*/ 342 h 342"/>
                  <a:gd name="T44" fmla="*/ 11 w 93"/>
                  <a:gd name="T45" fmla="*/ 339 h 342"/>
                  <a:gd name="T46" fmla="*/ 16 w 93"/>
                  <a:gd name="T47" fmla="*/ 333 h 342"/>
                  <a:gd name="T48" fmla="*/ 23 w 93"/>
                  <a:gd name="T49" fmla="*/ 324 h 342"/>
                  <a:gd name="T50" fmla="*/ 28 w 93"/>
                  <a:gd name="T51" fmla="*/ 309 h 342"/>
                  <a:gd name="T52" fmla="*/ 36 w 93"/>
                  <a:gd name="T53" fmla="*/ 291 h 342"/>
                  <a:gd name="T54" fmla="*/ 42 w 93"/>
                  <a:gd name="T55" fmla="*/ 270 h 342"/>
                  <a:gd name="T56" fmla="*/ 49 w 93"/>
                  <a:gd name="T57" fmla="*/ 248 h 342"/>
                  <a:gd name="T58" fmla="*/ 57 w 93"/>
                  <a:gd name="T59" fmla="*/ 224 h 342"/>
                  <a:gd name="T60" fmla="*/ 64 w 93"/>
                  <a:gd name="T61" fmla="*/ 197 h 342"/>
                  <a:gd name="T62" fmla="*/ 70 w 93"/>
                  <a:gd name="T63" fmla="*/ 167 h 342"/>
                  <a:gd name="T64" fmla="*/ 77 w 93"/>
                  <a:gd name="T65" fmla="*/ 142 h 342"/>
                  <a:gd name="T66" fmla="*/ 82 w 93"/>
                  <a:gd name="T67" fmla="*/ 115 h 342"/>
                  <a:gd name="T68" fmla="*/ 86 w 93"/>
                  <a:gd name="T69" fmla="*/ 91 h 342"/>
                  <a:gd name="T70" fmla="*/ 89 w 93"/>
                  <a:gd name="T71" fmla="*/ 70 h 342"/>
                  <a:gd name="T72" fmla="*/ 91 w 93"/>
                  <a:gd name="T73" fmla="*/ 49 h 342"/>
                  <a:gd name="T74" fmla="*/ 93 w 93"/>
                  <a:gd name="T75" fmla="*/ 34 h 342"/>
                  <a:gd name="T76" fmla="*/ 93 w 93"/>
                  <a:gd name="T77" fmla="*/ 18 h 342"/>
                  <a:gd name="T78" fmla="*/ 91 w 93"/>
                  <a:gd name="T79" fmla="*/ 9 h 342"/>
                  <a:gd name="T80" fmla="*/ 89 w 93"/>
                  <a:gd name="T81" fmla="*/ 3 h 342"/>
                  <a:gd name="T82" fmla="*/ 89 w 93"/>
                  <a:gd name="T83" fmla="*/ 3 h 342"/>
                  <a:gd name="T84" fmla="*/ 89 w 93"/>
                  <a:gd name="T85" fmla="*/ 0 h 34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3"/>
                  <a:gd name="T130" fmla="*/ 0 h 342"/>
                  <a:gd name="T131" fmla="*/ 93 w 93"/>
                  <a:gd name="T132" fmla="*/ 342 h 34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3" h="342">
                    <a:moveTo>
                      <a:pt x="89" y="0"/>
                    </a:moveTo>
                    <a:lnTo>
                      <a:pt x="85" y="0"/>
                    </a:lnTo>
                    <a:lnTo>
                      <a:pt x="81" y="3"/>
                    </a:lnTo>
                    <a:lnTo>
                      <a:pt x="75" y="12"/>
                    </a:lnTo>
                    <a:lnTo>
                      <a:pt x="70" y="21"/>
                    </a:lnTo>
                    <a:lnTo>
                      <a:pt x="64" y="37"/>
                    </a:lnTo>
                    <a:lnTo>
                      <a:pt x="57" y="52"/>
                    </a:lnTo>
                    <a:lnTo>
                      <a:pt x="50" y="73"/>
                    </a:lnTo>
                    <a:lnTo>
                      <a:pt x="42" y="97"/>
                    </a:lnTo>
                    <a:lnTo>
                      <a:pt x="36" y="121"/>
                    </a:lnTo>
                    <a:lnTo>
                      <a:pt x="28" y="149"/>
                    </a:lnTo>
                    <a:lnTo>
                      <a:pt x="21" y="176"/>
                    </a:lnTo>
                    <a:lnTo>
                      <a:pt x="16" y="203"/>
                    </a:lnTo>
                    <a:lnTo>
                      <a:pt x="11" y="230"/>
                    </a:lnTo>
                    <a:lnTo>
                      <a:pt x="7" y="254"/>
                    </a:lnTo>
                    <a:lnTo>
                      <a:pt x="3" y="276"/>
                    </a:lnTo>
                    <a:lnTo>
                      <a:pt x="2" y="294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2" y="336"/>
                    </a:lnTo>
                    <a:lnTo>
                      <a:pt x="3" y="342"/>
                    </a:lnTo>
                    <a:lnTo>
                      <a:pt x="7" y="342"/>
                    </a:lnTo>
                    <a:lnTo>
                      <a:pt x="11" y="339"/>
                    </a:lnTo>
                    <a:lnTo>
                      <a:pt x="16" y="333"/>
                    </a:lnTo>
                    <a:lnTo>
                      <a:pt x="23" y="324"/>
                    </a:lnTo>
                    <a:lnTo>
                      <a:pt x="28" y="309"/>
                    </a:lnTo>
                    <a:lnTo>
                      <a:pt x="36" y="291"/>
                    </a:lnTo>
                    <a:lnTo>
                      <a:pt x="42" y="270"/>
                    </a:lnTo>
                    <a:lnTo>
                      <a:pt x="49" y="248"/>
                    </a:lnTo>
                    <a:lnTo>
                      <a:pt x="57" y="224"/>
                    </a:lnTo>
                    <a:lnTo>
                      <a:pt x="64" y="197"/>
                    </a:lnTo>
                    <a:lnTo>
                      <a:pt x="70" y="167"/>
                    </a:lnTo>
                    <a:lnTo>
                      <a:pt x="77" y="142"/>
                    </a:lnTo>
                    <a:lnTo>
                      <a:pt x="82" y="115"/>
                    </a:lnTo>
                    <a:lnTo>
                      <a:pt x="86" y="91"/>
                    </a:lnTo>
                    <a:lnTo>
                      <a:pt x="89" y="70"/>
                    </a:lnTo>
                    <a:lnTo>
                      <a:pt x="91" y="49"/>
                    </a:lnTo>
                    <a:lnTo>
                      <a:pt x="93" y="34"/>
                    </a:lnTo>
                    <a:lnTo>
                      <a:pt x="93" y="18"/>
                    </a:lnTo>
                    <a:lnTo>
                      <a:pt x="91" y="9"/>
                    </a:lnTo>
                    <a:lnTo>
                      <a:pt x="89" y="3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80" name="Freeform 230">
                <a:extLst>
                  <a:ext uri="{FF2B5EF4-FFF2-40B4-BE49-F238E27FC236}">
                    <a16:creationId xmlns:a16="http://schemas.microsoft.com/office/drawing/2014/main" id="{FA6AF4CE-FBF3-40B4-0C66-286153EC4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3" y="3010"/>
                <a:ext cx="93" cy="342"/>
              </a:xfrm>
              <a:custGeom>
                <a:avLst/>
                <a:gdLst>
                  <a:gd name="T0" fmla="*/ 89 w 93"/>
                  <a:gd name="T1" fmla="*/ 0 h 342"/>
                  <a:gd name="T2" fmla="*/ 85 w 93"/>
                  <a:gd name="T3" fmla="*/ 0 h 342"/>
                  <a:gd name="T4" fmla="*/ 81 w 93"/>
                  <a:gd name="T5" fmla="*/ 3 h 342"/>
                  <a:gd name="T6" fmla="*/ 75 w 93"/>
                  <a:gd name="T7" fmla="*/ 12 h 342"/>
                  <a:gd name="T8" fmla="*/ 70 w 93"/>
                  <a:gd name="T9" fmla="*/ 21 h 342"/>
                  <a:gd name="T10" fmla="*/ 64 w 93"/>
                  <a:gd name="T11" fmla="*/ 37 h 342"/>
                  <a:gd name="T12" fmla="*/ 57 w 93"/>
                  <a:gd name="T13" fmla="*/ 52 h 342"/>
                  <a:gd name="T14" fmla="*/ 50 w 93"/>
                  <a:gd name="T15" fmla="*/ 73 h 342"/>
                  <a:gd name="T16" fmla="*/ 42 w 93"/>
                  <a:gd name="T17" fmla="*/ 97 h 342"/>
                  <a:gd name="T18" fmla="*/ 36 w 93"/>
                  <a:gd name="T19" fmla="*/ 121 h 342"/>
                  <a:gd name="T20" fmla="*/ 28 w 93"/>
                  <a:gd name="T21" fmla="*/ 149 h 342"/>
                  <a:gd name="T22" fmla="*/ 21 w 93"/>
                  <a:gd name="T23" fmla="*/ 176 h 342"/>
                  <a:gd name="T24" fmla="*/ 16 w 93"/>
                  <a:gd name="T25" fmla="*/ 203 h 342"/>
                  <a:gd name="T26" fmla="*/ 11 w 93"/>
                  <a:gd name="T27" fmla="*/ 230 h 342"/>
                  <a:gd name="T28" fmla="*/ 7 w 93"/>
                  <a:gd name="T29" fmla="*/ 254 h 342"/>
                  <a:gd name="T30" fmla="*/ 3 w 93"/>
                  <a:gd name="T31" fmla="*/ 276 h 342"/>
                  <a:gd name="T32" fmla="*/ 2 w 93"/>
                  <a:gd name="T33" fmla="*/ 294 h 342"/>
                  <a:gd name="T34" fmla="*/ 0 w 93"/>
                  <a:gd name="T35" fmla="*/ 312 h 342"/>
                  <a:gd name="T36" fmla="*/ 0 w 93"/>
                  <a:gd name="T37" fmla="*/ 324 h 342"/>
                  <a:gd name="T38" fmla="*/ 2 w 93"/>
                  <a:gd name="T39" fmla="*/ 336 h 342"/>
                  <a:gd name="T40" fmla="*/ 3 w 93"/>
                  <a:gd name="T41" fmla="*/ 342 h 342"/>
                  <a:gd name="T42" fmla="*/ 7 w 93"/>
                  <a:gd name="T43" fmla="*/ 342 h 342"/>
                  <a:gd name="T44" fmla="*/ 11 w 93"/>
                  <a:gd name="T45" fmla="*/ 339 h 342"/>
                  <a:gd name="T46" fmla="*/ 16 w 93"/>
                  <a:gd name="T47" fmla="*/ 333 h 342"/>
                  <a:gd name="T48" fmla="*/ 23 w 93"/>
                  <a:gd name="T49" fmla="*/ 324 h 342"/>
                  <a:gd name="T50" fmla="*/ 28 w 93"/>
                  <a:gd name="T51" fmla="*/ 309 h 342"/>
                  <a:gd name="T52" fmla="*/ 36 w 93"/>
                  <a:gd name="T53" fmla="*/ 291 h 342"/>
                  <a:gd name="T54" fmla="*/ 42 w 93"/>
                  <a:gd name="T55" fmla="*/ 270 h 342"/>
                  <a:gd name="T56" fmla="*/ 49 w 93"/>
                  <a:gd name="T57" fmla="*/ 248 h 342"/>
                  <a:gd name="T58" fmla="*/ 57 w 93"/>
                  <a:gd name="T59" fmla="*/ 224 h 342"/>
                  <a:gd name="T60" fmla="*/ 64 w 93"/>
                  <a:gd name="T61" fmla="*/ 197 h 342"/>
                  <a:gd name="T62" fmla="*/ 70 w 93"/>
                  <a:gd name="T63" fmla="*/ 167 h 342"/>
                  <a:gd name="T64" fmla="*/ 77 w 93"/>
                  <a:gd name="T65" fmla="*/ 142 h 342"/>
                  <a:gd name="T66" fmla="*/ 82 w 93"/>
                  <a:gd name="T67" fmla="*/ 115 h 342"/>
                  <a:gd name="T68" fmla="*/ 86 w 93"/>
                  <a:gd name="T69" fmla="*/ 91 h 342"/>
                  <a:gd name="T70" fmla="*/ 89 w 93"/>
                  <a:gd name="T71" fmla="*/ 70 h 342"/>
                  <a:gd name="T72" fmla="*/ 91 w 93"/>
                  <a:gd name="T73" fmla="*/ 49 h 342"/>
                  <a:gd name="T74" fmla="*/ 93 w 93"/>
                  <a:gd name="T75" fmla="*/ 34 h 342"/>
                  <a:gd name="T76" fmla="*/ 93 w 93"/>
                  <a:gd name="T77" fmla="*/ 18 h 342"/>
                  <a:gd name="T78" fmla="*/ 91 w 93"/>
                  <a:gd name="T79" fmla="*/ 9 h 342"/>
                  <a:gd name="T80" fmla="*/ 89 w 93"/>
                  <a:gd name="T81" fmla="*/ 3 h 342"/>
                  <a:gd name="T82" fmla="*/ 89 w 93"/>
                  <a:gd name="T83" fmla="*/ 3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3"/>
                  <a:gd name="T127" fmla="*/ 0 h 342"/>
                  <a:gd name="T128" fmla="*/ 93 w 93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3" h="342">
                    <a:moveTo>
                      <a:pt x="89" y="0"/>
                    </a:moveTo>
                    <a:lnTo>
                      <a:pt x="85" y="0"/>
                    </a:lnTo>
                    <a:lnTo>
                      <a:pt x="81" y="3"/>
                    </a:lnTo>
                    <a:lnTo>
                      <a:pt x="75" y="12"/>
                    </a:lnTo>
                    <a:lnTo>
                      <a:pt x="70" y="21"/>
                    </a:lnTo>
                    <a:lnTo>
                      <a:pt x="64" y="37"/>
                    </a:lnTo>
                    <a:lnTo>
                      <a:pt x="57" y="52"/>
                    </a:lnTo>
                    <a:lnTo>
                      <a:pt x="50" y="73"/>
                    </a:lnTo>
                    <a:lnTo>
                      <a:pt x="42" y="97"/>
                    </a:lnTo>
                    <a:lnTo>
                      <a:pt x="36" y="121"/>
                    </a:lnTo>
                    <a:lnTo>
                      <a:pt x="28" y="149"/>
                    </a:lnTo>
                    <a:lnTo>
                      <a:pt x="21" y="176"/>
                    </a:lnTo>
                    <a:lnTo>
                      <a:pt x="16" y="203"/>
                    </a:lnTo>
                    <a:lnTo>
                      <a:pt x="11" y="230"/>
                    </a:lnTo>
                    <a:lnTo>
                      <a:pt x="7" y="254"/>
                    </a:lnTo>
                    <a:lnTo>
                      <a:pt x="3" y="276"/>
                    </a:lnTo>
                    <a:lnTo>
                      <a:pt x="2" y="294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2" y="336"/>
                    </a:lnTo>
                    <a:lnTo>
                      <a:pt x="3" y="342"/>
                    </a:lnTo>
                    <a:lnTo>
                      <a:pt x="7" y="342"/>
                    </a:lnTo>
                    <a:lnTo>
                      <a:pt x="11" y="339"/>
                    </a:lnTo>
                    <a:lnTo>
                      <a:pt x="16" y="333"/>
                    </a:lnTo>
                    <a:lnTo>
                      <a:pt x="23" y="324"/>
                    </a:lnTo>
                    <a:lnTo>
                      <a:pt x="28" y="309"/>
                    </a:lnTo>
                    <a:lnTo>
                      <a:pt x="36" y="291"/>
                    </a:lnTo>
                    <a:lnTo>
                      <a:pt x="42" y="270"/>
                    </a:lnTo>
                    <a:lnTo>
                      <a:pt x="49" y="248"/>
                    </a:lnTo>
                    <a:lnTo>
                      <a:pt x="57" y="224"/>
                    </a:lnTo>
                    <a:lnTo>
                      <a:pt x="64" y="197"/>
                    </a:lnTo>
                    <a:lnTo>
                      <a:pt x="70" y="167"/>
                    </a:lnTo>
                    <a:lnTo>
                      <a:pt x="77" y="142"/>
                    </a:lnTo>
                    <a:lnTo>
                      <a:pt x="82" y="115"/>
                    </a:lnTo>
                    <a:lnTo>
                      <a:pt x="86" y="91"/>
                    </a:lnTo>
                    <a:lnTo>
                      <a:pt x="89" y="70"/>
                    </a:lnTo>
                    <a:lnTo>
                      <a:pt x="91" y="49"/>
                    </a:lnTo>
                    <a:lnTo>
                      <a:pt x="93" y="34"/>
                    </a:lnTo>
                    <a:lnTo>
                      <a:pt x="93" y="18"/>
                    </a:lnTo>
                    <a:lnTo>
                      <a:pt x="91" y="9"/>
                    </a:lnTo>
                    <a:lnTo>
                      <a:pt x="89" y="3"/>
                    </a:lnTo>
                  </a:path>
                </a:pathLst>
              </a:custGeom>
              <a:noFill/>
              <a:ln w="39688">
                <a:solidFill>
                  <a:srgbClr val="F2CC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81" name="Freeform 231">
                <a:extLst>
                  <a:ext uri="{FF2B5EF4-FFF2-40B4-BE49-F238E27FC236}">
                    <a16:creationId xmlns:a16="http://schemas.microsoft.com/office/drawing/2014/main" id="{B8880F85-BC89-E729-5270-5B6A6E02D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2950"/>
                <a:ext cx="41" cy="390"/>
              </a:xfrm>
              <a:custGeom>
                <a:avLst/>
                <a:gdLst>
                  <a:gd name="T0" fmla="*/ 20 w 41"/>
                  <a:gd name="T1" fmla="*/ 387 h 390"/>
                  <a:gd name="T2" fmla="*/ 24 w 41"/>
                  <a:gd name="T3" fmla="*/ 387 h 390"/>
                  <a:gd name="T4" fmla="*/ 28 w 41"/>
                  <a:gd name="T5" fmla="*/ 381 h 390"/>
                  <a:gd name="T6" fmla="*/ 31 w 41"/>
                  <a:gd name="T7" fmla="*/ 369 h 390"/>
                  <a:gd name="T8" fmla="*/ 33 w 41"/>
                  <a:gd name="T9" fmla="*/ 351 h 390"/>
                  <a:gd name="T10" fmla="*/ 36 w 41"/>
                  <a:gd name="T11" fmla="*/ 333 h 390"/>
                  <a:gd name="T12" fmla="*/ 37 w 41"/>
                  <a:gd name="T13" fmla="*/ 308 h 390"/>
                  <a:gd name="T14" fmla="*/ 40 w 41"/>
                  <a:gd name="T15" fmla="*/ 284 h 390"/>
                  <a:gd name="T16" fmla="*/ 41 w 41"/>
                  <a:gd name="T17" fmla="*/ 257 h 390"/>
                  <a:gd name="T18" fmla="*/ 41 w 41"/>
                  <a:gd name="T19" fmla="*/ 227 h 390"/>
                  <a:gd name="T20" fmla="*/ 41 w 41"/>
                  <a:gd name="T21" fmla="*/ 193 h 390"/>
                  <a:gd name="T22" fmla="*/ 41 w 41"/>
                  <a:gd name="T23" fmla="*/ 163 h 390"/>
                  <a:gd name="T24" fmla="*/ 41 w 41"/>
                  <a:gd name="T25" fmla="*/ 133 h 390"/>
                  <a:gd name="T26" fmla="*/ 40 w 41"/>
                  <a:gd name="T27" fmla="*/ 106 h 390"/>
                  <a:gd name="T28" fmla="*/ 37 w 41"/>
                  <a:gd name="T29" fmla="*/ 78 h 390"/>
                  <a:gd name="T30" fmla="*/ 36 w 41"/>
                  <a:gd name="T31" fmla="*/ 57 h 390"/>
                  <a:gd name="T32" fmla="*/ 33 w 41"/>
                  <a:gd name="T33" fmla="*/ 36 h 390"/>
                  <a:gd name="T34" fmla="*/ 31 w 41"/>
                  <a:gd name="T35" fmla="*/ 21 h 390"/>
                  <a:gd name="T36" fmla="*/ 28 w 41"/>
                  <a:gd name="T37" fmla="*/ 9 h 390"/>
                  <a:gd name="T38" fmla="*/ 24 w 41"/>
                  <a:gd name="T39" fmla="*/ 3 h 390"/>
                  <a:gd name="T40" fmla="*/ 22 w 41"/>
                  <a:gd name="T41" fmla="*/ 0 h 390"/>
                  <a:gd name="T42" fmla="*/ 18 w 41"/>
                  <a:gd name="T43" fmla="*/ 3 h 390"/>
                  <a:gd name="T44" fmla="*/ 15 w 41"/>
                  <a:gd name="T45" fmla="*/ 9 h 390"/>
                  <a:gd name="T46" fmla="*/ 12 w 41"/>
                  <a:gd name="T47" fmla="*/ 21 h 390"/>
                  <a:gd name="T48" fmla="*/ 10 w 41"/>
                  <a:gd name="T49" fmla="*/ 36 h 390"/>
                  <a:gd name="T50" fmla="*/ 7 w 41"/>
                  <a:gd name="T51" fmla="*/ 57 h 390"/>
                  <a:gd name="T52" fmla="*/ 4 w 41"/>
                  <a:gd name="T53" fmla="*/ 78 h 390"/>
                  <a:gd name="T54" fmla="*/ 3 w 41"/>
                  <a:gd name="T55" fmla="*/ 106 h 390"/>
                  <a:gd name="T56" fmla="*/ 2 w 41"/>
                  <a:gd name="T57" fmla="*/ 133 h 390"/>
                  <a:gd name="T58" fmla="*/ 2 w 41"/>
                  <a:gd name="T59" fmla="*/ 163 h 390"/>
                  <a:gd name="T60" fmla="*/ 0 w 41"/>
                  <a:gd name="T61" fmla="*/ 193 h 390"/>
                  <a:gd name="T62" fmla="*/ 2 w 41"/>
                  <a:gd name="T63" fmla="*/ 227 h 390"/>
                  <a:gd name="T64" fmla="*/ 2 w 41"/>
                  <a:gd name="T65" fmla="*/ 257 h 390"/>
                  <a:gd name="T66" fmla="*/ 3 w 41"/>
                  <a:gd name="T67" fmla="*/ 284 h 390"/>
                  <a:gd name="T68" fmla="*/ 4 w 41"/>
                  <a:gd name="T69" fmla="*/ 308 h 390"/>
                  <a:gd name="T70" fmla="*/ 7 w 41"/>
                  <a:gd name="T71" fmla="*/ 333 h 390"/>
                  <a:gd name="T72" fmla="*/ 10 w 41"/>
                  <a:gd name="T73" fmla="*/ 351 h 390"/>
                  <a:gd name="T74" fmla="*/ 12 w 41"/>
                  <a:gd name="T75" fmla="*/ 369 h 390"/>
                  <a:gd name="T76" fmla="*/ 15 w 41"/>
                  <a:gd name="T77" fmla="*/ 381 h 390"/>
                  <a:gd name="T78" fmla="*/ 18 w 41"/>
                  <a:gd name="T79" fmla="*/ 387 h 390"/>
                  <a:gd name="T80" fmla="*/ 22 w 41"/>
                  <a:gd name="T81" fmla="*/ 390 h 390"/>
                  <a:gd name="T82" fmla="*/ 22 w 41"/>
                  <a:gd name="T83" fmla="*/ 390 h 390"/>
                  <a:gd name="T84" fmla="*/ 20 w 41"/>
                  <a:gd name="T85" fmla="*/ 387 h 39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"/>
                  <a:gd name="T130" fmla="*/ 0 h 390"/>
                  <a:gd name="T131" fmla="*/ 41 w 41"/>
                  <a:gd name="T132" fmla="*/ 390 h 39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" h="390">
                    <a:moveTo>
                      <a:pt x="20" y="387"/>
                    </a:moveTo>
                    <a:lnTo>
                      <a:pt x="24" y="387"/>
                    </a:lnTo>
                    <a:lnTo>
                      <a:pt x="28" y="381"/>
                    </a:lnTo>
                    <a:lnTo>
                      <a:pt x="31" y="369"/>
                    </a:lnTo>
                    <a:lnTo>
                      <a:pt x="33" y="351"/>
                    </a:lnTo>
                    <a:lnTo>
                      <a:pt x="36" y="333"/>
                    </a:lnTo>
                    <a:lnTo>
                      <a:pt x="37" y="308"/>
                    </a:lnTo>
                    <a:lnTo>
                      <a:pt x="40" y="284"/>
                    </a:lnTo>
                    <a:lnTo>
                      <a:pt x="41" y="257"/>
                    </a:lnTo>
                    <a:lnTo>
                      <a:pt x="41" y="227"/>
                    </a:lnTo>
                    <a:lnTo>
                      <a:pt x="41" y="193"/>
                    </a:lnTo>
                    <a:lnTo>
                      <a:pt x="41" y="163"/>
                    </a:lnTo>
                    <a:lnTo>
                      <a:pt x="41" y="133"/>
                    </a:lnTo>
                    <a:lnTo>
                      <a:pt x="40" y="106"/>
                    </a:lnTo>
                    <a:lnTo>
                      <a:pt x="37" y="78"/>
                    </a:lnTo>
                    <a:lnTo>
                      <a:pt x="36" y="57"/>
                    </a:lnTo>
                    <a:lnTo>
                      <a:pt x="33" y="36"/>
                    </a:lnTo>
                    <a:lnTo>
                      <a:pt x="31" y="21"/>
                    </a:lnTo>
                    <a:lnTo>
                      <a:pt x="28" y="9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8" y="3"/>
                    </a:lnTo>
                    <a:lnTo>
                      <a:pt x="15" y="9"/>
                    </a:lnTo>
                    <a:lnTo>
                      <a:pt x="12" y="21"/>
                    </a:lnTo>
                    <a:lnTo>
                      <a:pt x="10" y="36"/>
                    </a:lnTo>
                    <a:lnTo>
                      <a:pt x="7" y="57"/>
                    </a:lnTo>
                    <a:lnTo>
                      <a:pt x="4" y="78"/>
                    </a:lnTo>
                    <a:lnTo>
                      <a:pt x="3" y="106"/>
                    </a:lnTo>
                    <a:lnTo>
                      <a:pt x="2" y="133"/>
                    </a:lnTo>
                    <a:lnTo>
                      <a:pt x="2" y="163"/>
                    </a:lnTo>
                    <a:lnTo>
                      <a:pt x="0" y="193"/>
                    </a:lnTo>
                    <a:lnTo>
                      <a:pt x="2" y="227"/>
                    </a:lnTo>
                    <a:lnTo>
                      <a:pt x="2" y="257"/>
                    </a:lnTo>
                    <a:lnTo>
                      <a:pt x="3" y="284"/>
                    </a:lnTo>
                    <a:lnTo>
                      <a:pt x="4" y="308"/>
                    </a:lnTo>
                    <a:lnTo>
                      <a:pt x="7" y="333"/>
                    </a:lnTo>
                    <a:lnTo>
                      <a:pt x="10" y="351"/>
                    </a:lnTo>
                    <a:lnTo>
                      <a:pt x="12" y="369"/>
                    </a:lnTo>
                    <a:lnTo>
                      <a:pt x="15" y="381"/>
                    </a:lnTo>
                    <a:lnTo>
                      <a:pt x="18" y="387"/>
                    </a:lnTo>
                    <a:lnTo>
                      <a:pt x="22" y="390"/>
                    </a:lnTo>
                    <a:lnTo>
                      <a:pt x="20" y="38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82" name="Freeform 232">
                <a:extLst>
                  <a:ext uri="{FF2B5EF4-FFF2-40B4-BE49-F238E27FC236}">
                    <a16:creationId xmlns:a16="http://schemas.microsoft.com/office/drawing/2014/main" id="{E8A7D4B8-0016-5A83-05AC-C10C14E89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3615"/>
                <a:ext cx="41" cy="390"/>
              </a:xfrm>
              <a:custGeom>
                <a:avLst/>
                <a:gdLst>
                  <a:gd name="T0" fmla="*/ 20 w 41"/>
                  <a:gd name="T1" fmla="*/ 390 h 390"/>
                  <a:gd name="T2" fmla="*/ 24 w 41"/>
                  <a:gd name="T3" fmla="*/ 390 h 390"/>
                  <a:gd name="T4" fmla="*/ 28 w 41"/>
                  <a:gd name="T5" fmla="*/ 381 h 390"/>
                  <a:gd name="T6" fmla="*/ 31 w 41"/>
                  <a:gd name="T7" fmla="*/ 369 h 390"/>
                  <a:gd name="T8" fmla="*/ 33 w 41"/>
                  <a:gd name="T9" fmla="*/ 354 h 390"/>
                  <a:gd name="T10" fmla="*/ 36 w 41"/>
                  <a:gd name="T11" fmla="*/ 336 h 390"/>
                  <a:gd name="T12" fmla="*/ 37 w 41"/>
                  <a:gd name="T13" fmla="*/ 312 h 390"/>
                  <a:gd name="T14" fmla="*/ 40 w 41"/>
                  <a:gd name="T15" fmla="*/ 288 h 390"/>
                  <a:gd name="T16" fmla="*/ 41 w 41"/>
                  <a:gd name="T17" fmla="*/ 257 h 390"/>
                  <a:gd name="T18" fmla="*/ 41 w 41"/>
                  <a:gd name="T19" fmla="*/ 227 h 390"/>
                  <a:gd name="T20" fmla="*/ 41 w 41"/>
                  <a:gd name="T21" fmla="*/ 197 h 390"/>
                  <a:gd name="T22" fmla="*/ 41 w 41"/>
                  <a:gd name="T23" fmla="*/ 164 h 390"/>
                  <a:gd name="T24" fmla="*/ 41 w 41"/>
                  <a:gd name="T25" fmla="*/ 136 h 390"/>
                  <a:gd name="T26" fmla="*/ 40 w 41"/>
                  <a:gd name="T27" fmla="*/ 106 h 390"/>
                  <a:gd name="T28" fmla="*/ 37 w 41"/>
                  <a:gd name="T29" fmla="*/ 82 h 390"/>
                  <a:gd name="T30" fmla="*/ 36 w 41"/>
                  <a:gd name="T31" fmla="*/ 58 h 390"/>
                  <a:gd name="T32" fmla="*/ 33 w 41"/>
                  <a:gd name="T33" fmla="*/ 40 h 390"/>
                  <a:gd name="T34" fmla="*/ 31 w 41"/>
                  <a:gd name="T35" fmla="*/ 24 h 390"/>
                  <a:gd name="T36" fmla="*/ 28 w 41"/>
                  <a:gd name="T37" fmla="*/ 12 h 390"/>
                  <a:gd name="T38" fmla="*/ 24 w 41"/>
                  <a:gd name="T39" fmla="*/ 3 h 390"/>
                  <a:gd name="T40" fmla="*/ 22 w 41"/>
                  <a:gd name="T41" fmla="*/ 0 h 390"/>
                  <a:gd name="T42" fmla="*/ 18 w 41"/>
                  <a:gd name="T43" fmla="*/ 3 h 390"/>
                  <a:gd name="T44" fmla="*/ 15 w 41"/>
                  <a:gd name="T45" fmla="*/ 12 h 390"/>
                  <a:gd name="T46" fmla="*/ 12 w 41"/>
                  <a:gd name="T47" fmla="*/ 24 h 390"/>
                  <a:gd name="T48" fmla="*/ 10 w 41"/>
                  <a:gd name="T49" fmla="*/ 40 h 390"/>
                  <a:gd name="T50" fmla="*/ 7 w 41"/>
                  <a:gd name="T51" fmla="*/ 58 h 390"/>
                  <a:gd name="T52" fmla="*/ 4 w 41"/>
                  <a:gd name="T53" fmla="*/ 82 h 390"/>
                  <a:gd name="T54" fmla="*/ 3 w 41"/>
                  <a:gd name="T55" fmla="*/ 106 h 390"/>
                  <a:gd name="T56" fmla="*/ 2 w 41"/>
                  <a:gd name="T57" fmla="*/ 136 h 390"/>
                  <a:gd name="T58" fmla="*/ 2 w 41"/>
                  <a:gd name="T59" fmla="*/ 164 h 390"/>
                  <a:gd name="T60" fmla="*/ 0 w 41"/>
                  <a:gd name="T61" fmla="*/ 197 h 390"/>
                  <a:gd name="T62" fmla="*/ 2 w 41"/>
                  <a:gd name="T63" fmla="*/ 227 h 390"/>
                  <a:gd name="T64" fmla="*/ 2 w 41"/>
                  <a:gd name="T65" fmla="*/ 257 h 390"/>
                  <a:gd name="T66" fmla="*/ 3 w 41"/>
                  <a:gd name="T67" fmla="*/ 288 h 390"/>
                  <a:gd name="T68" fmla="*/ 4 w 41"/>
                  <a:gd name="T69" fmla="*/ 312 h 390"/>
                  <a:gd name="T70" fmla="*/ 7 w 41"/>
                  <a:gd name="T71" fmla="*/ 336 h 390"/>
                  <a:gd name="T72" fmla="*/ 10 w 41"/>
                  <a:gd name="T73" fmla="*/ 354 h 390"/>
                  <a:gd name="T74" fmla="*/ 12 w 41"/>
                  <a:gd name="T75" fmla="*/ 369 h 390"/>
                  <a:gd name="T76" fmla="*/ 15 w 41"/>
                  <a:gd name="T77" fmla="*/ 381 h 390"/>
                  <a:gd name="T78" fmla="*/ 18 w 41"/>
                  <a:gd name="T79" fmla="*/ 390 h 390"/>
                  <a:gd name="T80" fmla="*/ 22 w 41"/>
                  <a:gd name="T81" fmla="*/ 390 h 390"/>
                  <a:gd name="T82" fmla="*/ 22 w 41"/>
                  <a:gd name="T83" fmla="*/ 390 h 390"/>
                  <a:gd name="T84" fmla="*/ 20 w 41"/>
                  <a:gd name="T85" fmla="*/ 390 h 39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"/>
                  <a:gd name="T130" fmla="*/ 0 h 390"/>
                  <a:gd name="T131" fmla="*/ 41 w 41"/>
                  <a:gd name="T132" fmla="*/ 390 h 39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" h="390">
                    <a:moveTo>
                      <a:pt x="20" y="390"/>
                    </a:moveTo>
                    <a:lnTo>
                      <a:pt x="24" y="390"/>
                    </a:lnTo>
                    <a:lnTo>
                      <a:pt x="28" y="381"/>
                    </a:lnTo>
                    <a:lnTo>
                      <a:pt x="31" y="369"/>
                    </a:lnTo>
                    <a:lnTo>
                      <a:pt x="33" y="354"/>
                    </a:lnTo>
                    <a:lnTo>
                      <a:pt x="36" y="336"/>
                    </a:lnTo>
                    <a:lnTo>
                      <a:pt x="37" y="312"/>
                    </a:lnTo>
                    <a:lnTo>
                      <a:pt x="40" y="288"/>
                    </a:lnTo>
                    <a:lnTo>
                      <a:pt x="41" y="257"/>
                    </a:lnTo>
                    <a:lnTo>
                      <a:pt x="41" y="227"/>
                    </a:lnTo>
                    <a:lnTo>
                      <a:pt x="41" y="197"/>
                    </a:lnTo>
                    <a:lnTo>
                      <a:pt x="41" y="164"/>
                    </a:lnTo>
                    <a:lnTo>
                      <a:pt x="41" y="136"/>
                    </a:lnTo>
                    <a:lnTo>
                      <a:pt x="40" y="106"/>
                    </a:lnTo>
                    <a:lnTo>
                      <a:pt x="37" y="82"/>
                    </a:lnTo>
                    <a:lnTo>
                      <a:pt x="36" y="58"/>
                    </a:lnTo>
                    <a:lnTo>
                      <a:pt x="33" y="40"/>
                    </a:lnTo>
                    <a:lnTo>
                      <a:pt x="31" y="24"/>
                    </a:lnTo>
                    <a:lnTo>
                      <a:pt x="28" y="12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8" y="3"/>
                    </a:lnTo>
                    <a:lnTo>
                      <a:pt x="15" y="12"/>
                    </a:lnTo>
                    <a:lnTo>
                      <a:pt x="12" y="24"/>
                    </a:lnTo>
                    <a:lnTo>
                      <a:pt x="10" y="40"/>
                    </a:lnTo>
                    <a:lnTo>
                      <a:pt x="7" y="58"/>
                    </a:lnTo>
                    <a:lnTo>
                      <a:pt x="4" y="82"/>
                    </a:lnTo>
                    <a:lnTo>
                      <a:pt x="3" y="106"/>
                    </a:lnTo>
                    <a:lnTo>
                      <a:pt x="2" y="136"/>
                    </a:lnTo>
                    <a:lnTo>
                      <a:pt x="2" y="164"/>
                    </a:lnTo>
                    <a:lnTo>
                      <a:pt x="0" y="197"/>
                    </a:lnTo>
                    <a:lnTo>
                      <a:pt x="2" y="227"/>
                    </a:lnTo>
                    <a:lnTo>
                      <a:pt x="2" y="257"/>
                    </a:lnTo>
                    <a:lnTo>
                      <a:pt x="3" y="288"/>
                    </a:lnTo>
                    <a:lnTo>
                      <a:pt x="4" y="312"/>
                    </a:lnTo>
                    <a:lnTo>
                      <a:pt x="7" y="336"/>
                    </a:lnTo>
                    <a:lnTo>
                      <a:pt x="10" y="354"/>
                    </a:lnTo>
                    <a:lnTo>
                      <a:pt x="12" y="369"/>
                    </a:lnTo>
                    <a:lnTo>
                      <a:pt x="15" y="381"/>
                    </a:lnTo>
                    <a:lnTo>
                      <a:pt x="18" y="390"/>
                    </a:lnTo>
                    <a:lnTo>
                      <a:pt x="22" y="390"/>
                    </a:lnTo>
                    <a:lnTo>
                      <a:pt x="20" y="39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  <p:sp>
            <p:nvSpPr>
              <p:cNvPr id="19783" name="Freeform 233">
                <a:extLst>
                  <a:ext uri="{FF2B5EF4-FFF2-40B4-BE49-F238E27FC236}">
                    <a16:creationId xmlns:a16="http://schemas.microsoft.com/office/drawing/2014/main" id="{9B7A01E6-5450-1A20-A769-66CCD7EB3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" y="3022"/>
                <a:ext cx="92" cy="342"/>
              </a:xfrm>
              <a:custGeom>
                <a:avLst/>
                <a:gdLst>
                  <a:gd name="T0" fmla="*/ 88 w 92"/>
                  <a:gd name="T1" fmla="*/ 339 h 342"/>
                  <a:gd name="T2" fmla="*/ 91 w 92"/>
                  <a:gd name="T3" fmla="*/ 333 h 342"/>
                  <a:gd name="T4" fmla="*/ 92 w 92"/>
                  <a:gd name="T5" fmla="*/ 324 h 342"/>
                  <a:gd name="T6" fmla="*/ 92 w 92"/>
                  <a:gd name="T7" fmla="*/ 309 h 342"/>
                  <a:gd name="T8" fmla="*/ 91 w 92"/>
                  <a:gd name="T9" fmla="*/ 294 h 342"/>
                  <a:gd name="T10" fmla="*/ 88 w 92"/>
                  <a:gd name="T11" fmla="*/ 273 h 342"/>
                  <a:gd name="T12" fmla="*/ 86 w 92"/>
                  <a:gd name="T13" fmla="*/ 251 h 342"/>
                  <a:gd name="T14" fmla="*/ 82 w 92"/>
                  <a:gd name="T15" fmla="*/ 227 h 342"/>
                  <a:gd name="T16" fmla="*/ 76 w 92"/>
                  <a:gd name="T17" fmla="*/ 203 h 342"/>
                  <a:gd name="T18" fmla="*/ 70 w 92"/>
                  <a:gd name="T19" fmla="*/ 176 h 342"/>
                  <a:gd name="T20" fmla="*/ 63 w 92"/>
                  <a:gd name="T21" fmla="*/ 149 h 342"/>
                  <a:gd name="T22" fmla="*/ 57 w 92"/>
                  <a:gd name="T23" fmla="*/ 121 h 342"/>
                  <a:gd name="T24" fmla="*/ 49 w 92"/>
                  <a:gd name="T25" fmla="*/ 94 h 342"/>
                  <a:gd name="T26" fmla="*/ 42 w 92"/>
                  <a:gd name="T27" fmla="*/ 73 h 342"/>
                  <a:gd name="T28" fmla="*/ 34 w 92"/>
                  <a:gd name="T29" fmla="*/ 52 h 342"/>
                  <a:gd name="T30" fmla="*/ 28 w 92"/>
                  <a:gd name="T31" fmla="*/ 34 h 342"/>
                  <a:gd name="T32" fmla="*/ 22 w 92"/>
                  <a:gd name="T33" fmla="*/ 22 h 342"/>
                  <a:gd name="T34" fmla="*/ 16 w 92"/>
                  <a:gd name="T35" fmla="*/ 9 h 342"/>
                  <a:gd name="T36" fmla="*/ 10 w 92"/>
                  <a:gd name="T37" fmla="*/ 3 h 342"/>
                  <a:gd name="T38" fmla="*/ 6 w 92"/>
                  <a:gd name="T39" fmla="*/ 0 h 342"/>
                  <a:gd name="T40" fmla="*/ 3 w 92"/>
                  <a:gd name="T41" fmla="*/ 0 h 342"/>
                  <a:gd name="T42" fmla="*/ 1 w 92"/>
                  <a:gd name="T43" fmla="*/ 6 h 342"/>
                  <a:gd name="T44" fmla="*/ 0 w 92"/>
                  <a:gd name="T45" fmla="*/ 19 h 342"/>
                  <a:gd name="T46" fmla="*/ 0 w 92"/>
                  <a:gd name="T47" fmla="*/ 31 h 342"/>
                  <a:gd name="T48" fmla="*/ 1 w 92"/>
                  <a:gd name="T49" fmla="*/ 49 h 342"/>
                  <a:gd name="T50" fmla="*/ 3 w 92"/>
                  <a:gd name="T51" fmla="*/ 67 h 342"/>
                  <a:gd name="T52" fmla="*/ 6 w 92"/>
                  <a:gd name="T53" fmla="*/ 91 h 342"/>
                  <a:gd name="T54" fmla="*/ 10 w 92"/>
                  <a:gd name="T55" fmla="*/ 115 h 342"/>
                  <a:gd name="T56" fmla="*/ 16 w 92"/>
                  <a:gd name="T57" fmla="*/ 140 h 342"/>
                  <a:gd name="T58" fmla="*/ 21 w 92"/>
                  <a:gd name="T59" fmla="*/ 167 h 342"/>
                  <a:gd name="T60" fmla="*/ 28 w 92"/>
                  <a:gd name="T61" fmla="*/ 194 h 342"/>
                  <a:gd name="T62" fmla="*/ 35 w 92"/>
                  <a:gd name="T63" fmla="*/ 221 h 342"/>
                  <a:gd name="T64" fmla="*/ 42 w 92"/>
                  <a:gd name="T65" fmla="*/ 245 h 342"/>
                  <a:gd name="T66" fmla="*/ 50 w 92"/>
                  <a:gd name="T67" fmla="*/ 270 h 342"/>
                  <a:gd name="T68" fmla="*/ 57 w 92"/>
                  <a:gd name="T69" fmla="*/ 291 h 342"/>
                  <a:gd name="T70" fmla="*/ 63 w 92"/>
                  <a:gd name="T71" fmla="*/ 306 h 342"/>
                  <a:gd name="T72" fmla="*/ 70 w 92"/>
                  <a:gd name="T73" fmla="*/ 321 h 342"/>
                  <a:gd name="T74" fmla="*/ 75 w 92"/>
                  <a:gd name="T75" fmla="*/ 333 h 342"/>
                  <a:gd name="T76" fmla="*/ 80 w 92"/>
                  <a:gd name="T77" fmla="*/ 339 h 342"/>
                  <a:gd name="T78" fmla="*/ 84 w 92"/>
                  <a:gd name="T79" fmla="*/ 342 h 342"/>
                  <a:gd name="T80" fmla="*/ 88 w 92"/>
                  <a:gd name="T81" fmla="*/ 339 h 342"/>
                  <a:gd name="T82" fmla="*/ 88 w 92"/>
                  <a:gd name="T83" fmla="*/ 339 h 3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342"/>
                  <a:gd name="T128" fmla="*/ 92 w 92"/>
                  <a:gd name="T129" fmla="*/ 342 h 3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342">
                    <a:moveTo>
                      <a:pt x="88" y="339"/>
                    </a:moveTo>
                    <a:lnTo>
                      <a:pt x="91" y="333"/>
                    </a:lnTo>
                    <a:lnTo>
                      <a:pt x="92" y="324"/>
                    </a:lnTo>
                    <a:lnTo>
                      <a:pt x="92" y="309"/>
                    </a:lnTo>
                    <a:lnTo>
                      <a:pt x="91" y="294"/>
                    </a:lnTo>
                    <a:lnTo>
                      <a:pt x="88" y="273"/>
                    </a:lnTo>
                    <a:lnTo>
                      <a:pt x="86" y="251"/>
                    </a:lnTo>
                    <a:lnTo>
                      <a:pt x="82" y="227"/>
                    </a:lnTo>
                    <a:lnTo>
                      <a:pt x="76" y="203"/>
                    </a:lnTo>
                    <a:lnTo>
                      <a:pt x="70" y="176"/>
                    </a:lnTo>
                    <a:lnTo>
                      <a:pt x="63" y="149"/>
                    </a:lnTo>
                    <a:lnTo>
                      <a:pt x="57" y="121"/>
                    </a:lnTo>
                    <a:lnTo>
                      <a:pt x="49" y="94"/>
                    </a:lnTo>
                    <a:lnTo>
                      <a:pt x="42" y="73"/>
                    </a:lnTo>
                    <a:lnTo>
                      <a:pt x="34" y="52"/>
                    </a:lnTo>
                    <a:lnTo>
                      <a:pt x="28" y="34"/>
                    </a:lnTo>
                    <a:lnTo>
                      <a:pt x="22" y="22"/>
                    </a:lnTo>
                    <a:lnTo>
                      <a:pt x="16" y="9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6"/>
                    </a:lnTo>
                    <a:lnTo>
                      <a:pt x="0" y="19"/>
                    </a:lnTo>
                    <a:lnTo>
                      <a:pt x="0" y="31"/>
                    </a:lnTo>
                    <a:lnTo>
                      <a:pt x="1" y="49"/>
                    </a:lnTo>
                    <a:lnTo>
                      <a:pt x="3" y="67"/>
                    </a:lnTo>
                    <a:lnTo>
                      <a:pt x="6" y="91"/>
                    </a:lnTo>
                    <a:lnTo>
                      <a:pt x="10" y="115"/>
                    </a:lnTo>
                    <a:lnTo>
                      <a:pt x="16" y="140"/>
                    </a:lnTo>
                    <a:lnTo>
                      <a:pt x="21" y="167"/>
                    </a:lnTo>
                    <a:lnTo>
                      <a:pt x="28" y="194"/>
                    </a:lnTo>
                    <a:lnTo>
                      <a:pt x="35" y="221"/>
                    </a:lnTo>
                    <a:lnTo>
                      <a:pt x="42" y="245"/>
                    </a:lnTo>
                    <a:lnTo>
                      <a:pt x="50" y="270"/>
                    </a:lnTo>
                    <a:lnTo>
                      <a:pt x="57" y="291"/>
                    </a:lnTo>
                    <a:lnTo>
                      <a:pt x="63" y="306"/>
                    </a:lnTo>
                    <a:lnTo>
                      <a:pt x="70" y="321"/>
                    </a:lnTo>
                    <a:lnTo>
                      <a:pt x="75" y="333"/>
                    </a:lnTo>
                    <a:lnTo>
                      <a:pt x="80" y="339"/>
                    </a:lnTo>
                    <a:lnTo>
                      <a:pt x="84" y="342"/>
                    </a:lnTo>
                    <a:lnTo>
                      <a:pt x="88" y="339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76"/>
              </a:p>
            </p:txBody>
          </p:sp>
        </p:grpSp>
        <p:sp>
          <p:nvSpPr>
            <p:cNvPr id="19495" name="Freeform 234">
              <a:extLst>
                <a:ext uri="{FF2B5EF4-FFF2-40B4-BE49-F238E27FC236}">
                  <a16:creationId xmlns:a16="http://schemas.microsoft.com/office/drawing/2014/main" id="{F64FC1FB-AB99-A152-5D04-49149FB8C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" y="3600"/>
              <a:ext cx="92" cy="342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3 h 342"/>
                <a:gd name="T4" fmla="*/ 92 w 92"/>
                <a:gd name="T5" fmla="*/ 324 h 342"/>
                <a:gd name="T6" fmla="*/ 92 w 92"/>
                <a:gd name="T7" fmla="*/ 312 h 342"/>
                <a:gd name="T8" fmla="*/ 91 w 92"/>
                <a:gd name="T9" fmla="*/ 294 h 342"/>
                <a:gd name="T10" fmla="*/ 88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6 w 92"/>
                <a:gd name="T17" fmla="*/ 203 h 342"/>
                <a:gd name="T18" fmla="*/ 71 w 92"/>
                <a:gd name="T19" fmla="*/ 176 h 342"/>
                <a:gd name="T20" fmla="*/ 63 w 92"/>
                <a:gd name="T21" fmla="*/ 148 h 342"/>
                <a:gd name="T22" fmla="*/ 57 w 92"/>
                <a:gd name="T23" fmla="*/ 121 h 342"/>
                <a:gd name="T24" fmla="*/ 50 w 92"/>
                <a:gd name="T25" fmla="*/ 94 h 342"/>
                <a:gd name="T26" fmla="*/ 42 w 92"/>
                <a:gd name="T27" fmla="*/ 73 h 342"/>
                <a:gd name="T28" fmla="*/ 36 w 92"/>
                <a:gd name="T29" fmla="*/ 52 h 342"/>
                <a:gd name="T30" fmla="*/ 29 w 92"/>
                <a:gd name="T31" fmla="*/ 33 h 342"/>
                <a:gd name="T32" fmla="*/ 22 w 92"/>
                <a:gd name="T33" fmla="*/ 21 h 342"/>
                <a:gd name="T34" fmla="*/ 17 w 92"/>
                <a:gd name="T35" fmla="*/ 9 h 342"/>
                <a:gd name="T36" fmla="*/ 12 w 92"/>
                <a:gd name="T37" fmla="*/ 3 h 342"/>
                <a:gd name="T38" fmla="*/ 7 w 92"/>
                <a:gd name="T39" fmla="*/ 0 h 342"/>
                <a:gd name="T40" fmla="*/ 4 w 92"/>
                <a:gd name="T41" fmla="*/ 3 h 342"/>
                <a:gd name="T42" fmla="*/ 1 w 92"/>
                <a:gd name="T43" fmla="*/ 9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9 h 342"/>
                <a:gd name="T50" fmla="*/ 4 w 92"/>
                <a:gd name="T51" fmla="*/ 67 h 342"/>
                <a:gd name="T52" fmla="*/ 7 w 92"/>
                <a:gd name="T53" fmla="*/ 91 h 342"/>
                <a:gd name="T54" fmla="*/ 11 w 92"/>
                <a:gd name="T55" fmla="*/ 115 h 342"/>
                <a:gd name="T56" fmla="*/ 16 w 92"/>
                <a:gd name="T57" fmla="*/ 139 h 342"/>
                <a:gd name="T58" fmla="*/ 21 w 92"/>
                <a:gd name="T59" fmla="*/ 166 h 342"/>
                <a:gd name="T60" fmla="*/ 28 w 92"/>
                <a:gd name="T61" fmla="*/ 194 h 342"/>
                <a:gd name="T62" fmla="*/ 36 w 92"/>
                <a:gd name="T63" fmla="*/ 221 h 342"/>
                <a:gd name="T64" fmla="*/ 42 w 92"/>
                <a:gd name="T65" fmla="*/ 248 h 342"/>
                <a:gd name="T66" fmla="*/ 50 w 92"/>
                <a:gd name="T67" fmla="*/ 269 h 342"/>
                <a:gd name="T68" fmla="*/ 57 w 92"/>
                <a:gd name="T69" fmla="*/ 290 h 342"/>
                <a:gd name="T70" fmla="*/ 63 w 92"/>
                <a:gd name="T71" fmla="*/ 309 h 342"/>
                <a:gd name="T72" fmla="*/ 70 w 92"/>
                <a:gd name="T73" fmla="*/ 321 h 342"/>
                <a:gd name="T74" fmla="*/ 75 w 92"/>
                <a:gd name="T75" fmla="*/ 333 h 342"/>
                <a:gd name="T76" fmla="*/ 80 w 92"/>
                <a:gd name="T77" fmla="*/ 339 h 342"/>
                <a:gd name="T78" fmla="*/ 86 w 92"/>
                <a:gd name="T79" fmla="*/ 342 h 342"/>
                <a:gd name="T80" fmla="*/ 88 w 92"/>
                <a:gd name="T81" fmla="*/ 339 h 342"/>
                <a:gd name="T82" fmla="*/ 88 w 92"/>
                <a:gd name="T83" fmla="*/ 339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339"/>
                  </a:moveTo>
                  <a:lnTo>
                    <a:pt x="91" y="333"/>
                  </a:lnTo>
                  <a:lnTo>
                    <a:pt x="92" y="324"/>
                  </a:lnTo>
                  <a:lnTo>
                    <a:pt x="92" y="312"/>
                  </a:lnTo>
                  <a:lnTo>
                    <a:pt x="91" y="294"/>
                  </a:lnTo>
                  <a:lnTo>
                    <a:pt x="88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6" y="203"/>
                  </a:lnTo>
                  <a:lnTo>
                    <a:pt x="71" y="176"/>
                  </a:lnTo>
                  <a:lnTo>
                    <a:pt x="63" y="148"/>
                  </a:lnTo>
                  <a:lnTo>
                    <a:pt x="57" y="121"/>
                  </a:lnTo>
                  <a:lnTo>
                    <a:pt x="50" y="94"/>
                  </a:lnTo>
                  <a:lnTo>
                    <a:pt x="42" y="73"/>
                  </a:lnTo>
                  <a:lnTo>
                    <a:pt x="36" y="52"/>
                  </a:lnTo>
                  <a:lnTo>
                    <a:pt x="29" y="33"/>
                  </a:lnTo>
                  <a:lnTo>
                    <a:pt x="22" y="21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9"/>
                  </a:lnTo>
                  <a:lnTo>
                    <a:pt x="4" y="67"/>
                  </a:lnTo>
                  <a:lnTo>
                    <a:pt x="7" y="91"/>
                  </a:lnTo>
                  <a:lnTo>
                    <a:pt x="11" y="115"/>
                  </a:lnTo>
                  <a:lnTo>
                    <a:pt x="16" y="139"/>
                  </a:lnTo>
                  <a:lnTo>
                    <a:pt x="21" y="166"/>
                  </a:lnTo>
                  <a:lnTo>
                    <a:pt x="28" y="194"/>
                  </a:lnTo>
                  <a:lnTo>
                    <a:pt x="36" y="221"/>
                  </a:lnTo>
                  <a:lnTo>
                    <a:pt x="42" y="248"/>
                  </a:lnTo>
                  <a:lnTo>
                    <a:pt x="50" y="269"/>
                  </a:lnTo>
                  <a:lnTo>
                    <a:pt x="57" y="290"/>
                  </a:lnTo>
                  <a:lnTo>
                    <a:pt x="63" y="309"/>
                  </a:lnTo>
                  <a:lnTo>
                    <a:pt x="70" y="321"/>
                  </a:lnTo>
                  <a:lnTo>
                    <a:pt x="75" y="333"/>
                  </a:lnTo>
                  <a:lnTo>
                    <a:pt x="80" y="339"/>
                  </a:lnTo>
                  <a:lnTo>
                    <a:pt x="86" y="342"/>
                  </a:lnTo>
                  <a:lnTo>
                    <a:pt x="88" y="33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496" name="Freeform 235">
              <a:extLst>
                <a:ext uri="{FF2B5EF4-FFF2-40B4-BE49-F238E27FC236}">
                  <a16:creationId xmlns:a16="http://schemas.microsoft.com/office/drawing/2014/main" id="{1257ABF9-6E37-2272-F930-4A6B46864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" y="3195"/>
              <a:ext cx="149" cy="212"/>
            </a:xfrm>
            <a:custGeom>
              <a:avLst/>
              <a:gdLst>
                <a:gd name="T0" fmla="*/ 148 w 149"/>
                <a:gd name="T1" fmla="*/ 202 h 212"/>
                <a:gd name="T2" fmla="*/ 149 w 149"/>
                <a:gd name="T3" fmla="*/ 196 h 212"/>
                <a:gd name="T4" fmla="*/ 148 w 149"/>
                <a:gd name="T5" fmla="*/ 187 h 212"/>
                <a:gd name="T6" fmla="*/ 145 w 149"/>
                <a:gd name="T7" fmla="*/ 175 h 212"/>
                <a:gd name="T8" fmla="*/ 140 w 149"/>
                <a:gd name="T9" fmla="*/ 160 h 212"/>
                <a:gd name="T10" fmla="*/ 133 w 149"/>
                <a:gd name="T11" fmla="*/ 148 h 212"/>
                <a:gd name="T12" fmla="*/ 126 w 149"/>
                <a:gd name="T13" fmla="*/ 130 h 212"/>
                <a:gd name="T14" fmla="*/ 117 w 149"/>
                <a:gd name="T15" fmla="*/ 115 h 212"/>
                <a:gd name="T16" fmla="*/ 107 w 149"/>
                <a:gd name="T17" fmla="*/ 100 h 212"/>
                <a:gd name="T18" fmla="*/ 96 w 149"/>
                <a:gd name="T19" fmla="*/ 81 h 212"/>
                <a:gd name="T20" fmla="*/ 84 w 149"/>
                <a:gd name="T21" fmla="*/ 66 h 212"/>
                <a:gd name="T22" fmla="*/ 72 w 149"/>
                <a:gd name="T23" fmla="*/ 51 h 212"/>
                <a:gd name="T24" fmla="*/ 60 w 149"/>
                <a:gd name="T25" fmla="*/ 36 h 212"/>
                <a:gd name="T26" fmla="*/ 49 w 149"/>
                <a:gd name="T27" fmla="*/ 24 h 212"/>
                <a:gd name="T28" fmla="*/ 39 w 149"/>
                <a:gd name="T29" fmla="*/ 15 h 212"/>
                <a:gd name="T30" fmla="*/ 29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2 w 149"/>
                <a:gd name="T39" fmla="*/ 3 h 212"/>
                <a:gd name="T40" fmla="*/ 0 w 149"/>
                <a:gd name="T41" fmla="*/ 9 h 212"/>
                <a:gd name="T42" fmla="*/ 0 w 149"/>
                <a:gd name="T43" fmla="*/ 18 h 212"/>
                <a:gd name="T44" fmla="*/ 1 w 149"/>
                <a:gd name="T45" fmla="*/ 27 h 212"/>
                <a:gd name="T46" fmla="*/ 4 w 149"/>
                <a:gd name="T47" fmla="*/ 39 h 212"/>
                <a:gd name="T48" fmla="*/ 9 w 149"/>
                <a:gd name="T49" fmla="*/ 51 h 212"/>
                <a:gd name="T50" fmla="*/ 14 w 149"/>
                <a:gd name="T51" fmla="*/ 66 h 212"/>
                <a:gd name="T52" fmla="*/ 22 w 149"/>
                <a:gd name="T53" fmla="*/ 81 h 212"/>
                <a:gd name="T54" fmla="*/ 31 w 149"/>
                <a:gd name="T55" fmla="*/ 97 h 212"/>
                <a:gd name="T56" fmla="*/ 41 w 149"/>
                <a:gd name="T57" fmla="*/ 115 h 212"/>
                <a:gd name="T58" fmla="*/ 53 w 149"/>
                <a:gd name="T59" fmla="*/ 130 h 212"/>
                <a:gd name="T60" fmla="*/ 63 w 149"/>
                <a:gd name="T61" fmla="*/ 148 h 212"/>
                <a:gd name="T62" fmla="*/ 76 w 149"/>
                <a:gd name="T63" fmla="*/ 163 h 212"/>
                <a:gd name="T64" fmla="*/ 88 w 149"/>
                <a:gd name="T65" fmla="*/ 175 h 212"/>
                <a:gd name="T66" fmla="*/ 99 w 149"/>
                <a:gd name="T67" fmla="*/ 187 h 212"/>
                <a:gd name="T68" fmla="*/ 109 w 149"/>
                <a:gd name="T69" fmla="*/ 196 h 212"/>
                <a:gd name="T70" fmla="*/ 118 w 149"/>
                <a:gd name="T71" fmla="*/ 206 h 212"/>
                <a:gd name="T72" fmla="*/ 128 w 149"/>
                <a:gd name="T73" fmla="*/ 209 h 212"/>
                <a:gd name="T74" fmla="*/ 134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6 h 212"/>
                <a:gd name="T82" fmla="*/ 148 w 149"/>
                <a:gd name="T83" fmla="*/ 206 h 212"/>
                <a:gd name="T84" fmla="*/ 148 w 149"/>
                <a:gd name="T85" fmla="*/ 202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202"/>
                  </a:moveTo>
                  <a:lnTo>
                    <a:pt x="149" y="196"/>
                  </a:lnTo>
                  <a:lnTo>
                    <a:pt x="148" y="187"/>
                  </a:lnTo>
                  <a:lnTo>
                    <a:pt x="145" y="175"/>
                  </a:lnTo>
                  <a:lnTo>
                    <a:pt x="140" y="160"/>
                  </a:lnTo>
                  <a:lnTo>
                    <a:pt x="133" y="148"/>
                  </a:lnTo>
                  <a:lnTo>
                    <a:pt x="126" y="130"/>
                  </a:lnTo>
                  <a:lnTo>
                    <a:pt x="117" y="115"/>
                  </a:lnTo>
                  <a:lnTo>
                    <a:pt x="107" y="100"/>
                  </a:lnTo>
                  <a:lnTo>
                    <a:pt x="96" y="81"/>
                  </a:lnTo>
                  <a:lnTo>
                    <a:pt x="84" y="66"/>
                  </a:lnTo>
                  <a:lnTo>
                    <a:pt x="72" y="51"/>
                  </a:lnTo>
                  <a:lnTo>
                    <a:pt x="60" y="36"/>
                  </a:lnTo>
                  <a:lnTo>
                    <a:pt x="49" y="24"/>
                  </a:lnTo>
                  <a:lnTo>
                    <a:pt x="39" y="15"/>
                  </a:lnTo>
                  <a:lnTo>
                    <a:pt x="29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9"/>
                  </a:lnTo>
                  <a:lnTo>
                    <a:pt x="0" y="18"/>
                  </a:lnTo>
                  <a:lnTo>
                    <a:pt x="1" y="27"/>
                  </a:lnTo>
                  <a:lnTo>
                    <a:pt x="4" y="39"/>
                  </a:lnTo>
                  <a:lnTo>
                    <a:pt x="9" y="51"/>
                  </a:lnTo>
                  <a:lnTo>
                    <a:pt x="14" y="66"/>
                  </a:lnTo>
                  <a:lnTo>
                    <a:pt x="22" y="81"/>
                  </a:lnTo>
                  <a:lnTo>
                    <a:pt x="31" y="97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3" y="148"/>
                  </a:lnTo>
                  <a:lnTo>
                    <a:pt x="76" y="163"/>
                  </a:lnTo>
                  <a:lnTo>
                    <a:pt x="88" y="175"/>
                  </a:lnTo>
                  <a:lnTo>
                    <a:pt x="99" y="187"/>
                  </a:lnTo>
                  <a:lnTo>
                    <a:pt x="109" y="196"/>
                  </a:lnTo>
                  <a:lnTo>
                    <a:pt x="118" y="206"/>
                  </a:lnTo>
                  <a:lnTo>
                    <a:pt x="128" y="209"/>
                  </a:lnTo>
                  <a:lnTo>
                    <a:pt x="134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6"/>
                  </a:lnTo>
                  <a:lnTo>
                    <a:pt x="148" y="20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497" name="Freeform 236">
              <a:extLst>
                <a:ext uri="{FF2B5EF4-FFF2-40B4-BE49-F238E27FC236}">
                  <a16:creationId xmlns:a16="http://schemas.microsoft.com/office/drawing/2014/main" id="{35ECC949-0AFB-5B06-BBF9-9140DE691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3531"/>
              <a:ext cx="149" cy="211"/>
            </a:xfrm>
            <a:custGeom>
              <a:avLst/>
              <a:gdLst>
                <a:gd name="T0" fmla="*/ 147 w 149"/>
                <a:gd name="T1" fmla="*/ 202 h 211"/>
                <a:gd name="T2" fmla="*/ 149 w 149"/>
                <a:gd name="T3" fmla="*/ 193 h 211"/>
                <a:gd name="T4" fmla="*/ 147 w 149"/>
                <a:gd name="T5" fmla="*/ 184 h 211"/>
                <a:gd name="T6" fmla="*/ 145 w 149"/>
                <a:gd name="T7" fmla="*/ 172 h 211"/>
                <a:gd name="T8" fmla="*/ 140 w 149"/>
                <a:gd name="T9" fmla="*/ 160 h 211"/>
                <a:gd name="T10" fmla="*/ 133 w 149"/>
                <a:gd name="T11" fmla="*/ 145 h 211"/>
                <a:gd name="T12" fmla="*/ 126 w 149"/>
                <a:gd name="T13" fmla="*/ 130 h 211"/>
                <a:gd name="T14" fmla="*/ 117 w 149"/>
                <a:gd name="T15" fmla="*/ 111 h 211"/>
                <a:gd name="T16" fmla="*/ 107 w 149"/>
                <a:gd name="T17" fmla="*/ 96 h 211"/>
                <a:gd name="T18" fmla="*/ 96 w 149"/>
                <a:gd name="T19" fmla="*/ 81 h 211"/>
                <a:gd name="T20" fmla="*/ 84 w 149"/>
                <a:gd name="T21" fmla="*/ 63 h 211"/>
                <a:gd name="T22" fmla="*/ 72 w 149"/>
                <a:gd name="T23" fmla="*/ 48 h 211"/>
                <a:gd name="T24" fmla="*/ 60 w 149"/>
                <a:gd name="T25" fmla="*/ 36 h 211"/>
                <a:gd name="T26" fmla="*/ 50 w 149"/>
                <a:gd name="T27" fmla="*/ 24 h 211"/>
                <a:gd name="T28" fmla="*/ 39 w 149"/>
                <a:gd name="T29" fmla="*/ 15 h 211"/>
                <a:gd name="T30" fmla="*/ 29 w 149"/>
                <a:gd name="T31" fmla="*/ 6 h 211"/>
                <a:gd name="T32" fmla="*/ 21 w 149"/>
                <a:gd name="T33" fmla="*/ 3 h 211"/>
                <a:gd name="T34" fmla="*/ 13 w 149"/>
                <a:gd name="T35" fmla="*/ 0 h 211"/>
                <a:gd name="T36" fmla="*/ 8 w 149"/>
                <a:gd name="T37" fmla="*/ 0 h 211"/>
                <a:gd name="T38" fmla="*/ 2 w 149"/>
                <a:gd name="T39" fmla="*/ 3 h 211"/>
                <a:gd name="T40" fmla="*/ 0 w 149"/>
                <a:gd name="T41" fmla="*/ 6 h 211"/>
                <a:gd name="T42" fmla="*/ 0 w 149"/>
                <a:gd name="T43" fmla="*/ 15 h 211"/>
                <a:gd name="T44" fmla="*/ 1 w 149"/>
                <a:gd name="T45" fmla="*/ 24 h 211"/>
                <a:gd name="T46" fmla="*/ 4 w 149"/>
                <a:gd name="T47" fmla="*/ 36 h 211"/>
                <a:gd name="T48" fmla="*/ 9 w 149"/>
                <a:gd name="T49" fmla="*/ 51 h 211"/>
                <a:gd name="T50" fmla="*/ 14 w 149"/>
                <a:gd name="T51" fmla="*/ 63 h 211"/>
                <a:gd name="T52" fmla="*/ 22 w 149"/>
                <a:gd name="T53" fmla="*/ 78 h 211"/>
                <a:gd name="T54" fmla="*/ 31 w 149"/>
                <a:gd name="T55" fmla="*/ 96 h 211"/>
                <a:gd name="T56" fmla="*/ 41 w 149"/>
                <a:gd name="T57" fmla="*/ 111 h 211"/>
                <a:gd name="T58" fmla="*/ 52 w 149"/>
                <a:gd name="T59" fmla="*/ 130 h 211"/>
                <a:gd name="T60" fmla="*/ 64 w 149"/>
                <a:gd name="T61" fmla="*/ 145 h 211"/>
                <a:gd name="T62" fmla="*/ 76 w 149"/>
                <a:gd name="T63" fmla="*/ 160 h 211"/>
                <a:gd name="T64" fmla="*/ 88 w 149"/>
                <a:gd name="T65" fmla="*/ 175 h 211"/>
                <a:gd name="T66" fmla="*/ 99 w 149"/>
                <a:gd name="T67" fmla="*/ 184 h 211"/>
                <a:gd name="T68" fmla="*/ 109 w 149"/>
                <a:gd name="T69" fmla="*/ 196 h 211"/>
                <a:gd name="T70" fmla="*/ 118 w 149"/>
                <a:gd name="T71" fmla="*/ 202 h 211"/>
                <a:gd name="T72" fmla="*/ 128 w 149"/>
                <a:gd name="T73" fmla="*/ 208 h 211"/>
                <a:gd name="T74" fmla="*/ 134 w 149"/>
                <a:gd name="T75" fmla="*/ 211 h 211"/>
                <a:gd name="T76" fmla="*/ 141 w 149"/>
                <a:gd name="T77" fmla="*/ 211 h 211"/>
                <a:gd name="T78" fmla="*/ 145 w 149"/>
                <a:gd name="T79" fmla="*/ 208 h 211"/>
                <a:gd name="T80" fmla="*/ 147 w 149"/>
                <a:gd name="T81" fmla="*/ 202 h 211"/>
                <a:gd name="T82" fmla="*/ 147 w 149"/>
                <a:gd name="T83" fmla="*/ 202 h 2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1"/>
                <a:gd name="T128" fmla="*/ 149 w 149"/>
                <a:gd name="T129" fmla="*/ 211 h 2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1">
                  <a:moveTo>
                    <a:pt x="147" y="202"/>
                  </a:moveTo>
                  <a:lnTo>
                    <a:pt x="149" y="193"/>
                  </a:lnTo>
                  <a:lnTo>
                    <a:pt x="147" y="184"/>
                  </a:lnTo>
                  <a:lnTo>
                    <a:pt x="145" y="172"/>
                  </a:lnTo>
                  <a:lnTo>
                    <a:pt x="140" y="160"/>
                  </a:lnTo>
                  <a:lnTo>
                    <a:pt x="133" y="145"/>
                  </a:lnTo>
                  <a:lnTo>
                    <a:pt x="126" y="130"/>
                  </a:lnTo>
                  <a:lnTo>
                    <a:pt x="117" y="111"/>
                  </a:lnTo>
                  <a:lnTo>
                    <a:pt x="107" y="96"/>
                  </a:lnTo>
                  <a:lnTo>
                    <a:pt x="96" y="81"/>
                  </a:lnTo>
                  <a:lnTo>
                    <a:pt x="84" y="63"/>
                  </a:lnTo>
                  <a:lnTo>
                    <a:pt x="72" y="48"/>
                  </a:lnTo>
                  <a:lnTo>
                    <a:pt x="60" y="36"/>
                  </a:lnTo>
                  <a:lnTo>
                    <a:pt x="50" y="24"/>
                  </a:lnTo>
                  <a:lnTo>
                    <a:pt x="39" y="15"/>
                  </a:lnTo>
                  <a:lnTo>
                    <a:pt x="29" y="6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4" y="36"/>
                  </a:lnTo>
                  <a:lnTo>
                    <a:pt x="9" y="51"/>
                  </a:lnTo>
                  <a:lnTo>
                    <a:pt x="14" y="63"/>
                  </a:lnTo>
                  <a:lnTo>
                    <a:pt x="22" y="78"/>
                  </a:lnTo>
                  <a:lnTo>
                    <a:pt x="31" y="96"/>
                  </a:lnTo>
                  <a:lnTo>
                    <a:pt x="41" y="111"/>
                  </a:lnTo>
                  <a:lnTo>
                    <a:pt x="52" y="130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8" y="175"/>
                  </a:lnTo>
                  <a:lnTo>
                    <a:pt x="99" y="184"/>
                  </a:lnTo>
                  <a:lnTo>
                    <a:pt x="109" y="196"/>
                  </a:lnTo>
                  <a:lnTo>
                    <a:pt x="118" y="202"/>
                  </a:lnTo>
                  <a:lnTo>
                    <a:pt x="128" y="208"/>
                  </a:lnTo>
                  <a:lnTo>
                    <a:pt x="134" y="211"/>
                  </a:lnTo>
                  <a:lnTo>
                    <a:pt x="141" y="211"/>
                  </a:lnTo>
                  <a:lnTo>
                    <a:pt x="145" y="208"/>
                  </a:lnTo>
                  <a:lnTo>
                    <a:pt x="147" y="20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498" name="Freeform 237">
              <a:extLst>
                <a:ext uri="{FF2B5EF4-FFF2-40B4-BE49-F238E27FC236}">
                  <a16:creationId xmlns:a16="http://schemas.microsoft.com/office/drawing/2014/main" id="{4E4ADEED-ECC4-89CE-77B4-F11C705E4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3425"/>
              <a:ext cx="170" cy="93"/>
            </a:xfrm>
            <a:custGeom>
              <a:avLst/>
              <a:gdLst>
                <a:gd name="T0" fmla="*/ 170 w 170"/>
                <a:gd name="T1" fmla="*/ 45 h 93"/>
                <a:gd name="T2" fmla="*/ 169 w 170"/>
                <a:gd name="T3" fmla="*/ 39 h 93"/>
                <a:gd name="T4" fmla="*/ 166 w 170"/>
                <a:gd name="T5" fmla="*/ 30 h 93"/>
                <a:gd name="T6" fmla="*/ 161 w 170"/>
                <a:gd name="T7" fmla="*/ 24 h 93"/>
                <a:gd name="T8" fmla="*/ 154 w 170"/>
                <a:gd name="T9" fmla="*/ 18 h 93"/>
                <a:gd name="T10" fmla="*/ 145 w 170"/>
                <a:gd name="T11" fmla="*/ 12 h 93"/>
                <a:gd name="T12" fmla="*/ 136 w 170"/>
                <a:gd name="T13" fmla="*/ 9 h 93"/>
                <a:gd name="T14" fmla="*/ 124 w 170"/>
                <a:gd name="T15" fmla="*/ 3 h 93"/>
                <a:gd name="T16" fmla="*/ 112 w 170"/>
                <a:gd name="T17" fmla="*/ 0 h 93"/>
                <a:gd name="T18" fmla="*/ 99 w 170"/>
                <a:gd name="T19" fmla="*/ 0 h 93"/>
                <a:gd name="T20" fmla="*/ 85 w 170"/>
                <a:gd name="T21" fmla="*/ 0 h 93"/>
                <a:gd name="T22" fmla="*/ 71 w 170"/>
                <a:gd name="T23" fmla="*/ 0 h 93"/>
                <a:gd name="T24" fmla="*/ 58 w 170"/>
                <a:gd name="T25" fmla="*/ 0 h 93"/>
                <a:gd name="T26" fmla="*/ 46 w 170"/>
                <a:gd name="T27" fmla="*/ 3 h 93"/>
                <a:gd name="T28" fmla="*/ 34 w 170"/>
                <a:gd name="T29" fmla="*/ 9 h 93"/>
                <a:gd name="T30" fmla="*/ 25 w 170"/>
                <a:gd name="T31" fmla="*/ 12 h 93"/>
                <a:gd name="T32" fmla="*/ 16 w 170"/>
                <a:gd name="T33" fmla="*/ 18 h 93"/>
                <a:gd name="T34" fmla="*/ 9 w 170"/>
                <a:gd name="T35" fmla="*/ 24 h 93"/>
                <a:gd name="T36" fmla="*/ 4 w 170"/>
                <a:gd name="T37" fmla="*/ 30 h 93"/>
                <a:gd name="T38" fmla="*/ 1 w 170"/>
                <a:gd name="T39" fmla="*/ 39 h 93"/>
                <a:gd name="T40" fmla="*/ 0 w 170"/>
                <a:gd name="T41" fmla="*/ 45 h 93"/>
                <a:gd name="T42" fmla="*/ 1 w 170"/>
                <a:gd name="T43" fmla="*/ 54 h 93"/>
                <a:gd name="T44" fmla="*/ 4 w 170"/>
                <a:gd name="T45" fmla="*/ 60 h 93"/>
                <a:gd name="T46" fmla="*/ 9 w 170"/>
                <a:gd name="T47" fmla="*/ 66 h 93"/>
                <a:gd name="T48" fmla="*/ 16 w 170"/>
                <a:gd name="T49" fmla="*/ 72 h 93"/>
                <a:gd name="T50" fmla="*/ 25 w 170"/>
                <a:gd name="T51" fmla="*/ 78 h 93"/>
                <a:gd name="T52" fmla="*/ 34 w 170"/>
                <a:gd name="T53" fmla="*/ 84 h 93"/>
                <a:gd name="T54" fmla="*/ 46 w 170"/>
                <a:gd name="T55" fmla="*/ 87 h 93"/>
                <a:gd name="T56" fmla="*/ 58 w 170"/>
                <a:gd name="T57" fmla="*/ 90 h 93"/>
                <a:gd name="T58" fmla="*/ 71 w 170"/>
                <a:gd name="T59" fmla="*/ 93 h 93"/>
                <a:gd name="T60" fmla="*/ 85 w 170"/>
                <a:gd name="T61" fmla="*/ 93 h 93"/>
                <a:gd name="T62" fmla="*/ 99 w 170"/>
                <a:gd name="T63" fmla="*/ 93 h 93"/>
                <a:gd name="T64" fmla="*/ 112 w 170"/>
                <a:gd name="T65" fmla="*/ 90 h 93"/>
                <a:gd name="T66" fmla="*/ 124 w 170"/>
                <a:gd name="T67" fmla="*/ 87 h 93"/>
                <a:gd name="T68" fmla="*/ 136 w 170"/>
                <a:gd name="T69" fmla="*/ 84 h 93"/>
                <a:gd name="T70" fmla="*/ 145 w 170"/>
                <a:gd name="T71" fmla="*/ 78 h 93"/>
                <a:gd name="T72" fmla="*/ 154 w 170"/>
                <a:gd name="T73" fmla="*/ 72 h 93"/>
                <a:gd name="T74" fmla="*/ 161 w 170"/>
                <a:gd name="T75" fmla="*/ 66 h 93"/>
                <a:gd name="T76" fmla="*/ 166 w 170"/>
                <a:gd name="T77" fmla="*/ 60 h 93"/>
                <a:gd name="T78" fmla="*/ 169 w 170"/>
                <a:gd name="T79" fmla="*/ 54 h 93"/>
                <a:gd name="T80" fmla="*/ 170 w 170"/>
                <a:gd name="T81" fmla="*/ 45 h 93"/>
                <a:gd name="T82" fmla="*/ 170 w 170"/>
                <a:gd name="T83" fmla="*/ 45 h 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3"/>
                <a:gd name="T128" fmla="*/ 170 w 170"/>
                <a:gd name="T129" fmla="*/ 93 h 9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3">
                  <a:moveTo>
                    <a:pt x="170" y="45"/>
                  </a:moveTo>
                  <a:lnTo>
                    <a:pt x="169" y="39"/>
                  </a:lnTo>
                  <a:lnTo>
                    <a:pt x="166" y="30"/>
                  </a:lnTo>
                  <a:lnTo>
                    <a:pt x="161" y="24"/>
                  </a:lnTo>
                  <a:lnTo>
                    <a:pt x="154" y="18"/>
                  </a:lnTo>
                  <a:lnTo>
                    <a:pt x="145" y="12"/>
                  </a:lnTo>
                  <a:lnTo>
                    <a:pt x="136" y="9"/>
                  </a:lnTo>
                  <a:lnTo>
                    <a:pt x="124" y="3"/>
                  </a:lnTo>
                  <a:lnTo>
                    <a:pt x="112" y="0"/>
                  </a:lnTo>
                  <a:lnTo>
                    <a:pt x="99" y="0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58" y="0"/>
                  </a:lnTo>
                  <a:lnTo>
                    <a:pt x="46" y="3"/>
                  </a:lnTo>
                  <a:lnTo>
                    <a:pt x="34" y="9"/>
                  </a:lnTo>
                  <a:lnTo>
                    <a:pt x="25" y="12"/>
                  </a:lnTo>
                  <a:lnTo>
                    <a:pt x="16" y="18"/>
                  </a:lnTo>
                  <a:lnTo>
                    <a:pt x="9" y="24"/>
                  </a:lnTo>
                  <a:lnTo>
                    <a:pt x="4" y="30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4" y="60"/>
                  </a:lnTo>
                  <a:lnTo>
                    <a:pt x="9" y="66"/>
                  </a:lnTo>
                  <a:lnTo>
                    <a:pt x="16" y="72"/>
                  </a:lnTo>
                  <a:lnTo>
                    <a:pt x="25" y="78"/>
                  </a:lnTo>
                  <a:lnTo>
                    <a:pt x="34" y="84"/>
                  </a:lnTo>
                  <a:lnTo>
                    <a:pt x="46" y="87"/>
                  </a:lnTo>
                  <a:lnTo>
                    <a:pt x="58" y="90"/>
                  </a:lnTo>
                  <a:lnTo>
                    <a:pt x="71" y="93"/>
                  </a:lnTo>
                  <a:lnTo>
                    <a:pt x="85" y="93"/>
                  </a:lnTo>
                  <a:lnTo>
                    <a:pt x="99" y="93"/>
                  </a:lnTo>
                  <a:lnTo>
                    <a:pt x="112" y="90"/>
                  </a:lnTo>
                  <a:lnTo>
                    <a:pt x="124" y="87"/>
                  </a:lnTo>
                  <a:lnTo>
                    <a:pt x="136" y="84"/>
                  </a:lnTo>
                  <a:lnTo>
                    <a:pt x="145" y="78"/>
                  </a:lnTo>
                  <a:lnTo>
                    <a:pt x="154" y="72"/>
                  </a:lnTo>
                  <a:lnTo>
                    <a:pt x="161" y="66"/>
                  </a:lnTo>
                  <a:lnTo>
                    <a:pt x="166" y="60"/>
                  </a:lnTo>
                  <a:lnTo>
                    <a:pt x="169" y="54"/>
                  </a:lnTo>
                  <a:lnTo>
                    <a:pt x="170" y="4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499" name="Freeform 238">
              <a:extLst>
                <a:ext uri="{FF2B5EF4-FFF2-40B4-BE49-F238E27FC236}">
                  <a16:creationId xmlns:a16="http://schemas.microsoft.com/office/drawing/2014/main" id="{07909348-806C-3509-7B4E-AD51A8848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3425"/>
              <a:ext cx="170" cy="93"/>
            </a:xfrm>
            <a:custGeom>
              <a:avLst/>
              <a:gdLst>
                <a:gd name="T0" fmla="*/ 169 w 170"/>
                <a:gd name="T1" fmla="*/ 45 h 93"/>
                <a:gd name="T2" fmla="*/ 169 w 170"/>
                <a:gd name="T3" fmla="*/ 39 h 93"/>
                <a:gd name="T4" fmla="*/ 166 w 170"/>
                <a:gd name="T5" fmla="*/ 30 h 93"/>
                <a:gd name="T6" fmla="*/ 161 w 170"/>
                <a:gd name="T7" fmla="*/ 24 h 93"/>
                <a:gd name="T8" fmla="*/ 153 w 170"/>
                <a:gd name="T9" fmla="*/ 18 h 93"/>
                <a:gd name="T10" fmla="*/ 145 w 170"/>
                <a:gd name="T11" fmla="*/ 12 h 93"/>
                <a:gd name="T12" fmla="*/ 135 w 170"/>
                <a:gd name="T13" fmla="*/ 9 h 93"/>
                <a:gd name="T14" fmla="*/ 124 w 170"/>
                <a:gd name="T15" fmla="*/ 3 h 93"/>
                <a:gd name="T16" fmla="*/ 112 w 170"/>
                <a:gd name="T17" fmla="*/ 0 h 93"/>
                <a:gd name="T18" fmla="*/ 99 w 170"/>
                <a:gd name="T19" fmla="*/ 0 h 93"/>
                <a:gd name="T20" fmla="*/ 85 w 170"/>
                <a:gd name="T21" fmla="*/ 0 h 93"/>
                <a:gd name="T22" fmla="*/ 72 w 170"/>
                <a:gd name="T23" fmla="*/ 0 h 93"/>
                <a:gd name="T24" fmla="*/ 58 w 170"/>
                <a:gd name="T25" fmla="*/ 0 h 93"/>
                <a:gd name="T26" fmla="*/ 46 w 170"/>
                <a:gd name="T27" fmla="*/ 3 h 93"/>
                <a:gd name="T28" fmla="*/ 35 w 170"/>
                <a:gd name="T29" fmla="*/ 9 h 93"/>
                <a:gd name="T30" fmla="*/ 25 w 170"/>
                <a:gd name="T31" fmla="*/ 12 h 93"/>
                <a:gd name="T32" fmla="*/ 16 w 170"/>
                <a:gd name="T33" fmla="*/ 18 h 93"/>
                <a:gd name="T34" fmla="*/ 10 w 170"/>
                <a:gd name="T35" fmla="*/ 24 h 93"/>
                <a:gd name="T36" fmla="*/ 4 w 170"/>
                <a:gd name="T37" fmla="*/ 30 h 93"/>
                <a:gd name="T38" fmla="*/ 2 w 170"/>
                <a:gd name="T39" fmla="*/ 39 h 93"/>
                <a:gd name="T40" fmla="*/ 0 w 170"/>
                <a:gd name="T41" fmla="*/ 45 h 93"/>
                <a:gd name="T42" fmla="*/ 2 w 170"/>
                <a:gd name="T43" fmla="*/ 54 h 93"/>
                <a:gd name="T44" fmla="*/ 4 w 170"/>
                <a:gd name="T45" fmla="*/ 60 h 93"/>
                <a:gd name="T46" fmla="*/ 10 w 170"/>
                <a:gd name="T47" fmla="*/ 66 h 93"/>
                <a:gd name="T48" fmla="*/ 16 w 170"/>
                <a:gd name="T49" fmla="*/ 72 h 93"/>
                <a:gd name="T50" fmla="*/ 25 w 170"/>
                <a:gd name="T51" fmla="*/ 78 h 93"/>
                <a:gd name="T52" fmla="*/ 35 w 170"/>
                <a:gd name="T53" fmla="*/ 84 h 93"/>
                <a:gd name="T54" fmla="*/ 46 w 170"/>
                <a:gd name="T55" fmla="*/ 87 h 93"/>
                <a:gd name="T56" fmla="*/ 58 w 170"/>
                <a:gd name="T57" fmla="*/ 90 h 93"/>
                <a:gd name="T58" fmla="*/ 72 w 170"/>
                <a:gd name="T59" fmla="*/ 93 h 93"/>
                <a:gd name="T60" fmla="*/ 85 w 170"/>
                <a:gd name="T61" fmla="*/ 93 h 93"/>
                <a:gd name="T62" fmla="*/ 99 w 170"/>
                <a:gd name="T63" fmla="*/ 93 h 93"/>
                <a:gd name="T64" fmla="*/ 112 w 170"/>
                <a:gd name="T65" fmla="*/ 90 h 93"/>
                <a:gd name="T66" fmla="*/ 124 w 170"/>
                <a:gd name="T67" fmla="*/ 87 h 93"/>
                <a:gd name="T68" fmla="*/ 135 w 170"/>
                <a:gd name="T69" fmla="*/ 84 h 93"/>
                <a:gd name="T70" fmla="*/ 145 w 170"/>
                <a:gd name="T71" fmla="*/ 78 h 93"/>
                <a:gd name="T72" fmla="*/ 153 w 170"/>
                <a:gd name="T73" fmla="*/ 72 h 93"/>
                <a:gd name="T74" fmla="*/ 161 w 170"/>
                <a:gd name="T75" fmla="*/ 66 h 93"/>
                <a:gd name="T76" fmla="*/ 166 w 170"/>
                <a:gd name="T77" fmla="*/ 60 h 93"/>
                <a:gd name="T78" fmla="*/ 169 w 170"/>
                <a:gd name="T79" fmla="*/ 54 h 93"/>
                <a:gd name="T80" fmla="*/ 170 w 170"/>
                <a:gd name="T81" fmla="*/ 45 h 93"/>
                <a:gd name="T82" fmla="*/ 170 w 170"/>
                <a:gd name="T83" fmla="*/ 45 h 93"/>
                <a:gd name="T84" fmla="*/ 169 w 170"/>
                <a:gd name="T85" fmla="*/ 45 h 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0"/>
                <a:gd name="T130" fmla="*/ 0 h 93"/>
                <a:gd name="T131" fmla="*/ 170 w 170"/>
                <a:gd name="T132" fmla="*/ 93 h 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0" h="93">
                  <a:moveTo>
                    <a:pt x="169" y="45"/>
                  </a:moveTo>
                  <a:lnTo>
                    <a:pt x="169" y="39"/>
                  </a:lnTo>
                  <a:lnTo>
                    <a:pt x="166" y="30"/>
                  </a:lnTo>
                  <a:lnTo>
                    <a:pt x="161" y="24"/>
                  </a:lnTo>
                  <a:lnTo>
                    <a:pt x="153" y="18"/>
                  </a:lnTo>
                  <a:lnTo>
                    <a:pt x="145" y="12"/>
                  </a:lnTo>
                  <a:lnTo>
                    <a:pt x="135" y="9"/>
                  </a:lnTo>
                  <a:lnTo>
                    <a:pt x="124" y="3"/>
                  </a:lnTo>
                  <a:lnTo>
                    <a:pt x="112" y="0"/>
                  </a:lnTo>
                  <a:lnTo>
                    <a:pt x="99" y="0"/>
                  </a:lnTo>
                  <a:lnTo>
                    <a:pt x="85" y="0"/>
                  </a:lnTo>
                  <a:lnTo>
                    <a:pt x="72" y="0"/>
                  </a:lnTo>
                  <a:lnTo>
                    <a:pt x="58" y="0"/>
                  </a:lnTo>
                  <a:lnTo>
                    <a:pt x="46" y="3"/>
                  </a:lnTo>
                  <a:lnTo>
                    <a:pt x="35" y="9"/>
                  </a:lnTo>
                  <a:lnTo>
                    <a:pt x="25" y="12"/>
                  </a:lnTo>
                  <a:lnTo>
                    <a:pt x="16" y="18"/>
                  </a:lnTo>
                  <a:lnTo>
                    <a:pt x="10" y="24"/>
                  </a:lnTo>
                  <a:lnTo>
                    <a:pt x="4" y="30"/>
                  </a:lnTo>
                  <a:lnTo>
                    <a:pt x="2" y="39"/>
                  </a:lnTo>
                  <a:lnTo>
                    <a:pt x="0" y="45"/>
                  </a:lnTo>
                  <a:lnTo>
                    <a:pt x="2" y="54"/>
                  </a:lnTo>
                  <a:lnTo>
                    <a:pt x="4" y="60"/>
                  </a:lnTo>
                  <a:lnTo>
                    <a:pt x="10" y="66"/>
                  </a:lnTo>
                  <a:lnTo>
                    <a:pt x="16" y="72"/>
                  </a:lnTo>
                  <a:lnTo>
                    <a:pt x="25" y="78"/>
                  </a:lnTo>
                  <a:lnTo>
                    <a:pt x="35" y="84"/>
                  </a:lnTo>
                  <a:lnTo>
                    <a:pt x="46" y="87"/>
                  </a:lnTo>
                  <a:lnTo>
                    <a:pt x="58" y="90"/>
                  </a:lnTo>
                  <a:lnTo>
                    <a:pt x="72" y="93"/>
                  </a:lnTo>
                  <a:lnTo>
                    <a:pt x="85" y="93"/>
                  </a:lnTo>
                  <a:lnTo>
                    <a:pt x="99" y="93"/>
                  </a:lnTo>
                  <a:lnTo>
                    <a:pt x="112" y="90"/>
                  </a:lnTo>
                  <a:lnTo>
                    <a:pt x="124" y="87"/>
                  </a:lnTo>
                  <a:lnTo>
                    <a:pt x="135" y="84"/>
                  </a:lnTo>
                  <a:lnTo>
                    <a:pt x="145" y="78"/>
                  </a:lnTo>
                  <a:lnTo>
                    <a:pt x="153" y="72"/>
                  </a:lnTo>
                  <a:lnTo>
                    <a:pt x="161" y="66"/>
                  </a:lnTo>
                  <a:lnTo>
                    <a:pt x="166" y="60"/>
                  </a:lnTo>
                  <a:lnTo>
                    <a:pt x="169" y="54"/>
                  </a:lnTo>
                  <a:lnTo>
                    <a:pt x="170" y="45"/>
                  </a:lnTo>
                  <a:lnTo>
                    <a:pt x="169" y="4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00" name="Freeform 239">
              <a:extLst>
                <a:ext uri="{FF2B5EF4-FFF2-40B4-BE49-F238E27FC236}">
                  <a16:creationId xmlns:a16="http://schemas.microsoft.com/office/drawing/2014/main" id="{E6BA5521-C3D6-2A03-01B1-9E313772F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" y="3534"/>
              <a:ext cx="149" cy="211"/>
            </a:xfrm>
            <a:custGeom>
              <a:avLst/>
              <a:gdLst>
                <a:gd name="T0" fmla="*/ 147 w 149"/>
                <a:gd name="T1" fmla="*/ 6 h 211"/>
                <a:gd name="T2" fmla="*/ 146 w 149"/>
                <a:gd name="T3" fmla="*/ 3 h 211"/>
                <a:gd name="T4" fmla="*/ 141 w 149"/>
                <a:gd name="T5" fmla="*/ 0 h 211"/>
                <a:gd name="T6" fmla="*/ 136 w 149"/>
                <a:gd name="T7" fmla="*/ 0 h 211"/>
                <a:gd name="T8" fmla="*/ 128 w 149"/>
                <a:gd name="T9" fmla="*/ 3 h 211"/>
                <a:gd name="T10" fmla="*/ 120 w 149"/>
                <a:gd name="T11" fmla="*/ 9 h 211"/>
                <a:gd name="T12" fmla="*/ 111 w 149"/>
                <a:gd name="T13" fmla="*/ 15 h 211"/>
                <a:gd name="T14" fmla="*/ 100 w 149"/>
                <a:gd name="T15" fmla="*/ 24 h 211"/>
                <a:gd name="T16" fmla="*/ 88 w 149"/>
                <a:gd name="T17" fmla="*/ 36 h 211"/>
                <a:gd name="T18" fmla="*/ 76 w 149"/>
                <a:gd name="T19" fmla="*/ 51 h 211"/>
                <a:gd name="T20" fmla="*/ 64 w 149"/>
                <a:gd name="T21" fmla="*/ 66 h 211"/>
                <a:gd name="T22" fmla="*/ 52 w 149"/>
                <a:gd name="T23" fmla="*/ 81 h 211"/>
                <a:gd name="T24" fmla="*/ 42 w 149"/>
                <a:gd name="T25" fmla="*/ 99 h 211"/>
                <a:gd name="T26" fmla="*/ 31 w 149"/>
                <a:gd name="T27" fmla="*/ 115 h 211"/>
                <a:gd name="T28" fmla="*/ 23 w 149"/>
                <a:gd name="T29" fmla="*/ 130 h 211"/>
                <a:gd name="T30" fmla="*/ 16 w 149"/>
                <a:gd name="T31" fmla="*/ 145 h 211"/>
                <a:gd name="T32" fmla="*/ 9 w 149"/>
                <a:gd name="T33" fmla="*/ 160 h 211"/>
                <a:gd name="T34" fmla="*/ 5 w 149"/>
                <a:gd name="T35" fmla="*/ 175 h 211"/>
                <a:gd name="T36" fmla="*/ 1 w 149"/>
                <a:gd name="T37" fmla="*/ 184 h 211"/>
                <a:gd name="T38" fmla="*/ 0 w 149"/>
                <a:gd name="T39" fmla="*/ 196 h 211"/>
                <a:gd name="T40" fmla="*/ 1 w 149"/>
                <a:gd name="T41" fmla="*/ 202 h 211"/>
                <a:gd name="T42" fmla="*/ 4 w 149"/>
                <a:gd name="T43" fmla="*/ 208 h 211"/>
                <a:gd name="T44" fmla="*/ 8 w 149"/>
                <a:gd name="T45" fmla="*/ 211 h 211"/>
                <a:gd name="T46" fmla="*/ 14 w 149"/>
                <a:gd name="T47" fmla="*/ 211 h 211"/>
                <a:gd name="T48" fmla="*/ 21 w 149"/>
                <a:gd name="T49" fmla="*/ 208 h 211"/>
                <a:gd name="T50" fmla="*/ 30 w 149"/>
                <a:gd name="T51" fmla="*/ 205 h 211"/>
                <a:gd name="T52" fmla="*/ 39 w 149"/>
                <a:gd name="T53" fmla="*/ 196 h 211"/>
                <a:gd name="T54" fmla="*/ 50 w 149"/>
                <a:gd name="T55" fmla="*/ 187 h 211"/>
                <a:gd name="T56" fmla="*/ 62 w 149"/>
                <a:gd name="T57" fmla="*/ 175 h 211"/>
                <a:gd name="T58" fmla="*/ 72 w 149"/>
                <a:gd name="T59" fmla="*/ 163 h 211"/>
                <a:gd name="T60" fmla="*/ 85 w 149"/>
                <a:gd name="T61" fmla="*/ 148 h 211"/>
                <a:gd name="T62" fmla="*/ 97 w 149"/>
                <a:gd name="T63" fmla="*/ 130 h 211"/>
                <a:gd name="T64" fmla="*/ 108 w 149"/>
                <a:gd name="T65" fmla="*/ 115 h 211"/>
                <a:gd name="T66" fmla="*/ 117 w 149"/>
                <a:gd name="T67" fmla="*/ 96 h 211"/>
                <a:gd name="T68" fmla="*/ 126 w 149"/>
                <a:gd name="T69" fmla="*/ 81 h 211"/>
                <a:gd name="T70" fmla="*/ 134 w 149"/>
                <a:gd name="T71" fmla="*/ 66 h 211"/>
                <a:gd name="T72" fmla="*/ 141 w 149"/>
                <a:gd name="T73" fmla="*/ 51 h 211"/>
                <a:gd name="T74" fmla="*/ 145 w 149"/>
                <a:gd name="T75" fmla="*/ 39 h 211"/>
                <a:gd name="T76" fmla="*/ 147 w 149"/>
                <a:gd name="T77" fmla="*/ 27 h 211"/>
                <a:gd name="T78" fmla="*/ 149 w 149"/>
                <a:gd name="T79" fmla="*/ 15 h 211"/>
                <a:gd name="T80" fmla="*/ 149 w 149"/>
                <a:gd name="T81" fmla="*/ 9 h 211"/>
                <a:gd name="T82" fmla="*/ 149 w 149"/>
                <a:gd name="T83" fmla="*/ 9 h 211"/>
                <a:gd name="T84" fmla="*/ 147 w 149"/>
                <a:gd name="T85" fmla="*/ 6 h 2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1"/>
                <a:gd name="T131" fmla="*/ 149 w 149"/>
                <a:gd name="T132" fmla="*/ 211 h 21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1">
                  <a:moveTo>
                    <a:pt x="147" y="6"/>
                  </a:moveTo>
                  <a:lnTo>
                    <a:pt x="146" y="3"/>
                  </a:lnTo>
                  <a:lnTo>
                    <a:pt x="141" y="0"/>
                  </a:lnTo>
                  <a:lnTo>
                    <a:pt x="136" y="0"/>
                  </a:lnTo>
                  <a:lnTo>
                    <a:pt x="128" y="3"/>
                  </a:lnTo>
                  <a:lnTo>
                    <a:pt x="120" y="9"/>
                  </a:lnTo>
                  <a:lnTo>
                    <a:pt x="111" y="15"/>
                  </a:lnTo>
                  <a:lnTo>
                    <a:pt x="100" y="24"/>
                  </a:lnTo>
                  <a:lnTo>
                    <a:pt x="88" y="36"/>
                  </a:lnTo>
                  <a:lnTo>
                    <a:pt x="76" y="51"/>
                  </a:lnTo>
                  <a:lnTo>
                    <a:pt x="64" y="66"/>
                  </a:lnTo>
                  <a:lnTo>
                    <a:pt x="52" y="81"/>
                  </a:lnTo>
                  <a:lnTo>
                    <a:pt x="42" y="99"/>
                  </a:lnTo>
                  <a:lnTo>
                    <a:pt x="31" y="115"/>
                  </a:lnTo>
                  <a:lnTo>
                    <a:pt x="23" y="130"/>
                  </a:lnTo>
                  <a:lnTo>
                    <a:pt x="16" y="145"/>
                  </a:lnTo>
                  <a:lnTo>
                    <a:pt x="9" y="160"/>
                  </a:lnTo>
                  <a:lnTo>
                    <a:pt x="5" y="175"/>
                  </a:lnTo>
                  <a:lnTo>
                    <a:pt x="1" y="184"/>
                  </a:lnTo>
                  <a:lnTo>
                    <a:pt x="0" y="196"/>
                  </a:lnTo>
                  <a:lnTo>
                    <a:pt x="1" y="202"/>
                  </a:lnTo>
                  <a:lnTo>
                    <a:pt x="4" y="208"/>
                  </a:lnTo>
                  <a:lnTo>
                    <a:pt x="8" y="211"/>
                  </a:lnTo>
                  <a:lnTo>
                    <a:pt x="14" y="211"/>
                  </a:lnTo>
                  <a:lnTo>
                    <a:pt x="21" y="208"/>
                  </a:lnTo>
                  <a:lnTo>
                    <a:pt x="30" y="205"/>
                  </a:lnTo>
                  <a:lnTo>
                    <a:pt x="39" y="196"/>
                  </a:lnTo>
                  <a:lnTo>
                    <a:pt x="50" y="187"/>
                  </a:lnTo>
                  <a:lnTo>
                    <a:pt x="62" y="175"/>
                  </a:lnTo>
                  <a:lnTo>
                    <a:pt x="72" y="163"/>
                  </a:lnTo>
                  <a:lnTo>
                    <a:pt x="85" y="148"/>
                  </a:lnTo>
                  <a:lnTo>
                    <a:pt x="97" y="130"/>
                  </a:lnTo>
                  <a:lnTo>
                    <a:pt x="108" y="115"/>
                  </a:lnTo>
                  <a:lnTo>
                    <a:pt x="117" y="96"/>
                  </a:lnTo>
                  <a:lnTo>
                    <a:pt x="126" y="81"/>
                  </a:lnTo>
                  <a:lnTo>
                    <a:pt x="134" y="66"/>
                  </a:lnTo>
                  <a:lnTo>
                    <a:pt x="141" y="51"/>
                  </a:lnTo>
                  <a:lnTo>
                    <a:pt x="145" y="39"/>
                  </a:lnTo>
                  <a:lnTo>
                    <a:pt x="147" y="27"/>
                  </a:lnTo>
                  <a:lnTo>
                    <a:pt x="149" y="15"/>
                  </a:lnTo>
                  <a:lnTo>
                    <a:pt x="149" y="9"/>
                  </a:lnTo>
                  <a:lnTo>
                    <a:pt x="147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01" name="Freeform 240">
              <a:extLst>
                <a:ext uri="{FF2B5EF4-FFF2-40B4-BE49-F238E27FC236}">
                  <a16:creationId xmlns:a16="http://schemas.microsoft.com/office/drawing/2014/main" id="{6532F92F-A1A9-F7E5-F3CE-3B1AFA95E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" y="3201"/>
              <a:ext cx="149" cy="212"/>
            </a:xfrm>
            <a:custGeom>
              <a:avLst/>
              <a:gdLst>
                <a:gd name="T0" fmla="*/ 147 w 149"/>
                <a:gd name="T1" fmla="*/ 6 h 212"/>
                <a:gd name="T2" fmla="*/ 146 w 149"/>
                <a:gd name="T3" fmla="*/ 3 h 212"/>
                <a:gd name="T4" fmla="*/ 142 w 149"/>
                <a:gd name="T5" fmla="*/ 0 h 212"/>
                <a:gd name="T6" fmla="*/ 136 w 149"/>
                <a:gd name="T7" fmla="*/ 0 h 212"/>
                <a:gd name="T8" fmla="*/ 128 w 149"/>
                <a:gd name="T9" fmla="*/ 3 h 212"/>
                <a:gd name="T10" fmla="*/ 120 w 149"/>
                <a:gd name="T11" fmla="*/ 6 h 212"/>
                <a:gd name="T12" fmla="*/ 110 w 149"/>
                <a:gd name="T13" fmla="*/ 15 h 212"/>
                <a:gd name="T14" fmla="*/ 100 w 149"/>
                <a:gd name="T15" fmla="*/ 24 h 212"/>
                <a:gd name="T16" fmla="*/ 88 w 149"/>
                <a:gd name="T17" fmla="*/ 36 h 212"/>
                <a:gd name="T18" fmla="*/ 76 w 149"/>
                <a:gd name="T19" fmla="*/ 48 h 212"/>
                <a:gd name="T20" fmla="*/ 64 w 149"/>
                <a:gd name="T21" fmla="*/ 63 h 212"/>
                <a:gd name="T22" fmla="*/ 52 w 149"/>
                <a:gd name="T23" fmla="*/ 82 h 212"/>
                <a:gd name="T24" fmla="*/ 42 w 149"/>
                <a:gd name="T25" fmla="*/ 97 h 212"/>
                <a:gd name="T26" fmla="*/ 31 w 149"/>
                <a:gd name="T27" fmla="*/ 115 h 212"/>
                <a:gd name="T28" fmla="*/ 23 w 149"/>
                <a:gd name="T29" fmla="*/ 130 h 212"/>
                <a:gd name="T30" fmla="*/ 16 w 149"/>
                <a:gd name="T31" fmla="*/ 145 h 212"/>
                <a:gd name="T32" fmla="*/ 9 w 149"/>
                <a:gd name="T33" fmla="*/ 160 h 212"/>
                <a:gd name="T34" fmla="*/ 5 w 149"/>
                <a:gd name="T35" fmla="*/ 172 h 212"/>
                <a:gd name="T36" fmla="*/ 1 w 149"/>
                <a:gd name="T37" fmla="*/ 184 h 212"/>
                <a:gd name="T38" fmla="*/ 0 w 149"/>
                <a:gd name="T39" fmla="*/ 193 h 212"/>
                <a:gd name="T40" fmla="*/ 1 w 149"/>
                <a:gd name="T41" fmla="*/ 203 h 212"/>
                <a:gd name="T42" fmla="*/ 4 w 149"/>
                <a:gd name="T43" fmla="*/ 209 h 212"/>
                <a:gd name="T44" fmla="*/ 8 w 149"/>
                <a:gd name="T45" fmla="*/ 212 h 212"/>
                <a:gd name="T46" fmla="*/ 14 w 149"/>
                <a:gd name="T47" fmla="*/ 212 h 212"/>
                <a:gd name="T48" fmla="*/ 21 w 149"/>
                <a:gd name="T49" fmla="*/ 209 h 212"/>
                <a:gd name="T50" fmla="*/ 30 w 149"/>
                <a:gd name="T51" fmla="*/ 203 h 212"/>
                <a:gd name="T52" fmla="*/ 39 w 149"/>
                <a:gd name="T53" fmla="*/ 196 h 212"/>
                <a:gd name="T54" fmla="*/ 50 w 149"/>
                <a:gd name="T55" fmla="*/ 187 h 212"/>
                <a:gd name="T56" fmla="*/ 62 w 149"/>
                <a:gd name="T57" fmla="*/ 175 h 212"/>
                <a:gd name="T58" fmla="*/ 74 w 149"/>
                <a:gd name="T59" fmla="*/ 160 h 212"/>
                <a:gd name="T60" fmla="*/ 85 w 149"/>
                <a:gd name="T61" fmla="*/ 145 h 212"/>
                <a:gd name="T62" fmla="*/ 97 w 149"/>
                <a:gd name="T63" fmla="*/ 130 h 212"/>
                <a:gd name="T64" fmla="*/ 108 w 149"/>
                <a:gd name="T65" fmla="*/ 112 h 212"/>
                <a:gd name="T66" fmla="*/ 118 w 149"/>
                <a:gd name="T67" fmla="*/ 97 h 212"/>
                <a:gd name="T68" fmla="*/ 126 w 149"/>
                <a:gd name="T69" fmla="*/ 82 h 212"/>
                <a:gd name="T70" fmla="*/ 134 w 149"/>
                <a:gd name="T71" fmla="*/ 66 h 212"/>
                <a:gd name="T72" fmla="*/ 141 w 149"/>
                <a:gd name="T73" fmla="*/ 51 h 212"/>
                <a:gd name="T74" fmla="*/ 145 w 149"/>
                <a:gd name="T75" fmla="*/ 36 h 212"/>
                <a:gd name="T76" fmla="*/ 147 w 149"/>
                <a:gd name="T77" fmla="*/ 24 h 212"/>
                <a:gd name="T78" fmla="*/ 149 w 149"/>
                <a:gd name="T79" fmla="*/ 15 h 212"/>
                <a:gd name="T80" fmla="*/ 149 w 149"/>
                <a:gd name="T81" fmla="*/ 9 h 212"/>
                <a:gd name="T82" fmla="*/ 149 w 149"/>
                <a:gd name="T83" fmla="*/ 9 h 212"/>
                <a:gd name="T84" fmla="*/ 147 w 149"/>
                <a:gd name="T85" fmla="*/ 6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7" y="6"/>
                  </a:moveTo>
                  <a:lnTo>
                    <a:pt x="146" y="3"/>
                  </a:lnTo>
                  <a:lnTo>
                    <a:pt x="142" y="0"/>
                  </a:lnTo>
                  <a:lnTo>
                    <a:pt x="136" y="0"/>
                  </a:lnTo>
                  <a:lnTo>
                    <a:pt x="128" y="3"/>
                  </a:lnTo>
                  <a:lnTo>
                    <a:pt x="120" y="6"/>
                  </a:lnTo>
                  <a:lnTo>
                    <a:pt x="110" y="15"/>
                  </a:lnTo>
                  <a:lnTo>
                    <a:pt x="100" y="24"/>
                  </a:lnTo>
                  <a:lnTo>
                    <a:pt x="88" y="36"/>
                  </a:lnTo>
                  <a:lnTo>
                    <a:pt x="76" y="48"/>
                  </a:lnTo>
                  <a:lnTo>
                    <a:pt x="64" y="63"/>
                  </a:lnTo>
                  <a:lnTo>
                    <a:pt x="52" y="82"/>
                  </a:lnTo>
                  <a:lnTo>
                    <a:pt x="42" y="97"/>
                  </a:lnTo>
                  <a:lnTo>
                    <a:pt x="31" y="115"/>
                  </a:lnTo>
                  <a:lnTo>
                    <a:pt x="23" y="130"/>
                  </a:lnTo>
                  <a:lnTo>
                    <a:pt x="16" y="145"/>
                  </a:lnTo>
                  <a:lnTo>
                    <a:pt x="9" y="160"/>
                  </a:lnTo>
                  <a:lnTo>
                    <a:pt x="5" y="172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1" y="203"/>
                  </a:lnTo>
                  <a:lnTo>
                    <a:pt x="4" y="209"/>
                  </a:lnTo>
                  <a:lnTo>
                    <a:pt x="8" y="212"/>
                  </a:lnTo>
                  <a:lnTo>
                    <a:pt x="14" y="212"/>
                  </a:lnTo>
                  <a:lnTo>
                    <a:pt x="21" y="209"/>
                  </a:lnTo>
                  <a:lnTo>
                    <a:pt x="30" y="203"/>
                  </a:lnTo>
                  <a:lnTo>
                    <a:pt x="39" y="196"/>
                  </a:lnTo>
                  <a:lnTo>
                    <a:pt x="50" y="187"/>
                  </a:lnTo>
                  <a:lnTo>
                    <a:pt x="62" y="175"/>
                  </a:lnTo>
                  <a:lnTo>
                    <a:pt x="74" y="160"/>
                  </a:lnTo>
                  <a:lnTo>
                    <a:pt x="85" y="145"/>
                  </a:lnTo>
                  <a:lnTo>
                    <a:pt x="97" y="130"/>
                  </a:lnTo>
                  <a:lnTo>
                    <a:pt x="108" y="112"/>
                  </a:lnTo>
                  <a:lnTo>
                    <a:pt x="118" y="97"/>
                  </a:lnTo>
                  <a:lnTo>
                    <a:pt x="126" y="82"/>
                  </a:lnTo>
                  <a:lnTo>
                    <a:pt x="134" y="66"/>
                  </a:lnTo>
                  <a:lnTo>
                    <a:pt x="141" y="51"/>
                  </a:lnTo>
                  <a:lnTo>
                    <a:pt x="145" y="36"/>
                  </a:lnTo>
                  <a:lnTo>
                    <a:pt x="147" y="24"/>
                  </a:lnTo>
                  <a:lnTo>
                    <a:pt x="149" y="15"/>
                  </a:lnTo>
                  <a:lnTo>
                    <a:pt x="149" y="9"/>
                  </a:lnTo>
                  <a:lnTo>
                    <a:pt x="147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02" name="Freeform 241">
              <a:extLst>
                <a:ext uri="{FF2B5EF4-FFF2-40B4-BE49-F238E27FC236}">
                  <a16:creationId xmlns:a16="http://schemas.microsoft.com/office/drawing/2014/main" id="{CD77113C-D8DF-C333-3780-93C96F575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" y="3588"/>
              <a:ext cx="91" cy="342"/>
            </a:xfrm>
            <a:custGeom>
              <a:avLst/>
              <a:gdLst>
                <a:gd name="T0" fmla="*/ 87 w 91"/>
                <a:gd name="T1" fmla="*/ 3 h 342"/>
                <a:gd name="T2" fmla="*/ 85 w 91"/>
                <a:gd name="T3" fmla="*/ 0 h 342"/>
                <a:gd name="T4" fmla="*/ 81 w 91"/>
                <a:gd name="T5" fmla="*/ 3 h 342"/>
                <a:gd name="T6" fmla="*/ 75 w 91"/>
                <a:gd name="T7" fmla="*/ 12 h 342"/>
                <a:gd name="T8" fmla="*/ 70 w 91"/>
                <a:gd name="T9" fmla="*/ 21 h 342"/>
                <a:gd name="T10" fmla="*/ 63 w 91"/>
                <a:gd name="T11" fmla="*/ 36 h 342"/>
                <a:gd name="T12" fmla="*/ 57 w 91"/>
                <a:gd name="T13" fmla="*/ 54 h 342"/>
                <a:gd name="T14" fmla="*/ 49 w 91"/>
                <a:gd name="T15" fmla="*/ 73 h 342"/>
                <a:gd name="T16" fmla="*/ 42 w 91"/>
                <a:gd name="T17" fmla="*/ 97 h 342"/>
                <a:gd name="T18" fmla="*/ 34 w 91"/>
                <a:gd name="T19" fmla="*/ 121 h 342"/>
                <a:gd name="T20" fmla="*/ 28 w 91"/>
                <a:gd name="T21" fmla="*/ 148 h 342"/>
                <a:gd name="T22" fmla="*/ 21 w 91"/>
                <a:gd name="T23" fmla="*/ 175 h 342"/>
                <a:gd name="T24" fmla="*/ 15 w 91"/>
                <a:gd name="T25" fmla="*/ 203 h 342"/>
                <a:gd name="T26" fmla="*/ 11 w 91"/>
                <a:gd name="T27" fmla="*/ 230 h 342"/>
                <a:gd name="T28" fmla="*/ 5 w 91"/>
                <a:gd name="T29" fmla="*/ 254 h 342"/>
                <a:gd name="T30" fmla="*/ 3 w 91"/>
                <a:gd name="T31" fmla="*/ 275 h 342"/>
                <a:gd name="T32" fmla="*/ 0 w 91"/>
                <a:gd name="T33" fmla="*/ 293 h 342"/>
                <a:gd name="T34" fmla="*/ 0 w 91"/>
                <a:gd name="T35" fmla="*/ 312 h 342"/>
                <a:gd name="T36" fmla="*/ 0 w 91"/>
                <a:gd name="T37" fmla="*/ 324 h 342"/>
                <a:gd name="T38" fmla="*/ 0 w 91"/>
                <a:gd name="T39" fmla="*/ 336 h 342"/>
                <a:gd name="T40" fmla="*/ 3 w 91"/>
                <a:gd name="T41" fmla="*/ 342 h 342"/>
                <a:gd name="T42" fmla="*/ 7 w 91"/>
                <a:gd name="T43" fmla="*/ 342 h 342"/>
                <a:gd name="T44" fmla="*/ 11 w 91"/>
                <a:gd name="T45" fmla="*/ 339 h 342"/>
                <a:gd name="T46" fmla="*/ 16 w 91"/>
                <a:gd name="T47" fmla="*/ 333 h 342"/>
                <a:gd name="T48" fmla="*/ 21 w 91"/>
                <a:gd name="T49" fmla="*/ 324 h 342"/>
                <a:gd name="T50" fmla="*/ 28 w 91"/>
                <a:gd name="T51" fmla="*/ 309 h 342"/>
                <a:gd name="T52" fmla="*/ 34 w 91"/>
                <a:gd name="T53" fmla="*/ 290 h 342"/>
                <a:gd name="T54" fmla="*/ 42 w 91"/>
                <a:gd name="T55" fmla="*/ 272 h 342"/>
                <a:gd name="T56" fmla="*/ 49 w 91"/>
                <a:gd name="T57" fmla="*/ 248 h 342"/>
                <a:gd name="T58" fmla="*/ 57 w 91"/>
                <a:gd name="T59" fmla="*/ 224 h 342"/>
                <a:gd name="T60" fmla="*/ 63 w 91"/>
                <a:gd name="T61" fmla="*/ 197 h 342"/>
                <a:gd name="T62" fmla="*/ 70 w 91"/>
                <a:gd name="T63" fmla="*/ 169 h 342"/>
                <a:gd name="T64" fmla="*/ 75 w 91"/>
                <a:gd name="T65" fmla="*/ 142 h 342"/>
                <a:gd name="T66" fmla="*/ 81 w 91"/>
                <a:gd name="T67" fmla="*/ 115 h 342"/>
                <a:gd name="T68" fmla="*/ 85 w 91"/>
                <a:gd name="T69" fmla="*/ 91 h 342"/>
                <a:gd name="T70" fmla="*/ 89 w 91"/>
                <a:gd name="T71" fmla="*/ 70 h 342"/>
                <a:gd name="T72" fmla="*/ 90 w 91"/>
                <a:gd name="T73" fmla="*/ 48 h 342"/>
                <a:gd name="T74" fmla="*/ 91 w 91"/>
                <a:gd name="T75" fmla="*/ 33 h 342"/>
                <a:gd name="T76" fmla="*/ 91 w 91"/>
                <a:gd name="T77" fmla="*/ 18 h 342"/>
                <a:gd name="T78" fmla="*/ 90 w 91"/>
                <a:gd name="T79" fmla="*/ 9 h 342"/>
                <a:gd name="T80" fmla="*/ 89 w 91"/>
                <a:gd name="T81" fmla="*/ 3 h 342"/>
                <a:gd name="T82" fmla="*/ 89 w 91"/>
                <a:gd name="T83" fmla="*/ 3 h 342"/>
                <a:gd name="T84" fmla="*/ 87 w 91"/>
                <a:gd name="T85" fmla="*/ 3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1"/>
                <a:gd name="T130" fmla="*/ 0 h 342"/>
                <a:gd name="T131" fmla="*/ 91 w 91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1" h="342">
                  <a:moveTo>
                    <a:pt x="87" y="3"/>
                  </a:moveTo>
                  <a:lnTo>
                    <a:pt x="85" y="0"/>
                  </a:lnTo>
                  <a:lnTo>
                    <a:pt x="81" y="3"/>
                  </a:lnTo>
                  <a:lnTo>
                    <a:pt x="75" y="12"/>
                  </a:lnTo>
                  <a:lnTo>
                    <a:pt x="70" y="21"/>
                  </a:lnTo>
                  <a:lnTo>
                    <a:pt x="63" y="36"/>
                  </a:lnTo>
                  <a:lnTo>
                    <a:pt x="57" y="54"/>
                  </a:lnTo>
                  <a:lnTo>
                    <a:pt x="49" y="73"/>
                  </a:lnTo>
                  <a:lnTo>
                    <a:pt x="42" y="97"/>
                  </a:lnTo>
                  <a:lnTo>
                    <a:pt x="34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5" y="203"/>
                  </a:lnTo>
                  <a:lnTo>
                    <a:pt x="11" y="230"/>
                  </a:lnTo>
                  <a:lnTo>
                    <a:pt x="5" y="254"/>
                  </a:lnTo>
                  <a:lnTo>
                    <a:pt x="3" y="275"/>
                  </a:lnTo>
                  <a:lnTo>
                    <a:pt x="0" y="293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0" y="336"/>
                  </a:lnTo>
                  <a:lnTo>
                    <a:pt x="3" y="342"/>
                  </a:lnTo>
                  <a:lnTo>
                    <a:pt x="7" y="342"/>
                  </a:lnTo>
                  <a:lnTo>
                    <a:pt x="11" y="339"/>
                  </a:lnTo>
                  <a:lnTo>
                    <a:pt x="16" y="333"/>
                  </a:lnTo>
                  <a:lnTo>
                    <a:pt x="21" y="324"/>
                  </a:lnTo>
                  <a:lnTo>
                    <a:pt x="28" y="309"/>
                  </a:lnTo>
                  <a:lnTo>
                    <a:pt x="34" y="290"/>
                  </a:lnTo>
                  <a:lnTo>
                    <a:pt x="42" y="272"/>
                  </a:lnTo>
                  <a:lnTo>
                    <a:pt x="49" y="248"/>
                  </a:lnTo>
                  <a:lnTo>
                    <a:pt x="57" y="224"/>
                  </a:lnTo>
                  <a:lnTo>
                    <a:pt x="63" y="197"/>
                  </a:lnTo>
                  <a:lnTo>
                    <a:pt x="70" y="169"/>
                  </a:lnTo>
                  <a:lnTo>
                    <a:pt x="75" y="142"/>
                  </a:lnTo>
                  <a:lnTo>
                    <a:pt x="81" y="115"/>
                  </a:lnTo>
                  <a:lnTo>
                    <a:pt x="85" y="91"/>
                  </a:lnTo>
                  <a:lnTo>
                    <a:pt x="89" y="70"/>
                  </a:lnTo>
                  <a:lnTo>
                    <a:pt x="90" y="48"/>
                  </a:lnTo>
                  <a:lnTo>
                    <a:pt x="91" y="33"/>
                  </a:lnTo>
                  <a:lnTo>
                    <a:pt x="91" y="18"/>
                  </a:lnTo>
                  <a:lnTo>
                    <a:pt x="90" y="9"/>
                  </a:lnTo>
                  <a:lnTo>
                    <a:pt x="89" y="3"/>
                  </a:lnTo>
                  <a:lnTo>
                    <a:pt x="87" y="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03" name="Freeform 242">
              <a:extLst>
                <a:ext uri="{FF2B5EF4-FFF2-40B4-BE49-F238E27FC236}">
                  <a16:creationId xmlns:a16="http://schemas.microsoft.com/office/drawing/2014/main" id="{983C64B4-C06F-B3FE-611E-1DA9D28C5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3010"/>
              <a:ext cx="93" cy="342"/>
            </a:xfrm>
            <a:custGeom>
              <a:avLst/>
              <a:gdLst>
                <a:gd name="T0" fmla="*/ 89 w 93"/>
                <a:gd name="T1" fmla="*/ 0 h 342"/>
                <a:gd name="T2" fmla="*/ 85 w 93"/>
                <a:gd name="T3" fmla="*/ 0 h 342"/>
                <a:gd name="T4" fmla="*/ 81 w 93"/>
                <a:gd name="T5" fmla="*/ 3 h 342"/>
                <a:gd name="T6" fmla="*/ 75 w 93"/>
                <a:gd name="T7" fmla="*/ 12 h 342"/>
                <a:gd name="T8" fmla="*/ 70 w 93"/>
                <a:gd name="T9" fmla="*/ 21 h 342"/>
                <a:gd name="T10" fmla="*/ 64 w 93"/>
                <a:gd name="T11" fmla="*/ 37 h 342"/>
                <a:gd name="T12" fmla="*/ 57 w 93"/>
                <a:gd name="T13" fmla="*/ 52 h 342"/>
                <a:gd name="T14" fmla="*/ 50 w 93"/>
                <a:gd name="T15" fmla="*/ 73 h 342"/>
                <a:gd name="T16" fmla="*/ 42 w 93"/>
                <a:gd name="T17" fmla="*/ 97 h 342"/>
                <a:gd name="T18" fmla="*/ 36 w 93"/>
                <a:gd name="T19" fmla="*/ 121 h 342"/>
                <a:gd name="T20" fmla="*/ 28 w 93"/>
                <a:gd name="T21" fmla="*/ 149 h 342"/>
                <a:gd name="T22" fmla="*/ 21 w 93"/>
                <a:gd name="T23" fmla="*/ 176 h 342"/>
                <a:gd name="T24" fmla="*/ 16 w 93"/>
                <a:gd name="T25" fmla="*/ 203 h 342"/>
                <a:gd name="T26" fmla="*/ 11 w 93"/>
                <a:gd name="T27" fmla="*/ 230 h 342"/>
                <a:gd name="T28" fmla="*/ 7 w 93"/>
                <a:gd name="T29" fmla="*/ 254 h 342"/>
                <a:gd name="T30" fmla="*/ 3 w 93"/>
                <a:gd name="T31" fmla="*/ 276 h 342"/>
                <a:gd name="T32" fmla="*/ 2 w 93"/>
                <a:gd name="T33" fmla="*/ 294 h 342"/>
                <a:gd name="T34" fmla="*/ 0 w 93"/>
                <a:gd name="T35" fmla="*/ 312 h 342"/>
                <a:gd name="T36" fmla="*/ 0 w 93"/>
                <a:gd name="T37" fmla="*/ 324 h 342"/>
                <a:gd name="T38" fmla="*/ 2 w 93"/>
                <a:gd name="T39" fmla="*/ 336 h 342"/>
                <a:gd name="T40" fmla="*/ 3 w 93"/>
                <a:gd name="T41" fmla="*/ 342 h 342"/>
                <a:gd name="T42" fmla="*/ 7 w 93"/>
                <a:gd name="T43" fmla="*/ 342 h 342"/>
                <a:gd name="T44" fmla="*/ 11 w 93"/>
                <a:gd name="T45" fmla="*/ 339 h 342"/>
                <a:gd name="T46" fmla="*/ 16 w 93"/>
                <a:gd name="T47" fmla="*/ 333 h 342"/>
                <a:gd name="T48" fmla="*/ 23 w 93"/>
                <a:gd name="T49" fmla="*/ 324 h 342"/>
                <a:gd name="T50" fmla="*/ 28 w 93"/>
                <a:gd name="T51" fmla="*/ 309 h 342"/>
                <a:gd name="T52" fmla="*/ 36 w 93"/>
                <a:gd name="T53" fmla="*/ 291 h 342"/>
                <a:gd name="T54" fmla="*/ 42 w 93"/>
                <a:gd name="T55" fmla="*/ 270 h 342"/>
                <a:gd name="T56" fmla="*/ 49 w 93"/>
                <a:gd name="T57" fmla="*/ 248 h 342"/>
                <a:gd name="T58" fmla="*/ 57 w 93"/>
                <a:gd name="T59" fmla="*/ 224 h 342"/>
                <a:gd name="T60" fmla="*/ 64 w 93"/>
                <a:gd name="T61" fmla="*/ 197 h 342"/>
                <a:gd name="T62" fmla="*/ 70 w 93"/>
                <a:gd name="T63" fmla="*/ 167 h 342"/>
                <a:gd name="T64" fmla="*/ 77 w 93"/>
                <a:gd name="T65" fmla="*/ 142 h 342"/>
                <a:gd name="T66" fmla="*/ 82 w 93"/>
                <a:gd name="T67" fmla="*/ 115 h 342"/>
                <a:gd name="T68" fmla="*/ 86 w 93"/>
                <a:gd name="T69" fmla="*/ 91 h 342"/>
                <a:gd name="T70" fmla="*/ 89 w 93"/>
                <a:gd name="T71" fmla="*/ 70 h 342"/>
                <a:gd name="T72" fmla="*/ 91 w 93"/>
                <a:gd name="T73" fmla="*/ 49 h 342"/>
                <a:gd name="T74" fmla="*/ 93 w 93"/>
                <a:gd name="T75" fmla="*/ 34 h 342"/>
                <a:gd name="T76" fmla="*/ 93 w 93"/>
                <a:gd name="T77" fmla="*/ 18 h 342"/>
                <a:gd name="T78" fmla="*/ 91 w 93"/>
                <a:gd name="T79" fmla="*/ 9 h 342"/>
                <a:gd name="T80" fmla="*/ 89 w 93"/>
                <a:gd name="T81" fmla="*/ 3 h 342"/>
                <a:gd name="T82" fmla="*/ 89 w 93"/>
                <a:gd name="T83" fmla="*/ 3 h 342"/>
                <a:gd name="T84" fmla="*/ 89 w 93"/>
                <a:gd name="T85" fmla="*/ 0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342"/>
                <a:gd name="T131" fmla="*/ 93 w 93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342">
                  <a:moveTo>
                    <a:pt x="89" y="0"/>
                  </a:moveTo>
                  <a:lnTo>
                    <a:pt x="85" y="0"/>
                  </a:lnTo>
                  <a:lnTo>
                    <a:pt x="81" y="3"/>
                  </a:lnTo>
                  <a:lnTo>
                    <a:pt x="75" y="12"/>
                  </a:lnTo>
                  <a:lnTo>
                    <a:pt x="70" y="21"/>
                  </a:lnTo>
                  <a:lnTo>
                    <a:pt x="64" y="37"/>
                  </a:lnTo>
                  <a:lnTo>
                    <a:pt x="57" y="52"/>
                  </a:lnTo>
                  <a:lnTo>
                    <a:pt x="50" y="73"/>
                  </a:lnTo>
                  <a:lnTo>
                    <a:pt x="42" y="97"/>
                  </a:lnTo>
                  <a:lnTo>
                    <a:pt x="36" y="121"/>
                  </a:lnTo>
                  <a:lnTo>
                    <a:pt x="28" y="149"/>
                  </a:lnTo>
                  <a:lnTo>
                    <a:pt x="21" y="176"/>
                  </a:lnTo>
                  <a:lnTo>
                    <a:pt x="16" y="203"/>
                  </a:lnTo>
                  <a:lnTo>
                    <a:pt x="11" y="230"/>
                  </a:lnTo>
                  <a:lnTo>
                    <a:pt x="7" y="254"/>
                  </a:lnTo>
                  <a:lnTo>
                    <a:pt x="3" y="276"/>
                  </a:lnTo>
                  <a:lnTo>
                    <a:pt x="2" y="294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2" y="336"/>
                  </a:lnTo>
                  <a:lnTo>
                    <a:pt x="3" y="342"/>
                  </a:lnTo>
                  <a:lnTo>
                    <a:pt x="7" y="342"/>
                  </a:lnTo>
                  <a:lnTo>
                    <a:pt x="11" y="339"/>
                  </a:lnTo>
                  <a:lnTo>
                    <a:pt x="16" y="333"/>
                  </a:lnTo>
                  <a:lnTo>
                    <a:pt x="23" y="324"/>
                  </a:lnTo>
                  <a:lnTo>
                    <a:pt x="28" y="309"/>
                  </a:lnTo>
                  <a:lnTo>
                    <a:pt x="36" y="291"/>
                  </a:lnTo>
                  <a:lnTo>
                    <a:pt x="42" y="270"/>
                  </a:lnTo>
                  <a:lnTo>
                    <a:pt x="49" y="248"/>
                  </a:lnTo>
                  <a:lnTo>
                    <a:pt x="57" y="224"/>
                  </a:lnTo>
                  <a:lnTo>
                    <a:pt x="64" y="197"/>
                  </a:lnTo>
                  <a:lnTo>
                    <a:pt x="70" y="167"/>
                  </a:lnTo>
                  <a:lnTo>
                    <a:pt x="77" y="142"/>
                  </a:lnTo>
                  <a:lnTo>
                    <a:pt x="82" y="115"/>
                  </a:lnTo>
                  <a:lnTo>
                    <a:pt x="86" y="91"/>
                  </a:lnTo>
                  <a:lnTo>
                    <a:pt x="89" y="70"/>
                  </a:lnTo>
                  <a:lnTo>
                    <a:pt x="91" y="49"/>
                  </a:lnTo>
                  <a:lnTo>
                    <a:pt x="93" y="34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04" name="Freeform 243">
              <a:extLst>
                <a:ext uri="{FF2B5EF4-FFF2-40B4-BE49-F238E27FC236}">
                  <a16:creationId xmlns:a16="http://schemas.microsoft.com/office/drawing/2014/main" id="{00CB748A-0BA6-6C78-2B1C-473F135BC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3391"/>
              <a:ext cx="70" cy="164"/>
            </a:xfrm>
            <a:custGeom>
              <a:avLst/>
              <a:gdLst>
                <a:gd name="T0" fmla="*/ 34 w 70"/>
                <a:gd name="T1" fmla="*/ 0 h 164"/>
                <a:gd name="T2" fmla="*/ 41 w 70"/>
                <a:gd name="T3" fmla="*/ 3 h 164"/>
                <a:gd name="T4" fmla="*/ 46 w 70"/>
                <a:gd name="T5" fmla="*/ 6 h 164"/>
                <a:gd name="T6" fmla="*/ 51 w 70"/>
                <a:gd name="T7" fmla="*/ 10 h 164"/>
                <a:gd name="T8" fmla="*/ 55 w 70"/>
                <a:gd name="T9" fmla="*/ 16 h 164"/>
                <a:gd name="T10" fmla="*/ 59 w 70"/>
                <a:gd name="T11" fmla="*/ 25 h 164"/>
                <a:gd name="T12" fmla="*/ 63 w 70"/>
                <a:gd name="T13" fmla="*/ 34 h 164"/>
                <a:gd name="T14" fmla="*/ 66 w 70"/>
                <a:gd name="T15" fmla="*/ 46 h 164"/>
                <a:gd name="T16" fmla="*/ 68 w 70"/>
                <a:gd name="T17" fmla="*/ 55 h 164"/>
                <a:gd name="T18" fmla="*/ 70 w 70"/>
                <a:gd name="T19" fmla="*/ 70 h 164"/>
                <a:gd name="T20" fmla="*/ 70 w 70"/>
                <a:gd name="T21" fmla="*/ 82 h 164"/>
                <a:gd name="T22" fmla="*/ 70 w 70"/>
                <a:gd name="T23" fmla="*/ 94 h 164"/>
                <a:gd name="T24" fmla="*/ 68 w 70"/>
                <a:gd name="T25" fmla="*/ 106 h 164"/>
                <a:gd name="T26" fmla="*/ 66 w 70"/>
                <a:gd name="T27" fmla="*/ 118 h 164"/>
                <a:gd name="T28" fmla="*/ 63 w 70"/>
                <a:gd name="T29" fmla="*/ 130 h 164"/>
                <a:gd name="T30" fmla="*/ 59 w 70"/>
                <a:gd name="T31" fmla="*/ 140 h 164"/>
                <a:gd name="T32" fmla="*/ 55 w 70"/>
                <a:gd name="T33" fmla="*/ 146 h 164"/>
                <a:gd name="T34" fmla="*/ 51 w 70"/>
                <a:gd name="T35" fmla="*/ 155 h 164"/>
                <a:gd name="T36" fmla="*/ 46 w 70"/>
                <a:gd name="T37" fmla="*/ 158 h 164"/>
                <a:gd name="T38" fmla="*/ 41 w 70"/>
                <a:gd name="T39" fmla="*/ 161 h 164"/>
                <a:gd name="T40" fmla="*/ 34 w 70"/>
                <a:gd name="T41" fmla="*/ 164 h 164"/>
                <a:gd name="T42" fmla="*/ 29 w 70"/>
                <a:gd name="T43" fmla="*/ 161 h 164"/>
                <a:gd name="T44" fmla="*/ 23 w 70"/>
                <a:gd name="T45" fmla="*/ 158 h 164"/>
                <a:gd name="T46" fmla="*/ 18 w 70"/>
                <a:gd name="T47" fmla="*/ 155 h 164"/>
                <a:gd name="T48" fmla="*/ 14 w 70"/>
                <a:gd name="T49" fmla="*/ 146 h 164"/>
                <a:gd name="T50" fmla="*/ 10 w 70"/>
                <a:gd name="T51" fmla="*/ 140 h 164"/>
                <a:gd name="T52" fmla="*/ 6 w 70"/>
                <a:gd name="T53" fmla="*/ 130 h 164"/>
                <a:gd name="T54" fmla="*/ 4 w 70"/>
                <a:gd name="T55" fmla="*/ 118 h 164"/>
                <a:gd name="T56" fmla="*/ 1 w 70"/>
                <a:gd name="T57" fmla="*/ 106 h 164"/>
                <a:gd name="T58" fmla="*/ 0 w 70"/>
                <a:gd name="T59" fmla="*/ 94 h 164"/>
                <a:gd name="T60" fmla="*/ 0 w 70"/>
                <a:gd name="T61" fmla="*/ 82 h 164"/>
                <a:gd name="T62" fmla="*/ 0 w 70"/>
                <a:gd name="T63" fmla="*/ 70 h 164"/>
                <a:gd name="T64" fmla="*/ 1 w 70"/>
                <a:gd name="T65" fmla="*/ 55 h 164"/>
                <a:gd name="T66" fmla="*/ 4 w 70"/>
                <a:gd name="T67" fmla="*/ 46 h 164"/>
                <a:gd name="T68" fmla="*/ 6 w 70"/>
                <a:gd name="T69" fmla="*/ 34 h 164"/>
                <a:gd name="T70" fmla="*/ 10 w 70"/>
                <a:gd name="T71" fmla="*/ 25 h 164"/>
                <a:gd name="T72" fmla="*/ 14 w 70"/>
                <a:gd name="T73" fmla="*/ 16 h 164"/>
                <a:gd name="T74" fmla="*/ 18 w 70"/>
                <a:gd name="T75" fmla="*/ 10 h 164"/>
                <a:gd name="T76" fmla="*/ 23 w 70"/>
                <a:gd name="T77" fmla="*/ 6 h 164"/>
                <a:gd name="T78" fmla="*/ 29 w 70"/>
                <a:gd name="T79" fmla="*/ 3 h 164"/>
                <a:gd name="T80" fmla="*/ 34 w 70"/>
                <a:gd name="T81" fmla="*/ 0 h 164"/>
                <a:gd name="T82" fmla="*/ 34 w 70"/>
                <a:gd name="T83" fmla="*/ 0 h 1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"/>
                <a:gd name="T127" fmla="*/ 0 h 164"/>
                <a:gd name="T128" fmla="*/ 70 w 70"/>
                <a:gd name="T129" fmla="*/ 164 h 1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" h="164">
                  <a:moveTo>
                    <a:pt x="34" y="0"/>
                  </a:moveTo>
                  <a:lnTo>
                    <a:pt x="41" y="3"/>
                  </a:lnTo>
                  <a:lnTo>
                    <a:pt x="46" y="6"/>
                  </a:lnTo>
                  <a:lnTo>
                    <a:pt x="51" y="10"/>
                  </a:lnTo>
                  <a:lnTo>
                    <a:pt x="55" y="16"/>
                  </a:lnTo>
                  <a:lnTo>
                    <a:pt x="59" y="25"/>
                  </a:lnTo>
                  <a:lnTo>
                    <a:pt x="63" y="34"/>
                  </a:lnTo>
                  <a:lnTo>
                    <a:pt x="66" y="46"/>
                  </a:lnTo>
                  <a:lnTo>
                    <a:pt x="68" y="55"/>
                  </a:lnTo>
                  <a:lnTo>
                    <a:pt x="70" y="70"/>
                  </a:lnTo>
                  <a:lnTo>
                    <a:pt x="70" y="82"/>
                  </a:lnTo>
                  <a:lnTo>
                    <a:pt x="70" y="94"/>
                  </a:lnTo>
                  <a:lnTo>
                    <a:pt x="68" y="106"/>
                  </a:lnTo>
                  <a:lnTo>
                    <a:pt x="66" y="118"/>
                  </a:lnTo>
                  <a:lnTo>
                    <a:pt x="63" y="130"/>
                  </a:lnTo>
                  <a:lnTo>
                    <a:pt x="59" y="140"/>
                  </a:lnTo>
                  <a:lnTo>
                    <a:pt x="55" y="146"/>
                  </a:lnTo>
                  <a:lnTo>
                    <a:pt x="51" y="155"/>
                  </a:lnTo>
                  <a:lnTo>
                    <a:pt x="46" y="158"/>
                  </a:lnTo>
                  <a:lnTo>
                    <a:pt x="41" y="161"/>
                  </a:lnTo>
                  <a:lnTo>
                    <a:pt x="34" y="164"/>
                  </a:lnTo>
                  <a:lnTo>
                    <a:pt x="29" y="161"/>
                  </a:lnTo>
                  <a:lnTo>
                    <a:pt x="23" y="158"/>
                  </a:lnTo>
                  <a:lnTo>
                    <a:pt x="18" y="155"/>
                  </a:lnTo>
                  <a:lnTo>
                    <a:pt x="14" y="146"/>
                  </a:lnTo>
                  <a:lnTo>
                    <a:pt x="10" y="140"/>
                  </a:lnTo>
                  <a:lnTo>
                    <a:pt x="6" y="130"/>
                  </a:lnTo>
                  <a:lnTo>
                    <a:pt x="4" y="118"/>
                  </a:lnTo>
                  <a:lnTo>
                    <a:pt x="1" y="106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70"/>
                  </a:lnTo>
                  <a:lnTo>
                    <a:pt x="1" y="55"/>
                  </a:lnTo>
                  <a:lnTo>
                    <a:pt x="4" y="46"/>
                  </a:lnTo>
                  <a:lnTo>
                    <a:pt x="6" y="34"/>
                  </a:lnTo>
                  <a:lnTo>
                    <a:pt x="10" y="25"/>
                  </a:lnTo>
                  <a:lnTo>
                    <a:pt x="14" y="16"/>
                  </a:lnTo>
                  <a:lnTo>
                    <a:pt x="18" y="10"/>
                  </a:lnTo>
                  <a:lnTo>
                    <a:pt x="23" y="6"/>
                  </a:lnTo>
                  <a:lnTo>
                    <a:pt x="29" y="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3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05" name="Freeform 244">
              <a:extLst>
                <a:ext uri="{FF2B5EF4-FFF2-40B4-BE49-F238E27FC236}">
                  <a16:creationId xmlns:a16="http://schemas.microsoft.com/office/drawing/2014/main" id="{E7818FA3-5E28-09F0-ACA3-1889E7CCE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3391"/>
              <a:ext cx="70" cy="164"/>
            </a:xfrm>
            <a:custGeom>
              <a:avLst/>
              <a:gdLst>
                <a:gd name="T0" fmla="*/ 34 w 70"/>
                <a:gd name="T1" fmla="*/ 0 h 164"/>
                <a:gd name="T2" fmla="*/ 41 w 70"/>
                <a:gd name="T3" fmla="*/ 3 h 164"/>
                <a:gd name="T4" fmla="*/ 46 w 70"/>
                <a:gd name="T5" fmla="*/ 6 h 164"/>
                <a:gd name="T6" fmla="*/ 51 w 70"/>
                <a:gd name="T7" fmla="*/ 10 h 164"/>
                <a:gd name="T8" fmla="*/ 55 w 70"/>
                <a:gd name="T9" fmla="*/ 16 h 164"/>
                <a:gd name="T10" fmla="*/ 59 w 70"/>
                <a:gd name="T11" fmla="*/ 25 h 164"/>
                <a:gd name="T12" fmla="*/ 63 w 70"/>
                <a:gd name="T13" fmla="*/ 34 h 164"/>
                <a:gd name="T14" fmla="*/ 66 w 70"/>
                <a:gd name="T15" fmla="*/ 46 h 164"/>
                <a:gd name="T16" fmla="*/ 68 w 70"/>
                <a:gd name="T17" fmla="*/ 55 h 164"/>
                <a:gd name="T18" fmla="*/ 70 w 70"/>
                <a:gd name="T19" fmla="*/ 70 h 164"/>
                <a:gd name="T20" fmla="*/ 70 w 70"/>
                <a:gd name="T21" fmla="*/ 82 h 164"/>
                <a:gd name="T22" fmla="*/ 70 w 70"/>
                <a:gd name="T23" fmla="*/ 94 h 164"/>
                <a:gd name="T24" fmla="*/ 68 w 70"/>
                <a:gd name="T25" fmla="*/ 106 h 164"/>
                <a:gd name="T26" fmla="*/ 66 w 70"/>
                <a:gd name="T27" fmla="*/ 118 h 164"/>
                <a:gd name="T28" fmla="*/ 63 w 70"/>
                <a:gd name="T29" fmla="*/ 130 h 164"/>
                <a:gd name="T30" fmla="*/ 59 w 70"/>
                <a:gd name="T31" fmla="*/ 140 h 164"/>
                <a:gd name="T32" fmla="*/ 55 w 70"/>
                <a:gd name="T33" fmla="*/ 146 h 164"/>
                <a:gd name="T34" fmla="*/ 51 w 70"/>
                <a:gd name="T35" fmla="*/ 155 h 164"/>
                <a:gd name="T36" fmla="*/ 46 w 70"/>
                <a:gd name="T37" fmla="*/ 158 h 164"/>
                <a:gd name="T38" fmla="*/ 41 w 70"/>
                <a:gd name="T39" fmla="*/ 161 h 164"/>
                <a:gd name="T40" fmla="*/ 34 w 70"/>
                <a:gd name="T41" fmla="*/ 164 h 164"/>
                <a:gd name="T42" fmla="*/ 29 w 70"/>
                <a:gd name="T43" fmla="*/ 161 h 164"/>
                <a:gd name="T44" fmla="*/ 23 w 70"/>
                <a:gd name="T45" fmla="*/ 158 h 164"/>
                <a:gd name="T46" fmla="*/ 18 w 70"/>
                <a:gd name="T47" fmla="*/ 155 h 164"/>
                <a:gd name="T48" fmla="*/ 14 w 70"/>
                <a:gd name="T49" fmla="*/ 146 h 164"/>
                <a:gd name="T50" fmla="*/ 10 w 70"/>
                <a:gd name="T51" fmla="*/ 140 h 164"/>
                <a:gd name="T52" fmla="*/ 6 w 70"/>
                <a:gd name="T53" fmla="*/ 130 h 164"/>
                <a:gd name="T54" fmla="*/ 4 w 70"/>
                <a:gd name="T55" fmla="*/ 118 h 164"/>
                <a:gd name="T56" fmla="*/ 1 w 70"/>
                <a:gd name="T57" fmla="*/ 106 h 164"/>
                <a:gd name="T58" fmla="*/ 0 w 70"/>
                <a:gd name="T59" fmla="*/ 94 h 164"/>
                <a:gd name="T60" fmla="*/ 0 w 70"/>
                <a:gd name="T61" fmla="*/ 82 h 164"/>
                <a:gd name="T62" fmla="*/ 0 w 70"/>
                <a:gd name="T63" fmla="*/ 70 h 164"/>
                <a:gd name="T64" fmla="*/ 1 w 70"/>
                <a:gd name="T65" fmla="*/ 55 h 164"/>
                <a:gd name="T66" fmla="*/ 4 w 70"/>
                <a:gd name="T67" fmla="*/ 46 h 164"/>
                <a:gd name="T68" fmla="*/ 6 w 70"/>
                <a:gd name="T69" fmla="*/ 34 h 164"/>
                <a:gd name="T70" fmla="*/ 10 w 70"/>
                <a:gd name="T71" fmla="*/ 25 h 164"/>
                <a:gd name="T72" fmla="*/ 14 w 70"/>
                <a:gd name="T73" fmla="*/ 16 h 164"/>
                <a:gd name="T74" fmla="*/ 18 w 70"/>
                <a:gd name="T75" fmla="*/ 10 h 164"/>
                <a:gd name="T76" fmla="*/ 23 w 70"/>
                <a:gd name="T77" fmla="*/ 6 h 164"/>
                <a:gd name="T78" fmla="*/ 29 w 70"/>
                <a:gd name="T79" fmla="*/ 3 h 164"/>
                <a:gd name="T80" fmla="*/ 34 w 70"/>
                <a:gd name="T81" fmla="*/ 0 h 164"/>
                <a:gd name="T82" fmla="*/ 34 w 70"/>
                <a:gd name="T83" fmla="*/ 0 h 1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"/>
                <a:gd name="T127" fmla="*/ 0 h 164"/>
                <a:gd name="T128" fmla="*/ 70 w 70"/>
                <a:gd name="T129" fmla="*/ 164 h 1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" h="164">
                  <a:moveTo>
                    <a:pt x="34" y="0"/>
                  </a:moveTo>
                  <a:lnTo>
                    <a:pt x="41" y="3"/>
                  </a:lnTo>
                  <a:lnTo>
                    <a:pt x="46" y="6"/>
                  </a:lnTo>
                  <a:lnTo>
                    <a:pt x="51" y="10"/>
                  </a:lnTo>
                  <a:lnTo>
                    <a:pt x="55" y="16"/>
                  </a:lnTo>
                  <a:lnTo>
                    <a:pt x="59" y="25"/>
                  </a:lnTo>
                  <a:lnTo>
                    <a:pt x="63" y="34"/>
                  </a:lnTo>
                  <a:lnTo>
                    <a:pt x="66" y="46"/>
                  </a:lnTo>
                  <a:lnTo>
                    <a:pt x="68" y="55"/>
                  </a:lnTo>
                  <a:lnTo>
                    <a:pt x="70" y="70"/>
                  </a:lnTo>
                  <a:lnTo>
                    <a:pt x="70" y="82"/>
                  </a:lnTo>
                  <a:lnTo>
                    <a:pt x="70" y="94"/>
                  </a:lnTo>
                  <a:lnTo>
                    <a:pt x="68" y="106"/>
                  </a:lnTo>
                  <a:lnTo>
                    <a:pt x="66" y="118"/>
                  </a:lnTo>
                  <a:lnTo>
                    <a:pt x="63" y="130"/>
                  </a:lnTo>
                  <a:lnTo>
                    <a:pt x="59" y="140"/>
                  </a:lnTo>
                  <a:lnTo>
                    <a:pt x="55" y="146"/>
                  </a:lnTo>
                  <a:lnTo>
                    <a:pt x="51" y="155"/>
                  </a:lnTo>
                  <a:lnTo>
                    <a:pt x="46" y="158"/>
                  </a:lnTo>
                  <a:lnTo>
                    <a:pt x="41" y="161"/>
                  </a:lnTo>
                  <a:lnTo>
                    <a:pt x="34" y="164"/>
                  </a:lnTo>
                  <a:lnTo>
                    <a:pt x="29" y="161"/>
                  </a:lnTo>
                  <a:lnTo>
                    <a:pt x="23" y="158"/>
                  </a:lnTo>
                  <a:lnTo>
                    <a:pt x="18" y="155"/>
                  </a:lnTo>
                  <a:lnTo>
                    <a:pt x="14" y="146"/>
                  </a:lnTo>
                  <a:lnTo>
                    <a:pt x="10" y="140"/>
                  </a:lnTo>
                  <a:lnTo>
                    <a:pt x="6" y="130"/>
                  </a:lnTo>
                  <a:lnTo>
                    <a:pt x="4" y="118"/>
                  </a:lnTo>
                  <a:lnTo>
                    <a:pt x="1" y="106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70"/>
                  </a:lnTo>
                  <a:lnTo>
                    <a:pt x="1" y="55"/>
                  </a:lnTo>
                  <a:lnTo>
                    <a:pt x="4" y="46"/>
                  </a:lnTo>
                  <a:lnTo>
                    <a:pt x="6" y="34"/>
                  </a:lnTo>
                  <a:lnTo>
                    <a:pt x="10" y="25"/>
                  </a:lnTo>
                  <a:lnTo>
                    <a:pt x="14" y="16"/>
                  </a:lnTo>
                  <a:lnTo>
                    <a:pt x="18" y="10"/>
                  </a:lnTo>
                  <a:lnTo>
                    <a:pt x="23" y="6"/>
                  </a:lnTo>
                  <a:lnTo>
                    <a:pt x="29" y="3"/>
                  </a:lnTo>
                  <a:lnTo>
                    <a:pt x="34" y="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06" name="Freeform 245">
              <a:extLst>
                <a:ext uri="{FF2B5EF4-FFF2-40B4-BE49-F238E27FC236}">
                  <a16:creationId xmlns:a16="http://schemas.microsoft.com/office/drawing/2014/main" id="{31FF9BCD-6694-61B9-2F22-AC5C15A0D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3038"/>
              <a:ext cx="189" cy="1022"/>
            </a:xfrm>
            <a:custGeom>
              <a:avLst/>
              <a:gdLst>
                <a:gd name="T0" fmla="*/ 187 w 189"/>
                <a:gd name="T1" fmla="*/ 1013 h 1022"/>
                <a:gd name="T2" fmla="*/ 189 w 189"/>
                <a:gd name="T3" fmla="*/ 1016 h 1022"/>
                <a:gd name="T4" fmla="*/ 183 w 189"/>
                <a:gd name="T5" fmla="*/ 934 h 1022"/>
                <a:gd name="T6" fmla="*/ 177 w 189"/>
                <a:gd name="T7" fmla="*/ 852 h 1022"/>
                <a:gd name="T8" fmla="*/ 169 w 189"/>
                <a:gd name="T9" fmla="*/ 771 h 1022"/>
                <a:gd name="T10" fmla="*/ 160 w 189"/>
                <a:gd name="T11" fmla="*/ 692 h 1022"/>
                <a:gd name="T12" fmla="*/ 150 w 189"/>
                <a:gd name="T13" fmla="*/ 620 h 1022"/>
                <a:gd name="T14" fmla="*/ 141 w 189"/>
                <a:gd name="T15" fmla="*/ 556 h 1022"/>
                <a:gd name="T16" fmla="*/ 133 w 189"/>
                <a:gd name="T17" fmla="*/ 502 h 1022"/>
                <a:gd name="T18" fmla="*/ 127 w 189"/>
                <a:gd name="T19" fmla="*/ 462 h 1022"/>
                <a:gd name="T20" fmla="*/ 121 w 189"/>
                <a:gd name="T21" fmla="*/ 435 h 1022"/>
                <a:gd name="T22" fmla="*/ 120 w 189"/>
                <a:gd name="T23" fmla="*/ 426 h 1022"/>
                <a:gd name="T24" fmla="*/ 107 w 189"/>
                <a:gd name="T25" fmla="*/ 372 h 1022"/>
                <a:gd name="T26" fmla="*/ 92 w 189"/>
                <a:gd name="T27" fmla="*/ 314 h 1022"/>
                <a:gd name="T28" fmla="*/ 77 w 189"/>
                <a:gd name="T29" fmla="*/ 257 h 1022"/>
                <a:gd name="T30" fmla="*/ 61 w 189"/>
                <a:gd name="T31" fmla="*/ 199 h 1022"/>
                <a:gd name="T32" fmla="*/ 45 w 189"/>
                <a:gd name="T33" fmla="*/ 148 h 1022"/>
                <a:gd name="T34" fmla="*/ 30 w 189"/>
                <a:gd name="T35" fmla="*/ 99 h 1022"/>
                <a:gd name="T36" fmla="*/ 18 w 189"/>
                <a:gd name="T37" fmla="*/ 60 h 1022"/>
                <a:gd name="T38" fmla="*/ 8 w 189"/>
                <a:gd name="T39" fmla="*/ 27 h 1022"/>
                <a:gd name="T40" fmla="*/ 1 w 189"/>
                <a:gd name="T41" fmla="*/ 9 h 1022"/>
                <a:gd name="T42" fmla="*/ 0 w 189"/>
                <a:gd name="T43" fmla="*/ 0 h 1022"/>
                <a:gd name="T44" fmla="*/ 33 w 189"/>
                <a:gd name="T45" fmla="*/ 108 h 1022"/>
                <a:gd name="T46" fmla="*/ 61 w 189"/>
                <a:gd name="T47" fmla="*/ 205 h 1022"/>
                <a:gd name="T48" fmla="*/ 82 w 189"/>
                <a:gd name="T49" fmla="*/ 296 h 1022"/>
                <a:gd name="T50" fmla="*/ 99 w 189"/>
                <a:gd name="T51" fmla="*/ 375 h 1022"/>
                <a:gd name="T52" fmla="*/ 112 w 189"/>
                <a:gd name="T53" fmla="*/ 444 h 1022"/>
                <a:gd name="T54" fmla="*/ 121 w 189"/>
                <a:gd name="T55" fmla="*/ 505 h 1022"/>
                <a:gd name="T56" fmla="*/ 128 w 189"/>
                <a:gd name="T57" fmla="*/ 550 h 1022"/>
                <a:gd name="T58" fmla="*/ 131 w 189"/>
                <a:gd name="T59" fmla="*/ 586 h 1022"/>
                <a:gd name="T60" fmla="*/ 133 w 189"/>
                <a:gd name="T61" fmla="*/ 608 h 1022"/>
                <a:gd name="T62" fmla="*/ 133 w 189"/>
                <a:gd name="T63" fmla="*/ 614 h 1022"/>
                <a:gd name="T64" fmla="*/ 141 w 189"/>
                <a:gd name="T65" fmla="*/ 692 h 1022"/>
                <a:gd name="T66" fmla="*/ 145 w 189"/>
                <a:gd name="T67" fmla="*/ 762 h 1022"/>
                <a:gd name="T68" fmla="*/ 149 w 189"/>
                <a:gd name="T69" fmla="*/ 825 h 1022"/>
                <a:gd name="T70" fmla="*/ 152 w 189"/>
                <a:gd name="T71" fmla="*/ 877 h 1022"/>
                <a:gd name="T72" fmla="*/ 153 w 189"/>
                <a:gd name="T73" fmla="*/ 922 h 1022"/>
                <a:gd name="T74" fmla="*/ 153 w 189"/>
                <a:gd name="T75" fmla="*/ 958 h 1022"/>
                <a:gd name="T76" fmla="*/ 153 w 189"/>
                <a:gd name="T77" fmla="*/ 986 h 1022"/>
                <a:gd name="T78" fmla="*/ 152 w 189"/>
                <a:gd name="T79" fmla="*/ 1007 h 1022"/>
                <a:gd name="T80" fmla="*/ 152 w 189"/>
                <a:gd name="T81" fmla="*/ 1019 h 1022"/>
                <a:gd name="T82" fmla="*/ 150 w 189"/>
                <a:gd name="T83" fmla="*/ 1022 h 1022"/>
                <a:gd name="T84" fmla="*/ 189 w 189"/>
                <a:gd name="T85" fmla="*/ 1016 h 1022"/>
                <a:gd name="T86" fmla="*/ 189 w 189"/>
                <a:gd name="T87" fmla="*/ 1016 h 1022"/>
                <a:gd name="T88" fmla="*/ 187 w 189"/>
                <a:gd name="T89" fmla="*/ 1013 h 102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9"/>
                <a:gd name="T136" fmla="*/ 0 h 1022"/>
                <a:gd name="T137" fmla="*/ 189 w 189"/>
                <a:gd name="T138" fmla="*/ 1022 h 102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9" h="1022">
                  <a:moveTo>
                    <a:pt x="187" y="1013"/>
                  </a:moveTo>
                  <a:lnTo>
                    <a:pt x="189" y="1016"/>
                  </a:lnTo>
                  <a:lnTo>
                    <a:pt x="183" y="934"/>
                  </a:lnTo>
                  <a:lnTo>
                    <a:pt x="177" y="852"/>
                  </a:lnTo>
                  <a:lnTo>
                    <a:pt x="169" y="771"/>
                  </a:lnTo>
                  <a:lnTo>
                    <a:pt x="160" y="692"/>
                  </a:lnTo>
                  <a:lnTo>
                    <a:pt x="150" y="620"/>
                  </a:lnTo>
                  <a:lnTo>
                    <a:pt x="141" y="556"/>
                  </a:lnTo>
                  <a:lnTo>
                    <a:pt x="133" y="502"/>
                  </a:lnTo>
                  <a:lnTo>
                    <a:pt x="127" y="462"/>
                  </a:lnTo>
                  <a:lnTo>
                    <a:pt x="121" y="435"/>
                  </a:lnTo>
                  <a:lnTo>
                    <a:pt x="120" y="426"/>
                  </a:lnTo>
                  <a:lnTo>
                    <a:pt x="107" y="372"/>
                  </a:lnTo>
                  <a:lnTo>
                    <a:pt x="92" y="314"/>
                  </a:lnTo>
                  <a:lnTo>
                    <a:pt x="77" y="257"/>
                  </a:lnTo>
                  <a:lnTo>
                    <a:pt x="61" y="199"/>
                  </a:lnTo>
                  <a:lnTo>
                    <a:pt x="45" y="148"/>
                  </a:lnTo>
                  <a:lnTo>
                    <a:pt x="30" y="99"/>
                  </a:lnTo>
                  <a:lnTo>
                    <a:pt x="18" y="60"/>
                  </a:lnTo>
                  <a:lnTo>
                    <a:pt x="8" y="27"/>
                  </a:lnTo>
                  <a:lnTo>
                    <a:pt x="1" y="9"/>
                  </a:lnTo>
                  <a:lnTo>
                    <a:pt x="0" y="0"/>
                  </a:lnTo>
                  <a:lnTo>
                    <a:pt x="33" y="108"/>
                  </a:lnTo>
                  <a:lnTo>
                    <a:pt x="61" y="205"/>
                  </a:lnTo>
                  <a:lnTo>
                    <a:pt x="82" y="296"/>
                  </a:lnTo>
                  <a:lnTo>
                    <a:pt x="99" y="375"/>
                  </a:lnTo>
                  <a:lnTo>
                    <a:pt x="112" y="444"/>
                  </a:lnTo>
                  <a:lnTo>
                    <a:pt x="121" y="505"/>
                  </a:lnTo>
                  <a:lnTo>
                    <a:pt x="128" y="550"/>
                  </a:lnTo>
                  <a:lnTo>
                    <a:pt x="131" y="586"/>
                  </a:lnTo>
                  <a:lnTo>
                    <a:pt x="133" y="608"/>
                  </a:lnTo>
                  <a:lnTo>
                    <a:pt x="133" y="614"/>
                  </a:lnTo>
                  <a:lnTo>
                    <a:pt x="141" y="692"/>
                  </a:lnTo>
                  <a:lnTo>
                    <a:pt x="145" y="762"/>
                  </a:lnTo>
                  <a:lnTo>
                    <a:pt x="149" y="825"/>
                  </a:lnTo>
                  <a:lnTo>
                    <a:pt x="152" y="877"/>
                  </a:lnTo>
                  <a:lnTo>
                    <a:pt x="153" y="922"/>
                  </a:lnTo>
                  <a:lnTo>
                    <a:pt x="153" y="958"/>
                  </a:lnTo>
                  <a:lnTo>
                    <a:pt x="153" y="986"/>
                  </a:lnTo>
                  <a:lnTo>
                    <a:pt x="152" y="1007"/>
                  </a:lnTo>
                  <a:lnTo>
                    <a:pt x="152" y="1019"/>
                  </a:lnTo>
                  <a:lnTo>
                    <a:pt x="150" y="1022"/>
                  </a:lnTo>
                  <a:lnTo>
                    <a:pt x="189" y="1016"/>
                  </a:lnTo>
                  <a:lnTo>
                    <a:pt x="187" y="1013"/>
                  </a:lnTo>
                  <a:close/>
                </a:path>
              </a:pathLst>
            </a:custGeom>
            <a:solidFill>
              <a:srgbClr val="59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07" name="Freeform 246">
              <a:extLst>
                <a:ext uri="{FF2B5EF4-FFF2-40B4-BE49-F238E27FC236}">
                  <a16:creationId xmlns:a16="http://schemas.microsoft.com/office/drawing/2014/main" id="{3DE7CCD9-DBAB-8F15-49B0-CBBDF7C96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3038"/>
              <a:ext cx="189" cy="1022"/>
            </a:xfrm>
            <a:custGeom>
              <a:avLst/>
              <a:gdLst>
                <a:gd name="T0" fmla="*/ 187 w 189"/>
                <a:gd name="T1" fmla="*/ 1013 h 1022"/>
                <a:gd name="T2" fmla="*/ 189 w 189"/>
                <a:gd name="T3" fmla="*/ 1016 h 1022"/>
                <a:gd name="T4" fmla="*/ 183 w 189"/>
                <a:gd name="T5" fmla="*/ 934 h 1022"/>
                <a:gd name="T6" fmla="*/ 177 w 189"/>
                <a:gd name="T7" fmla="*/ 852 h 1022"/>
                <a:gd name="T8" fmla="*/ 169 w 189"/>
                <a:gd name="T9" fmla="*/ 771 h 1022"/>
                <a:gd name="T10" fmla="*/ 160 w 189"/>
                <a:gd name="T11" fmla="*/ 692 h 1022"/>
                <a:gd name="T12" fmla="*/ 150 w 189"/>
                <a:gd name="T13" fmla="*/ 620 h 1022"/>
                <a:gd name="T14" fmla="*/ 141 w 189"/>
                <a:gd name="T15" fmla="*/ 556 h 1022"/>
                <a:gd name="T16" fmla="*/ 133 w 189"/>
                <a:gd name="T17" fmla="*/ 502 h 1022"/>
                <a:gd name="T18" fmla="*/ 127 w 189"/>
                <a:gd name="T19" fmla="*/ 462 h 1022"/>
                <a:gd name="T20" fmla="*/ 121 w 189"/>
                <a:gd name="T21" fmla="*/ 435 h 1022"/>
                <a:gd name="T22" fmla="*/ 120 w 189"/>
                <a:gd name="T23" fmla="*/ 426 h 1022"/>
                <a:gd name="T24" fmla="*/ 107 w 189"/>
                <a:gd name="T25" fmla="*/ 372 h 1022"/>
                <a:gd name="T26" fmla="*/ 92 w 189"/>
                <a:gd name="T27" fmla="*/ 314 h 1022"/>
                <a:gd name="T28" fmla="*/ 77 w 189"/>
                <a:gd name="T29" fmla="*/ 257 h 1022"/>
                <a:gd name="T30" fmla="*/ 61 w 189"/>
                <a:gd name="T31" fmla="*/ 199 h 1022"/>
                <a:gd name="T32" fmla="*/ 45 w 189"/>
                <a:gd name="T33" fmla="*/ 148 h 1022"/>
                <a:gd name="T34" fmla="*/ 30 w 189"/>
                <a:gd name="T35" fmla="*/ 99 h 1022"/>
                <a:gd name="T36" fmla="*/ 18 w 189"/>
                <a:gd name="T37" fmla="*/ 60 h 1022"/>
                <a:gd name="T38" fmla="*/ 8 w 189"/>
                <a:gd name="T39" fmla="*/ 27 h 1022"/>
                <a:gd name="T40" fmla="*/ 1 w 189"/>
                <a:gd name="T41" fmla="*/ 9 h 1022"/>
                <a:gd name="T42" fmla="*/ 0 w 189"/>
                <a:gd name="T43" fmla="*/ 0 h 1022"/>
                <a:gd name="T44" fmla="*/ 33 w 189"/>
                <a:gd name="T45" fmla="*/ 108 h 1022"/>
                <a:gd name="T46" fmla="*/ 61 w 189"/>
                <a:gd name="T47" fmla="*/ 205 h 1022"/>
                <a:gd name="T48" fmla="*/ 82 w 189"/>
                <a:gd name="T49" fmla="*/ 296 h 1022"/>
                <a:gd name="T50" fmla="*/ 99 w 189"/>
                <a:gd name="T51" fmla="*/ 375 h 1022"/>
                <a:gd name="T52" fmla="*/ 112 w 189"/>
                <a:gd name="T53" fmla="*/ 444 h 1022"/>
                <a:gd name="T54" fmla="*/ 121 w 189"/>
                <a:gd name="T55" fmla="*/ 505 h 1022"/>
                <a:gd name="T56" fmla="*/ 128 w 189"/>
                <a:gd name="T57" fmla="*/ 550 h 1022"/>
                <a:gd name="T58" fmla="*/ 131 w 189"/>
                <a:gd name="T59" fmla="*/ 586 h 1022"/>
                <a:gd name="T60" fmla="*/ 133 w 189"/>
                <a:gd name="T61" fmla="*/ 608 h 1022"/>
                <a:gd name="T62" fmla="*/ 133 w 189"/>
                <a:gd name="T63" fmla="*/ 614 h 1022"/>
                <a:gd name="T64" fmla="*/ 141 w 189"/>
                <a:gd name="T65" fmla="*/ 692 h 1022"/>
                <a:gd name="T66" fmla="*/ 145 w 189"/>
                <a:gd name="T67" fmla="*/ 762 h 1022"/>
                <a:gd name="T68" fmla="*/ 149 w 189"/>
                <a:gd name="T69" fmla="*/ 825 h 1022"/>
                <a:gd name="T70" fmla="*/ 152 w 189"/>
                <a:gd name="T71" fmla="*/ 877 h 1022"/>
                <a:gd name="T72" fmla="*/ 153 w 189"/>
                <a:gd name="T73" fmla="*/ 922 h 1022"/>
                <a:gd name="T74" fmla="*/ 153 w 189"/>
                <a:gd name="T75" fmla="*/ 958 h 1022"/>
                <a:gd name="T76" fmla="*/ 153 w 189"/>
                <a:gd name="T77" fmla="*/ 986 h 1022"/>
                <a:gd name="T78" fmla="*/ 152 w 189"/>
                <a:gd name="T79" fmla="*/ 1007 h 1022"/>
                <a:gd name="T80" fmla="*/ 152 w 189"/>
                <a:gd name="T81" fmla="*/ 1019 h 1022"/>
                <a:gd name="T82" fmla="*/ 150 w 189"/>
                <a:gd name="T83" fmla="*/ 1022 h 1022"/>
                <a:gd name="T84" fmla="*/ 189 w 189"/>
                <a:gd name="T85" fmla="*/ 1016 h 1022"/>
                <a:gd name="T86" fmla="*/ 189 w 189"/>
                <a:gd name="T87" fmla="*/ 1016 h 10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9"/>
                <a:gd name="T133" fmla="*/ 0 h 1022"/>
                <a:gd name="T134" fmla="*/ 189 w 189"/>
                <a:gd name="T135" fmla="*/ 1022 h 10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9" h="1022">
                  <a:moveTo>
                    <a:pt x="187" y="1013"/>
                  </a:moveTo>
                  <a:lnTo>
                    <a:pt x="189" y="1016"/>
                  </a:lnTo>
                  <a:lnTo>
                    <a:pt x="183" y="934"/>
                  </a:lnTo>
                  <a:lnTo>
                    <a:pt x="177" y="852"/>
                  </a:lnTo>
                  <a:lnTo>
                    <a:pt x="169" y="771"/>
                  </a:lnTo>
                  <a:lnTo>
                    <a:pt x="160" y="692"/>
                  </a:lnTo>
                  <a:lnTo>
                    <a:pt x="150" y="620"/>
                  </a:lnTo>
                  <a:lnTo>
                    <a:pt x="141" y="556"/>
                  </a:lnTo>
                  <a:lnTo>
                    <a:pt x="133" y="502"/>
                  </a:lnTo>
                  <a:lnTo>
                    <a:pt x="127" y="462"/>
                  </a:lnTo>
                  <a:lnTo>
                    <a:pt x="121" y="435"/>
                  </a:lnTo>
                  <a:lnTo>
                    <a:pt x="120" y="426"/>
                  </a:lnTo>
                  <a:lnTo>
                    <a:pt x="107" y="372"/>
                  </a:lnTo>
                  <a:lnTo>
                    <a:pt x="92" y="314"/>
                  </a:lnTo>
                  <a:lnTo>
                    <a:pt x="77" y="257"/>
                  </a:lnTo>
                  <a:lnTo>
                    <a:pt x="61" y="199"/>
                  </a:lnTo>
                  <a:lnTo>
                    <a:pt x="45" y="148"/>
                  </a:lnTo>
                  <a:lnTo>
                    <a:pt x="30" y="99"/>
                  </a:lnTo>
                  <a:lnTo>
                    <a:pt x="18" y="60"/>
                  </a:lnTo>
                  <a:lnTo>
                    <a:pt x="8" y="27"/>
                  </a:lnTo>
                  <a:lnTo>
                    <a:pt x="1" y="9"/>
                  </a:lnTo>
                  <a:lnTo>
                    <a:pt x="0" y="0"/>
                  </a:lnTo>
                  <a:lnTo>
                    <a:pt x="33" y="108"/>
                  </a:lnTo>
                  <a:lnTo>
                    <a:pt x="61" y="205"/>
                  </a:lnTo>
                  <a:lnTo>
                    <a:pt x="82" y="296"/>
                  </a:lnTo>
                  <a:lnTo>
                    <a:pt x="99" y="375"/>
                  </a:lnTo>
                  <a:lnTo>
                    <a:pt x="112" y="444"/>
                  </a:lnTo>
                  <a:lnTo>
                    <a:pt x="121" y="505"/>
                  </a:lnTo>
                  <a:lnTo>
                    <a:pt x="128" y="550"/>
                  </a:lnTo>
                  <a:lnTo>
                    <a:pt x="131" y="586"/>
                  </a:lnTo>
                  <a:lnTo>
                    <a:pt x="133" y="608"/>
                  </a:lnTo>
                  <a:lnTo>
                    <a:pt x="133" y="614"/>
                  </a:lnTo>
                  <a:lnTo>
                    <a:pt x="141" y="692"/>
                  </a:lnTo>
                  <a:lnTo>
                    <a:pt x="145" y="762"/>
                  </a:lnTo>
                  <a:lnTo>
                    <a:pt x="149" y="825"/>
                  </a:lnTo>
                  <a:lnTo>
                    <a:pt x="152" y="877"/>
                  </a:lnTo>
                  <a:lnTo>
                    <a:pt x="153" y="922"/>
                  </a:lnTo>
                  <a:lnTo>
                    <a:pt x="153" y="958"/>
                  </a:lnTo>
                  <a:lnTo>
                    <a:pt x="153" y="986"/>
                  </a:lnTo>
                  <a:lnTo>
                    <a:pt x="152" y="1007"/>
                  </a:lnTo>
                  <a:lnTo>
                    <a:pt x="152" y="1019"/>
                  </a:lnTo>
                  <a:lnTo>
                    <a:pt x="150" y="1022"/>
                  </a:lnTo>
                  <a:lnTo>
                    <a:pt x="189" y="1016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08" name="Freeform 247">
              <a:extLst>
                <a:ext uri="{FF2B5EF4-FFF2-40B4-BE49-F238E27FC236}">
                  <a16:creationId xmlns:a16="http://schemas.microsoft.com/office/drawing/2014/main" id="{E2E5005C-BB80-CB7E-56E4-A74E2E762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2372"/>
              <a:ext cx="40" cy="390"/>
            </a:xfrm>
            <a:custGeom>
              <a:avLst/>
              <a:gdLst>
                <a:gd name="T0" fmla="*/ 19 w 40"/>
                <a:gd name="T1" fmla="*/ 390 h 390"/>
                <a:gd name="T2" fmla="*/ 23 w 40"/>
                <a:gd name="T3" fmla="*/ 387 h 390"/>
                <a:gd name="T4" fmla="*/ 26 w 40"/>
                <a:gd name="T5" fmla="*/ 381 h 390"/>
                <a:gd name="T6" fmla="*/ 29 w 40"/>
                <a:gd name="T7" fmla="*/ 369 h 390"/>
                <a:gd name="T8" fmla="*/ 31 w 40"/>
                <a:gd name="T9" fmla="*/ 354 h 390"/>
                <a:gd name="T10" fmla="*/ 34 w 40"/>
                <a:gd name="T11" fmla="*/ 333 h 390"/>
                <a:gd name="T12" fmla="*/ 37 w 40"/>
                <a:gd name="T13" fmla="*/ 312 h 390"/>
                <a:gd name="T14" fmla="*/ 38 w 40"/>
                <a:gd name="T15" fmla="*/ 284 h 390"/>
                <a:gd name="T16" fmla="*/ 39 w 40"/>
                <a:gd name="T17" fmla="*/ 257 h 390"/>
                <a:gd name="T18" fmla="*/ 40 w 40"/>
                <a:gd name="T19" fmla="*/ 227 h 390"/>
                <a:gd name="T20" fmla="*/ 40 w 40"/>
                <a:gd name="T21" fmla="*/ 197 h 390"/>
                <a:gd name="T22" fmla="*/ 40 w 40"/>
                <a:gd name="T23" fmla="*/ 163 h 390"/>
                <a:gd name="T24" fmla="*/ 39 w 40"/>
                <a:gd name="T25" fmla="*/ 133 h 390"/>
                <a:gd name="T26" fmla="*/ 38 w 40"/>
                <a:gd name="T27" fmla="*/ 106 h 390"/>
                <a:gd name="T28" fmla="*/ 37 w 40"/>
                <a:gd name="T29" fmla="*/ 79 h 390"/>
                <a:gd name="T30" fmla="*/ 34 w 40"/>
                <a:gd name="T31" fmla="*/ 58 h 390"/>
                <a:gd name="T32" fmla="*/ 31 w 40"/>
                <a:gd name="T33" fmla="*/ 36 h 390"/>
                <a:gd name="T34" fmla="*/ 29 w 40"/>
                <a:gd name="T35" fmla="*/ 21 h 390"/>
                <a:gd name="T36" fmla="*/ 26 w 40"/>
                <a:gd name="T37" fmla="*/ 9 h 390"/>
                <a:gd name="T38" fmla="*/ 23 w 40"/>
                <a:gd name="T39" fmla="*/ 3 h 390"/>
                <a:gd name="T40" fmla="*/ 19 w 40"/>
                <a:gd name="T41" fmla="*/ 0 h 390"/>
                <a:gd name="T42" fmla="*/ 17 w 40"/>
                <a:gd name="T43" fmla="*/ 3 h 390"/>
                <a:gd name="T44" fmla="*/ 13 w 40"/>
                <a:gd name="T45" fmla="*/ 9 h 390"/>
                <a:gd name="T46" fmla="*/ 10 w 40"/>
                <a:gd name="T47" fmla="*/ 21 h 390"/>
                <a:gd name="T48" fmla="*/ 7 w 40"/>
                <a:gd name="T49" fmla="*/ 36 h 390"/>
                <a:gd name="T50" fmla="*/ 5 w 40"/>
                <a:gd name="T51" fmla="*/ 58 h 390"/>
                <a:gd name="T52" fmla="*/ 4 w 40"/>
                <a:gd name="T53" fmla="*/ 79 h 390"/>
                <a:gd name="T54" fmla="*/ 1 w 40"/>
                <a:gd name="T55" fmla="*/ 106 h 390"/>
                <a:gd name="T56" fmla="*/ 0 w 40"/>
                <a:gd name="T57" fmla="*/ 133 h 390"/>
                <a:gd name="T58" fmla="*/ 0 w 40"/>
                <a:gd name="T59" fmla="*/ 163 h 390"/>
                <a:gd name="T60" fmla="*/ 0 w 40"/>
                <a:gd name="T61" fmla="*/ 197 h 390"/>
                <a:gd name="T62" fmla="*/ 0 w 40"/>
                <a:gd name="T63" fmla="*/ 227 h 390"/>
                <a:gd name="T64" fmla="*/ 0 w 40"/>
                <a:gd name="T65" fmla="*/ 257 h 390"/>
                <a:gd name="T66" fmla="*/ 1 w 40"/>
                <a:gd name="T67" fmla="*/ 284 h 390"/>
                <a:gd name="T68" fmla="*/ 4 w 40"/>
                <a:gd name="T69" fmla="*/ 312 h 390"/>
                <a:gd name="T70" fmla="*/ 5 w 40"/>
                <a:gd name="T71" fmla="*/ 333 h 390"/>
                <a:gd name="T72" fmla="*/ 7 w 40"/>
                <a:gd name="T73" fmla="*/ 354 h 390"/>
                <a:gd name="T74" fmla="*/ 10 w 40"/>
                <a:gd name="T75" fmla="*/ 369 h 390"/>
                <a:gd name="T76" fmla="*/ 13 w 40"/>
                <a:gd name="T77" fmla="*/ 381 h 390"/>
                <a:gd name="T78" fmla="*/ 17 w 40"/>
                <a:gd name="T79" fmla="*/ 387 h 390"/>
                <a:gd name="T80" fmla="*/ 19 w 40"/>
                <a:gd name="T81" fmla="*/ 390 h 390"/>
                <a:gd name="T82" fmla="*/ 19 w 40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"/>
                <a:gd name="T127" fmla="*/ 0 h 390"/>
                <a:gd name="T128" fmla="*/ 40 w 40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" h="390">
                  <a:moveTo>
                    <a:pt x="19" y="390"/>
                  </a:moveTo>
                  <a:lnTo>
                    <a:pt x="23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1" y="354"/>
                  </a:lnTo>
                  <a:lnTo>
                    <a:pt x="34" y="333"/>
                  </a:lnTo>
                  <a:lnTo>
                    <a:pt x="37" y="312"/>
                  </a:lnTo>
                  <a:lnTo>
                    <a:pt x="38" y="284"/>
                  </a:lnTo>
                  <a:lnTo>
                    <a:pt x="39" y="257"/>
                  </a:lnTo>
                  <a:lnTo>
                    <a:pt x="40" y="227"/>
                  </a:lnTo>
                  <a:lnTo>
                    <a:pt x="40" y="197"/>
                  </a:lnTo>
                  <a:lnTo>
                    <a:pt x="40" y="163"/>
                  </a:lnTo>
                  <a:lnTo>
                    <a:pt x="39" y="133"/>
                  </a:lnTo>
                  <a:lnTo>
                    <a:pt x="38" y="106"/>
                  </a:lnTo>
                  <a:lnTo>
                    <a:pt x="37" y="79"/>
                  </a:lnTo>
                  <a:lnTo>
                    <a:pt x="34" y="58"/>
                  </a:lnTo>
                  <a:lnTo>
                    <a:pt x="31" y="36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3" y="3"/>
                  </a:lnTo>
                  <a:lnTo>
                    <a:pt x="19" y="0"/>
                  </a:lnTo>
                  <a:lnTo>
                    <a:pt x="17" y="3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7" y="36"/>
                  </a:lnTo>
                  <a:lnTo>
                    <a:pt x="5" y="58"/>
                  </a:lnTo>
                  <a:lnTo>
                    <a:pt x="4" y="79"/>
                  </a:lnTo>
                  <a:lnTo>
                    <a:pt x="1" y="106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7"/>
                  </a:lnTo>
                  <a:lnTo>
                    <a:pt x="0" y="227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12"/>
                  </a:lnTo>
                  <a:lnTo>
                    <a:pt x="5" y="333"/>
                  </a:lnTo>
                  <a:lnTo>
                    <a:pt x="7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19" y="39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09" name="Freeform 248">
              <a:extLst>
                <a:ext uri="{FF2B5EF4-FFF2-40B4-BE49-F238E27FC236}">
                  <a16:creationId xmlns:a16="http://schemas.microsoft.com/office/drawing/2014/main" id="{57766855-31E0-BC46-D85B-DE1979382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2372"/>
              <a:ext cx="40" cy="390"/>
            </a:xfrm>
            <a:custGeom>
              <a:avLst/>
              <a:gdLst>
                <a:gd name="T0" fmla="*/ 19 w 40"/>
                <a:gd name="T1" fmla="*/ 390 h 390"/>
                <a:gd name="T2" fmla="*/ 23 w 40"/>
                <a:gd name="T3" fmla="*/ 387 h 390"/>
                <a:gd name="T4" fmla="*/ 26 w 40"/>
                <a:gd name="T5" fmla="*/ 381 h 390"/>
                <a:gd name="T6" fmla="*/ 29 w 40"/>
                <a:gd name="T7" fmla="*/ 369 h 390"/>
                <a:gd name="T8" fmla="*/ 31 w 40"/>
                <a:gd name="T9" fmla="*/ 354 h 390"/>
                <a:gd name="T10" fmla="*/ 34 w 40"/>
                <a:gd name="T11" fmla="*/ 333 h 390"/>
                <a:gd name="T12" fmla="*/ 37 w 40"/>
                <a:gd name="T13" fmla="*/ 312 h 390"/>
                <a:gd name="T14" fmla="*/ 38 w 40"/>
                <a:gd name="T15" fmla="*/ 284 h 390"/>
                <a:gd name="T16" fmla="*/ 39 w 40"/>
                <a:gd name="T17" fmla="*/ 257 h 390"/>
                <a:gd name="T18" fmla="*/ 40 w 40"/>
                <a:gd name="T19" fmla="*/ 227 h 390"/>
                <a:gd name="T20" fmla="*/ 40 w 40"/>
                <a:gd name="T21" fmla="*/ 197 h 390"/>
                <a:gd name="T22" fmla="*/ 40 w 40"/>
                <a:gd name="T23" fmla="*/ 163 h 390"/>
                <a:gd name="T24" fmla="*/ 39 w 40"/>
                <a:gd name="T25" fmla="*/ 133 h 390"/>
                <a:gd name="T26" fmla="*/ 38 w 40"/>
                <a:gd name="T27" fmla="*/ 106 h 390"/>
                <a:gd name="T28" fmla="*/ 37 w 40"/>
                <a:gd name="T29" fmla="*/ 79 h 390"/>
                <a:gd name="T30" fmla="*/ 34 w 40"/>
                <a:gd name="T31" fmla="*/ 58 h 390"/>
                <a:gd name="T32" fmla="*/ 31 w 40"/>
                <a:gd name="T33" fmla="*/ 36 h 390"/>
                <a:gd name="T34" fmla="*/ 29 w 40"/>
                <a:gd name="T35" fmla="*/ 21 h 390"/>
                <a:gd name="T36" fmla="*/ 26 w 40"/>
                <a:gd name="T37" fmla="*/ 9 h 390"/>
                <a:gd name="T38" fmla="*/ 23 w 40"/>
                <a:gd name="T39" fmla="*/ 3 h 390"/>
                <a:gd name="T40" fmla="*/ 19 w 40"/>
                <a:gd name="T41" fmla="*/ 0 h 390"/>
                <a:gd name="T42" fmla="*/ 17 w 40"/>
                <a:gd name="T43" fmla="*/ 3 h 390"/>
                <a:gd name="T44" fmla="*/ 13 w 40"/>
                <a:gd name="T45" fmla="*/ 9 h 390"/>
                <a:gd name="T46" fmla="*/ 10 w 40"/>
                <a:gd name="T47" fmla="*/ 21 h 390"/>
                <a:gd name="T48" fmla="*/ 7 w 40"/>
                <a:gd name="T49" fmla="*/ 36 h 390"/>
                <a:gd name="T50" fmla="*/ 5 w 40"/>
                <a:gd name="T51" fmla="*/ 58 h 390"/>
                <a:gd name="T52" fmla="*/ 4 w 40"/>
                <a:gd name="T53" fmla="*/ 79 h 390"/>
                <a:gd name="T54" fmla="*/ 1 w 40"/>
                <a:gd name="T55" fmla="*/ 106 h 390"/>
                <a:gd name="T56" fmla="*/ 0 w 40"/>
                <a:gd name="T57" fmla="*/ 133 h 390"/>
                <a:gd name="T58" fmla="*/ 0 w 40"/>
                <a:gd name="T59" fmla="*/ 163 h 390"/>
                <a:gd name="T60" fmla="*/ 0 w 40"/>
                <a:gd name="T61" fmla="*/ 197 h 390"/>
                <a:gd name="T62" fmla="*/ 0 w 40"/>
                <a:gd name="T63" fmla="*/ 227 h 390"/>
                <a:gd name="T64" fmla="*/ 0 w 40"/>
                <a:gd name="T65" fmla="*/ 257 h 390"/>
                <a:gd name="T66" fmla="*/ 1 w 40"/>
                <a:gd name="T67" fmla="*/ 284 h 390"/>
                <a:gd name="T68" fmla="*/ 4 w 40"/>
                <a:gd name="T69" fmla="*/ 312 h 390"/>
                <a:gd name="T70" fmla="*/ 5 w 40"/>
                <a:gd name="T71" fmla="*/ 333 h 390"/>
                <a:gd name="T72" fmla="*/ 7 w 40"/>
                <a:gd name="T73" fmla="*/ 354 h 390"/>
                <a:gd name="T74" fmla="*/ 10 w 40"/>
                <a:gd name="T75" fmla="*/ 369 h 390"/>
                <a:gd name="T76" fmla="*/ 13 w 40"/>
                <a:gd name="T77" fmla="*/ 381 h 390"/>
                <a:gd name="T78" fmla="*/ 17 w 40"/>
                <a:gd name="T79" fmla="*/ 387 h 390"/>
                <a:gd name="T80" fmla="*/ 19 w 40"/>
                <a:gd name="T81" fmla="*/ 390 h 390"/>
                <a:gd name="T82" fmla="*/ 19 w 40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"/>
                <a:gd name="T127" fmla="*/ 0 h 390"/>
                <a:gd name="T128" fmla="*/ 40 w 40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" h="390">
                  <a:moveTo>
                    <a:pt x="19" y="390"/>
                  </a:moveTo>
                  <a:lnTo>
                    <a:pt x="23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1" y="354"/>
                  </a:lnTo>
                  <a:lnTo>
                    <a:pt x="34" y="333"/>
                  </a:lnTo>
                  <a:lnTo>
                    <a:pt x="37" y="312"/>
                  </a:lnTo>
                  <a:lnTo>
                    <a:pt x="38" y="284"/>
                  </a:lnTo>
                  <a:lnTo>
                    <a:pt x="39" y="257"/>
                  </a:lnTo>
                  <a:lnTo>
                    <a:pt x="40" y="227"/>
                  </a:lnTo>
                  <a:lnTo>
                    <a:pt x="40" y="197"/>
                  </a:lnTo>
                  <a:lnTo>
                    <a:pt x="40" y="163"/>
                  </a:lnTo>
                  <a:lnTo>
                    <a:pt x="39" y="133"/>
                  </a:lnTo>
                  <a:lnTo>
                    <a:pt x="38" y="106"/>
                  </a:lnTo>
                  <a:lnTo>
                    <a:pt x="37" y="79"/>
                  </a:lnTo>
                  <a:lnTo>
                    <a:pt x="34" y="58"/>
                  </a:lnTo>
                  <a:lnTo>
                    <a:pt x="31" y="36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3" y="3"/>
                  </a:lnTo>
                  <a:lnTo>
                    <a:pt x="19" y="0"/>
                  </a:lnTo>
                  <a:lnTo>
                    <a:pt x="17" y="3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7" y="36"/>
                  </a:lnTo>
                  <a:lnTo>
                    <a:pt x="5" y="58"/>
                  </a:lnTo>
                  <a:lnTo>
                    <a:pt x="4" y="79"/>
                  </a:lnTo>
                  <a:lnTo>
                    <a:pt x="1" y="106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7"/>
                  </a:lnTo>
                  <a:lnTo>
                    <a:pt x="0" y="227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12"/>
                  </a:lnTo>
                  <a:lnTo>
                    <a:pt x="5" y="333"/>
                  </a:lnTo>
                  <a:lnTo>
                    <a:pt x="7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19" y="390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10" name="Freeform 249">
              <a:extLst>
                <a:ext uri="{FF2B5EF4-FFF2-40B4-BE49-F238E27FC236}">
                  <a16:creationId xmlns:a16="http://schemas.microsoft.com/office/drawing/2014/main" id="{26EC9925-CA3E-6B58-A414-3A0B24B50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3041"/>
              <a:ext cx="40" cy="390"/>
            </a:xfrm>
            <a:custGeom>
              <a:avLst/>
              <a:gdLst>
                <a:gd name="T0" fmla="*/ 19 w 40"/>
                <a:gd name="T1" fmla="*/ 387 h 390"/>
                <a:gd name="T2" fmla="*/ 23 w 40"/>
                <a:gd name="T3" fmla="*/ 387 h 390"/>
                <a:gd name="T4" fmla="*/ 26 w 40"/>
                <a:gd name="T5" fmla="*/ 381 h 390"/>
                <a:gd name="T6" fmla="*/ 29 w 40"/>
                <a:gd name="T7" fmla="*/ 369 h 390"/>
                <a:gd name="T8" fmla="*/ 31 w 40"/>
                <a:gd name="T9" fmla="*/ 350 h 390"/>
                <a:gd name="T10" fmla="*/ 34 w 40"/>
                <a:gd name="T11" fmla="*/ 332 h 390"/>
                <a:gd name="T12" fmla="*/ 37 w 40"/>
                <a:gd name="T13" fmla="*/ 308 h 390"/>
                <a:gd name="T14" fmla="*/ 38 w 40"/>
                <a:gd name="T15" fmla="*/ 284 h 390"/>
                <a:gd name="T16" fmla="*/ 39 w 40"/>
                <a:gd name="T17" fmla="*/ 257 h 390"/>
                <a:gd name="T18" fmla="*/ 40 w 40"/>
                <a:gd name="T19" fmla="*/ 226 h 390"/>
                <a:gd name="T20" fmla="*/ 40 w 40"/>
                <a:gd name="T21" fmla="*/ 193 h 390"/>
                <a:gd name="T22" fmla="*/ 40 w 40"/>
                <a:gd name="T23" fmla="*/ 163 h 390"/>
                <a:gd name="T24" fmla="*/ 39 w 40"/>
                <a:gd name="T25" fmla="*/ 133 h 390"/>
                <a:gd name="T26" fmla="*/ 38 w 40"/>
                <a:gd name="T27" fmla="*/ 105 h 390"/>
                <a:gd name="T28" fmla="*/ 37 w 40"/>
                <a:gd name="T29" fmla="*/ 78 h 390"/>
                <a:gd name="T30" fmla="*/ 34 w 40"/>
                <a:gd name="T31" fmla="*/ 57 h 390"/>
                <a:gd name="T32" fmla="*/ 31 w 40"/>
                <a:gd name="T33" fmla="*/ 36 h 390"/>
                <a:gd name="T34" fmla="*/ 29 w 40"/>
                <a:gd name="T35" fmla="*/ 21 h 390"/>
                <a:gd name="T36" fmla="*/ 26 w 40"/>
                <a:gd name="T37" fmla="*/ 9 h 390"/>
                <a:gd name="T38" fmla="*/ 23 w 40"/>
                <a:gd name="T39" fmla="*/ 0 h 390"/>
                <a:gd name="T40" fmla="*/ 19 w 40"/>
                <a:gd name="T41" fmla="*/ 0 h 390"/>
                <a:gd name="T42" fmla="*/ 17 w 40"/>
                <a:gd name="T43" fmla="*/ 0 h 390"/>
                <a:gd name="T44" fmla="*/ 13 w 40"/>
                <a:gd name="T45" fmla="*/ 9 h 390"/>
                <a:gd name="T46" fmla="*/ 10 w 40"/>
                <a:gd name="T47" fmla="*/ 21 h 390"/>
                <a:gd name="T48" fmla="*/ 7 w 40"/>
                <a:gd name="T49" fmla="*/ 36 h 390"/>
                <a:gd name="T50" fmla="*/ 5 w 40"/>
                <a:gd name="T51" fmla="*/ 57 h 390"/>
                <a:gd name="T52" fmla="*/ 4 w 40"/>
                <a:gd name="T53" fmla="*/ 78 h 390"/>
                <a:gd name="T54" fmla="*/ 1 w 40"/>
                <a:gd name="T55" fmla="*/ 105 h 390"/>
                <a:gd name="T56" fmla="*/ 0 w 40"/>
                <a:gd name="T57" fmla="*/ 133 h 390"/>
                <a:gd name="T58" fmla="*/ 0 w 40"/>
                <a:gd name="T59" fmla="*/ 163 h 390"/>
                <a:gd name="T60" fmla="*/ 0 w 40"/>
                <a:gd name="T61" fmla="*/ 193 h 390"/>
                <a:gd name="T62" fmla="*/ 0 w 40"/>
                <a:gd name="T63" fmla="*/ 226 h 390"/>
                <a:gd name="T64" fmla="*/ 0 w 40"/>
                <a:gd name="T65" fmla="*/ 257 h 390"/>
                <a:gd name="T66" fmla="*/ 1 w 40"/>
                <a:gd name="T67" fmla="*/ 284 h 390"/>
                <a:gd name="T68" fmla="*/ 4 w 40"/>
                <a:gd name="T69" fmla="*/ 308 h 390"/>
                <a:gd name="T70" fmla="*/ 5 w 40"/>
                <a:gd name="T71" fmla="*/ 332 h 390"/>
                <a:gd name="T72" fmla="*/ 7 w 40"/>
                <a:gd name="T73" fmla="*/ 350 h 390"/>
                <a:gd name="T74" fmla="*/ 10 w 40"/>
                <a:gd name="T75" fmla="*/ 369 h 390"/>
                <a:gd name="T76" fmla="*/ 13 w 40"/>
                <a:gd name="T77" fmla="*/ 381 h 390"/>
                <a:gd name="T78" fmla="*/ 17 w 40"/>
                <a:gd name="T79" fmla="*/ 387 h 390"/>
                <a:gd name="T80" fmla="*/ 19 w 40"/>
                <a:gd name="T81" fmla="*/ 390 h 390"/>
                <a:gd name="T82" fmla="*/ 19 w 40"/>
                <a:gd name="T83" fmla="*/ 390 h 390"/>
                <a:gd name="T84" fmla="*/ 19 w 40"/>
                <a:gd name="T85" fmla="*/ 387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"/>
                <a:gd name="T130" fmla="*/ 0 h 390"/>
                <a:gd name="T131" fmla="*/ 40 w 40"/>
                <a:gd name="T132" fmla="*/ 390 h 3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" h="390">
                  <a:moveTo>
                    <a:pt x="19" y="387"/>
                  </a:moveTo>
                  <a:lnTo>
                    <a:pt x="23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1" y="350"/>
                  </a:lnTo>
                  <a:lnTo>
                    <a:pt x="34" y="332"/>
                  </a:lnTo>
                  <a:lnTo>
                    <a:pt x="37" y="308"/>
                  </a:lnTo>
                  <a:lnTo>
                    <a:pt x="38" y="284"/>
                  </a:lnTo>
                  <a:lnTo>
                    <a:pt x="39" y="257"/>
                  </a:lnTo>
                  <a:lnTo>
                    <a:pt x="40" y="226"/>
                  </a:lnTo>
                  <a:lnTo>
                    <a:pt x="40" y="193"/>
                  </a:lnTo>
                  <a:lnTo>
                    <a:pt x="40" y="163"/>
                  </a:lnTo>
                  <a:lnTo>
                    <a:pt x="39" y="133"/>
                  </a:lnTo>
                  <a:lnTo>
                    <a:pt x="38" y="105"/>
                  </a:lnTo>
                  <a:lnTo>
                    <a:pt x="37" y="78"/>
                  </a:lnTo>
                  <a:lnTo>
                    <a:pt x="34" y="57"/>
                  </a:lnTo>
                  <a:lnTo>
                    <a:pt x="31" y="36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7" y="36"/>
                  </a:lnTo>
                  <a:lnTo>
                    <a:pt x="5" y="57"/>
                  </a:lnTo>
                  <a:lnTo>
                    <a:pt x="4" y="78"/>
                  </a:lnTo>
                  <a:lnTo>
                    <a:pt x="1" y="105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3"/>
                  </a:lnTo>
                  <a:lnTo>
                    <a:pt x="0" y="226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08"/>
                  </a:lnTo>
                  <a:lnTo>
                    <a:pt x="5" y="332"/>
                  </a:lnTo>
                  <a:lnTo>
                    <a:pt x="7" y="350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19" y="390"/>
                  </a:lnTo>
                  <a:lnTo>
                    <a:pt x="19" y="387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11" name="Freeform 250">
              <a:extLst>
                <a:ext uri="{FF2B5EF4-FFF2-40B4-BE49-F238E27FC236}">
                  <a16:creationId xmlns:a16="http://schemas.microsoft.com/office/drawing/2014/main" id="{9C26F0ED-93E9-86CE-7B0C-AC694F676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3041"/>
              <a:ext cx="40" cy="390"/>
            </a:xfrm>
            <a:custGeom>
              <a:avLst/>
              <a:gdLst>
                <a:gd name="T0" fmla="*/ 19 w 40"/>
                <a:gd name="T1" fmla="*/ 387 h 390"/>
                <a:gd name="T2" fmla="*/ 23 w 40"/>
                <a:gd name="T3" fmla="*/ 387 h 390"/>
                <a:gd name="T4" fmla="*/ 26 w 40"/>
                <a:gd name="T5" fmla="*/ 381 h 390"/>
                <a:gd name="T6" fmla="*/ 29 w 40"/>
                <a:gd name="T7" fmla="*/ 369 h 390"/>
                <a:gd name="T8" fmla="*/ 31 w 40"/>
                <a:gd name="T9" fmla="*/ 350 h 390"/>
                <a:gd name="T10" fmla="*/ 34 w 40"/>
                <a:gd name="T11" fmla="*/ 332 h 390"/>
                <a:gd name="T12" fmla="*/ 37 w 40"/>
                <a:gd name="T13" fmla="*/ 308 h 390"/>
                <a:gd name="T14" fmla="*/ 38 w 40"/>
                <a:gd name="T15" fmla="*/ 284 h 390"/>
                <a:gd name="T16" fmla="*/ 39 w 40"/>
                <a:gd name="T17" fmla="*/ 257 h 390"/>
                <a:gd name="T18" fmla="*/ 40 w 40"/>
                <a:gd name="T19" fmla="*/ 226 h 390"/>
                <a:gd name="T20" fmla="*/ 40 w 40"/>
                <a:gd name="T21" fmla="*/ 193 h 390"/>
                <a:gd name="T22" fmla="*/ 40 w 40"/>
                <a:gd name="T23" fmla="*/ 163 h 390"/>
                <a:gd name="T24" fmla="*/ 39 w 40"/>
                <a:gd name="T25" fmla="*/ 133 h 390"/>
                <a:gd name="T26" fmla="*/ 38 w 40"/>
                <a:gd name="T27" fmla="*/ 105 h 390"/>
                <a:gd name="T28" fmla="*/ 37 w 40"/>
                <a:gd name="T29" fmla="*/ 78 h 390"/>
                <a:gd name="T30" fmla="*/ 34 w 40"/>
                <a:gd name="T31" fmla="*/ 57 h 390"/>
                <a:gd name="T32" fmla="*/ 31 w 40"/>
                <a:gd name="T33" fmla="*/ 36 h 390"/>
                <a:gd name="T34" fmla="*/ 29 w 40"/>
                <a:gd name="T35" fmla="*/ 21 h 390"/>
                <a:gd name="T36" fmla="*/ 26 w 40"/>
                <a:gd name="T37" fmla="*/ 9 h 390"/>
                <a:gd name="T38" fmla="*/ 23 w 40"/>
                <a:gd name="T39" fmla="*/ 0 h 390"/>
                <a:gd name="T40" fmla="*/ 19 w 40"/>
                <a:gd name="T41" fmla="*/ 0 h 390"/>
                <a:gd name="T42" fmla="*/ 17 w 40"/>
                <a:gd name="T43" fmla="*/ 0 h 390"/>
                <a:gd name="T44" fmla="*/ 13 w 40"/>
                <a:gd name="T45" fmla="*/ 9 h 390"/>
                <a:gd name="T46" fmla="*/ 10 w 40"/>
                <a:gd name="T47" fmla="*/ 21 h 390"/>
                <a:gd name="T48" fmla="*/ 7 w 40"/>
                <a:gd name="T49" fmla="*/ 36 h 390"/>
                <a:gd name="T50" fmla="*/ 5 w 40"/>
                <a:gd name="T51" fmla="*/ 57 h 390"/>
                <a:gd name="T52" fmla="*/ 4 w 40"/>
                <a:gd name="T53" fmla="*/ 78 h 390"/>
                <a:gd name="T54" fmla="*/ 1 w 40"/>
                <a:gd name="T55" fmla="*/ 105 h 390"/>
                <a:gd name="T56" fmla="*/ 0 w 40"/>
                <a:gd name="T57" fmla="*/ 133 h 390"/>
                <a:gd name="T58" fmla="*/ 0 w 40"/>
                <a:gd name="T59" fmla="*/ 163 h 390"/>
                <a:gd name="T60" fmla="*/ 0 w 40"/>
                <a:gd name="T61" fmla="*/ 193 h 390"/>
                <a:gd name="T62" fmla="*/ 0 w 40"/>
                <a:gd name="T63" fmla="*/ 226 h 390"/>
                <a:gd name="T64" fmla="*/ 0 w 40"/>
                <a:gd name="T65" fmla="*/ 257 h 390"/>
                <a:gd name="T66" fmla="*/ 1 w 40"/>
                <a:gd name="T67" fmla="*/ 284 h 390"/>
                <a:gd name="T68" fmla="*/ 4 w 40"/>
                <a:gd name="T69" fmla="*/ 308 h 390"/>
                <a:gd name="T70" fmla="*/ 5 w 40"/>
                <a:gd name="T71" fmla="*/ 332 h 390"/>
                <a:gd name="T72" fmla="*/ 7 w 40"/>
                <a:gd name="T73" fmla="*/ 350 h 390"/>
                <a:gd name="T74" fmla="*/ 10 w 40"/>
                <a:gd name="T75" fmla="*/ 369 h 390"/>
                <a:gd name="T76" fmla="*/ 13 w 40"/>
                <a:gd name="T77" fmla="*/ 381 h 390"/>
                <a:gd name="T78" fmla="*/ 17 w 40"/>
                <a:gd name="T79" fmla="*/ 387 h 390"/>
                <a:gd name="T80" fmla="*/ 19 w 40"/>
                <a:gd name="T81" fmla="*/ 390 h 390"/>
                <a:gd name="T82" fmla="*/ 19 w 40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"/>
                <a:gd name="T127" fmla="*/ 0 h 390"/>
                <a:gd name="T128" fmla="*/ 40 w 40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" h="390">
                  <a:moveTo>
                    <a:pt x="19" y="387"/>
                  </a:moveTo>
                  <a:lnTo>
                    <a:pt x="23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1" y="350"/>
                  </a:lnTo>
                  <a:lnTo>
                    <a:pt x="34" y="332"/>
                  </a:lnTo>
                  <a:lnTo>
                    <a:pt x="37" y="308"/>
                  </a:lnTo>
                  <a:lnTo>
                    <a:pt x="38" y="284"/>
                  </a:lnTo>
                  <a:lnTo>
                    <a:pt x="39" y="257"/>
                  </a:lnTo>
                  <a:lnTo>
                    <a:pt x="40" y="226"/>
                  </a:lnTo>
                  <a:lnTo>
                    <a:pt x="40" y="193"/>
                  </a:lnTo>
                  <a:lnTo>
                    <a:pt x="40" y="163"/>
                  </a:lnTo>
                  <a:lnTo>
                    <a:pt x="39" y="133"/>
                  </a:lnTo>
                  <a:lnTo>
                    <a:pt x="38" y="105"/>
                  </a:lnTo>
                  <a:lnTo>
                    <a:pt x="37" y="78"/>
                  </a:lnTo>
                  <a:lnTo>
                    <a:pt x="34" y="57"/>
                  </a:lnTo>
                  <a:lnTo>
                    <a:pt x="31" y="36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7" y="36"/>
                  </a:lnTo>
                  <a:lnTo>
                    <a:pt x="5" y="57"/>
                  </a:lnTo>
                  <a:lnTo>
                    <a:pt x="4" y="78"/>
                  </a:lnTo>
                  <a:lnTo>
                    <a:pt x="1" y="105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3"/>
                  </a:lnTo>
                  <a:lnTo>
                    <a:pt x="0" y="226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08"/>
                  </a:lnTo>
                  <a:lnTo>
                    <a:pt x="5" y="332"/>
                  </a:lnTo>
                  <a:lnTo>
                    <a:pt x="7" y="350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19" y="390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12" name="Freeform 251">
              <a:extLst>
                <a:ext uri="{FF2B5EF4-FFF2-40B4-BE49-F238E27FC236}">
                  <a16:creationId xmlns:a16="http://schemas.microsoft.com/office/drawing/2014/main" id="{AAED9F45-266A-1F8C-196A-C24F43885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" y="2445"/>
              <a:ext cx="92" cy="341"/>
            </a:xfrm>
            <a:custGeom>
              <a:avLst/>
              <a:gdLst>
                <a:gd name="T0" fmla="*/ 88 w 92"/>
                <a:gd name="T1" fmla="*/ 338 h 341"/>
                <a:gd name="T2" fmla="*/ 91 w 92"/>
                <a:gd name="T3" fmla="*/ 335 h 341"/>
                <a:gd name="T4" fmla="*/ 92 w 92"/>
                <a:gd name="T5" fmla="*/ 323 h 341"/>
                <a:gd name="T6" fmla="*/ 92 w 92"/>
                <a:gd name="T7" fmla="*/ 311 h 341"/>
                <a:gd name="T8" fmla="*/ 91 w 92"/>
                <a:gd name="T9" fmla="*/ 293 h 341"/>
                <a:gd name="T10" fmla="*/ 88 w 92"/>
                <a:gd name="T11" fmla="*/ 275 h 341"/>
                <a:gd name="T12" fmla="*/ 85 w 92"/>
                <a:gd name="T13" fmla="*/ 251 h 341"/>
                <a:gd name="T14" fmla="*/ 81 w 92"/>
                <a:gd name="T15" fmla="*/ 227 h 341"/>
                <a:gd name="T16" fmla="*/ 76 w 92"/>
                <a:gd name="T17" fmla="*/ 202 h 341"/>
                <a:gd name="T18" fmla="*/ 71 w 92"/>
                <a:gd name="T19" fmla="*/ 175 h 341"/>
                <a:gd name="T20" fmla="*/ 64 w 92"/>
                <a:gd name="T21" fmla="*/ 148 h 341"/>
                <a:gd name="T22" fmla="*/ 56 w 92"/>
                <a:gd name="T23" fmla="*/ 121 h 341"/>
                <a:gd name="T24" fmla="*/ 50 w 92"/>
                <a:gd name="T25" fmla="*/ 97 h 341"/>
                <a:gd name="T26" fmla="*/ 42 w 92"/>
                <a:gd name="T27" fmla="*/ 72 h 341"/>
                <a:gd name="T28" fmla="*/ 35 w 92"/>
                <a:gd name="T29" fmla="*/ 51 h 341"/>
                <a:gd name="T30" fmla="*/ 29 w 92"/>
                <a:gd name="T31" fmla="*/ 36 h 341"/>
                <a:gd name="T32" fmla="*/ 22 w 92"/>
                <a:gd name="T33" fmla="*/ 21 h 341"/>
                <a:gd name="T34" fmla="*/ 17 w 92"/>
                <a:gd name="T35" fmla="*/ 9 h 341"/>
                <a:gd name="T36" fmla="*/ 12 w 92"/>
                <a:gd name="T37" fmla="*/ 3 h 341"/>
                <a:gd name="T38" fmla="*/ 6 w 92"/>
                <a:gd name="T39" fmla="*/ 0 h 341"/>
                <a:gd name="T40" fmla="*/ 4 w 92"/>
                <a:gd name="T41" fmla="*/ 3 h 341"/>
                <a:gd name="T42" fmla="*/ 1 w 92"/>
                <a:gd name="T43" fmla="*/ 9 h 341"/>
                <a:gd name="T44" fmla="*/ 0 w 92"/>
                <a:gd name="T45" fmla="*/ 18 h 341"/>
                <a:gd name="T46" fmla="*/ 0 w 92"/>
                <a:gd name="T47" fmla="*/ 33 h 341"/>
                <a:gd name="T48" fmla="*/ 1 w 92"/>
                <a:gd name="T49" fmla="*/ 48 h 341"/>
                <a:gd name="T50" fmla="*/ 4 w 92"/>
                <a:gd name="T51" fmla="*/ 69 h 341"/>
                <a:gd name="T52" fmla="*/ 6 w 92"/>
                <a:gd name="T53" fmla="*/ 90 h 341"/>
                <a:gd name="T54" fmla="*/ 10 w 92"/>
                <a:gd name="T55" fmla="*/ 115 h 341"/>
                <a:gd name="T56" fmla="*/ 15 w 92"/>
                <a:gd name="T57" fmla="*/ 139 h 341"/>
                <a:gd name="T58" fmla="*/ 21 w 92"/>
                <a:gd name="T59" fmla="*/ 166 h 341"/>
                <a:gd name="T60" fmla="*/ 29 w 92"/>
                <a:gd name="T61" fmla="*/ 193 h 341"/>
                <a:gd name="T62" fmla="*/ 35 w 92"/>
                <a:gd name="T63" fmla="*/ 221 h 341"/>
                <a:gd name="T64" fmla="*/ 42 w 92"/>
                <a:gd name="T65" fmla="*/ 248 h 341"/>
                <a:gd name="T66" fmla="*/ 50 w 92"/>
                <a:gd name="T67" fmla="*/ 269 h 341"/>
                <a:gd name="T68" fmla="*/ 56 w 92"/>
                <a:gd name="T69" fmla="*/ 290 h 341"/>
                <a:gd name="T70" fmla="*/ 63 w 92"/>
                <a:gd name="T71" fmla="*/ 308 h 341"/>
                <a:gd name="T72" fmla="*/ 70 w 92"/>
                <a:gd name="T73" fmla="*/ 320 h 341"/>
                <a:gd name="T74" fmla="*/ 76 w 92"/>
                <a:gd name="T75" fmla="*/ 332 h 341"/>
                <a:gd name="T76" fmla="*/ 80 w 92"/>
                <a:gd name="T77" fmla="*/ 338 h 341"/>
                <a:gd name="T78" fmla="*/ 85 w 92"/>
                <a:gd name="T79" fmla="*/ 341 h 341"/>
                <a:gd name="T80" fmla="*/ 88 w 92"/>
                <a:gd name="T81" fmla="*/ 341 h 341"/>
                <a:gd name="T82" fmla="*/ 88 w 92"/>
                <a:gd name="T83" fmla="*/ 341 h 341"/>
                <a:gd name="T84" fmla="*/ 88 w 92"/>
                <a:gd name="T85" fmla="*/ 338 h 3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341"/>
                <a:gd name="T131" fmla="*/ 92 w 92"/>
                <a:gd name="T132" fmla="*/ 341 h 3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341">
                  <a:moveTo>
                    <a:pt x="88" y="338"/>
                  </a:moveTo>
                  <a:lnTo>
                    <a:pt x="91" y="335"/>
                  </a:lnTo>
                  <a:lnTo>
                    <a:pt x="92" y="323"/>
                  </a:lnTo>
                  <a:lnTo>
                    <a:pt x="92" y="311"/>
                  </a:lnTo>
                  <a:lnTo>
                    <a:pt x="91" y="293"/>
                  </a:lnTo>
                  <a:lnTo>
                    <a:pt x="88" y="275"/>
                  </a:lnTo>
                  <a:lnTo>
                    <a:pt x="85" y="251"/>
                  </a:lnTo>
                  <a:lnTo>
                    <a:pt x="81" y="227"/>
                  </a:lnTo>
                  <a:lnTo>
                    <a:pt x="76" y="202"/>
                  </a:lnTo>
                  <a:lnTo>
                    <a:pt x="71" y="175"/>
                  </a:lnTo>
                  <a:lnTo>
                    <a:pt x="64" y="148"/>
                  </a:lnTo>
                  <a:lnTo>
                    <a:pt x="56" y="121"/>
                  </a:lnTo>
                  <a:lnTo>
                    <a:pt x="50" y="97"/>
                  </a:lnTo>
                  <a:lnTo>
                    <a:pt x="42" y="72"/>
                  </a:lnTo>
                  <a:lnTo>
                    <a:pt x="35" y="51"/>
                  </a:lnTo>
                  <a:lnTo>
                    <a:pt x="29" y="36"/>
                  </a:lnTo>
                  <a:lnTo>
                    <a:pt x="22" y="21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6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0" y="33"/>
                  </a:lnTo>
                  <a:lnTo>
                    <a:pt x="1" y="48"/>
                  </a:lnTo>
                  <a:lnTo>
                    <a:pt x="4" y="69"/>
                  </a:lnTo>
                  <a:lnTo>
                    <a:pt x="6" y="90"/>
                  </a:lnTo>
                  <a:lnTo>
                    <a:pt x="10" y="115"/>
                  </a:lnTo>
                  <a:lnTo>
                    <a:pt x="15" y="139"/>
                  </a:lnTo>
                  <a:lnTo>
                    <a:pt x="21" y="166"/>
                  </a:lnTo>
                  <a:lnTo>
                    <a:pt x="29" y="193"/>
                  </a:lnTo>
                  <a:lnTo>
                    <a:pt x="35" y="221"/>
                  </a:lnTo>
                  <a:lnTo>
                    <a:pt x="42" y="248"/>
                  </a:lnTo>
                  <a:lnTo>
                    <a:pt x="50" y="269"/>
                  </a:lnTo>
                  <a:lnTo>
                    <a:pt x="56" y="290"/>
                  </a:lnTo>
                  <a:lnTo>
                    <a:pt x="63" y="308"/>
                  </a:lnTo>
                  <a:lnTo>
                    <a:pt x="70" y="320"/>
                  </a:lnTo>
                  <a:lnTo>
                    <a:pt x="76" y="332"/>
                  </a:lnTo>
                  <a:lnTo>
                    <a:pt x="80" y="338"/>
                  </a:lnTo>
                  <a:lnTo>
                    <a:pt x="85" y="341"/>
                  </a:lnTo>
                  <a:lnTo>
                    <a:pt x="88" y="341"/>
                  </a:lnTo>
                  <a:lnTo>
                    <a:pt x="88" y="338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13" name="Freeform 252">
              <a:extLst>
                <a:ext uri="{FF2B5EF4-FFF2-40B4-BE49-F238E27FC236}">
                  <a16:creationId xmlns:a16="http://schemas.microsoft.com/office/drawing/2014/main" id="{ACD5F567-0F5C-EDEE-F0C7-03BA5D5FB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" y="2445"/>
              <a:ext cx="92" cy="341"/>
            </a:xfrm>
            <a:custGeom>
              <a:avLst/>
              <a:gdLst>
                <a:gd name="T0" fmla="*/ 88 w 92"/>
                <a:gd name="T1" fmla="*/ 338 h 341"/>
                <a:gd name="T2" fmla="*/ 91 w 92"/>
                <a:gd name="T3" fmla="*/ 335 h 341"/>
                <a:gd name="T4" fmla="*/ 92 w 92"/>
                <a:gd name="T5" fmla="*/ 323 h 341"/>
                <a:gd name="T6" fmla="*/ 92 w 92"/>
                <a:gd name="T7" fmla="*/ 311 h 341"/>
                <a:gd name="T8" fmla="*/ 91 w 92"/>
                <a:gd name="T9" fmla="*/ 293 h 341"/>
                <a:gd name="T10" fmla="*/ 88 w 92"/>
                <a:gd name="T11" fmla="*/ 275 h 341"/>
                <a:gd name="T12" fmla="*/ 85 w 92"/>
                <a:gd name="T13" fmla="*/ 251 h 341"/>
                <a:gd name="T14" fmla="*/ 81 w 92"/>
                <a:gd name="T15" fmla="*/ 227 h 341"/>
                <a:gd name="T16" fmla="*/ 76 w 92"/>
                <a:gd name="T17" fmla="*/ 202 h 341"/>
                <a:gd name="T18" fmla="*/ 71 w 92"/>
                <a:gd name="T19" fmla="*/ 175 h 341"/>
                <a:gd name="T20" fmla="*/ 64 w 92"/>
                <a:gd name="T21" fmla="*/ 148 h 341"/>
                <a:gd name="T22" fmla="*/ 56 w 92"/>
                <a:gd name="T23" fmla="*/ 121 h 341"/>
                <a:gd name="T24" fmla="*/ 50 w 92"/>
                <a:gd name="T25" fmla="*/ 97 h 341"/>
                <a:gd name="T26" fmla="*/ 42 w 92"/>
                <a:gd name="T27" fmla="*/ 72 h 341"/>
                <a:gd name="T28" fmla="*/ 35 w 92"/>
                <a:gd name="T29" fmla="*/ 51 h 341"/>
                <a:gd name="T30" fmla="*/ 29 w 92"/>
                <a:gd name="T31" fmla="*/ 36 h 341"/>
                <a:gd name="T32" fmla="*/ 22 w 92"/>
                <a:gd name="T33" fmla="*/ 21 h 341"/>
                <a:gd name="T34" fmla="*/ 17 w 92"/>
                <a:gd name="T35" fmla="*/ 9 h 341"/>
                <a:gd name="T36" fmla="*/ 12 w 92"/>
                <a:gd name="T37" fmla="*/ 3 h 341"/>
                <a:gd name="T38" fmla="*/ 6 w 92"/>
                <a:gd name="T39" fmla="*/ 0 h 341"/>
                <a:gd name="T40" fmla="*/ 4 w 92"/>
                <a:gd name="T41" fmla="*/ 3 h 341"/>
                <a:gd name="T42" fmla="*/ 1 w 92"/>
                <a:gd name="T43" fmla="*/ 9 h 341"/>
                <a:gd name="T44" fmla="*/ 0 w 92"/>
                <a:gd name="T45" fmla="*/ 18 h 341"/>
                <a:gd name="T46" fmla="*/ 0 w 92"/>
                <a:gd name="T47" fmla="*/ 33 h 341"/>
                <a:gd name="T48" fmla="*/ 1 w 92"/>
                <a:gd name="T49" fmla="*/ 48 h 341"/>
                <a:gd name="T50" fmla="*/ 4 w 92"/>
                <a:gd name="T51" fmla="*/ 69 h 341"/>
                <a:gd name="T52" fmla="*/ 6 w 92"/>
                <a:gd name="T53" fmla="*/ 90 h 341"/>
                <a:gd name="T54" fmla="*/ 10 w 92"/>
                <a:gd name="T55" fmla="*/ 115 h 341"/>
                <a:gd name="T56" fmla="*/ 15 w 92"/>
                <a:gd name="T57" fmla="*/ 139 h 341"/>
                <a:gd name="T58" fmla="*/ 21 w 92"/>
                <a:gd name="T59" fmla="*/ 166 h 341"/>
                <a:gd name="T60" fmla="*/ 29 w 92"/>
                <a:gd name="T61" fmla="*/ 193 h 341"/>
                <a:gd name="T62" fmla="*/ 35 w 92"/>
                <a:gd name="T63" fmla="*/ 221 h 341"/>
                <a:gd name="T64" fmla="*/ 42 w 92"/>
                <a:gd name="T65" fmla="*/ 248 h 341"/>
                <a:gd name="T66" fmla="*/ 50 w 92"/>
                <a:gd name="T67" fmla="*/ 269 h 341"/>
                <a:gd name="T68" fmla="*/ 56 w 92"/>
                <a:gd name="T69" fmla="*/ 290 h 341"/>
                <a:gd name="T70" fmla="*/ 63 w 92"/>
                <a:gd name="T71" fmla="*/ 308 h 341"/>
                <a:gd name="T72" fmla="*/ 70 w 92"/>
                <a:gd name="T73" fmla="*/ 320 h 341"/>
                <a:gd name="T74" fmla="*/ 76 w 92"/>
                <a:gd name="T75" fmla="*/ 332 h 341"/>
                <a:gd name="T76" fmla="*/ 80 w 92"/>
                <a:gd name="T77" fmla="*/ 338 h 341"/>
                <a:gd name="T78" fmla="*/ 85 w 92"/>
                <a:gd name="T79" fmla="*/ 341 h 341"/>
                <a:gd name="T80" fmla="*/ 88 w 92"/>
                <a:gd name="T81" fmla="*/ 341 h 341"/>
                <a:gd name="T82" fmla="*/ 88 w 92"/>
                <a:gd name="T83" fmla="*/ 341 h 3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1"/>
                <a:gd name="T128" fmla="*/ 92 w 92"/>
                <a:gd name="T129" fmla="*/ 341 h 3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1">
                  <a:moveTo>
                    <a:pt x="88" y="338"/>
                  </a:moveTo>
                  <a:lnTo>
                    <a:pt x="91" y="335"/>
                  </a:lnTo>
                  <a:lnTo>
                    <a:pt x="92" y="323"/>
                  </a:lnTo>
                  <a:lnTo>
                    <a:pt x="92" y="311"/>
                  </a:lnTo>
                  <a:lnTo>
                    <a:pt x="91" y="293"/>
                  </a:lnTo>
                  <a:lnTo>
                    <a:pt x="88" y="275"/>
                  </a:lnTo>
                  <a:lnTo>
                    <a:pt x="85" y="251"/>
                  </a:lnTo>
                  <a:lnTo>
                    <a:pt x="81" y="227"/>
                  </a:lnTo>
                  <a:lnTo>
                    <a:pt x="76" y="202"/>
                  </a:lnTo>
                  <a:lnTo>
                    <a:pt x="71" y="175"/>
                  </a:lnTo>
                  <a:lnTo>
                    <a:pt x="64" y="148"/>
                  </a:lnTo>
                  <a:lnTo>
                    <a:pt x="56" y="121"/>
                  </a:lnTo>
                  <a:lnTo>
                    <a:pt x="50" y="97"/>
                  </a:lnTo>
                  <a:lnTo>
                    <a:pt x="42" y="72"/>
                  </a:lnTo>
                  <a:lnTo>
                    <a:pt x="35" y="51"/>
                  </a:lnTo>
                  <a:lnTo>
                    <a:pt x="29" y="36"/>
                  </a:lnTo>
                  <a:lnTo>
                    <a:pt x="22" y="21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6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0" y="33"/>
                  </a:lnTo>
                  <a:lnTo>
                    <a:pt x="1" y="48"/>
                  </a:lnTo>
                  <a:lnTo>
                    <a:pt x="4" y="69"/>
                  </a:lnTo>
                  <a:lnTo>
                    <a:pt x="6" y="90"/>
                  </a:lnTo>
                  <a:lnTo>
                    <a:pt x="10" y="115"/>
                  </a:lnTo>
                  <a:lnTo>
                    <a:pt x="15" y="139"/>
                  </a:lnTo>
                  <a:lnTo>
                    <a:pt x="21" y="166"/>
                  </a:lnTo>
                  <a:lnTo>
                    <a:pt x="29" y="193"/>
                  </a:lnTo>
                  <a:lnTo>
                    <a:pt x="35" y="221"/>
                  </a:lnTo>
                  <a:lnTo>
                    <a:pt x="42" y="248"/>
                  </a:lnTo>
                  <a:lnTo>
                    <a:pt x="50" y="269"/>
                  </a:lnTo>
                  <a:lnTo>
                    <a:pt x="56" y="290"/>
                  </a:lnTo>
                  <a:lnTo>
                    <a:pt x="63" y="308"/>
                  </a:lnTo>
                  <a:lnTo>
                    <a:pt x="70" y="320"/>
                  </a:lnTo>
                  <a:lnTo>
                    <a:pt x="76" y="332"/>
                  </a:lnTo>
                  <a:lnTo>
                    <a:pt x="80" y="338"/>
                  </a:lnTo>
                  <a:lnTo>
                    <a:pt x="85" y="341"/>
                  </a:lnTo>
                  <a:lnTo>
                    <a:pt x="88" y="341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14" name="Freeform 253">
              <a:extLst>
                <a:ext uri="{FF2B5EF4-FFF2-40B4-BE49-F238E27FC236}">
                  <a16:creationId xmlns:a16="http://schemas.microsoft.com/office/drawing/2014/main" id="{106A842A-BD07-83DE-FE90-8AA5A5661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" y="3022"/>
              <a:ext cx="92" cy="342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6 h 342"/>
                <a:gd name="T4" fmla="*/ 92 w 92"/>
                <a:gd name="T5" fmla="*/ 324 h 342"/>
                <a:gd name="T6" fmla="*/ 92 w 92"/>
                <a:gd name="T7" fmla="*/ 312 h 342"/>
                <a:gd name="T8" fmla="*/ 91 w 92"/>
                <a:gd name="T9" fmla="*/ 294 h 342"/>
                <a:gd name="T10" fmla="*/ 89 w 92"/>
                <a:gd name="T11" fmla="*/ 276 h 342"/>
                <a:gd name="T12" fmla="*/ 85 w 92"/>
                <a:gd name="T13" fmla="*/ 254 h 342"/>
                <a:gd name="T14" fmla="*/ 82 w 92"/>
                <a:gd name="T15" fmla="*/ 230 h 342"/>
                <a:gd name="T16" fmla="*/ 76 w 92"/>
                <a:gd name="T17" fmla="*/ 203 h 342"/>
                <a:gd name="T18" fmla="*/ 71 w 92"/>
                <a:gd name="T19" fmla="*/ 176 h 342"/>
                <a:gd name="T20" fmla="*/ 64 w 92"/>
                <a:gd name="T21" fmla="*/ 149 h 342"/>
                <a:gd name="T22" fmla="*/ 56 w 92"/>
                <a:gd name="T23" fmla="*/ 121 h 342"/>
                <a:gd name="T24" fmla="*/ 50 w 92"/>
                <a:gd name="T25" fmla="*/ 97 h 342"/>
                <a:gd name="T26" fmla="*/ 42 w 92"/>
                <a:gd name="T27" fmla="*/ 73 h 342"/>
                <a:gd name="T28" fmla="*/ 35 w 92"/>
                <a:gd name="T29" fmla="*/ 52 h 342"/>
                <a:gd name="T30" fmla="*/ 29 w 92"/>
                <a:gd name="T31" fmla="*/ 37 h 342"/>
                <a:gd name="T32" fmla="*/ 22 w 92"/>
                <a:gd name="T33" fmla="*/ 22 h 342"/>
                <a:gd name="T34" fmla="*/ 17 w 92"/>
                <a:gd name="T35" fmla="*/ 13 h 342"/>
                <a:gd name="T36" fmla="*/ 12 w 92"/>
                <a:gd name="T37" fmla="*/ 3 h 342"/>
                <a:gd name="T38" fmla="*/ 8 w 92"/>
                <a:gd name="T39" fmla="*/ 0 h 342"/>
                <a:gd name="T40" fmla="*/ 4 w 92"/>
                <a:gd name="T41" fmla="*/ 3 h 342"/>
                <a:gd name="T42" fmla="*/ 1 w 92"/>
                <a:gd name="T43" fmla="*/ 9 h 342"/>
                <a:gd name="T44" fmla="*/ 0 w 92"/>
                <a:gd name="T45" fmla="*/ 19 h 342"/>
                <a:gd name="T46" fmla="*/ 0 w 92"/>
                <a:gd name="T47" fmla="*/ 34 h 342"/>
                <a:gd name="T48" fmla="*/ 1 w 92"/>
                <a:gd name="T49" fmla="*/ 49 h 342"/>
                <a:gd name="T50" fmla="*/ 4 w 92"/>
                <a:gd name="T51" fmla="*/ 70 h 342"/>
                <a:gd name="T52" fmla="*/ 6 w 92"/>
                <a:gd name="T53" fmla="*/ 91 h 342"/>
                <a:gd name="T54" fmla="*/ 12 w 92"/>
                <a:gd name="T55" fmla="*/ 115 h 342"/>
                <a:gd name="T56" fmla="*/ 16 w 92"/>
                <a:gd name="T57" fmla="*/ 140 h 342"/>
                <a:gd name="T58" fmla="*/ 22 w 92"/>
                <a:gd name="T59" fmla="*/ 167 h 342"/>
                <a:gd name="T60" fmla="*/ 29 w 92"/>
                <a:gd name="T61" fmla="*/ 197 h 342"/>
                <a:gd name="T62" fmla="*/ 35 w 92"/>
                <a:gd name="T63" fmla="*/ 224 h 342"/>
                <a:gd name="T64" fmla="*/ 43 w 92"/>
                <a:gd name="T65" fmla="*/ 248 h 342"/>
                <a:gd name="T66" fmla="*/ 50 w 92"/>
                <a:gd name="T67" fmla="*/ 270 h 342"/>
                <a:gd name="T68" fmla="*/ 58 w 92"/>
                <a:gd name="T69" fmla="*/ 291 h 342"/>
                <a:gd name="T70" fmla="*/ 64 w 92"/>
                <a:gd name="T71" fmla="*/ 309 h 342"/>
                <a:gd name="T72" fmla="*/ 70 w 92"/>
                <a:gd name="T73" fmla="*/ 324 h 342"/>
                <a:gd name="T74" fmla="*/ 76 w 92"/>
                <a:gd name="T75" fmla="*/ 333 h 342"/>
                <a:gd name="T76" fmla="*/ 82 w 92"/>
                <a:gd name="T77" fmla="*/ 339 h 342"/>
                <a:gd name="T78" fmla="*/ 85 w 92"/>
                <a:gd name="T79" fmla="*/ 342 h 342"/>
                <a:gd name="T80" fmla="*/ 89 w 92"/>
                <a:gd name="T81" fmla="*/ 342 h 342"/>
                <a:gd name="T82" fmla="*/ 89 w 92"/>
                <a:gd name="T83" fmla="*/ 342 h 342"/>
                <a:gd name="T84" fmla="*/ 88 w 92"/>
                <a:gd name="T85" fmla="*/ 339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342"/>
                <a:gd name="T131" fmla="*/ 92 w 92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342">
                  <a:moveTo>
                    <a:pt x="88" y="339"/>
                  </a:moveTo>
                  <a:lnTo>
                    <a:pt x="91" y="336"/>
                  </a:lnTo>
                  <a:lnTo>
                    <a:pt x="92" y="324"/>
                  </a:lnTo>
                  <a:lnTo>
                    <a:pt x="92" y="312"/>
                  </a:lnTo>
                  <a:lnTo>
                    <a:pt x="91" y="294"/>
                  </a:lnTo>
                  <a:lnTo>
                    <a:pt x="89" y="276"/>
                  </a:lnTo>
                  <a:lnTo>
                    <a:pt x="85" y="254"/>
                  </a:lnTo>
                  <a:lnTo>
                    <a:pt x="82" y="230"/>
                  </a:lnTo>
                  <a:lnTo>
                    <a:pt x="76" y="203"/>
                  </a:lnTo>
                  <a:lnTo>
                    <a:pt x="71" y="176"/>
                  </a:lnTo>
                  <a:lnTo>
                    <a:pt x="64" y="149"/>
                  </a:lnTo>
                  <a:lnTo>
                    <a:pt x="56" y="121"/>
                  </a:lnTo>
                  <a:lnTo>
                    <a:pt x="50" y="97"/>
                  </a:lnTo>
                  <a:lnTo>
                    <a:pt x="42" y="73"/>
                  </a:lnTo>
                  <a:lnTo>
                    <a:pt x="35" y="52"/>
                  </a:lnTo>
                  <a:lnTo>
                    <a:pt x="29" y="37"/>
                  </a:lnTo>
                  <a:lnTo>
                    <a:pt x="22" y="22"/>
                  </a:lnTo>
                  <a:lnTo>
                    <a:pt x="17" y="13"/>
                  </a:lnTo>
                  <a:lnTo>
                    <a:pt x="12" y="3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9"/>
                  </a:lnTo>
                  <a:lnTo>
                    <a:pt x="0" y="34"/>
                  </a:lnTo>
                  <a:lnTo>
                    <a:pt x="1" y="49"/>
                  </a:lnTo>
                  <a:lnTo>
                    <a:pt x="4" y="70"/>
                  </a:lnTo>
                  <a:lnTo>
                    <a:pt x="6" y="91"/>
                  </a:lnTo>
                  <a:lnTo>
                    <a:pt x="12" y="115"/>
                  </a:lnTo>
                  <a:lnTo>
                    <a:pt x="16" y="140"/>
                  </a:lnTo>
                  <a:lnTo>
                    <a:pt x="22" y="167"/>
                  </a:lnTo>
                  <a:lnTo>
                    <a:pt x="29" y="197"/>
                  </a:lnTo>
                  <a:lnTo>
                    <a:pt x="35" y="224"/>
                  </a:lnTo>
                  <a:lnTo>
                    <a:pt x="43" y="248"/>
                  </a:lnTo>
                  <a:lnTo>
                    <a:pt x="50" y="270"/>
                  </a:lnTo>
                  <a:lnTo>
                    <a:pt x="58" y="291"/>
                  </a:lnTo>
                  <a:lnTo>
                    <a:pt x="64" y="309"/>
                  </a:lnTo>
                  <a:lnTo>
                    <a:pt x="70" y="324"/>
                  </a:lnTo>
                  <a:lnTo>
                    <a:pt x="76" y="333"/>
                  </a:lnTo>
                  <a:lnTo>
                    <a:pt x="82" y="339"/>
                  </a:lnTo>
                  <a:lnTo>
                    <a:pt x="85" y="342"/>
                  </a:lnTo>
                  <a:lnTo>
                    <a:pt x="89" y="342"/>
                  </a:lnTo>
                  <a:lnTo>
                    <a:pt x="88" y="339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15" name="Freeform 254">
              <a:extLst>
                <a:ext uri="{FF2B5EF4-FFF2-40B4-BE49-F238E27FC236}">
                  <a16:creationId xmlns:a16="http://schemas.microsoft.com/office/drawing/2014/main" id="{F442B945-99B1-6458-6853-2A763AB4C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" y="3022"/>
              <a:ext cx="92" cy="342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6 h 342"/>
                <a:gd name="T4" fmla="*/ 92 w 92"/>
                <a:gd name="T5" fmla="*/ 324 h 342"/>
                <a:gd name="T6" fmla="*/ 92 w 92"/>
                <a:gd name="T7" fmla="*/ 312 h 342"/>
                <a:gd name="T8" fmla="*/ 91 w 92"/>
                <a:gd name="T9" fmla="*/ 294 h 342"/>
                <a:gd name="T10" fmla="*/ 89 w 92"/>
                <a:gd name="T11" fmla="*/ 276 h 342"/>
                <a:gd name="T12" fmla="*/ 85 w 92"/>
                <a:gd name="T13" fmla="*/ 254 h 342"/>
                <a:gd name="T14" fmla="*/ 82 w 92"/>
                <a:gd name="T15" fmla="*/ 230 h 342"/>
                <a:gd name="T16" fmla="*/ 76 w 92"/>
                <a:gd name="T17" fmla="*/ 203 h 342"/>
                <a:gd name="T18" fmla="*/ 71 w 92"/>
                <a:gd name="T19" fmla="*/ 176 h 342"/>
                <a:gd name="T20" fmla="*/ 64 w 92"/>
                <a:gd name="T21" fmla="*/ 149 h 342"/>
                <a:gd name="T22" fmla="*/ 56 w 92"/>
                <a:gd name="T23" fmla="*/ 121 h 342"/>
                <a:gd name="T24" fmla="*/ 50 w 92"/>
                <a:gd name="T25" fmla="*/ 97 h 342"/>
                <a:gd name="T26" fmla="*/ 42 w 92"/>
                <a:gd name="T27" fmla="*/ 73 h 342"/>
                <a:gd name="T28" fmla="*/ 35 w 92"/>
                <a:gd name="T29" fmla="*/ 52 h 342"/>
                <a:gd name="T30" fmla="*/ 29 w 92"/>
                <a:gd name="T31" fmla="*/ 37 h 342"/>
                <a:gd name="T32" fmla="*/ 22 w 92"/>
                <a:gd name="T33" fmla="*/ 22 h 342"/>
                <a:gd name="T34" fmla="*/ 17 w 92"/>
                <a:gd name="T35" fmla="*/ 13 h 342"/>
                <a:gd name="T36" fmla="*/ 12 w 92"/>
                <a:gd name="T37" fmla="*/ 3 h 342"/>
                <a:gd name="T38" fmla="*/ 8 w 92"/>
                <a:gd name="T39" fmla="*/ 0 h 342"/>
                <a:gd name="T40" fmla="*/ 4 w 92"/>
                <a:gd name="T41" fmla="*/ 3 h 342"/>
                <a:gd name="T42" fmla="*/ 1 w 92"/>
                <a:gd name="T43" fmla="*/ 9 h 342"/>
                <a:gd name="T44" fmla="*/ 0 w 92"/>
                <a:gd name="T45" fmla="*/ 19 h 342"/>
                <a:gd name="T46" fmla="*/ 0 w 92"/>
                <a:gd name="T47" fmla="*/ 34 h 342"/>
                <a:gd name="T48" fmla="*/ 1 w 92"/>
                <a:gd name="T49" fmla="*/ 49 h 342"/>
                <a:gd name="T50" fmla="*/ 4 w 92"/>
                <a:gd name="T51" fmla="*/ 70 h 342"/>
                <a:gd name="T52" fmla="*/ 6 w 92"/>
                <a:gd name="T53" fmla="*/ 91 h 342"/>
                <a:gd name="T54" fmla="*/ 12 w 92"/>
                <a:gd name="T55" fmla="*/ 115 h 342"/>
                <a:gd name="T56" fmla="*/ 16 w 92"/>
                <a:gd name="T57" fmla="*/ 140 h 342"/>
                <a:gd name="T58" fmla="*/ 22 w 92"/>
                <a:gd name="T59" fmla="*/ 167 h 342"/>
                <a:gd name="T60" fmla="*/ 29 w 92"/>
                <a:gd name="T61" fmla="*/ 197 h 342"/>
                <a:gd name="T62" fmla="*/ 35 w 92"/>
                <a:gd name="T63" fmla="*/ 224 h 342"/>
                <a:gd name="T64" fmla="*/ 43 w 92"/>
                <a:gd name="T65" fmla="*/ 248 h 342"/>
                <a:gd name="T66" fmla="*/ 50 w 92"/>
                <a:gd name="T67" fmla="*/ 270 h 342"/>
                <a:gd name="T68" fmla="*/ 58 w 92"/>
                <a:gd name="T69" fmla="*/ 291 h 342"/>
                <a:gd name="T70" fmla="*/ 64 w 92"/>
                <a:gd name="T71" fmla="*/ 309 h 342"/>
                <a:gd name="T72" fmla="*/ 70 w 92"/>
                <a:gd name="T73" fmla="*/ 324 h 342"/>
                <a:gd name="T74" fmla="*/ 76 w 92"/>
                <a:gd name="T75" fmla="*/ 333 h 342"/>
                <a:gd name="T76" fmla="*/ 82 w 92"/>
                <a:gd name="T77" fmla="*/ 339 h 342"/>
                <a:gd name="T78" fmla="*/ 85 w 92"/>
                <a:gd name="T79" fmla="*/ 342 h 342"/>
                <a:gd name="T80" fmla="*/ 89 w 92"/>
                <a:gd name="T81" fmla="*/ 342 h 342"/>
                <a:gd name="T82" fmla="*/ 89 w 92"/>
                <a:gd name="T83" fmla="*/ 342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339"/>
                  </a:moveTo>
                  <a:lnTo>
                    <a:pt x="91" y="336"/>
                  </a:lnTo>
                  <a:lnTo>
                    <a:pt x="92" y="324"/>
                  </a:lnTo>
                  <a:lnTo>
                    <a:pt x="92" y="312"/>
                  </a:lnTo>
                  <a:lnTo>
                    <a:pt x="91" y="294"/>
                  </a:lnTo>
                  <a:lnTo>
                    <a:pt x="89" y="276"/>
                  </a:lnTo>
                  <a:lnTo>
                    <a:pt x="85" y="254"/>
                  </a:lnTo>
                  <a:lnTo>
                    <a:pt x="82" y="230"/>
                  </a:lnTo>
                  <a:lnTo>
                    <a:pt x="76" y="203"/>
                  </a:lnTo>
                  <a:lnTo>
                    <a:pt x="71" y="176"/>
                  </a:lnTo>
                  <a:lnTo>
                    <a:pt x="64" y="149"/>
                  </a:lnTo>
                  <a:lnTo>
                    <a:pt x="56" y="121"/>
                  </a:lnTo>
                  <a:lnTo>
                    <a:pt x="50" y="97"/>
                  </a:lnTo>
                  <a:lnTo>
                    <a:pt x="42" y="73"/>
                  </a:lnTo>
                  <a:lnTo>
                    <a:pt x="35" y="52"/>
                  </a:lnTo>
                  <a:lnTo>
                    <a:pt x="29" y="37"/>
                  </a:lnTo>
                  <a:lnTo>
                    <a:pt x="22" y="22"/>
                  </a:lnTo>
                  <a:lnTo>
                    <a:pt x="17" y="13"/>
                  </a:lnTo>
                  <a:lnTo>
                    <a:pt x="12" y="3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9"/>
                  </a:lnTo>
                  <a:lnTo>
                    <a:pt x="0" y="34"/>
                  </a:lnTo>
                  <a:lnTo>
                    <a:pt x="1" y="49"/>
                  </a:lnTo>
                  <a:lnTo>
                    <a:pt x="4" y="70"/>
                  </a:lnTo>
                  <a:lnTo>
                    <a:pt x="6" y="91"/>
                  </a:lnTo>
                  <a:lnTo>
                    <a:pt x="12" y="115"/>
                  </a:lnTo>
                  <a:lnTo>
                    <a:pt x="16" y="140"/>
                  </a:lnTo>
                  <a:lnTo>
                    <a:pt x="22" y="167"/>
                  </a:lnTo>
                  <a:lnTo>
                    <a:pt x="29" y="197"/>
                  </a:lnTo>
                  <a:lnTo>
                    <a:pt x="35" y="224"/>
                  </a:lnTo>
                  <a:lnTo>
                    <a:pt x="43" y="248"/>
                  </a:lnTo>
                  <a:lnTo>
                    <a:pt x="50" y="270"/>
                  </a:lnTo>
                  <a:lnTo>
                    <a:pt x="58" y="291"/>
                  </a:lnTo>
                  <a:lnTo>
                    <a:pt x="64" y="309"/>
                  </a:lnTo>
                  <a:lnTo>
                    <a:pt x="70" y="324"/>
                  </a:lnTo>
                  <a:lnTo>
                    <a:pt x="76" y="333"/>
                  </a:lnTo>
                  <a:lnTo>
                    <a:pt x="82" y="339"/>
                  </a:lnTo>
                  <a:lnTo>
                    <a:pt x="85" y="342"/>
                  </a:lnTo>
                  <a:lnTo>
                    <a:pt x="89" y="342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16" name="Freeform 255">
              <a:extLst>
                <a:ext uri="{FF2B5EF4-FFF2-40B4-BE49-F238E27FC236}">
                  <a16:creationId xmlns:a16="http://schemas.microsoft.com/office/drawing/2014/main" id="{65F003DC-93E9-FF6F-287A-A476FA81A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2620"/>
              <a:ext cx="149" cy="212"/>
            </a:xfrm>
            <a:custGeom>
              <a:avLst/>
              <a:gdLst>
                <a:gd name="T0" fmla="*/ 147 w 149"/>
                <a:gd name="T1" fmla="*/ 203 h 212"/>
                <a:gd name="T2" fmla="*/ 149 w 149"/>
                <a:gd name="T3" fmla="*/ 194 h 212"/>
                <a:gd name="T4" fmla="*/ 147 w 149"/>
                <a:gd name="T5" fmla="*/ 185 h 212"/>
                <a:gd name="T6" fmla="*/ 145 w 149"/>
                <a:gd name="T7" fmla="*/ 173 h 212"/>
                <a:gd name="T8" fmla="*/ 139 w 149"/>
                <a:gd name="T9" fmla="*/ 160 h 212"/>
                <a:gd name="T10" fmla="*/ 134 w 149"/>
                <a:gd name="T11" fmla="*/ 145 h 212"/>
                <a:gd name="T12" fmla="*/ 126 w 149"/>
                <a:gd name="T13" fmla="*/ 130 h 212"/>
                <a:gd name="T14" fmla="*/ 117 w 149"/>
                <a:gd name="T15" fmla="*/ 112 h 212"/>
                <a:gd name="T16" fmla="*/ 108 w 149"/>
                <a:gd name="T17" fmla="*/ 97 h 212"/>
                <a:gd name="T18" fmla="*/ 96 w 149"/>
                <a:gd name="T19" fmla="*/ 82 h 212"/>
                <a:gd name="T20" fmla="*/ 84 w 149"/>
                <a:gd name="T21" fmla="*/ 64 h 212"/>
                <a:gd name="T22" fmla="*/ 72 w 149"/>
                <a:gd name="T23" fmla="*/ 49 h 212"/>
                <a:gd name="T24" fmla="*/ 60 w 149"/>
                <a:gd name="T25" fmla="*/ 36 h 212"/>
                <a:gd name="T26" fmla="*/ 50 w 149"/>
                <a:gd name="T27" fmla="*/ 24 h 212"/>
                <a:gd name="T28" fmla="*/ 39 w 149"/>
                <a:gd name="T29" fmla="*/ 15 h 212"/>
                <a:gd name="T30" fmla="*/ 30 w 149"/>
                <a:gd name="T31" fmla="*/ 6 h 212"/>
                <a:gd name="T32" fmla="*/ 21 w 149"/>
                <a:gd name="T33" fmla="*/ 3 h 212"/>
                <a:gd name="T34" fmla="*/ 14 w 149"/>
                <a:gd name="T35" fmla="*/ 0 h 212"/>
                <a:gd name="T36" fmla="*/ 7 w 149"/>
                <a:gd name="T37" fmla="*/ 0 h 212"/>
                <a:gd name="T38" fmla="*/ 3 w 149"/>
                <a:gd name="T39" fmla="*/ 3 h 212"/>
                <a:gd name="T40" fmla="*/ 1 w 149"/>
                <a:gd name="T41" fmla="*/ 6 h 212"/>
                <a:gd name="T42" fmla="*/ 0 w 149"/>
                <a:gd name="T43" fmla="*/ 15 h 212"/>
                <a:gd name="T44" fmla="*/ 1 w 149"/>
                <a:gd name="T45" fmla="*/ 24 h 212"/>
                <a:gd name="T46" fmla="*/ 3 w 149"/>
                <a:gd name="T47" fmla="*/ 36 h 212"/>
                <a:gd name="T48" fmla="*/ 9 w 149"/>
                <a:gd name="T49" fmla="*/ 52 h 212"/>
                <a:gd name="T50" fmla="*/ 15 w 149"/>
                <a:gd name="T51" fmla="*/ 64 h 212"/>
                <a:gd name="T52" fmla="*/ 22 w 149"/>
                <a:gd name="T53" fmla="*/ 79 h 212"/>
                <a:gd name="T54" fmla="*/ 31 w 149"/>
                <a:gd name="T55" fmla="*/ 97 h 212"/>
                <a:gd name="T56" fmla="*/ 42 w 149"/>
                <a:gd name="T57" fmla="*/ 112 h 212"/>
                <a:gd name="T58" fmla="*/ 52 w 149"/>
                <a:gd name="T59" fmla="*/ 130 h 212"/>
                <a:gd name="T60" fmla="*/ 64 w 149"/>
                <a:gd name="T61" fmla="*/ 145 h 212"/>
                <a:gd name="T62" fmla="*/ 76 w 149"/>
                <a:gd name="T63" fmla="*/ 160 h 212"/>
                <a:gd name="T64" fmla="*/ 88 w 149"/>
                <a:gd name="T65" fmla="*/ 176 h 212"/>
                <a:gd name="T66" fmla="*/ 98 w 149"/>
                <a:gd name="T67" fmla="*/ 185 h 212"/>
                <a:gd name="T68" fmla="*/ 109 w 149"/>
                <a:gd name="T69" fmla="*/ 197 h 212"/>
                <a:gd name="T70" fmla="*/ 120 w 149"/>
                <a:gd name="T71" fmla="*/ 203 h 212"/>
                <a:gd name="T72" fmla="*/ 127 w 149"/>
                <a:gd name="T73" fmla="*/ 209 h 212"/>
                <a:gd name="T74" fmla="*/ 135 w 149"/>
                <a:gd name="T75" fmla="*/ 212 h 212"/>
                <a:gd name="T76" fmla="*/ 141 w 149"/>
                <a:gd name="T77" fmla="*/ 212 h 212"/>
                <a:gd name="T78" fmla="*/ 146 w 149"/>
                <a:gd name="T79" fmla="*/ 209 h 212"/>
                <a:gd name="T80" fmla="*/ 149 w 149"/>
                <a:gd name="T81" fmla="*/ 203 h 212"/>
                <a:gd name="T82" fmla="*/ 149 w 149"/>
                <a:gd name="T83" fmla="*/ 203 h 212"/>
                <a:gd name="T84" fmla="*/ 147 w 149"/>
                <a:gd name="T85" fmla="*/ 203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7" y="203"/>
                  </a:moveTo>
                  <a:lnTo>
                    <a:pt x="149" y="194"/>
                  </a:lnTo>
                  <a:lnTo>
                    <a:pt x="147" y="185"/>
                  </a:lnTo>
                  <a:lnTo>
                    <a:pt x="145" y="173"/>
                  </a:lnTo>
                  <a:lnTo>
                    <a:pt x="139" y="160"/>
                  </a:lnTo>
                  <a:lnTo>
                    <a:pt x="134" y="145"/>
                  </a:lnTo>
                  <a:lnTo>
                    <a:pt x="126" y="130"/>
                  </a:lnTo>
                  <a:lnTo>
                    <a:pt x="117" y="112"/>
                  </a:lnTo>
                  <a:lnTo>
                    <a:pt x="108" y="97"/>
                  </a:lnTo>
                  <a:lnTo>
                    <a:pt x="96" y="82"/>
                  </a:lnTo>
                  <a:lnTo>
                    <a:pt x="84" y="64"/>
                  </a:lnTo>
                  <a:lnTo>
                    <a:pt x="72" y="49"/>
                  </a:lnTo>
                  <a:lnTo>
                    <a:pt x="60" y="36"/>
                  </a:lnTo>
                  <a:lnTo>
                    <a:pt x="50" y="24"/>
                  </a:lnTo>
                  <a:lnTo>
                    <a:pt x="39" y="15"/>
                  </a:lnTo>
                  <a:lnTo>
                    <a:pt x="30" y="6"/>
                  </a:lnTo>
                  <a:lnTo>
                    <a:pt x="21" y="3"/>
                  </a:lnTo>
                  <a:lnTo>
                    <a:pt x="14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3" y="36"/>
                  </a:lnTo>
                  <a:lnTo>
                    <a:pt x="9" y="52"/>
                  </a:lnTo>
                  <a:lnTo>
                    <a:pt x="15" y="64"/>
                  </a:lnTo>
                  <a:lnTo>
                    <a:pt x="22" y="79"/>
                  </a:lnTo>
                  <a:lnTo>
                    <a:pt x="31" y="97"/>
                  </a:lnTo>
                  <a:lnTo>
                    <a:pt x="42" y="112"/>
                  </a:lnTo>
                  <a:lnTo>
                    <a:pt x="52" y="130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8" y="176"/>
                  </a:lnTo>
                  <a:lnTo>
                    <a:pt x="98" y="185"/>
                  </a:lnTo>
                  <a:lnTo>
                    <a:pt x="109" y="197"/>
                  </a:lnTo>
                  <a:lnTo>
                    <a:pt x="120" y="203"/>
                  </a:lnTo>
                  <a:lnTo>
                    <a:pt x="127" y="209"/>
                  </a:lnTo>
                  <a:lnTo>
                    <a:pt x="135" y="212"/>
                  </a:lnTo>
                  <a:lnTo>
                    <a:pt x="141" y="212"/>
                  </a:lnTo>
                  <a:lnTo>
                    <a:pt x="146" y="209"/>
                  </a:lnTo>
                  <a:lnTo>
                    <a:pt x="149" y="203"/>
                  </a:lnTo>
                  <a:lnTo>
                    <a:pt x="147" y="203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17" name="Freeform 256">
              <a:extLst>
                <a:ext uri="{FF2B5EF4-FFF2-40B4-BE49-F238E27FC236}">
                  <a16:creationId xmlns:a16="http://schemas.microsoft.com/office/drawing/2014/main" id="{1791A4A6-539A-0814-0F67-B0284E9D2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2620"/>
              <a:ext cx="149" cy="212"/>
            </a:xfrm>
            <a:custGeom>
              <a:avLst/>
              <a:gdLst>
                <a:gd name="T0" fmla="*/ 147 w 149"/>
                <a:gd name="T1" fmla="*/ 203 h 212"/>
                <a:gd name="T2" fmla="*/ 149 w 149"/>
                <a:gd name="T3" fmla="*/ 194 h 212"/>
                <a:gd name="T4" fmla="*/ 147 w 149"/>
                <a:gd name="T5" fmla="*/ 185 h 212"/>
                <a:gd name="T6" fmla="*/ 145 w 149"/>
                <a:gd name="T7" fmla="*/ 173 h 212"/>
                <a:gd name="T8" fmla="*/ 139 w 149"/>
                <a:gd name="T9" fmla="*/ 160 h 212"/>
                <a:gd name="T10" fmla="*/ 134 w 149"/>
                <a:gd name="T11" fmla="*/ 145 h 212"/>
                <a:gd name="T12" fmla="*/ 126 w 149"/>
                <a:gd name="T13" fmla="*/ 130 h 212"/>
                <a:gd name="T14" fmla="*/ 117 w 149"/>
                <a:gd name="T15" fmla="*/ 112 h 212"/>
                <a:gd name="T16" fmla="*/ 108 w 149"/>
                <a:gd name="T17" fmla="*/ 97 h 212"/>
                <a:gd name="T18" fmla="*/ 96 w 149"/>
                <a:gd name="T19" fmla="*/ 82 h 212"/>
                <a:gd name="T20" fmla="*/ 84 w 149"/>
                <a:gd name="T21" fmla="*/ 64 h 212"/>
                <a:gd name="T22" fmla="*/ 72 w 149"/>
                <a:gd name="T23" fmla="*/ 49 h 212"/>
                <a:gd name="T24" fmla="*/ 60 w 149"/>
                <a:gd name="T25" fmla="*/ 36 h 212"/>
                <a:gd name="T26" fmla="*/ 50 w 149"/>
                <a:gd name="T27" fmla="*/ 24 h 212"/>
                <a:gd name="T28" fmla="*/ 39 w 149"/>
                <a:gd name="T29" fmla="*/ 15 h 212"/>
                <a:gd name="T30" fmla="*/ 30 w 149"/>
                <a:gd name="T31" fmla="*/ 6 h 212"/>
                <a:gd name="T32" fmla="*/ 21 w 149"/>
                <a:gd name="T33" fmla="*/ 3 h 212"/>
                <a:gd name="T34" fmla="*/ 14 w 149"/>
                <a:gd name="T35" fmla="*/ 0 h 212"/>
                <a:gd name="T36" fmla="*/ 7 w 149"/>
                <a:gd name="T37" fmla="*/ 0 h 212"/>
                <a:gd name="T38" fmla="*/ 3 w 149"/>
                <a:gd name="T39" fmla="*/ 3 h 212"/>
                <a:gd name="T40" fmla="*/ 1 w 149"/>
                <a:gd name="T41" fmla="*/ 6 h 212"/>
                <a:gd name="T42" fmla="*/ 0 w 149"/>
                <a:gd name="T43" fmla="*/ 15 h 212"/>
                <a:gd name="T44" fmla="*/ 1 w 149"/>
                <a:gd name="T45" fmla="*/ 24 h 212"/>
                <a:gd name="T46" fmla="*/ 3 w 149"/>
                <a:gd name="T47" fmla="*/ 36 h 212"/>
                <a:gd name="T48" fmla="*/ 9 w 149"/>
                <a:gd name="T49" fmla="*/ 52 h 212"/>
                <a:gd name="T50" fmla="*/ 15 w 149"/>
                <a:gd name="T51" fmla="*/ 64 h 212"/>
                <a:gd name="T52" fmla="*/ 22 w 149"/>
                <a:gd name="T53" fmla="*/ 79 h 212"/>
                <a:gd name="T54" fmla="*/ 31 w 149"/>
                <a:gd name="T55" fmla="*/ 97 h 212"/>
                <a:gd name="T56" fmla="*/ 42 w 149"/>
                <a:gd name="T57" fmla="*/ 112 h 212"/>
                <a:gd name="T58" fmla="*/ 52 w 149"/>
                <a:gd name="T59" fmla="*/ 130 h 212"/>
                <a:gd name="T60" fmla="*/ 64 w 149"/>
                <a:gd name="T61" fmla="*/ 145 h 212"/>
                <a:gd name="T62" fmla="*/ 76 w 149"/>
                <a:gd name="T63" fmla="*/ 160 h 212"/>
                <a:gd name="T64" fmla="*/ 88 w 149"/>
                <a:gd name="T65" fmla="*/ 176 h 212"/>
                <a:gd name="T66" fmla="*/ 98 w 149"/>
                <a:gd name="T67" fmla="*/ 185 h 212"/>
                <a:gd name="T68" fmla="*/ 109 w 149"/>
                <a:gd name="T69" fmla="*/ 197 h 212"/>
                <a:gd name="T70" fmla="*/ 120 w 149"/>
                <a:gd name="T71" fmla="*/ 203 h 212"/>
                <a:gd name="T72" fmla="*/ 127 w 149"/>
                <a:gd name="T73" fmla="*/ 209 h 212"/>
                <a:gd name="T74" fmla="*/ 135 w 149"/>
                <a:gd name="T75" fmla="*/ 212 h 212"/>
                <a:gd name="T76" fmla="*/ 141 w 149"/>
                <a:gd name="T77" fmla="*/ 212 h 212"/>
                <a:gd name="T78" fmla="*/ 146 w 149"/>
                <a:gd name="T79" fmla="*/ 209 h 212"/>
                <a:gd name="T80" fmla="*/ 149 w 149"/>
                <a:gd name="T81" fmla="*/ 203 h 212"/>
                <a:gd name="T82" fmla="*/ 149 w 149"/>
                <a:gd name="T83" fmla="*/ 203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7" y="203"/>
                  </a:moveTo>
                  <a:lnTo>
                    <a:pt x="149" y="194"/>
                  </a:lnTo>
                  <a:lnTo>
                    <a:pt x="147" y="185"/>
                  </a:lnTo>
                  <a:lnTo>
                    <a:pt x="145" y="173"/>
                  </a:lnTo>
                  <a:lnTo>
                    <a:pt x="139" y="160"/>
                  </a:lnTo>
                  <a:lnTo>
                    <a:pt x="134" y="145"/>
                  </a:lnTo>
                  <a:lnTo>
                    <a:pt x="126" y="130"/>
                  </a:lnTo>
                  <a:lnTo>
                    <a:pt x="117" y="112"/>
                  </a:lnTo>
                  <a:lnTo>
                    <a:pt x="108" y="97"/>
                  </a:lnTo>
                  <a:lnTo>
                    <a:pt x="96" y="82"/>
                  </a:lnTo>
                  <a:lnTo>
                    <a:pt x="84" y="64"/>
                  </a:lnTo>
                  <a:lnTo>
                    <a:pt x="72" y="49"/>
                  </a:lnTo>
                  <a:lnTo>
                    <a:pt x="60" y="36"/>
                  </a:lnTo>
                  <a:lnTo>
                    <a:pt x="50" y="24"/>
                  </a:lnTo>
                  <a:lnTo>
                    <a:pt x="39" y="15"/>
                  </a:lnTo>
                  <a:lnTo>
                    <a:pt x="30" y="6"/>
                  </a:lnTo>
                  <a:lnTo>
                    <a:pt x="21" y="3"/>
                  </a:lnTo>
                  <a:lnTo>
                    <a:pt x="14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3" y="36"/>
                  </a:lnTo>
                  <a:lnTo>
                    <a:pt x="9" y="52"/>
                  </a:lnTo>
                  <a:lnTo>
                    <a:pt x="15" y="64"/>
                  </a:lnTo>
                  <a:lnTo>
                    <a:pt x="22" y="79"/>
                  </a:lnTo>
                  <a:lnTo>
                    <a:pt x="31" y="97"/>
                  </a:lnTo>
                  <a:lnTo>
                    <a:pt x="42" y="112"/>
                  </a:lnTo>
                  <a:lnTo>
                    <a:pt x="52" y="130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8" y="176"/>
                  </a:lnTo>
                  <a:lnTo>
                    <a:pt x="98" y="185"/>
                  </a:lnTo>
                  <a:lnTo>
                    <a:pt x="109" y="197"/>
                  </a:lnTo>
                  <a:lnTo>
                    <a:pt x="120" y="203"/>
                  </a:lnTo>
                  <a:lnTo>
                    <a:pt x="127" y="209"/>
                  </a:lnTo>
                  <a:lnTo>
                    <a:pt x="135" y="212"/>
                  </a:lnTo>
                  <a:lnTo>
                    <a:pt x="141" y="212"/>
                  </a:lnTo>
                  <a:lnTo>
                    <a:pt x="146" y="209"/>
                  </a:lnTo>
                  <a:lnTo>
                    <a:pt x="149" y="203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18" name="Freeform 257">
              <a:extLst>
                <a:ext uri="{FF2B5EF4-FFF2-40B4-BE49-F238E27FC236}">
                  <a16:creationId xmlns:a16="http://schemas.microsoft.com/office/drawing/2014/main" id="{F98D6E3D-0AB6-B5AA-FE4F-79BD80DBD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" y="2953"/>
              <a:ext cx="150" cy="212"/>
            </a:xfrm>
            <a:custGeom>
              <a:avLst/>
              <a:gdLst>
                <a:gd name="T0" fmla="*/ 148 w 150"/>
                <a:gd name="T1" fmla="*/ 203 h 212"/>
                <a:gd name="T2" fmla="*/ 150 w 150"/>
                <a:gd name="T3" fmla="*/ 196 h 212"/>
                <a:gd name="T4" fmla="*/ 148 w 150"/>
                <a:gd name="T5" fmla="*/ 184 h 212"/>
                <a:gd name="T6" fmla="*/ 146 w 150"/>
                <a:gd name="T7" fmla="*/ 172 h 212"/>
                <a:gd name="T8" fmla="*/ 140 w 150"/>
                <a:gd name="T9" fmla="*/ 160 h 212"/>
                <a:gd name="T10" fmla="*/ 135 w 150"/>
                <a:gd name="T11" fmla="*/ 145 h 212"/>
                <a:gd name="T12" fmla="*/ 127 w 150"/>
                <a:gd name="T13" fmla="*/ 130 h 212"/>
                <a:gd name="T14" fmla="*/ 118 w 150"/>
                <a:gd name="T15" fmla="*/ 115 h 212"/>
                <a:gd name="T16" fmla="*/ 109 w 150"/>
                <a:gd name="T17" fmla="*/ 97 h 212"/>
                <a:gd name="T18" fmla="*/ 97 w 150"/>
                <a:gd name="T19" fmla="*/ 82 h 212"/>
                <a:gd name="T20" fmla="*/ 85 w 150"/>
                <a:gd name="T21" fmla="*/ 63 h 212"/>
                <a:gd name="T22" fmla="*/ 73 w 150"/>
                <a:gd name="T23" fmla="*/ 48 h 212"/>
                <a:gd name="T24" fmla="*/ 61 w 150"/>
                <a:gd name="T25" fmla="*/ 36 h 212"/>
                <a:gd name="T26" fmla="*/ 51 w 150"/>
                <a:gd name="T27" fmla="*/ 24 h 212"/>
                <a:gd name="T28" fmla="*/ 40 w 150"/>
                <a:gd name="T29" fmla="*/ 15 h 212"/>
                <a:gd name="T30" fmla="*/ 31 w 150"/>
                <a:gd name="T31" fmla="*/ 9 h 212"/>
                <a:gd name="T32" fmla="*/ 22 w 150"/>
                <a:gd name="T33" fmla="*/ 3 h 212"/>
                <a:gd name="T34" fmla="*/ 15 w 150"/>
                <a:gd name="T35" fmla="*/ 0 h 212"/>
                <a:gd name="T36" fmla="*/ 8 w 150"/>
                <a:gd name="T37" fmla="*/ 0 h 212"/>
                <a:gd name="T38" fmla="*/ 4 w 150"/>
                <a:gd name="T39" fmla="*/ 3 h 212"/>
                <a:gd name="T40" fmla="*/ 2 w 150"/>
                <a:gd name="T41" fmla="*/ 9 h 212"/>
                <a:gd name="T42" fmla="*/ 0 w 150"/>
                <a:gd name="T43" fmla="*/ 15 h 212"/>
                <a:gd name="T44" fmla="*/ 2 w 150"/>
                <a:gd name="T45" fmla="*/ 27 h 212"/>
                <a:gd name="T46" fmla="*/ 4 w 150"/>
                <a:gd name="T47" fmla="*/ 36 h 212"/>
                <a:gd name="T48" fmla="*/ 10 w 150"/>
                <a:gd name="T49" fmla="*/ 51 h 212"/>
                <a:gd name="T50" fmla="*/ 16 w 150"/>
                <a:gd name="T51" fmla="*/ 66 h 212"/>
                <a:gd name="T52" fmla="*/ 23 w 150"/>
                <a:gd name="T53" fmla="*/ 82 h 212"/>
                <a:gd name="T54" fmla="*/ 32 w 150"/>
                <a:gd name="T55" fmla="*/ 97 h 212"/>
                <a:gd name="T56" fmla="*/ 43 w 150"/>
                <a:gd name="T57" fmla="*/ 115 h 212"/>
                <a:gd name="T58" fmla="*/ 53 w 150"/>
                <a:gd name="T59" fmla="*/ 130 h 212"/>
                <a:gd name="T60" fmla="*/ 65 w 150"/>
                <a:gd name="T61" fmla="*/ 145 h 212"/>
                <a:gd name="T62" fmla="*/ 77 w 150"/>
                <a:gd name="T63" fmla="*/ 160 h 212"/>
                <a:gd name="T64" fmla="*/ 89 w 150"/>
                <a:gd name="T65" fmla="*/ 175 h 212"/>
                <a:gd name="T66" fmla="*/ 99 w 150"/>
                <a:gd name="T67" fmla="*/ 187 h 212"/>
                <a:gd name="T68" fmla="*/ 110 w 150"/>
                <a:gd name="T69" fmla="*/ 196 h 212"/>
                <a:gd name="T70" fmla="*/ 121 w 150"/>
                <a:gd name="T71" fmla="*/ 203 h 212"/>
                <a:gd name="T72" fmla="*/ 128 w 150"/>
                <a:gd name="T73" fmla="*/ 209 h 212"/>
                <a:gd name="T74" fmla="*/ 136 w 150"/>
                <a:gd name="T75" fmla="*/ 212 h 212"/>
                <a:gd name="T76" fmla="*/ 142 w 150"/>
                <a:gd name="T77" fmla="*/ 212 h 212"/>
                <a:gd name="T78" fmla="*/ 147 w 150"/>
                <a:gd name="T79" fmla="*/ 209 h 212"/>
                <a:gd name="T80" fmla="*/ 150 w 150"/>
                <a:gd name="T81" fmla="*/ 203 h 212"/>
                <a:gd name="T82" fmla="*/ 150 w 150"/>
                <a:gd name="T83" fmla="*/ 203 h 212"/>
                <a:gd name="T84" fmla="*/ 148 w 150"/>
                <a:gd name="T85" fmla="*/ 203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0"/>
                <a:gd name="T130" fmla="*/ 0 h 212"/>
                <a:gd name="T131" fmla="*/ 150 w 150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0" h="212">
                  <a:moveTo>
                    <a:pt x="148" y="203"/>
                  </a:moveTo>
                  <a:lnTo>
                    <a:pt x="150" y="196"/>
                  </a:lnTo>
                  <a:lnTo>
                    <a:pt x="148" y="184"/>
                  </a:lnTo>
                  <a:lnTo>
                    <a:pt x="146" y="172"/>
                  </a:lnTo>
                  <a:lnTo>
                    <a:pt x="140" y="160"/>
                  </a:lnTo>
                  <a:lnTo>
                    <a:pt x="135" y="145"/>
                  </a:lnTo>
                  <a:lnTo>
                    <a:pt x="127" y="130"/>
                  </a:lnTo>
                  <a:lnTo>
                    <a:pt x="118" y="115"/>
                  </a:lnTo>
                  <a:lnTo>
                    <a:pt x="109" y="97"/>
                  </a:lnTo>
                  <a:lnTo>
                    <a:pt x="97" y="82"/>
                  </a:lnTo>
                  <a:lnTo>
                    <a:pt x="85" y="63"/>
                  </a:lnTo>
                  <a:lnTo>
                    <a:pt x="73" y="48"/>
                  </a:lnTo>
                  <a:lnTo>
                    <a:pt x="61" y="36"/>
                  </a:lnTo>
                  <a:lnTo>
                    <a:pt x="51" y="24"/>
                  </a:lnTo>
                  <a:lnTo>
                    <a:pt x="40" y="15"/>
                  </a:lnTo>
                  <a:lnTo>
                    <a:pt x="31" y="9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9"/>
                  </a:lnTo>
                  <a:lnTo>
                    <a:pt x="0" y="15"/>
                  </a:lnTo>
                  <a:lnTo>
                    <a:pt x="2" y="27"/>
                  </a:lnTo>
                  <a:lnTo>
                    <a:pt x="4" y="36"/>
                  </a:lnTo>
                  <a:lnTo>
                    <a:pt x="10" y="51"/>
                  </a:lnTo>
                  <a:lnTo>
                    <a:pt x="16" y="66"/>
                  </a:lnTo>
                  <a:lnTo>
                    <a:pt x="23" y="82"/>
                  </a:lnTo>
                  <a:lnTo>
                    <a:pt x="32" y="97"/>
                  </a:lnTo>
                  <a:lnTo>
                    <a:pt x="43" y="115"/>
                  </a:lnTo>
                  <a:lnTo>
                    <a:pt x="53" y="130"/>
                  </a:lnTo>
                  <a:lnTo>
                    <a:pt x="65" y="145"/>
                  </a:lnTo>
                  <a:lnTo>
                    <a:pt x="77" y="160"/>
                  </a:lnTo>
                  <a:lnTo>
                    <a:pt x="89" y="175"/>
                  </a:lnTo>
                  <a:lnTo>
                    <a:pt x="99" y="187"/>
                  </a:lnTo>
                  <a:lnTo>
                    <a:pt x="110" y="196"/>
                  </a:lnTo>
                  <a:lnTo>
                    <a:pt x="121" y="203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2" y="212"/>
                  </a:lnTo>
                  <a:lnTo>
                    <a:pt x="147" y="209"/>
                  </a:lnTo>
                  <a:lnTo>
                    <a:pt x="150" y="203"/>
                  </a:lnTo>
                  <a:lnTo>
                    <a:pt x="148" y="203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19" name="Freeform 258">
              <a:extLst>
                <a:ext uri="{FF2B5EF4-FFF2-40B4-BE49-F238E27FC236}">
                  <a16:creationId xmlns:a16="http://schemas.microsoft.com/office/drawing/2014/main" id="{66AD763D-2DD7-1CED-38A3-2764E6471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" y="2953"/>
              <a:ext cx="150" cy="212"/>
            </a:xfrm>
            <a:custGeom>
              <a:avLst/>
              <a:gdLst>
                <a:gd name="T0" fmla="*/ 148 w 150"/>
                <a:gd name="T1" fmla="*/ 203 h 212"/>
                <a:gd name="T2" fmla="*/ 150 w 150"/>
                <a:gd name="T3" fmla="*/ 196 h 212"/>
                <a:gd name="T4" fmla="*/ 148 w 150"/>
                <a:gd name="T5" fmla="*/ 184 h 212"/>
                <a:gd name="T6" fmla="*/ 146 w 150"/>
                <a:gd name="T7" fmla="*/ 172 h 212"/>
                <a:gd name="T8" fmla="*/ 140 w 150"/>
                <a:gd name="T9" fmla="*/ 160 h 212"/>
                <a:gd name="T10" fmla="*/ 135 w 150"/>
                <a:gd name="T11" fmla="*/ 145 h 212"/>
                <a:gd name="T12" fmla="*/ 127 w 150"/>
                <a:gd name="T13" fmla="*/ 130 h 212"/>
                <a:gd name="T14" fmla="*/ 118 w 150"/>
                <a:gd name="T15" fmla="*/ 115 h 212"/>
                <a:gd name="T16" fmla="*/ 109 w 150"/>
                <a:gd name="T17" fmla="*/ 97 h 212"/>
                <a:gd name="T18" fmla="*/ 97 w 150"/>
                <a:gd name="T19" fmla="*/ 82 h 212"/>
                <a:gd name="T20" fmla="*/ 85 w 150"/>
                <a:gd name="T21" fmla="*/ 63 h 212"/>
                <a:gd name="T22" fmla="*/ 73 w 150"/>
                <a:gd name="T23" fmla="*/ 48 h 212"/>
                <a:gd name="T24" fmla="*/ 61 w 150"/>
                <a:gd name="T25" fmla="*/ 36 h 212"/>
                <a:gd name="T26" fmla="*/ 51 w 150"/>
                <a:gd name="T27" fmla="*/ 24 h 212"/>
                <a:gd name="T28" fmla="*/ 40 w 150"/>
                <a:gd name="T29" fmla="*/ 15 h 212"/>
                <a:gd name="T30" fmla="*/ 31 w 150"/>
                <a:gd name="T31" fmla="*/ 9 h 212"/>
                <a:gd name="T32" fmla="*/ 22 w 150"/>
                <a:gd name="T33" fmla="*/ 3 h 212"/>
                <a:gd name="T34" fmla="*/ 15 w 150"/>
                <a:gd name="T35" fmla="*/ 0 h 212"/>
                <a:gd name="T36" fmla="*/ 8 w 150"/>
                <a:gd name="T37" fmla="*/ 0 h 212"/>
                <a:gd name="T38" fmla="*/ 4 w 150"/>
                <a:gd name="T39" fmla="*/ 3 h 212"/>
                <a:gd name="T40" fmla="*/ 2 w 150"/>
                <a:gd name="T41" fmla="*/ 9 h 212"/>
                <a:gd name="T42" fmla="*/ 0 w 150"/>
                <a:gd name="T43" fmla="*/ 15 h 212"/>
                <a:gd name="T44" fmla="*/ 2 w 150"/>
                <a:gd name="T45" fmla="*/ 27 h 212"/>
                <a:gd name="T46" fmla="*/ 4 w 150"/>
                <a:gd name="T47" fmla="*/ 36 h 212"/>
                <a:gd name="T48" fmla="*/ 10 w 150"/>
                <a:gd name="T49" fmla="*/ 51 h 212"/>
                <a:gd name="T50" fmla="*/ 16 w 150"/>
                <a:gd name="T51" fmla="*/ 66 h 212"/>
                <a:gd name="T52" fmla="*/ 23 w 150"/>
                <a:gd name="T53" fmla="*/ 82 h 212"/>
                <a:gd name="T54" fmla="*/ 32 w 150"/>
                <a:gd name="T55" fmla="*/ 97 h 212"/>
                <a:gd name="T56" fmla="*/ 43 w 150"/>
                <a:gd name="T57" fmla="*/ 115 h 212"/>
                <a:gd name="T58" fmla="*/ 53 w 150"/>
                <a:gd name="T59" fmla="*/ 130 h 212"/>
                <a:gd name="T60" fmla="*/ 65 w 150"/>
                <a:gd name="T61" fmla="*/ 145 h 212"/>
                <a:gd name="T62" fmla="*/ 77 w 150"/>
                <a:gd name="T63" fmla="*/ 160 h 212"/>
                <a:gd name="T64" fmla="*/ 89 w 150"/>
                <a:gd name="T65" fmla="*/ 175 h 212"/>
                <a:gd name="T66" fmla="*/ 99 w 150"/>
                <a:gd name="T67" fmla="*/ 187 h 212"/>
                <a:gd name="T68" fmla="*/ 110 w 150"/>
                <a:gd name="T69" fmla="*/ 196 h 212"/>
                <a:gd name="T70" fmla="*/ 121 w 150"/>
                <a:gd name="T71" fmla="*/ 203 h 212"/>
                <a:gd name="T72" fmla="*/ 128 w 150"/>
                <a:gd name="T73" fmla="*/ 209 h 212"/>
                <a:gd name="T74" fmla="*/ 136 w 150"/>
                <a:gd name="T75" fmla="*/ 212 h 212"/>
                <a:gd name="T76" fmla="*/ 142 w 150"/>
                <a:gd name="T77" fmla="*/ 212 h 212"/>
                <a:gd name="T78" fmla="*/ 147 w 150"/>
                <a:gd name="T79" fmla="*/ 209 h 212"/>
                <a:gd name="T80" fmla="*/ 150 w 150"/>
                <a:gd name="T81" fmla="*/ 203 h 212"/>
                <a:gd name="T82" fmla="*/ 150 w 150"/>
                <a:gd name="T83" fmla="*/ 203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0"/>
                <a:gd name="T127" fmla="*/ 0 h 212"/>
                <a:gd name="T128" fmla="*/ 150 w 150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0" h="212">
                  <a:moveTo>
                    <a:pt x="148" y="203"/>
                  </a:moveTo>
                  <a:lnTo>
                    <a:pt x="150" y="196"/>
                  </a:lnTo>
                  <a:lnTo>
                    <a:pt x="148" y="184"/>
                  </a:lnTo>
                  <a:lnTo>
                    <a:pt x="146" y="172"/>
                  </a:lnTo>
                  <a:lnTo>
                    <a:pt x="140" y="160"/>
                  </a:lnTo>
                  <a:lnTo>
                    <a:pt x="135" y="145"/>
                  </a:lnTo>
                  <a:lnTo>
                    <a:pt x="127" y="130"/>
                  </a:lnTo>
                  <a:lnTo>
                    <a:pt x="118" y="115"/>
                  </a:lnTo>
                  <a:lnTo>
                    <a:pt x="109" y="97"/>
                  </a:lnTo>
                  <a:lnTo>
                    <a:pt x="97" y="82"/>
                  </a:lnTo>
                  <a:lnTo>
                    <a:pt x="85" y="63"/>
                  </a:lnTo>
                  <a:lnTo>
                    <a:pt x="73" y="48"/>
                  </a:lnTo>
                  <a:lnTo>
                    <a:pt x="61" y="36"/>
                  </a:lnTo>
                  <a:lnTo>
                    <a:pt x="51" y="24"/>
                  </a:lnTo>
                  <a:lnTo>
                    <a:pt x="40" y="15"/>
                  </a:lnTo>
                  <a:lnTo>
                    <a:pt x="31" y="9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9"/>
                  </a:lnTo>
                  <a:lnTo>
                    <a:pt x="0" y="15"/>
                  </a:lnTo>
                  <a:lnTo>
                    <a:pt x="2" y="27"/>
                  </a:lnTo>
                  <a:lnTo>
                    <a:pt x="4" y="36"/>
                  </a:lnTo>
                  <a:lnTo>
                    <a:pt x="10" y="51"/>
                  </a:lnTo>
                  <a:lnTo>
                    <a:pt x="16" y="66"/>
                  </a:lnTo>
                  <a:lnTo>
                    <a:pt x="23" y="82"/>
                  </a:lnTo>
                  <a:lnTo>
                    <a:pt x="32" y="97"/>
                  </a:lnTo>
                  <a:lnTo>
                    <a:pt x="43" y="115"/>
                  </a:lnTo>
                  <a:lnTo>
                    <a:pt x="53" y="130"/>
                  </a:lnTo>
                  <a:lnTo>
                    <a:pt x="65" y="145"/>
                  </a:lnTo>
                  <a:lnTo>
                    <a:pt x="77" y="160"/>
                  </a:lnTo>
                  <a:lnTo>
                    <a:pt x="89" y="175"/>
                  </a:lnTo>
                  <a:lnTo>
                    <a:pt x="99" y="187"/>
                  </a:lnTo>
                  <a:lnTo>
                    <a:pt x="110" y="196"/>
                  </a:lnTo>
                  <a:lnTo>
                    <a:pt x="121" y="203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2" y="212"/>
                  </a:lnTo>
                  <a:lnTo>
                    <a:pt x="147" y="209"/>
                  </a:lnTo>
                  <a:lnTo>
                    <a:pt x="150" y="203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20" name="Freeform 259">
              <a:extLst>
                <a:ext uri="{FF2B5EF4-FFF2-40B4-BE49-F238E27FC236}">
                  <a16:creationId xmlns:a16="http://schemas.microsoft.com/office/drawing/2014/main" id="{09CEE138-EE12-C33C-97D0-7F3B79463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" y="2847"/>
              <a:ext cx="171" cy="94"/>
            </a:xfrm>
            <a:custGeom>
              <a:avLst/>
              <a:gdLst>
                <a:gd name="T0" fmla="*/ 170 w 171"/>
                <a:gd name="T1" fmla="*/ 45 h 94"/>
                <a:gd name="T2" fmla="*/ 170 w 171"/>
                <a:gd name="T3" fmla="*/ 39 h 94"/>
                <a:gd name="T4" fmla="*/ 166 w 171"/>
                <a:gd name="T5" fmla="*/ 33 h 94"/>
                <a:gd name="T6" fmla="*/ 160 w 171"/>
                <a:gd name="T7" fmla="*/ 24 h 94"/>
                <a:gd name="T8" fmla="*/ 154 w 171"/>
                <a:gd name="T9" fmla="*/ 18 h 94"/>
                <a:gd name="T10" fmla="*/ 146 w 171"/>
                <a:gd name="T11" fmla="*/ 12 h 94"/>
                <a:gd name="T12" fmla="*/ 135 w 171"/>
                <a:gd name="T13" fmla="*/ 9 h 94"/>
                <a:gd name="T14" fmla="*/ 125 w 171"/>
                <a:gd name="T15" fmla="*/ 6 h 94"/>
                <a:gd name="T16" fmla="*/ 112 w 171"/>
                <a:gd name="T17" fmla="*/ 3 h 94"/>
                <a:gd name="T18" fmla="*/ 98 w 171"/>
                <a:gd name="T19" fmla="*/ 0 h 94"/>
                <a:gd name="T20" fmla="*/ 85 w 171"/>
                <a:gd name="T21" fmla="*/ 0 h 94"/>
                <a:gd name="T22" fmla="*/ 71 w 171"/>
                <a:gd name="T23" fmla="*/ 0 h 94"/>
                <a:gd name="T24" fmla="*/ 59 w 171"/>
                <a:gd name="T25" fmla="*/ 3 h 94"/>
                <a:gd name="T26" fmla="*/ 46 w 171"/>
                <a:gd name="T27" fmla="*/ 6 h 94"/>
                <a:gd name="T28" fmla="*/ 35 w 171"/>
                <a:gd name="T29" fmla="*/ 9 h 94"/>
                <a:gd name="T30" fmla="*/ 25 w 171"/>
                <a:gd name="T31" fmla="*/ 12 h 94"/>
                <a:gd name="T32" fmla="*/ 17 w 171"/>
                <a:gd name="T33" fmla="*/ 18 h 94"/>
                <a:gd name="T34" fmla="*/ 10 w 171"/>
                <a:gd name="T35" fmla="*/ 24 h 94"/>
                <a:gd name="T36" fmla="*/ 5 w 171"/>
                <a:gd name="T37" fmla="*/ 33 h 94"/>
                <a:gd name="T38" fmla="*/ 1 w 171"/>
                <a:gd name="T39" fmla="*/ 39 h 94"/>
                <a:gd name="T40" fmla="*/ 0 w 171"/>
                <a:gd name="T41" fmla="*/ 45 h 94"/>
                <a:gd name="T42" fmla="*/ 1 w 171"/>
                <a:gd name="T43" fmla="*/ 54 h 94"/>
                <a:gd name="T44" fmla="*/ 5 w 171"/>
                <a:gd name="T45" fmla="*/ 60 h 94"/>
                <a:gd name="T46" fmla="*/ 10 w 171"/>
                <a:gd name="T47" fmla="*/ 70 h 94"/>
                <a:gd name="T48" fmla="*/ 17 w 171"/>
                <a:gd name="T49" fmla="*/ 76 h 94"/>
                <a:gd name="T50" fmla="*/ 25 w 171"/>
                <a:gd name="T51" fmla="*/ 82 h 94"/>
                <a:gd name="T52" fmla="*/ 35 w 171"/>
                <a:gd name="T53" fmla="*/ 85 h 94"/>
                <a:gd name="T54" fmla="*/ 46 w 171"/>
                <a:gd name="T55" fmla="*/ 88 h 94"/>
                <a:gd name="T56" fmla="*/ 59 w 171"/>
                <a:gd name="T57" fmla="*/ 91 h 94"/>
                <a:gd name="T58" fmla="*/ 71 w 171"/>
                <a:gd name="T59" fmla="*/ 94 h 94"/>
                <a:gd name="T60" fmla="*/ 85 w 171"/>
                <a:gd name="T61" fmla="*/ 94 h 94"/>
                <a:gd name="T62" fmla="*/ 98 w 171"/>
                <a:gd name="T63" fmla="*/ 94 h 94"/>
                <a:gd name="T64" fmla="*/ 112 w 171"/>
                <a:gd name="T65" fmla="*/ 91 h 94"/>
                <a:gd name="T66" fmla="*/ 125 w 171"/>
                <a:gd name="T67" fmla="*/ 88 h 94"/>
                <a:gd name="T68" fmla="*/ 135 w 171"/>
                <a:gd name="T69" fmla="*/ 85 h 94"/>
                <a:gd name="T70" fmla="*/ 146 w 171"/>
                <a:gd name="T71" fmla="*/ 82 h 94"/>
                <a:gd name="T72" fmla="*/ 154 w 171"/>
                <a:gd name="T73" fmla="*/ 76 h 94"/>
                <a:gd name="T74" fmla="*/ 160 w 171"/>
                <a:gd name="T75" fmla="*/ 70 h 94"/>
                <a:gd name="T76" fmla="*/ 166 w 171"/>
                <a:gd name="T77" fmla="*/ 60 h 94"/>
                <a:gd name="T78" fmla="*/ 170 w 171"/>
                <a:gd name="T79" fmla="*/ 54 h 94"/>
                <a:gd name="T80" fmla="*/ 171 w 171"/>
                <a:gd name="T81" fmla="*/ 45 h 94"/>
                <a:gd name="T82" fmla="*/ 171 w 171"/>
                <a:gd name="T83" fmla="*/ 45 h 94"/>
                <a:gd name="T84" fmla="*/ 170 w 171"/>
                <a:gd name="T85" fmla="*/ 45 h 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1"/>
                <a:gd name="T130" fmla="*/ 0 h 94"/>
                <a:gd name="T131" fmla="*/ 171 w 171"/>
                <a:gd name="T132" fmla="*/ 94 h 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1" h="94">
                  <a:moveTo>
                    <a:pt x="170" y="45"/>
                  </a:moveTo>
                  <a:lnTo>
                    <a:pt x="170" y="39"/>
                  </a:lnTo>
                  <a:lnTo>
                    <a:pt x="166" y="33"/>
                  </a:lnTo>
                  <a:lnTo>
                    <a:pt x="160" y="24"/>
                  </a:lnTo>
                  <a:lnTo>
                    <a:pt x="154" y="18"/>
                  </a:lnTo>
                  <a:lnTo>
                    <a:pt x="146" y="12"/>
                  </a:lnTo>
                  <a:lnTo>
                    <a:pt x="135" y="9"/>
                  </a:lnTo>
                  <a:lnTo>
                    <a:pt x="125" y="6"/>
                  </a:lnTo>
                  <a:lnTo>
                    <a:pt x="112" y="3"/>
                  </a:lnTo>
                  <a:lnTo>
                    <a:pt x="98" y="0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59" y="3"/>
                  </a:lnTo>
                  <a:lnTo>
                    <a:pt x="46" y="6"/>
                  </a:lnTo>
                  <a:lnTo>
                    <a:pt x="35" y="9"/>
                  </a:lnTo>
                  <a:lnTo>
                    <a:pt x="25" y="12"/>
                  </a:lnTo>
                  <a:lnTo>
                    <a:pt x="17" y="18"/>
                  </a:lnTo>
                  <a:lnTo>
                    <a:pt x="10" y="24"/>
                  </a:lnTo>
                  <a:lnTo>
                    <a:pt x="5" y="33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5" y="60"/>
                  </a:lnTo>
                  <a:lnTo>
                    <a:pt x="10" y="70"/>
                  </a:lnTo>
                  <a:lnTo>
                    <a:pt x="17" y="76"/>
                  </a:lnTo>
                  <a:lnTo>
                    <a:pt x="25" y="82"/>
                  </a:lnTo>
                  <a:lnTo>
                    <a:pt x="35" y="85"/>
                  </a:lnTo>
                  <a:lnTo>
                    <a:pt x="46" y="88"/>
                  </a:lnTo>
                  <a:lnTo>
                    <a:pt x="59" y="91"/>
                  </a:lnTo>
                  <a:lnTo>
                    <a:pt x="71" y="94"/>
                  </a:lnTo>
                  <a:lnTo>
                    <a:pt x="85" y="94"/>
                  </a:lnTo>
                  <a:lnTo>
                    <a:pt x="98" y="94"/>
                  </a:lnTo>
                  <a:lnTo>
                    <a:pt x="112" y="91"/>
                  </a:lnTo>
                  <a:lnTo>
                    <a:pt x="125" y="88"/>
                  </a:lnTo>
                  <a:lnTo>
                    <a:pt x="135" y="85"/>
                  </a:lnTo>
                  <a:lnTo>
                    <a:pt x="146" y="82"/>
                  </a:lnTo>
                  <a:lnTo>
                    <a:pt x="154" y="76"/>
                  </a:lnTo>
                  <a:lnTo>
                    <a:pt x="160" y="70"/>
                  </a:lnTo>
                  <a:lnTo>
                    <a:pt x="166" y="60"/>
                  </a:lnTo>
                  <a:lnTo>
                    <a:pt x="170" y="54"/>
                  </a:lnTo>
                  <a:lnTo>
                    <a:pt x="171" y="45"/>
                  </a:lnTo>
                  <a:lnTo>
                    <a:pt x="170" y="45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21" name="Freeform 260">
              <a:extLst>
                <a:ext uri="{FF2B5EF4-FFF2-40B4-BE49-F238E27FC236}">
                  <a16:creationId xmlns:a16="http://schemas.microsoft.com/office/drawing/2014/main" id="{9353F7B7-F89D-1CC4-1561-72BF8C45B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" y="2847"/>
              <a:ext cx="171" cy="94"/>
            </a:xfrm>
            <a:custGeom>
              <a:avLst/>
              <a:gdLst>
                <a:gd name="T0" fmla="*/ 170 w 171"/>
                <a:gd name="T1" fmla="*/ 45 h 94"/>
                <a:gd name="T2" fmla="*/ 170 w 171"/>
                <a:gd name="T3" fmla="*/ 39 h 94"/>
                <a:gd name="T4" fmla="*/ 166 w 171"/>
                <a:gd name="T5" fmla="*/ 33 h 94"/>
                <a:gd name="T6" fmla="*/ 160 w 171"/>
                <a:gd name="T7" fmla="*/ 24 h 94"/>
                <a:gd name="T8" fmla="*/ 154 w 171"/>
                <a:gd name="T9" fmla="*/ 18 h 94"/>
                <a:gd name="T10" fmla="*/ 146 w 171"/>
                <a:gd name="T11" fmla="*/ 12 h 94"/>
                <a:gd name="T12" fmla="*/ 135 w 171"/>
                <a:gd name="T13" fmla="*/ 9 h 94"/>
                <a:gd name="T14" fmla="*/ 125 w 171"/>
                <a:gd name="T15" fmla="*/ 6 h 94"/>
                <a:gd name="T16" fmla="*/ 112 w 171"/>
                <a:gd name="T17" fmla="*/ 3 h 94"/>
                <a:gd name="T18" fmla="*/ 98 w 171"/>
                <a:gd name="T19" fmla="*/ 0 h 94"/>
                <a:gd name="T20" fmla="*/ 85 w 171"/>
                <a:gd name="T21" fmla="*/ 0 h 94"/>
                <a:gd name="T22" fmla="*/ 71 w 171"/>
                <a:gd name="T23" fmla="*/ 0 h 94"/>
                <a:gd name="T24" fmla="*/ 59 w 171"/>
                <a:gd name="T25" fmla="*/ 3 h 94"/>
                <a:gd name="T26" fmla="*/ 46 w 171"/>
                <a:gd name="T27" fmla="*/ 6 h 94"/>
                <a:gd name="T28" fmla="*/ 35 w 171"/>
                <a:gd name="T29" fmla="*/ 9 h 94"/>
                <a:gd name="T30" fmla="*/ 25 w 171"/>
                <a:gd name="T31" fmla="*/ 12 h 94"/>
                <a:gd name="T32" fmla="*/ 17 w 171"/>
                <a:gd name="T33" fmla="*/ 18 h 94"/>
                <a:gd name="T34" fmla="*/ 10 w 171"/>
                <a:gd name="T35" fmla="*/ 24 h 94"/>
                <a:gd name="T36" fmla="*/ 5 w 171"/>
                <a:gd name="T37" fmla="*/ 33 h 94"/>
                <a:gd name="T38" fmla="*/ 1 w 171"/>
                <a:gd name="T39" fmla="*/ 39 h 94"/>
                <a:gd name="T40" fmla="*/ 0 w 171"/>
                <a:gd name="T41" fmla="*/ 45 h 94"/>
                <a:gd name="T42" fmla="*/ 1 w 171"/>
                <a:gd name="T43" fmla="*/ 54 h 94"/>
                <a:gd name="T44" fmla="*/ 5 w 171"/>
                <a:gd name="T45" fmla="*/ 60 h 94"/>
                <a:gd name="T46" fmla="*/ 10 w 171"/>
                <a:gd name="T47" fmla="*/ 70 h 94"/>
                <a:gd name="T48" fmla="*/ 17 w 171"/>
                <a:gd name="T49" fmla="*/ 76 h 94"/>
                <a:gd name="T50" fmla="*/ 25 w 171"/>
                <a:gd name="T51" fmla="*/ 82 h 94"/>
                <a:gd name="T52" fmla="*/ 35 w 171"/>
                <a:gd name="T53" fmla="*/ 85 h 94"/>
                <a:gd name="T54" fmla="*/ 46 w 171"/>
                <a:gd name="T55" fmla="*/ 88 h 94"/>
                <a:gd name="T56" fmla="*/ 59 w 171"/>
                <a:gd name="T57" fmla="*/ 91 h 94"/>
                <a:gd name="T58" fmla="*/ 71 w 171"/>
                <a:gd name="T59" fmla="*/ 94 h 94"/>
                <a:gd name="T60" fmla="*/ 85 w 171"/>
                <a:gd name="T61" fmla="*/ 94 h 94"/>
                <a:gd name="T62" fmla="*/ 98 w 171"/>
                <a:gd name="T63" fmla="*/ 94 h 94"/>
                <a:gd name="T64" fmla="*/ 112 w 171"/>
                <a:gd name="T65" fmla="*/ 91 h 94"/>
                <a:gd name="T66" fmla="*/ 125 w 171"/>
                <a:gd name="T67" fmla="*/ 88 h 94"/>
                <a:gd name="T68" fmla="*/ 135 w 171"/>
                <a:gd name="T69" fmla="*/ 85 h 94"/>
                <a:gd name="T70" fmla="*/ 146 w 171"/>
                <a:gd name="T71" fmla="*/ 82 h 94"/>
                <a:gd name="T72" fmla="*/ 154 w 171"/>
                <a:gd name="T73" fmla="*/ 76 h 94"/>
                <a:gd name="T74" fmla="*/ 160 w 171"/>
                <a:gd name="T75" fmla="*/ 70 h 94"/>
                <a:gd name="T76" fmla="*/ 166 w 171"/>
                <a:gd name="T77" fmla="*/ 60 h 94"/>
                <a:gd name="T78" fmla="*/ 170 w 171"/>
                <a:gd name="T79" fmla="*/ 54 h 94"/>
                <a:gd name="T80" fmla="*/ 171 w 171"/>
                <a:gd name="T81" fmla="*/ 45 h 94"/>
                <a:gd name="T82" fmla="*/ 171 w 171"/>
                <a:gd name="T83" fmla="*/ 45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1"/>
                <a:gd name="T127" fmla="*/ 0 h 94"/>
                <a:gd name="T128" fmla="*/ 171 w 171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1" h="94">
                  <a:moveTo>
                    <a:pt x="170" y="45"/>
                  </a:moveTo>
                  <a:lnTo>
                    <a:pt x="170" y="39"/>
                  </a:lnTo>
                  <a:lnTo>
                    <a:pt x="166" y="33"/>
                  </a:lnTo>
                  <a:lnTo>
                    <a:pt x="160" y="24"/>
                  </a:lnTo>
                  <a:lnTo>
                    <a:pt x="154" y="18"/>
                  </a:lnTo>
                  <a:lnTo>
                    <a:pt x="146" y="12"/>
                  </a:lnTo>
                  <a:lnTo>
                    <a:pt x="135" y="9"/>
                  </a:lnTo>
                  <a:lnTo>
                    <a:pt x="125" y="6"/>
                  </a:lnTo>
                  <a:lnTo>
                    <a:pt x="112" y="3"/>
                  </a:lnTo>
                  <a:lnTo>
                    <a:pt x="98" y="0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59" y="3"/>
                  </a:lnTo>
                  <a:lnTo>
                    <a:pt x="46" y="6"/>
                  </a:lnTo>
                  <a:lnTo>
                    <a:pt x="35" y="9"/>
                  </a:lnTo>
                  <a:lnTo>
                    <a:pt x="25" y="12"/>
                  </a:lnTo>
                  <a:lnTo>
                    <a:pt x="17" y="18"/>
                  </a:lnTo>
                  <a:lnTo>
                    <a:pt x="10" y="24"/>
                  </a:lnTo>
                  <a:lnTo>
                    <a:pt x="5" y="33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5" y="60"/>
                  </a:lnTo>
                  <a:lnTo>
                    <a:pt x="10" y="70"/>
                  </a:lnTo>
                  <a:lnTo>
                    <a:pt x="17" y="76"/>
                  </a:lnTo>
                  <a:lnTo>
                    <a:pt x="25" y="82"/>
                  </a:lnTo>
                  <a:lnTo>
                    <a:pt x="35" y="85"/>
                  </a:lnTo>
                  <a:lnTo>
                    <a:pt x="46" y="88"/>
                  </a:lnTo>
                  <a:lnTo>
                    <a:pt x="59" y="91"/>
                  </a:lnTo>
                  <a:lnTo>
                    <a:pt x="71" y="94"/>
                  </a:lnTo>
                  <a:lnTo>
                    <a:pt x="85" y="94"/>
                  </a:lnTo>
                  <a:lnTo>
                    <a:pt x="98" y="94"/>
                  </a:lnTo>
                  <a:lnTo>
                    <a:pt x="112" y="91"/>
                  </a:lnTo>
                  <a:lnTo>
                    <a:pt x="125" y="88"/>
                  </a:lnTo>
                  <a:lnTo>
                    <a:pt x="135" y="85"/>
                  </a:lnTo>
                  <a:lnTo>
                    <a:pt x="146" y="82"/>
                  </a:lnTo>
                  <a:lnTo>
                    <a:pt x="154" y="76"/>
                  </a:lnTo>
                  <a:lnTo>
                    <a:pt x="160" y="70"/>
                  </a:lnTo>
                  <a:lnTo>
                    <a:pt x="166" y="60"/>
                  </a:lnTo>
                  <a:lnTo>
                    <a:pt x="170" y="54"/>
                  </a:lnTo>
                  <a:lnTo>
                    <a:pt x="171" y="45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22" name="Freeform 261">
              <a:extLst>
                <a:ext uri="{FF2B5EF4-FFF2-40B4-BE49-F238E27FC236}">
                  <a16:creationId xmlns:a16="http://schemas.microsoft.com/office/drawing/2014/main" id="{E8047C4D-0DD1-9D75-72AA-021988A7F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" y="2847"/>
              <a:ext cx="170" cy="94"/>
            </a:xfrm>
            <a:custGeom>
              <a:avLst/>
              <a:gdLst>
                <a:gd name="T0" fmla="*/ 170 w 170"/>
                <a:gd name="T1" fmla="*/ 45 h 94"/>
                <a:gd name="T2" fmla="*/ 169 w 170"/>
                <a:gd name="T3" fmla="*/ 39 h 94"/>
                <a:gd name="T4" fmla="*/ 166 w 170"/>
                <a:gd name="T5" fmla="*/ 33 h 94"/>
                <a:gd name="T6" fmla="*/ 161 w 170"/>
                <a:gd name="T7" fmla="*/ 24 h 94"/>
                <a:gd name="T8" fmla="*/ 154 w 170"/>
                <a:gd name="T9" fmla="*/ 18 h 94"/>
                <a:gd name="T10" fmla="*/ 145 w 170"/>
                <a:gd name="T11" fmla="*/ 12 h 94"/>
                <a:gd name="T12" fmla="*/ 136 w 170"/>
                <a:gd name="T13" fmla="*/ 9 h 94"/>
                <a:gd name="T14" fmla="*/ 124 w 170"/>
                <a:gd name="T15" fmla="*/ 6 h 94"/>
                <a:gd name="T16" fmla="*/ 112 w 170"/>
                <a:gd name="T17" fmla="*/ 3 h 94"/>
                <a:gd name="T18" fmla="*/ 99 w 170"/>
                <a:gd name="T19" fmla="*/ 0 h 94"/>
                <a:gd name="T20" fmla="*/ 86 w 170"/>
                <a:gd name="T21" fmla="*/ 0 h 94"/>
                <a:gd name="T22" fmla="*/ 71 w 170"/>
                <a:gd name="T23" fmla="*/ 0 h 94"/>
                <a:gd name="T24" fmla="*/ 58 w 170"/>
                <a:gd name="T25" fmla="*/ 3 h 94"/>
                <a:gd name="T26" fmla="*/ 46 w 170"/>
                <a:gd name="T27" fmla="*/ 6 h 94"/>
                <a:gd name="T28" fmla="*/ 34 w 170"/>
                <a:gd name="T29" fmla="*/ 9 h 94"/>
                <a:gd name="T30" fmla="*/ 25 w 170"/>
                <a:gd name="T31" fmla="*/ 12 h 94"/>
                <a:gd name="T32" fmla="*/ 16 w 170"/>
                <a:gd name="T33" fmla="*/ 18 h 94"/>
                <a:gd name="T34" fmla="*/ 9 w 170"/>
                <a:gd name="T35" fmla="*/ 24 h 94"/>
                <a:gd name="T36" fmla="*/ 4 w 170"/>
                <a:gd name="T37" fmla="*/ 33 h 94"/>
                <a:gd name="T38" fmla="*/ 1 w 170"/>
                <a:gd name="T39" fmla="*/ 39 h 94"/>
                <a:gd name="T40" fmla="*/ 0 w 170"/>
                <a:gd name="T41" fmla="*/ 45 h 94"/>
                <a:gd name="T42" fmla="*/ 1 w 170"/>
                <a:gd name="T43" fmla="*/ 54 h 94"/>
                <a:gd name="T44" fmla="*/ 4 w 170"/>
                <a:gd name="T45" fmla="*/ 60 h 94"/>
                <a:gd name="T46" fmla="*/ 9 w 170"/>
                <a:gd name="T47" fmla="*/ 70 h 94"/>
                <a:gd name="T48" fmla="*/ 16 w 170"/>
                <a:gd name="T49" fmla="*/ 76 h 94"/>
                <a:gd name="T50" fmla="*/ 25 w 170"/>
                <a:gd name="T51" fmla="*/ 82 h 94"/>
                <a:gd name="T52" fmla="*/ 34 w 170"/>
                <a:gd name="T53" fmla="*/ 85 h 94"/>
                <a:gd name="T54" fmla="*/ 46 w 170"/>
                <a:gd name="T55" fmla="*/ 88 h 94"/>
                <a:gd name="T56" fmla="*/ 58 w 170"/>
                <a:gd name="T57" fmla="*/ 91 h 94"/>
                <a:gd name="T58" fmla="*/ 71 w 170"/>
                <a:gd name="T59" fmla="*/ 94 h 94"/>
                <a:gd name="T60" fmla="*/ 86 w 170"/>
                <a:gd name="T61" fmla="*/ 94 h 94"/>
                <a:gd name="T62" fmla="*/ 99 w 170"/>
                <a:gd name="T63" fmla="*/ 94 h 94"/>
                <a:gd name="T64" fmla="*/ 112 w 170"/>
                <a:gd name="T65" fmla="*/ 91 h 94"/>
                <a:gd name="T66" fmla="*/ 124 w 170"/>
                <a:gd name="T67" fmla="*/ 88 h 94"/>
                <a:gd name="T68" fmla="*/ 136 w 170"/>
                <a:gd name="T69" fmla="*/ 85 h 94"/>
                <a:gd name="T70" fmla="*/ 145 w 170"/>
                <a:gd name="T71" fmla="*/ 82 h 94"/>
                <a:gd name="T72" fmla="*/ 154 w 170"/>
                <a:gd name="T73" fmla="*/ 76 h 94"/>
                <a:gd name="T74" fmla="*/ 161 w 170"/>
                <a:gd name="T75" fmla="*/ 70 h 94"/>
                <a:gd name="T76" fmla="*/ 166 w 170"/>
                <a:gd name="T77" fmla="*/ 60 h 94"/>
                <a:gd name="T78" fmla="*/ 169 w 170"/>
                <a:gd name="T79" fmla="*/ 54 h 94"/>
                <a:gd name="T80" fmla="*/ 170 w 170"/>
                <a:gd name="T81" fmla="*/ 45 h 94"/>
                <a:gd name="T82" fmla="*/ 170 w 170"/>
                <a:gd name="T83" fmla="*/ 45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4"/>
                <a:gd name="T128" fmla="*/ 170 w 170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4">
                  <a:moveTo>
                    <a:pt x="170" y="45"/>
                  </a:moveTo>
                  <a:lnTo>
                    <a:pt x="169" y="39"/>
                  </a:lnTo>
                  <a:lnTo>
                    <a:pt x="166" y="33"/>
                  </a:lnTo>
                  <a:lnTo>
                    <a:pt x="161" y="24"/>
                  </a:lnTo>
                  <a:lnTo>
                    <a:pt x="154" y="18"/>
                  </a:lnTo>
                  <a:lnTo>
                    <a:pt x="145" y="12"/>
                  </a:lnTo>
                  <a:lnTo>
                    <a:pt x="136" y="9"/>
                  </a:lnTo>
                  <a:lnTo>
                    <a:pt x="124" y="6"/>
                  </a:lnTo>
                  <a:lnTo>
                    <a:pt x="112" y="3"/>
                  </a:lnTo>
                  <a:lnTo>
                    <a:pt x="99" y="0"/>
                  </a:lnTo>
                  <a:lnTo>
                    <a:pt x="86" y="0"/>
                  </a:lnTo>
                  <a:lnTo>
                    <a:pt x="71" y="0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4" y="9"/>
                  </a:lnTo>
                  <a:lnTo>
                    <a:pt x="25" y="12"/>
                  </a:lnTo>
                  <a:lnTo>
                    <a:pt x="16" y="18"/>
                  </a:lnTo>
                  <a:lnTo>
                    <a:pt x="9" y="24"/>
                  </a:lnTo>
                  <a:lnTo>
                    <a:pt x="4" y="33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4" y="60"/>
                  </a:lnTo>
                  <a:lnTo>
                    <a:pt x="9" y="70"/>
                  </a:lnTo>
                  <a:lnTo>
                    <a:pt x="16" y="76"/>
                  </a:lnTo>
                  <a:lnTo>
                    <a:pt x="25" y="82"/>
                  </a:lnTo>
                  <a:lnTo>
                    <a:pt x="34" y="85"/>
                  </a:lnTo>
                  <a:lnTo>
                    <a:pt x="46" y="88"/>
                  </a:lnTo>
                  <a:lnTo>
                    <a:pt x="58" y="91"/>
                  </a:lnTo>
                  <a:lnTo>
                    <a:pt x="71" y="94"/>
                  </a:lnTo>
                  <a:lnTo>
                    <a:pt x="86" y="94"/>
                  </a:lnTo>
                  <a:lnTo>
                    <a:pt x="99" y="94"/>
                  </a:lnTo>
                  <a:lnTo>
                    <a:pt x="112" y="91"/>
                  </a:lnTo>
                  <a:lnTo>
                    <a:pt x="124" y="88"/>
                  </a:lnTo>
                  <a:lnTo>
                    <a:pt x="136" y="85"/>
                  </a:lnTo>
                  <a:lnTo>
                    <a:pt x="145" y="82"/>
                  </a:lnTo>
                  <a:lnTo>
                    <a:pt x="154" y="76"/>
                  </a:lnTo>
                  <a:lnTo>
                    <a:pt x="161" y="70"/>
                  </a:lnTo>
                  <a:lnTo>
                    <a:pt x="166" y="60"/>
                  </a:lnTo>
                  <a:lnTo>
                    <a:pt x="169" y="54"/>
                  </a:lnTo>
                  <a:lnTo>
                    <a:pt x="170" y="45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23" name="Freeform 262">
              <a:extLst>
                <a:ext uri="{FF2B5EF4-FFF2-40B4-BE49-F238E27FC236}">
                  <a16:creationId xmlns:a16="http://schemas.microsoft.com/office/drawing/2014/main" id="{DA4D789D-7F0B-85AD-1BC5-449B3065C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" y="2847"/>
              <a:ext cx="170" cy="94"/>
            </a:xfrm>
            <a:custGeom>
              <a:avLst/>
              <a:gdLst>
                <a:gd name="T0" fmla="*/ 170 w 170"/>
                <a:gd name="T1" fmla="*/ 45 h 94"/>
                <a:gd name="T2" fmla="*/ 169 w 170"/>
                <a:gd name="T3" fmla="*/ 39 h 94"/>
                <a:gd name="T4" fmla="*/ 166 w 170"/>
                <a:gd name="T5" fmla="*/ 33 h 94"/>
                <a:gd name="T6" fmla="*/ 161 w 170"/>
                <a:gd name="T7" fmla="*/ 24 h 94"/>
                <a:gd name="T8" fmla="*/ 154 w 170"/>
                <a:gd name="T9" fmla="*/ 18 h 94"/>
                <a:gd name="T10" fmla="*/ 145 w 170"/>
                <a:gd name="T11" fmla="*/ 12 h 94"/>
                <a:gd name="T12" fmla="*/ 136 w 170"/>
                <a:gd name="T13" fmla="*/ 9 h 94"/>
                <a:gd name="T14" fmla="*/ 124 w 170"/>
                <a:gd name="T15" fmla="*/ 6 h 94"/>
                <a:gd name="T16" fmla="*/ 112 w 170"/>
                <a:gd name="T17" fmla="*/ 3 h 94"/>
                <a:gd name="T18" fmla="*/ 99 w 170"/>
                <a:gd name="T19" fmla="*/ 0 h 94"/>
                <a:gd name="T20" fmla="*/ 86 w 170"/>
                <a:gd name="T21" fmla="*/ 0 h 94"/>
                <a:gd name="T22" fmla="*/ 71 w 170"/>
                <a:gd name="T23" fmla="*/ 0 h 94"/>
                <a:gd name="T24" fmla="*/ 58 w 170"/>
                <a:gd name="T25" fmla="*/ 3 h 94"/>
                <a:gd name="T26" fmla="*/ 46 w 170"/>
                <a:gd name="T27" fmla="*/ 6 h 94"/>
                <a:gd name="T28" fmla="*/ 34 w 170"/>
                <a:gd name="T29" fmla="*/ 9 h 94"/>
                <a:gd name="T30" fmla="*/ 25 w 170"/>
                <a:gd name="T31" fmla="*/ 12 h 94"/>
                <a:gd name="T32" fmla="*/ 16 w 170"/>
                <a:gd name="T33" fmla="*/ 18 h 94"/>
                <a:gd name="T34" fmla="*/ 9 w 170"/>
                <a:gd name="T35" fmla="*/ 24 h 94"/>
                <a:gd name="T36" fmla="*/ 4 w 170"/>
                <a:gd name="T37" fmla="*/ 33 h 94"/>
                <a:gd name="T38" fmla="*/ 1 w 170"/>
                <a:gd name="T39" fmla="*/ 39 h 94"/>
                <a:gd name="T40" fmla="*/ 0 w 170"/>
                <a:gd name="T41" fmla="*/ 45 h 94"/>
                <a:gd name="T42" fmla="*/ 1 w 170"/>
                <a:gd name="T43" fmla="*/ 54 h 94"/>
                <a:gd name="T44" fmla="*/ 4 w 170"/>
                <a:gd name="T45" fmla="*/ 60 h 94"/>
                <a:gd name="T46" fmla="*/ 9 w 170"/>
                <a:gd name="T47" fmla="*/ 70 h 94"/>
                <a:gd name="T48" fmla="*/ 16 w 170"/>
                <a:gd name="T49" fmla="*/ 76 h 94"/>
                <a:gd name="T50" fmla="*/ 25 w 170"/>
                <a:gd name="T51" fmla="*/ 82 h 94"/>
                <a:gd name="T52" fmla="*/ 34 w 170"/>
                <a:gd name="T53" fmla="*/ 85 h 94"/>
                <a:gd name="T54" fmla="*/ 46 w 170"/>
                <a:gd name="T55" fmla="*/ 88 h 94"/>
                <a:gd name="T56" fmla="*/ 58 w 170"/>
                <a:gd name="T57" fmla="*/ 91 h 94"/>
                <a:gd name="T58" fmla="*/ 71 w 170"/>
                <a:gd name="T59" fmla="*/ 94 h 94"/>
                <a:gd name="T60" fmla="*/ 86 w 170"/>
                <a:gd name="T61" fmla="*/ 94 h 94"/>
                <a:gd name="T62" fmla="*/ 99 w 170"/>
                <a:gd name="T63" fmla="*/ 94 h 94"/>
                <a:gd name="T64" fmla="*/ 112 w 170"/>
                <a:gd name="T65" fmla="*/ 91 h 94"/>
                <a:gd name="T66" fmla="*/ 124 w 170"/>
                <a:gd name="T67" fmla="*/ 88 h 94"/>
                <a:gd name="T68" fmla="*/ 136 w 170"/>
                <a:gd name="T69" fmla="*/ 85 h 94"/>
                <a:gd name="T70" fmla="*/ 145 w 170"/>
                <a:gd name="T71" fmla="*/ 82 h 94"/>
                <a:gd name="T72" fmla="*/ 154 w 170"/>
                <a:gd name="T73" fmla="*/ 76 h 94"/>
                <a:gd name="T74" fmla="*/ 161 w 170"/>
                <a:gd name="T75" fmla="*/ 70 h 94"/>
                <a:gd name="T76" fmla="*/ 166 w 170"/>
                <a:gd name="T77" fmla="*/ 60 h 94"/>
                <a:gd name="T78" fmla="*/ 169 w 170"/>
                <a:gd name="T79" fmla="*/ 54 h 94"/>
                <a:gd name="T80" fmla="*/ 170 w 170"/>
                <a:gd name="T81" fmla="*/ 45 h 94"/>
                <a:gd name="T82" fmla="*/ 170 w 170"/>
                <a:gd name="T83" fmla="*/ 45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4"/>
                <a:gd name="T128" fmla="*/ 170 w 170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4">
                  <a:moveTo>
                    <a:pt x="170" y="45"/>
                  </a:moveTo>
                  <a:lnTo>
                    <a:pt x="169" y="39"/>
                  </a:lnTo>
                  <a:lnTo>
                    <a:pt x="166" y="33"/>
                  </a:lnTo>
                  <a:lnTo>
                    <a:pt x="161" y="24"/>
                  </a:lnTo>
                  <a:lnTo>
                    <a:pt x="154" y="18"/>
                  </a:lnTo>
                  <a:lnTo>
                    <a:pt x="145" y="12"/>
                  </a:lnTo>
                  <a:lnTo>
                    <a:pt x="136" y="9"/>
                  </a:lnTo>
                  <a:lnTo>
                    <a:pt x="124" y="6"/>
                  </a:lnTo>
                  <a:lnTo>
                    <a:pt x="112" y="3"/>
                  </a:lnTo>
                  <a:lnTo>
                    <a:pt x="99" y="0"/>
                  </a:lnTo>
                  <a:lnTo>
                    <a:pt x="86" y="0"/>
                  </a:lnTo>
                  <a:lnTo>
                    <a:pt x="71" y="0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4" y="9"/>
                  </a:lnTo>
                  <a:lnTo>
                    <a:pt x="25" y="12"/>
                  </a:lnTo>
                  <a:lnTo>
                    <a:pt x="16" y="18"/>
                  </a:lnTo>
                  <a:lnTo>
                    <a:pt x="9" y="24"/>
                  </a:lnTo>
                  <a:lnTo>
                    <a:pt x="4" y="33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4" y="60"/>
                  </a:lnTo>
                  <a:lnTo>
                    <a:pt x="9" y="70"/>
                  </a:lnTo>
                  <a:lnTo>
                    <a:pt x="16" y="76"/>
                  </a:lnTo>
                  <a:lnTo>
                    <a:pt x="25" y="82"/>
                  </a:lnTo>
                  <a:lnTo>
                    <a:pt x="34" y="85"/>
                  </a:lnTo>
                  <a:lnTo>
                    <a:pt x="46" y="88"/>
                  </a:lnTo>
                  <a:lnTo>
                    <a:pt x="58" y="91"/>
                  </a:lnTo>
                  <a:lnTo>
                    <a:pt x="71" y="94"/>
                  </a:lnTo>
                  <a:lnTo>
                    <a:pt x="86" y="94"/>
                  </a:lnTo>
                  <a:lnTo>
                    <a:pt x="99" y="94"/>
                  </a:lnTo>
                  <a:lnTo>
                    <a:pt x="112" y="91"/>
                  </a:lnTo>
                  <a:lnTo>
                    <a:pt x="124" y="88"/>
                  </a:lnTo>
                  <a:lnTo>
                    <a:pt x="136" y="85"/>
                  </a:lnTo>
                  <a:lnTo>
                    <a:pt x="145" y="82"/>
                  </a:lnTo>
                  <a:lnTo>
                    <a:pt x="154" y="76"/>
                  </a:lnTo>
                  <a:lnTo>
                    <a:pt x="161" y="70"/>
                  </a:lnTo>
                  <a:lnTo>
                    <a:pt x="166" y="60"/>
                  </a:lnTo>
                  <a:lnTo>
                    <a:pt x="169" y="54"/>
                  </a:lnTo>
                  <a:lnTo>
                    <a:pt x="170" y="45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24" name="Freeform 263">
              <a:extLst>
                <a:ext uri="{FF2B5EF4-FFF2-40B4-BE49-F238E27FC236}">
                  <a16:creationId xmlns:a16="http://schemas.microsoft.com/office/drawing/2014/main" id="{8076D17B-2EA7-9ED8-A523-8396E1895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" y="2959"/>
              <a:ext cx="149" cy="209"/>
            </a:xfrm>
            <a:custGeom>
              <a:avLst/>
              <a:gdLst>
                <a:gd name="T0" fmla="*/ 148 w 149"/>
                <a:gd name="T1" fmla="*/ 6 h 209"/>
                <a:gd name="T2" fmla="*/ 145 w 149"/>
                <a:gd name="T3" fmla="*/ 0 h 209"/>
                <a:gd name="T4" fmla="*/ 141 w 149"/>
                <a:gd name="T5" fmla="*/ 0 h 209"/>
                <a:gd name="T6" fmla="*/ 134 w 149"/>
                <a:gd name="T7" fmla="*/ 0 h 209"/>
                <a:gd name="T8" fmla="*/ 128 w 149"/>
                <a:gd name="T9" fmla="*/ 0 h 209"/>
                <a:gd name="T10" fmla="*/ 119 w 149"/>
                <a:gd name="T11" fmla="*/ 6 h 209"/>
                <a:gd name="T12" fmla="*/ 109 w 149"/>
                <a:gd name="T13" fmla="*/ 12 h 209"/>
                <a:gd name="T14" fmla="*/ 99 w 149"/>
                <a:gd name="T15" fmla="*/ 24 h 209"/>
                <a:gd name="T16" fmla="*/ 88 w 149"/>
                <a:gd name="T17" fmla="*/ 33 h 209"/>
                <a:gd name="T18" fmla="*/ 76 w 149"/>
                <a:gd name="T19" fmla="*/ 48 h 209"/>
                <a:gd name="T20" fmla="*/ 63 w 149"/>
                <a:gd name="T21" fmla="*/ 63 h 209"/>
                <a:gd name="T22" fmla="*/ 51 w 149"/>
                <a:gd name="T23" fmla="*/ 79 h 209"/>
                <a:gd name="T24" fmla="*/ 41 w 149"/>
                <a:gd name="T25" fmla="*/ 97 h 209"/>
                <a:gd name="T26" fmla="*/ 31 w 149"/>
                <a:gd name="T27" fmla="*/ 112 h 209"/>
                <a:gd name="T28" fmla="*/ 22 w 149"/>
                <a:gd name="T29" fmla="*/ 130 h 209"/>
                <a:gd name="T30" fmla="*/ 14 w 149"/>
                <a:gd name="T31" fmla="*/ 145 h 209"/>
                <a:gd name="T32" fmla="*/ 8 w 149"/>
                <a:gd name="T33" fmla="*/ 160 h 209"/>
                <a:gd name="T34" fmla="*/ 4 w 149"/>
                <a:gd name="T35" fmla="*/ 172 h 209"/>
                <a:gd name="T36" fmla="*/ 1 w 149"/>
                <a:gd name="T37" fmla="*/ 184 h 209"/>
                <a:gd name="T38" fmla="*/ 0 w 149"/>
                <a:gd name="T39" fmla="*/ 193 h 209"/>
                <a:gd name="T40" fmla="*/ 0 w 149"/>
                <a:gd name="T41" fmla="*/ 203 h 209"/>
                <a:gd name="T42" fmla="*/ 2 w 149"/>
                <a:gd name="T43" fmla="*/ 206 h 209"/>
                <a:gd name="T44" fmla="*/ 8 w 149"/>
                <a:gd name="T45" fmla="*/ 209 h 209"/>
                <a:gd name="T46" fmla="*/ 13 w 149"/>
                <a:gd name="T47" fmla="*/ 209 h 209"/>
                <a:gd name="T48" fmla="*/ 21 w 149"/>
                <a:gd name="T49" fmla="*/ 206 h 209"/>
                <a:gd name="T50" fmla="*/ 29 w 149"/>
                <a:gd name="T51" fmla="*/ 203 h 209"/>
                <a:gd name="T52" fmla="*/ 38 w 149"/>
                <a:gd name="T53" fmla="*/ 193 h 209"/>
                <a:gd name="T54" fmla="*/ 49 w 149"/>
                <a:gd name="T55" fmla="*/ 184 h 209"/>
                <a:gd name="T56" fmla="*/ 60 w 149"/>
                <a:gd name="T57" fmla="*/ 172 h 209"/>
                <a:gd name="T58" fmla="*/ 72 w 149"/>
                <a:gd name="T59" fmla="*/ 160 h 209"/>
                <a:gd name="T60" fmla="*/ 84 w 149"/>
                <a:gd name="T61" fmla="*/ 145 h 209"/>
                <a:gd name="T62" fmla="*/ 96 w 149"/>
                <a:gd name="T63" fmla="*/ 130 h 209"/>
                <a:gd name="T64" fmla="*/ 107 w 149"/>
                <a:gd name="T65" fmla="*/ 112 h 209"/>
                <a:gd name="T66" fmla="*/ 117 w 149"/>
                <a:gd name="T67" fmla="*/ 97 h 209"/>
                <a:gd name="T68" fmla="*/ 126 w 149"/>
                <a:gd name="T69" fmla="*/ 79 h 209"/>
                <a:gd name="T70" fmla="*/ 133 w 149"/>
                <a:gd name="T71" fmla="*/ 63 h 209"/>
                <a:gd name="T72" fmla="*/ 140 w 149"/>
                <a:gd name="T73" fmla="*/ 48 h 209"/>
                <a:gd name="T74" fmla="*/ 144 w 149"/>
                <a:gd name="T75" fmla="*/ 36 h 209"/>
                <a:gd name="T76" fmla="*/ 148 w 149"/>
                <a:gd name="T77" fmla="*/ 24 h 209"/>
                <a:gd name="T78" fmla="*/ 149 w 149"/>
                <a:gd name="T79" fmla="*/ 15 h 209"/>
                <a:gd name="T80" fmla="*/ 148 w 149"/>
                <a:gd name="T81" fmla="*/ 6 h 209"/>
                <a:gd name="T82" fmla="*/ 148 w 149"/>
                <a:gd name="T83" fmla="*/ 6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09"/>
                <a:gd name="T128" fmla="*/ 149 w 14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09">
                  <a:moveTo>
                    <a:pt x="148" y="6"/>
                  </a:moveTo>
                  <a:lnTo>
                    <a:pt x="145" y="0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8" y="0"/>
                  </a:lnTo>
                  <a:lnTo>
                    <a:pt x="119" y="6"/>
                  </a:lnTo>
                  <a:lnTo>
                    <a:pt x="109" y="12"/>
                  </a:lnTo>
                  <a:lnTo>
                    <a:pt x="99" y="24"/>
                  </a:lnTo>
                  <a:lnTo>
                    <a:pt x="88" y="33"/>
                  </a:lnTo>
                  <a:lnTo>
                    <a:pt x="76" y="48"/>
                  </a:lnTo>
                  <a:lnTo>
                    <a:pt x="63" y="63"/>
                  </a:lnTo>
                  <a:lnTo>
                    <a:pt x="51" y="79"/>
                  </a:lnTo>
                  <a:lnTo>
                    <a:pt x="41" y="97"/>
                  </a:lnTo>
                  <a:lnTo>
                    <a:pt x="31" y="112"/>
                  </a:lnTo>
                  <a:lnTo>
                    <a:pt x="22" y="130"/>
                  </a:lnTo>
                  <a:lnTo>
                    <a:pt x="14" y="145"/>
                  </a:lnTo>
                  <a:lnTo>
                    <a:pt x="8" y="160"/>
                  </a:lnTo>
                  <a:lnTo>
                    <a:pt x="4" y="172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203"/>
                  </a:lnTo>
                  <a:lnTo>
                    <a:pt x="2" y="206"/>
                  </a:lnTo>
                  <a:lnTo>
                    <a:pt x="8" y="209"/>
                  </a:lnTo>
                  <a:lnTo>
                    <a:pt x="13" y="209"/>
                  </a:lnTo>
                  <a:lnTo>
                    <a:pt x="21" y="206"/>
                  </a:lnTo>
                  <a:lnTo>
                    <a:pt x="29" y="203"/>
                  </a:lnTo>
                  <a:lnTo>
                    <a:pt x="38" y="193"/>
                  </a:lnTo>
                  <a:lnTo>
                    <a:pt x="49" y="184"/>
                  </a:lnTo>
                  <a:lnTo>
                    <a:pt x="60" y="172"/>
                  </a:lnTo>
                  <a:lnTo>
                    <a:pt x="72" y="160"/>
                  </a:lnTo>
                  <a:lnTo>
                    <a:pt x="84" y="145"/>
                  </a:lnTo>
                  <a:lnTo>
                    <a:pt x="96" y="130"/>
                  </a:lnTo>
                  <a:lnTo>
                    <a:pt x="107" y="112"/>
                  </a:lnTo>
                  <a:lnTo>
                    <a:pt x="117" y="97"/>
                  </a:lnTo>
                  <a:lnTo>
                    <a:pt x="126" y="79"/>
                  </a:lnTo>
                  <a:lnTo>
                    <a:pt x="133" y="63"/>
                  </a:lnTo>
                  <a:lnTo>
                    <a:pt x="140" y="48"/>
                  </a:lnTo>
                  <a:lnTo>
                    <a:pt x="144" y="36"/>
                  </a:lnTo>
                  <a:lnTo>
                    <a:pt x="148" y="24"/>
                  </a:lnTo>
                  <a:lnTo>
                    <a:pt x="149" y="15"/>
                  </a:lnTo>
                  <a:lnTo>
                    <a:pt x="148" y="6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25" name="Freeform 264">
              <a:extLst>
                <a:ext uri="{FF2B5EF4-FFF2-40B4-BE49-F238E27FC236}">
                  <a16:creationId xmlns:a16="http://schemas.microsoft.com/office/drawing/2014/main" id="{0E297341-7AA3-9C9D-8C5F-5231BA176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" y="2959"/>
              <a:ext cx="149" cy="209"/>
            </a:xfrm>
            <a:custGeom>
              <a:avLst/>
              <a:gdLst>
                <a:gd name="T0" fmla="*/ 148 w 149"/>
                <a:gd name="T1" fmla="*/ 6 h 209"/>
                <a:gd name="T2" fmla="*/ 145 w 149"/>
                <a:gd name="T3" fmla="*/ 0 h 209"/>
                <a:gd name="T4" fmla="*/ 141 w 149"/>
                <a:gd name="T5" fmla="*/ 0 h 209"/>
                <a:gd name="T6" fmla="*/ 134 w 149"/>
                <a:gd name="T7" fmla="*/ 0 h 209"/>
                <a:gd name="T8" fmla="*/ 128 w 149"/>
                <a:gd name="T9" fmla="*/ 0 h 209"/>
                <a:gd name="T10" fmla="*/ 119 w 149"/>
                <a:gd name="T11" fmla="*/ 6 h 209"/>
                <a:gd name="T12" fmla="*/ 109 w 149"/>
                <a:gd name="T13" fmla="*/ 12 h 209"/>
                <a:gd name="T14" fmla="*/ 99 w 149"/>
                <a:gd name="T15" fmla="*/ 24 h 209"/>
                <a:gd name="T16" fmla="*/ 88 w 149"/>
                <a:gd name="T17" fmla="*/ 33 h 209"/>
                <a:gd name="T18" fmla="*/ 76 w 149"/>
                <a:gd name="T19" fmla="*/ 48 h 209"/>
                <a:gd name="T20" fmla="*/ 63 w 149"/>
                <a:gd name="T21" fmla="*/ 63 h 209"/>
                <a:gd name="T22" fmla="*/ 51 w 149"/>
                <a:gd name="T23" fmla="*/ 79 h 209"/>
                <a:gd name="T24" fmla="*/ 41 w 149"/>
                <a:gd name="T25" fmla="*/ 97 h 209"/>
                <a:gd name="T26" fmla="*/ 31 w 149"/>
                <a:gd name="T27" fmla="*/ 112 h 209"/>
                <a:gd name="T28" fmla="*/ 22 w 149"/>
                <a:gd name="T29" fmla="*/ 130 h 209"/>
                <a:gd name="T30" fmla="*/ 14 w 149"/>
                <a:gd name="T31" fmla="*/ 145 h 209"/>
                <a:gd name="T32" fmla="*/ 8 w 149"/>
                <a:gd name="T33" fmla="*/ 160 h 209"/>
                <a:gd name="T34" fmla="*/ 4 w 149"/>
                <a:gd name="T35" fmla="*/ 172 h 209"/>
                <a:gd name="T36" fmla="*/ 1 w 149"/>
                <a:gd name="T37" fmla="*/ 184 h 209"/>
                <a:gd name="T38" fmla="*/ 0 w 149"/>
                <a:gd name="T39" fmla="*/ 193 h 209"/>
                <a:gd name="T40" fmla="*/ 0 w 149"/>
                <a:gd name="T41" fmla="*/ 203 h 209"/>
                <a:gd name="T42" fmla="*/ 2 w 149"/>
                <a:gd name="T43" fmla="*/ 206 h 209"/>
                <a:gd name="T44" fmla="*/ 8 w 149"/>
                <a:gd name="T45" fmla="*/ 209 h 209"/>
                <a:gd name="T46" fmla="*/ 13 w 149"/>
                <a:gd name="T47" fmla="*/ 209 h 209"/>
                <a:gd name="T48" fmla="*/ 21 w 149"/>
                <a:gd name="T49" fmla="*/ 206 h 209"/>
                <a:gd name="T50" fmla="*/ 29 w 149"/>
                <a:gd name="T51" fmla="*/ 203 h 209"/>
                <a:gd name="T52" fmla="*/ 38 w 149"/>
                <a:gd name="T53" fmla="*/ 193 h 209"/>
                <a:gd name="T54" fmla="*/ 49 w 149"/>
                <a:gd name="T55" fmla="*/ 184 h 209"/>
                <a:gd name="T56" fmla="*/ 60 w 149"/>
                <a:gd name="T57" fmla="*/ 172 h 209"/>
                <a:gd name="T58" fmla="*/ 72 w 149"/>
                <a:gd name="T59" fmla="*/ 160 h 209"/>
                <a:gd name="T60" fmla="*/ 84 w 149"/>
                <a:gd name="T61" fmla="*/ 145 h 209"/>
                <a:gd name="T62" fmla="*/ 96 w 149"/>
                <a:gd name="T63" fmla="*/ 130 h 209"/>
                <a:gd name="T64" fmla="*/ 107 w 149"/>
                <a:gd name="T65" fmla="*/ 112 h 209"/>
                <a:gd name="T66" fmla="*/ 117 w 149"/>
                <a:gd name="T67" fmla="*/ 97 h 209"/>
                <a:gd name="T68" fmla="*/ 126 w 149"/>
                <a:gd name="T69" fmla="*/ 79 h 209"/>
                <a:gd name="T70" fmla="*/ 133 w 149"/>
                <a:gd name="T71" fmla="*/ 63 h 209"/>
                <a:gd name="T72" fmla="*/ 140 w 149"/>
                <a:gd name="T73" fmla="*/ 48 h 209"/>
                <a:gd name="T74" fmla="*/ 144 w 149"/>
                <a:gd name="T75" fmla="*/ 36 h 209"/>
                <a:gd name="T76" fmla="*/ 148 w 149"/>
                <a:gd name="T77" fmla="*/ 24 h 209"/>
                <a:gd name="T78" fmla="*/ 149 w 149"/>
                <a:gd name="T79" fmla="*/ 15 h 209"/>
                <a:gd name="T80" fmla="*/ 148 w 149"/>
                <a:gd name="T81" fmla="*/ 6 h 209"/>
                <a:gd name="T82" fmla="*/ 148 w 149"/>
                <a:gd name="T83" fmla="*/ 6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09"/>
                <a:gd name="T128" fmla="*/ 149 w 14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09">
                  <a:moveTo>
                    <a:pt x="148" y="6"/>
                  </a:moveTo>
                  <a:lnTo>
                    <a:pt x="145" y="0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8" y="0"/>
                  </a:lnTo>
                  <a:lnTo>
                    <a:pt x="119" y="6"/>
                  </a:lnTo>
                  <a:lnTo>
                    <a:pt x="109" y="12"/>
                  </a:lnTo>
                  <a:lnTo>
                    <a:pt x="99" y="24"/>
                  </a:lnTo>
                  <a:lnTo>
                    <a:pt x="88" y="33"/>
                  </a:lnTo>
                  <a:lnTo>
                    <a:pt x="76" y="48"/>
                  </a:lnTo>
                  <a:lnTo>
                    <a:pt x="63" y="63"/>
                  </a:lnTo>
                  <a:lnTo>
                    <a:pt x="51" y="79"/>
                  </a:lnTo>
                  <a:lnTo>
                    <a:pt x="41" y="97"/>
                  </a:lnTo>
                  <a:lnTo>
                    <a:pt x="31" y="112"/>
                  </a:lnTo>
                  <a:lnTo>
                    <a:pt x="22" y="130"/>
                  </a:lnTo>
                  <a:lnTo>
                    <a:pt x="14" y="145"/>
                  </a:lnTo>
                  <a:lnTo>
                    <a:pt x="8" y="160"/>
                  </a:lnTo>
                  <a:lnTo>
                    <a:pt x="4" y="172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203"/>
                  </a:lnTo>
                  <a:lnTo>
                    <a:pt x="2" y="206"/>
                  </a:lnTo>
                  <a:lnTo>
                    <a:pt x="8" y="209"/>
                  </a:lnTo>
                  <a:lnTo>
                    <a:pt x="13" y="209"/>
                  </a:lnTo>
                  <a:lnTo>
                    <a:pt x="21" y="206"/>
                  </a:lnTo>
                  <a:lnTo>
                    <a:pt x="29" y="203"/>
                  </a:lnTo>
                  <a:lnTo>
                    <a:pt x="38" y="193"/>
                  </a:lnTo>
                  <a:lnTo>
                    <a:pt x="49" y="184"/>
                  </a:lnTo>
                  <a:lnTo>
                    <a:pt x="60" y="172"/>
                  </a:lnTo>
                  <a:lnTo>
                    <a:pt x="72" y="160"/>
                  </a:lnTo>
                  <a:lnTo>
                    <a:pt x="84" y="145"/>
                  </a:lnTo>
                  <a:lnTo>
                    <a:pt x="96" y="130"/>
                  </a:lnTo>
                  <a:lnTo>
                    <a:pt x="107" y="112"/>
                  </a:lnTo>
                  <a:lnTo>
                    <a:pt x="117" y="97"/>
                  </a:lnTo>
                  <a:lnTo>
                    <a:pt x="126" y="79"/>
                  </a:lnTo>
                  <a:lnTo>
                    <a:pt x="133" y="63"/>
                  </a:lnTo>
                  <a:lnTo>
                    <a:pt x="140" y="48"/>
                  </a:lnTo>
                  <a:lnTo>
                    <a:pt x="144" y="36"/>
                  </a:lnTo>
                  <a:lnTo>
                    <a:pt x="148" y="24"/>
                  </a:lnTo>
                  <a:lnTo>
                    <a:pt x="149" y="15"/>
                  </a:lnTo>
                  <a:lnTo>
                    <a:pt x="148" y="6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26" name="Freeform 265">
              <a:extLst>
                <a:ext uri="{FF2B5EF4-FFF2-40B4-BE49-F238E27FC236}">
                  <a16:creationId xmlns:a16="http://schemas.microsoft.com/office/drawing/2014/main" id="{7D5AD7A0-E5B8-4E0A-F441-143006587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2623"/>
              <a:ext cx="149" cy="212"/>
            </a:xfrm>
            <a:custGeom>
              <a:avLst/>
              <a:gdLst>
                <a:gd name="T0" fmla="*/ 148 w 149"/>
                <a:gd name="T1" fmla="*/ 6 h 212"/>
                <a:gd name="T2" fmla="*/ 145 w 149"/>
                <a:gd name="T3" fmla="*/ 3 h 212"/>
                <a:gd name="T4" fmla="*/ 141 w 149"/>
                <a:gd name="T5" fmla="*/ 0 h 212"/>
                <a:gd name="T6" fmla="*/ 134 w 149"/>
                <a:gd name="T7" fmla="*/ 0 h 212"/>
                <a:gd name="T8" fmla="*/ 128 w 149"/>
                <a:gd name="T9" fmla="*/ 3 h 212"/>
                <a:gd name="T10" fmla="*/ 118 w 149"/>
                <a:gd name="T11" fmla="*/ 9 h 212"/>
                <a:gd name="T12" fmla="*/ 109 w 149"/>
                <a:gd name="T13" fmla="*/ 15 h 212"/>
                <a:gd name="T14" fmla="*/ 99 w 149"/>
                <a:gd name="T15" fmla="*/ 24 h 212"/>
                <a:gd name="T16" fmla="*/ 88 w 149"/>
                <a:gd name="T17" fmla="*/ 36 h 212"/>
                <a:gd name="T18" fmla="*/ 76 w 149"/>
                <a:gd name="T19" fmla="*/ 52 h 212"/>
                <a:gd name="T20" fmla="*/ 64 w 149"/>
                <a:gd name="T21" fmla="*/ 67 h 212"/>
                <a:gd name="T22" fmla="*/ 53 w 149"/>
                <a:gd name="T23" fmla="*/ 82 h 212"/>
                <a:gd name="T24" fmla="*/ 41 w 149"/>
                <a:gd name="T25" fmla="*/ 100 h 212"/>
                <a:gd name="T26" fmla="*/ 31 w 149"/>
                <a:gd name="T27" fmla="*/ 115 h 212"/>
                <a:gd name="T28" fmla="*/ 22 w 149"/>
                <a:gd name="T29" fmla="*/ 130 h 212"/>
                <a:gd name="T30" fmla="*/ 14 w 149"/>
                <a:gd name="T31" fmla="*/ 145 h 212"/>
                <a:gd name="T32" fmla="*/ 9 w 149"/>
                <a:gd name="T33" fmla="*/ 160 h 212"/>
                <a:gd name="T34" fmla="*/ 4 w 149"/>
                <a:gd name="T35" fmla="*/ 176 h 212"/>
                <a:gd name="T36" fmla="*/ 1 w 149"/>
                <a:gd name="T37" fmla="*/ 185 h 212"/>
                <a:gd name="T38" fmla="*/ 0 w 149"/>
                <a:gd name="T39" fmla="*/ 197 h 212"/>
                <a:gd name="T40" fmla="*/ 0 w 149"/>
                <a:gd name="T41" fmla="*/ 203 h 212"/>
                <a:gd name="T42" fmla="*/ 2 w 149"/>
                <a:gd name="T43" fmla="*/ 209 h 212"/>
                <a:gd name="T44" fmla="*/ 8 w 149"/>
                <a:gd name="T45" fmla="*/ 212 h 212"/>
                <a:gd name="T46" fmla="*/ 13 w 149"/>
                <a:gd name="T47" fmla="*/ 212 h 212"/>
                <a:gd name="T48" fmla="*/ 21 w 149"/>
                <a:gd name="T49" fmla="*/ 209 h 212"/>
                <a:gd name="T50" fmla="*/ 29 w 149"/>
                <a:gd name="T51" fmla="*/ 203 h 212"/>
                <a:gd name="T52" fmla="*/ 39 w 149"/>
                <a:gd name="T53" fmla="*/ 197 h 212"/>
                <a:gd name="T54" fmla="*/ 50 w 149"/>
                <a:gd name="T55" fmla="*/ 188 h 212"/>
                <a:gd name="T56" fmla="*/ 60 w 149"/>
                <a:gd name="T57" fmla="*/ 176 h 212"/>
                <a:gd name="T58" fmla="*/ 72 w 149"/>
                <a:gd name="T59" fmla="*/ 163 h 212"/>
                <a:gd name="T60" fmla="*/ 84 w 149"/>
                <a:gd name="T61" fmla="*/ 148 h 212"/>
                <a:gd name="T62" fmla="*/ 96 w 149"/>
                <a:gd name="T63" fmla="*/ 130 h 212"/>
                <a:gd name="T64" fmla="*/ 107 w 149"/>
                <a:gd name="T65" fmla="*/ 115 h 212"/>
                <a:gd name="T66" fmla="*/ 117 w 149"/>
                <a:gd name="T67" fmla="*/ 97 h 212"/>
                <a:gd name="T68" fmla="*/ 126 w 149"/>
                <a:gd name="T69" fmla="*/ 82 h 212"/>
                <a:gd name="T70" fmla="*/ 133 w 149"/>
                <a:gd name="T71" fmla="*/ 67 h 212"/>
                <a:gd name="T72" fmla="*/ 140 w 149"/>
                <a:gd name="T73" fmla="*/ 52 h 212"/>
                <a:gd name="T74" fmla="*/ 145 w 149"/>
                <a:gd name="T75" fmla="*/ 39 h 212"/>
                <a:gd name="T76" fmla="*/ 148 w 149"/>
                <a:gd name="T77" fmla="*/ 27 h 212"/>
                <a:gd name="T78" fmla="*/ 149 w 149"/>
                <a:gd name="T79" fmla="*/ 15 h 212"/>
                <a:gd name="T80" fmla="*/ 148 w 149"/>
                <a:gd name="T81" fmla="*/ 9 h 212"/>
                <a:gd name="T82" fmla="*/ 148 w 149"/>
                <a:gd name="T83" fmla="*/ 9 h 212"/>
                <a:gd name="T84" fmla="*/ 148 w 149"/>
                <a:gd name="T85" fmla="*/ 6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6"/>
                  </a:moveTo>
                  <a:lnTo>
                    <a:pt x="145" y="3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8" y="3"/>
                  </a:lnTo>
                  <a:lnTo>
                    <a:pt x="118" y="9"/>
                  </a:lnTo>
                  <a:lnTo>
                    <a:pt x="109" y="15"/>
                  </a:lnTo>
                  <a:lnTo>
                    <a:pt x="99" y="24"/>
                  </a:lnTo>
                  <a:lnTo>
                    <a:pt x="88" y="36"/>
                  </a:lnTo>
                  <a:lnTo>
                    <a:pt x="76" y="52"/>
                  </a:lnTo>
                  <a:lnTo>
                    <a:pt x="64" y="67"/>
                  </a:lnTo>
                  <a:lnTo>
                    <a:pt x="53" y="82"/>
                  </a:lnTo>
                  <a:lnTo>
                    <a:pt x="41" y="100"/>
                  </a:lnTo>
                  <a:lnTo>
                    <a:pt x="31" y="115"/>
                  </a:lnTo>
                  <a:lnTo>
                    <a:pt x="22" y="130"/>
                  </a:lnTo>
                  <a:lnTo>
                    <a:pt x="14" y="145"/>
                  </a:lnTo>
                  <a:lnTo>
                    <a:pt x="9" y="160"/>
                  </a:lnTo>
                  <a:lnTo>
                    <a:pt x="4" y="176"/>
                  </a:lnTo>
                  <a:lnTo>
                    <a:pt x="1" y="185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2" y="209"/>
                  </a:lnTo>
                  <a:lnTo>
                    <a:pt x="8" y="212"/>
                  </a:lnTo>
                  <a:lnTo>
                    <a:pt x="13" y="212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9" y="197"/>
                  </a:lnTo>
                  <a:lnTo>
                    <a:pt x="50" y="188"/>
                  </a:lnTo>
                  <a:lnTo>
                    <a:pt x="60" y="176"/>
                  </a:lnTo>
                  <a:lnTo>
                    <a:pt x="72" y="163"/>
                  </a:lnTo>
                  <a:lnTo>
                    <a:pt x="84" y="148"/>
                  </a:lnTo>
                  <a:lnTo>
                    <a:pt x="96" y="130"/>
                  </a:lnTo>
                  <a:lnTo>
                    <a:pt x="107" y="115"/>
                  </a:lnTo>
                  <a:lnTo>
                    <a:pt x="117" y="97"/>
                  </a:lnTo>
                  <a:lnTo>
                    <a:pt x="126" y="82"/>
                  </a:lnTo>
                  <a:lnTo>
                    <a:pt x="133" y="67"/>
                  </a:lnTo>
                  <a:lnTo>
                    <a:pt x="140" y="52"/>
                  </a:lnTo>
                  <a:lnTo>
                    <a:pt x="145" y="39"/>
                  </a:lnTo>
                  <a:lnTo>
                    <a:pt x="148" y="27"/>
                  </a:lnTo>
                  <a:lnTo>
                    <a:pt x="149" y="15"/>
                  </a:lnTo>
                  <a:lnTo>
                    <a:pt x="148" y="9"/>
                  </a:lnTo>
                  <a:lnTo>
                    <a:pt x="148" y="6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27" name="Freeform 266">
              <a:extLst>
                <a:ext uri="{FF2B5EF4-FFF2-40B4-BE49-F238E27FC236}">
                  <a16:creationId xmlns:a16="http://schemas.microsoft.com/office/drawing/2014/main" id="{85D8676E-7C41-3FF5-6A17-7B6F31566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2623"/>
              <a:ext cx="149" cy="212"/>
            </a:xfrm>
            <a:custGeom>
              <a:avLst/>
              <a:gdLst>
                <a:gd name="T0" fmla="*/ 148 w 149"/>
                <a:gd name="T1" fmla="*/ 6 h 212"/>
                <a:gd name="T2" fmla="*/ 145 w 149"/>
                <a:gd name="T3" fmla="*/ 3 h 212"/>
                <a:gd name="T4" fmla="*/ 141 w 149"/>
                <a:gd name="T5" fmla="*/ 0 h 212"/>
                <a:gd name="T6" fmla="*/ 134 w 149"/>
                <a:gd name="T7" fmla="*/ 0 h 212"/>
                <a:gd name="T8" fmla="*/ 128 w 149"/>
                <a:gd name="T9" fmla="*/ 3 h 212"/>
                <a:gd name="T10" fmla="*/ 118 w 149"/>
                <a:gd name="T11" fmla="*/ 9 h 212"/>
                <a:gd name="T12" fmla="*/ 109 w 149"/>
                <a:gd name="T13" fmla="*/ 15 h 212"/>
                <a:gd name="T14" fmla="*/ 99 w 149"/>
                <a:gd name="T15" fmla="*/ 24 h 212"/>
                <a:gd name="T16" fmla="*/ 88 w 149"/>
                <a:gd name="T17" fmla="*/ 36 h 212"/>
                <a:gd name="T18" fmla="*/ 76 w 149"/>
                <a:gd name="T19" fmla="*/ 52 h 212"/>
                <a:gd name="T20" fmla="*/ 64 w 149"/>
                <a:gd name="T21" fmla="*/ 67 h 212"/>
                <a:gd name="T22" fmla="*/ 53 w 149"/>
                <a:gd name="T23" fmla="*/ 82 h 212"/>
                <a:gd name="T24" fmla="*/ 41 w 149"/>
                <a:gd name="T25" fmla="*/ 100 h 212"/>
                <a:gd name="T26" fmla="*/ 31 w 149"/>
                <a:gd name="T27" fmla="*/ 115 h 212"/>
                <a:gd name="T28" fmla="*/ 22 w 149"/>
                <a:gd name="T29" fmla="*/ 130 h 212"/>
                <a:gd name="T30" fmla="*/ 14 w 149"/>
                <a:gd name="T31" fmla="*/ 145 h 212"/>
                <a:gd name="T32" fmla="*/ 9 w 149"/>
                <a:gd name="T33" fmla="*/ 160 h 212"/>
                <a:gd name="T34" fmla="*/ 4 w 149"/>
                <a:gd name="T35" fmla="*/ 176 h 212"/>
                <a:gd name="T36" fmla="*/ 1 w 149"/>
                <a:gd name="T37" fmla="*/ 185 h 212"/>
                <a:gd name="T38" fmla="*/ 0 w 149"/>
                <a:gd name="T39" fmla="*/ 197 h 212"/>
                <a:gd name="T40" fmla="*/ 0 w 149"/>
                <a:gd name="T41" fmla="*/ 203 h 212"/>
                <a:gd name="T42" fmla="*/ 2 w 149"/>
                <a:gd name="T43" fmla="*/ 209 h 212"/>
                <a:gd name="T44" fmla="*/ 8 w 149"/>
                <a:gd name="T45" fmla="*/ 212 h 212"/>
                <a:gd name="T46" fmla="*/ 13 w 149"/>
                <a:gd name="T47" fmla="*/ 212 h 212"/>
                <a:gd name="T48" fmla="*/ 21 w 149"/>
                <a:gd name="T49" fmla="*/ 209 h 212"/>
                <a:gd name="T50" fmla="*/ 29 w 149"/>
                <a:gd name="T51" fmla="*/ 203 h 212"/>
                <a:gd name="T52" fmla="*/ 39 w 149"/>
                <a:gd name="T53" fmla="*/ 197 h 212"/>
                <a:gd name="T54" fmla="*/ 50 w 149"/>
                <a:gd name="T55" fmla="*/ 188 h 212"/>
                <a:gd name="T56" fmla="*/ 60 w 149"/>
                <a:gd name="T57" fmla="*/ 176 h 212"/>
                <a:gd name="T58" fmla="*/ 72 w 149"/>
                <a:gd name="T59" fmla="*/ 163 h 212"/>
                <a:gd name="T60" fmla="*/ 84 w 149"/>
                <a:gd name="T61" fmla="*/ 148 h 212"/>
                <a:gd name="T62" fmla="*/ 96 w 149"/>
                <a:gd name="T63" fmla="*/ 130 h 212"/>
                <a:gd name="T64" fmla="*/ 107 w 149"/>
                <a:gd name="T65" fmla="*/ 115 h 212"/>
                <a:gd name="T66" fmla="*/ 117 w 149"/>
                <a:gd name="T67" fmla="*/ 97 h 212"/>
                <a:gd name="T68" fmla="*/ 126 w 149"/>
                <a:gd name="T69" fmla="*/ 82 h 212"/>
                <a:gd name="T70" fmla="*/ 133 w 149"/>
                <a:gd name="T71" fmla="*/ 67 h 212"/>
                <a:gd name="T72" fmla="*/ 140 w 149"/>
                <a:gd name="T73" fmla="*/ 52 h 212"/>
                <a:gd name="T74" fmla="*/ 145 w 149"/>
                <a:gd name="T75" fmla="*/ 39 h 212"/>
                <a:gd name="T76" fmla="*/ 148 w 149"/>
                <a:gd name="T77" fmla="*/ 27 h 212"/>
                <a:gd name="T78" fmla="*/ 149 w 149"/>
                <a:gd name="T79" fmla="*/ 15 h 212"/>
                <a:gd name="T80" fmla="*/ 148 w 149"/>
                <a:gd name="T81" fmla="*/ 9 h 212"/>
                <a:gd name="T82" fmla="*/ 148 w 149"/>
                <a:gd name="T83" fmla="*/ 9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8" y="6"/>
                  </a:moveTo>
                  <a:lnTo>
                    <a:pt x="145" y="3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8" y="3"/>
                  </a:lnTo>
                  <a:lnTo>
                    <a:pt x="118" y="9"/>
                  </a:lnTo>
                  <a:lnTo>
                    <a:pt x="109" y="15"/>
                  </a:lnTo>
                  <a:lnTo>
                    <a:pt x="99" y="24"/>
                  </a:lnTo>
                  <a:lnTo>
                    <a:pt x="88" y="36"/>
                  </a:lnTo>
                  <a:lnTo>
                    <a:pt x="76" y="52"/>
                  </a:lnTo>
                  <a:lnTo>
                    <a:pt x="64" y="67"/>
                  </a:lnTo>
                  <a:lnTo>
                    <a:pt x="53" y="82"/>
                  </a:lnTo>
                  <a:lnTo>
                    <a:pt x="41" y="100"/>
                  </a:lnTo>
                  <a:lnTo>
                    <a:pt x="31" y="115"/>
                  </a:lnTo>
                  <a:lnTo>
                    <a:pt x="22" y="130"/>
                  </a:lnTo>
                  <a:lnTo>
                    <a:pt x="14" y="145"/>
                  </a:lnTo>
                  <a:lnTo>
                    <a:pt x="9" y="160"/>
                  </a:lnTo>
                  <a:lnTo>
                    <a:pt x="4" y="176"/>
                  </a:lnTo>
                  <a:lnTo>
                    <a:pt x="1" y="185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2" y="209"/>
                  </a:lnTo>
                  <a:lnTo>
                    <a:pt x="8" y="212"/>
                  </a:lnTo>
                  <a:lnTo>
                    <a:pt x="13" y="212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9" y="197"/>
                  </a:lnTo>
                  <a:lnTo>
                    <a:pt x="50" y="188"/>
                  </a:lnTo>
                  <a:lnTo>
                    <a:pt x="60" y="176"/>
                  </a:lnTo>
                  <a:lnTo>
                    <a:pt x="72" y="163"/>
                  </a:lnTo>
                  <a:lnTo>
                    <a:pt x="84" y="148"/>
                  </a:lnTo>
                  <a:lnTo>
                    <a:pt x="96" y="130"/>
                  </a:lnTo>
                  <a:lnTo>
                    <a:pt x="107" y="115"/>
                  </a:lnTo>
                  <a:lnTo>
                    <a:pt x="117" y="97"/>
                  </a:lnTo>
                  <a:lnTo>
                    <a:pt x="126" y="82"/>
                  </a:lnTo>
                  <a:lnTo>
                    <a:pt x="133" y="67"/>
                  </a:lnTo>
                  <a:lnTo>
                    <a:pt x="140" y="52"/>
                  </a:lnTo>
                  <a:lnTo>
                    <a:pt x="145" y="39"/>
                  </a:lnTo>
                  <a:lnTo>
                    <a:pt x="148" y="27"/>
                  </a:lnTo>
                  <a:lnTo>
                    <a:pt x="149" y="15"/>
                  </a:lnTo>
                  <a:lnTo>
                    <a:pt x="148" y="9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28" name="Freeform 267">
              <a:extLst>
                <a:ext uri="{FF2B5EF4-FFF2-40B4-BE49-F238E27FC236}">
                  <a16:creationId xmlns:a16="http://schemas.microsoft.com/office/drawing/2014/main" id="{B1C9A79C-1D66-2E38-4E0A-F06488D7A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3013"/>
              <a:ext cx="92" cy="342"/>
            </a:xfrm>
            <a:custGeom>
              <a:avLst/>
              <a:gdLst>
                <a:gd name="T0" fmla="*/ 88 w 92"/>
                <a:gd name="T1" fmla="*/ 0 h 342"/>
                <a:gd name="T2" fmla="*/ 84 w 92"/>
                <a:gd name="T3" fmla="*/ 0 h 342"/>
                <a:gd name="T4" fmla="*/ 80 w 92"/>
                <a:gd name="T5" fmla="*/ 3 h 342"/>
                <a:gd name="T6" fmla="*/ 75 w 92"/>
                <a:gd name="T7" fmla="*/ 9 h 342"/>
                <a:gd name="T8" fmla="*/ 70 w 92"/>
                <a:gd name="T9" fmla="*/ 18 h 342"/>
                <a:gd name="T10" fmla="*/ 63 w 92"/>
                <a:gd name="T11" fmla="*/ 34 h 342"/>
                <a:gd name="T12" fmla="*/ 57 w 92"/>
                <a:gd name="T13" fmla="*/ 52 h 342"/>
                <a:gd name="T14" fmla="*/ 50 w 92"/>
                <a:gd name="T15" fmla="*/ 73 h 342"/>
                <a:gd name="T16" fmla="*/ 42 w 92"/>
                <a:gd name="T17" fmla="*/ 94 h 342"/>
                <a:gd name="T18" fmla="*/ 36 w 92"/>
                <a:gd name="T19" fmla="*/ 118 h 342"/>
                <a:gd name="T20" fmla="*/ 28 w 92"/>
                <a:gd name="T21" fmla="*/ 146 h 342"/>
                <a:gd name="T22" fmla="*/ 21 w 92"/>
                <a:gd name="T23" fmla="*/ 176 h 342"/>
                <a:gd name="T24" fmla="*/ 16 w 92"/>
                <a:gd name="T25" fmla="*/ 200 h 342"/>
                <a:gd name="T26" fmla="*/ 10 w 92"/>
                <a:gd name="T27" fmla="*/ 227 h 342"/>
                <a:gd name="T28" fmla="*/ 7 w 92"/>
                <a:gd name="T29" fmla="*/ 251 h 342"/>
                <a:gd name="T30" fmla="*/ 3 w 92"/>
                <a:gd name="T31" fmla="*/ 273 h 342"/>
                <a:gd name="T32" fmla="*/ 1 w 92"/>
                <a:gd name="T33" fmla="*/ 294 h 342"/>
                <a:gd name="T34" fmla="*/ 0 w 92"/>
                <a:gd name="T35" fmla="*/ 309 h 342"/>
                <a:gd name="T36" fmla="*/ 0 w 92"/>
                <a:gd name="T37" fmla="*/ 324 h 342"/>
                <a:gd name="T38" fmla="*/ 1 w 92"/>
                <a:gd name="T39" fmla="*/ 333 h 342"/>
                <a:gd name="T40" fmla="*/ 3 w 92"/>
                <a:gd name="T41" fmla="*/ 339 h 342"/>
                <a:gd name="T42" fmla="*/ 7 w 92"/>
                <a:gd name="T43" fmla="*/ 342 h 342"/>
                <a:gd name="T44" fmla="*/ 10 w 92"/>
                <a:gd name="T45" fmla="*/ 339 h 342"/>
                <a:gd name="T46" fmla="*/ 16 w 92"/>
                <a:gd name="T47" fmla="*/ 330 h 342"/>
                <a:gd name="T48" fmla="*/ 22 w 92"/>
                <a:gd name="T49" fmla="*/ 321 h 342"/>
                <a:gd name="T50" fmla="*/ 28 w 92"/>
                <a:gd name="T51" fmla="*/ 306 h 342"/>
                <a:gd name="T52" fmla="*/ 36 w 92"/>
                <a:gd name="T53" fmla="*/ 291 h 342"/>
                <a:gd name="T54" fmla="*/ 42 w 92"/>
                <a:gd name="T55" fmla="*/ 270 h 342"/>
                <a:gd name="T56" fmla="*/ 49 w 92"/>
                <a:gd name="T57" fmla="*/ 245 h 342"/>
                <a:gd name="T58" fmla="*/ 57 w 92"/>
                <a:gd name="T59" fmla="*/ 221 h 342"/>
                <a:gd name="T60" fmla="*/ 63 w 92"/>
                <a:gd name="T61" fmla="*/ 194 h 342"/>
                <a:gd name="T62" fmla="*/ 70 w 92"/>
                <a:gd name="T63" fmla="*/ 167 h 342"/>
                <a:gd name="T64" fmla="*/ 76 w 92"/>
                <a:gd name="T65" fmla="*/ 139 h 342"/>
                <a:gd name="T66" fmla="*/ 82 w 92"/>
                <a:gd name="T67" fmla="*/ 112 h 342"/>
                <a:gd name="T68" fmla="*/ 86 w 92"/>
                <a:gd name="T69" fmla="*/ 88 h 342"/>
                <a:gd name="T70" fmla="*/ 88 w 92"/>
                <a:gd name="T71" fmla="*/ 67 h 342"/>
                <a:gd name="T72" fmla="*/ 91 w 92"/>
                <a:gd name="T73" fmla="*/ 49 h 342"/>
                <a:gd name="T74" fmla="*/ 92 w 92"/>
                <a:gd name="T75" fmla="*/ 31 h 342"/>
                <a:gd name="T76" fmla="*/ 92 w 92"/>
                <a:gd name="T77" fmla="*/ 18 h 342"/>
                <a:gd name="T78" fmla="*/ 91 w 92"/>
                <a:gd name="T79" fmla="*/ 6 h 342"/>
                <a:gd name="T80" fmla="*/ 88 w 92"/>
                <a:gd name="T81" fmla="*/ 0 h 342"/>
                <a:gd name="T82" fmla="*/ 88 w 92"/>
                <a:gd name="T83" fmla="*/ 0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0"/>
                  </a:moveTo>
                  <a:lnTo>
                    <a:pt x="84" y="0"/>
                  </a:lnTo>
                  <a:lnTo>
                    <a:pt x="80" y="3"/>
                  </a:lnTo>
                  <a:lnTo>
                    <a:pt x="75" y="9"/>
                  </a:lnTo>
                  <a:lnTo>
                    <a:pt x="70" y="18"/>
                  </a:lnTo>
                  <a:lnTo>
                    <a:pt x="63" y="34"/>
                  </a:lnTo>
                  <a:lnTo>
                    <a:pt x="57" y="52"/>
                  </a:lnTo>
                  <a:lnTo>
                    <a:pt x="50" y="73"/>
                  </a:lnTo>
                  <a:lnTo>
                    <a:pt x="42" y="94"/>
                  </a:lnTo>
                  <a:lnTo>
                    <a:pt x="36" y="118"/>
                  </a:lnTo>
                  <a:lnTo>
                    <a:pt x="28" y="146"/>
                  </a:lnTo>
                  <a:lnTo>
                    <a:pt x="21" y="176"/>
                  </a:lnTo>
                  <a:lnTo>
                    <a:pt x="16" y="200"/>
                  </a:lnTo>
                  <a:lnTo>
                    <a:pt x="10" y="227"/>
                  </a:lnTo>
                  <a:lnTo>
                    <a:pt x="7" y="251"/>
                  </a:lnTo>
                  <a:lnTo>
                    <a:pt x="3" y="273"/>
                  </a:lnTo>
                  <a:lnTo>
                    <a:pt x="1" y="294"/>
                  </a:lnTo>
                  <a:lnTo>
                    <a:pt x="0" y="309"/>
                  </a:lnTo>
                  <a:lnTo>
                    <a:pt x="0" y="324"/>
                  </a:lnTo>
                  <a:lnTo>
                    <a:pt x="1" y="333"/>
                  </a:lnTo>
                  <a:lnTo>
                    <a:pt x="3" y="339"/>
                  </a:lnTo>
                  <a:lnTo>
                    <a:pt x="7" y="342"/>
                  </a:lnTo>
                  <a:lnTo>
                    <a:pt x="10" y="339"/>
                  </a:lnTo>
                  <a:lnTo>
                    <a:pt x="16" y="330"/>
                  </a:lnTo>
                  <a:lnTo>
                    <a:pt x="22" y="321"/>
                  </a:lnTo>
                  <a:lnTo>
                    <a:pt x="28" y="306"/>
                  </a:lnTo>
                  <a:lnTo>
                    <a:pt x="36" y="291"/>
                  </a:lnTo>
                  <a:lnTo>
                    <a:pt x="42" y="270"/>
                  </a:lnTo>
                  <a:lnTo>
                    <a:pt x="49" y="245"/>
                  </a:lnTo>
                  <a:lnTo>
                    <a:pt x="57" y="221"/>
                  </a:lnTo>
                  <a:lnTo>
                    <a:pt x="63" y="194"/>
                  </a:lnTo>
                  <a:lnTo>
                    <a:pt x="70" y="167"/>
                  </a:lnTo>
                  <a:lnTo>
                    <a:pt x="76" y="139"/>
                  </a:lnTo>
                  <a:lnTo>
                    <a:pt x="82" y="112"/>
                  </a:lnTo>
                  <a:lnTo>
                    <a:pt x="86" y="88"/>
                  </a:lnTo>
                  <a:lnTo>
                    <a:pt x="88" y="67"/>
                  </a:lnTo>
                  <a:lnTo>
                    <a:pt x="91" y="49"/>
                  </a:lnTo>
                  <a:lnTo>
                    <a:pt x="92" y="31"/>
                  </a:lnTo>
                  <a:lnTo>
                    <a:pt x="92" y="18"/>
                  </a:lnTo>
                  <a:lnTo>
                    <a:pt x="91" y="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29" name="Freeform 268">
              <a:extLst>
                <a:ext uri="{FF2B5EF4-FFF2-40B4-BE49-F238E27FC236}">
                  <a16:creationId xmlns:a16="http://schemas.microsoft.com/office/drawing/2014/main" id="{10CD9F57-45A4-AD0D-7C1B-71C18EA59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3013"/>
              <a:ext cx="92" cy="342"/>
            </a:xfrm>
            <a:custGeom>
              <a:avLst/>
              <a:gdLst>
                <a:gd name="T0" fmla="*/ 88 w 92"/>
                <a:gd name="T1" fmla="*/ 0 h 342"/>
                <a:gd name="T2" fmla="*/ 84 w 92"/>
                <a:gd name="T3" fmla="*/ 0 h 342"/>
                <a:gd name="T4" fmla="*/ 80 w 92"/>
                <a:gd name="T5" fmla="*/ 3 h 342"/>
                <a:gd name="T6" fmla="*/ 75 w 92"/>
                <a:gd name="T7" fmla="*/ 9 h 342"/>
                <a:gd name="T8" fmla="*/ 70 w 92"/>
                <a:gd name="T9" fmla="*/ 18 h 342"/>
                <a:gd name="T10" fmla="*/ 63 w 92"/>
                <a:gd name="T11" fmla="*/ 34 h 342"/>
                <a:gd name="T12" fmla="*/ 57 w 92"/>
                <a:gd name="T13" fmla="*/ 52 h 342"/>
                <a:gd name="T14" fmla="*/ 50 w 92"/>
                <a:gd name="T15" fmla="*/ 73 h 342"/>
                <a:gd name="T16" fmla="*/ 42 w 92"/>
                <a:gd name="T17" fmla="*/ 94 h 342"/>
                <a:gd name="T18" fmla="*/ 36 w 92"/>
                <a:gd name="T19" fmla="*/ 118 h 342"/>
                <a:gd name="T20" fmla="*/ 28 w 92"/>
                <a:gd name="T21" fmla="*/ 146 h 342"/>
                <a:gd name="T22" fmla="*/ 21 w 92"/>
                <a:gd name="T23" fmla="*/ 176 h 342"/>
                <a:gd name="T24" fmla="*/ 16 w 92"/>
                <a:gd name="T25" fmla="*/ 200 h 342"/>
                <a:gd name="T26" fmla="*/ 10 w 92"/>
                <a:gd name="T27" fmla="*/ 227 h 342"/>
                <a:gd name="T28" fmla="*/ 7 w 92"/>
                <a:gd name="T29" fmla="*/ 251 h 342"/>
                <a:gd name="T30" fmla="*/ 3 w 92"/>
                <a:gd name="T31" fmla="*/ 273 h 342"/>
                <a:gd name="T32" fmla="*/ 1 w 92"/>
                <a:gd name="T33" fmla="*/ 294 h 342"/>
                <a:gd name="T34" fmla="*/ 0 w 92"/>
                <a:gd name="T35" fmla="*/ 309 h 342"/>
                <a:gd name="T36" fmla="*/ 0 w 92"/>
                <a:gd name="T37" fmla="*/ 324 h 342"/>
                <a:gd name="T38" fmla="*/ 1 w 92"/>
                <a:gd name="T39" fmla="*/ 333 h 342"/>
                <a:gd name="T40" fmla="*/ 3 w 92"/>
                <a:gd name="T41" fmla="*/ 339 h 342"/>
                <a:gd name="T42" fmla="*/ 7 w 92"/>
                <a:gd name="T43" fmla="*/ 342 h 342"/>
                <a:gd name="T44" fmla="*/ 10 w 92"/>
                <a:gd name="T45" fmla="*/ 339 h 342"/>
                <a:gd name="T46" fmla="*/ 16 w 92"/>
                <a:gd name="T47" fmla="*/ 330 h 342"/>
                <a:gd name="T48" fmla="*/ 22 w 92"/>
                <a:gd name="T49" fmla="*/ 321 h 342"/>
                <a:gd name="T50" fmla="*/ 28 w 92"/>
                <a:gd name="T51" fmla="*/ 306 h 342"/>
                <a:gd name="T52" fmla="*/ 36 w 92"/>
                <a:gd name="T53" fmla="*/ 291 h 342"/>
                <a:gd name="T54" fmla="*/ 42 w 92"/>
                <a:gd name="T55" fmla="*/ 270 h 342"/>
                <a:gd name="T56" fmla="*/ 49 w 92"/>
                <a:gd name="T57" fmla="*/ 245 h 342"/>
                <a:gd name="T58" fmla="*/ 57 w 92"/>
                <a:gd name="T59" fmla="*/ 221 h 342"/>
                <a:gd name="T60" fmla="*/ 63 w 92"/>
                <a:gd name="T61" fmla="*/ 194 h 342"/>
                <a:gd name="T62" fmla="*/ 70 w 92"/>
                <a:gd name="T63" fmla="*/ 167 h 342"/>
                <a:gd name="T64" fmla="*/ 76 w 92"/>
                <a:gd name="T65" fmla="*/ 139 h 342"/>
                <a:gd name="T66" fmla="*/ 82 w 92"/>
                <a:gd name="T67" fmla="*/ 112 h 342"/>
                <a:gd name="T68" fmla="*/ 86 w 92"/>
                <a:gd name="T69" fmla="*/ 88 h 342"/>
                <a:gd name="T70" fmla="*/ 88 w 92"/>
                <a:gd name="T71" fmla="*/ 67 h 342"/>
                <a:gd name="T72" fmla="*/ 91 w 92"/>
                <a:gd name="T73" fmla="*/ 49 h 342"/>
                <a:gd name="T74" fmla="*/ 92 w 92"/>
                <a:gd name="T75" fmla="*/ 31 h 342"/>
                <a:gd name="T76" fmla="*/ 92 w 92"/>
                <a:gd name="T77" fmla="*/ 18 h 342"/>
                <a:gd name="T78" fmla="*/ 91 w 92"/>
                <a:gd name="T79" fmla="*/ 6 h 342"/>
                <a:gd name="T80" fmla="*/ 88 w 92"/>
                <a:gd name="T81" fmla="*/ 0 h 342"/>
                <a:gd name="T82" fmla="*/ 88 w 92"/>
                <a:gd name="T83" fmla="*/ 0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0"/>
                  </a:moveTo>
                  <a:lnTo>
                    <a:pt x="84" y="0"/>
                  </a:lnTo>
                  <a:lnTo>
                    <a:pt x="80" y="3"/>
                  </a:lnTo>
                  <a:lnTo>
                    <a:pt x="75" y="9"/>
                  </a:lnTo>
                  <a:lnTo>
                    <a:pt x="70" y="18"/>
                  </a:lnTo>
                  <a:lnTo>
                    <a:pt x="63" y="34"/>
                  </a:lnTo>
                  <a:lnTo>
                    <a:pt x="57" y="52"/>
                  </a:lnTo>
                  <a:lnTo>
                    <a:pt x="50" y="73"/>
                  </a:lnTo>
                  <a:lnTo>
                    <a:pt x="42" y="94"/>
                  </a:lnTo>
                  <a:lnTo>
                    <a:pt x="36" y="118"/>
                  </a:lnTo>
                  <a:lnTo>
                    <a:pt x="28" y="146"/>
                  </a:lnTo>
                  <a:lnTo>
                    <a:pt x="21" y="176"/>
                  </a:lnTo>
                  <a:lnTo>
                    <a:pt x="16" y="200"/>
                  </a:lnTo>
                  <a:lnTo>
                    <a:pt x="10" y="227"/>
                  </a:lnTo>
                  <a:lnTo>
                    <a:pt x="7" y="251"/>
                  </a:lnTo>
                  <a:lnTo>
                    <a:pt x="3" y="273"/>
                  </a:lnTo>
                  <a:lnTo>
                    <a:pt x="1" y="294"/>
                  </a:lnTo>
                  <a:lnTo>
                    <a:pt x="0" y="309"/>
                  </a:lnTo>
                  <a:lnTo>
                    <a:pt x="0" y="324"/>
                  </a:lnTo>
                  <a:lnTo>
                    <a:pt x="1" y="333"/>
                  </a:lnTo>
                  <a:lnTo>
                    <a:pt x="3" y="339"/>
                  </a:lnTo>
                  <a:lnTo>
                    <a:pt x="7" y="342"/>
                  </a:lnTo>
                  <a:lnTo>
                    <a:pt x="10" y="339"/>
                  </a:lnTo>
                  <a:lnTo>
                    <a:pt x="16" y="330"/>
                  </a:lnTo>
                  <a:lnTo>
                    <a:pt x="22" y="321"/>
                  </a:lnTo>
                  <a:lnTo>
                    <a:pt x="28" y="306"/>
                  </a:lnTo>
                  <a:lnTo>
                    <a:pt x="36" y="291"/>
                  </a:lnTo>
                  <a:lnTo>
                    <a:pt x="42" y="270"/>
                  </a:lnTo>
                  <a:lnTo>
                    <a:pt x="49" y="245"/>
                  </a:lnTo>
                  <a:lnTo>
                    <a:pt x="57" y="221"/>
                  </a:lnTo>
                  <a:lnTo>
                    <a:pt x="63" y="194"/>
                  </a:lnTo>
                  <a:lnTo>
                    <a:pt x="70" y="167"/>
                  </a:lnTo>
                  <a:lnTo>
                    <a:pt x="76" y="139"/>
                  </a:lnTo>
                  <a:lnTo>
                    <a:pt x="82" y="112"/>
                  </a:lnTo>
                  <a:lnTo>
                    <a:pt x="86" y="88"/>
                  </a:lnTo>
                  <a:lnTo>
                    <a:pt x="88" y="67"/>
                  </a:lnTo>
                  <a:lnTo>
                    <a:pt x="91" y="49"/>
                  </a:lnTo>
                  <a:lnTo>
                    <a:pt x="92" y="31"/>
                  </a:lnTo>
                  <a:lnTo>
                    <a:pt x="92" y="18"/>
                  </a:lnTo>
                  <a:lnTo>
                    <a:pt x="91" y="6"/>
                  </a:lnTo>
                  <a:lnTo>
                    <a:pt x="88" y="0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30" name="Freeform 269">
              <a:extLst>
                <a:ext uri="{FF2B5EF4-FFF2-40B4-BE49-F238E27FC236}">
                  <a16:creationId xmlns:a16="http://schemas.microsoft.com/office/drawing/2014/main" id="{D98CCFA6-E74F-AE96-88AF-57C811542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" y="2436"/>
              <a:ext cx="92" cy="341"/>
            </a:xfrm>
            <a:custGeom>
              <a:avLst/>
              <a:gdLst>
                <a:gd name="T0" fmla="*/ 88 w 92"/>
                <a:gd name="T1" fmla="*/ 0 h 341"/>
                <a:gd name="T2" fmla="*/ 86 w 92"/>
                <a:gd name="T3" fmla="*/ 0 h 341"/>
                <a:gd name="T4" fmla="*/ 80 w 92"/>
                <a:gd name="T5" fmla="*/ 3 h 341"/>
                <a:gd name="T6" fmla="*/ 77 w 92"/>
                <a:gd name="T7" fmla="*/ 9 h 341"/>
                <a:gd name="T8" fmla="*/ 70 w 92"/>
                <a:gd name="T9" fmla="*/ 18 h 341"/>
                <a:gd name="T10" fmla="*/ 63 w 92"/>
                <a:gd name="T11" fmla="*/ 33 h 341"/>
                <a:gd name="T12" fmla="*/ 57 w 92"/>
                <a:gd name="T13" fmla="*/ 51 h 341"/>
                <a:gd name="T14" fmla="*/ 50 w 92"/>
                <a:gd name="T15" fmla="*/ 69 h 341"/>
                <a:gd name="T16" fmla="*/ 42 w 92"/>
                <a:gd name="T17" fmla="*/ 93 h 341"/>
                <a:gd name="T18" fmla="*/ 36 w 92"/>
                <a:gd name="T19" fmla="*/ 118 h 341"/>
                <a:gd name="T20" fmla="*/ 29 w 92"/>
                <a:gd name="T21" fmla="*/ 145 h 341"/>
                <a:gd name="T22" fmla="*/ 22 w 92"/>
                <a:gd name="T23" fmla="*/ 172 h 341"/>
                <a:gd name="T24" fmla="*/ 16 w 92"/>
                <a:gd name="T25" fmla="*/ 199 h 341"/>
                <a:gd name="T26" fmla="*/ 11 w 92"/>
                <a:gd name="T27" fmla="*/ 226 h 341"/>
                <a:gd name="T28" fmla="*/ 7 w 92"/>
                <a:gd name="T29" fmla="*/ 251 h 341"/>
                <a:gd name="T30" fmla="*/ 4 w 92"/>
                <a:gd name="T31" fmla="*/ 272 h 341"/>
                <a:gd name="T32" fmla="*/ 1 w 92"/>
                <a:gd name="T33" fmla="*/ 293 h 341"/>
                <a:gd name="T34" fmla="*/ 0 w 92"/>
                <a:gd name="T35" fmla="*/ 308 h 341"/>
                <a:gd name="T36" fmla="*/ 0 w 92"/>
                <a:gd name="T37" fmla="*/ 323 h 341"/>
                <a:gd name="T38" fmla="*/ 1 w 92"/>
                <a:gd name="T39" fmla="*/ 332 h 341"/>
                <a:gd name="T40" fmla="*/ 4 w 92"/>
                <a:gd name="T41" fmla="*/ 338 h 341"/>
                <a:gd name="T42" fmla="*/ 7 w 92"/>
                <a:gd name="T43" fmla="*/ 341 h 341"/>
                <a:gd name="T44" fmla="*/ 12 w 92"/>
                <a:gd name="T45" fmla="*/ 338 h 341"/>
                <a:gd name="T46" fmla="*/ 17 w 92"/>
                <a:gd name="T47" fmla="*/ 329 h 341"/>
                <a:gd name="T48" fmla="*/ 22 w 92"/>
                <a:gd name="T49" fmla="*/ 320 h 341"/>
                <a:gd name="T50" fmla="*/ 29 w 92"/>
                <a:gd name="T51" fmla="*/ 305 h 341"/>
                <a:gd name="T52" fmla="*/ 36 w 92"/>
                <a:gd name="T53" fmla="*/ 287 h 341"/>
                <a:gd name="T54" fmla="*/ 42 w 92"/>
                <a:gd name="T55" fmla="*/ 269 h 341"/>
                <a:gd name="T56" fmla="*/ 50 w 92"/>
                <a:gd name="T57" fmla="*/ 245 h 341"/>
                <a:gd name="T58" fmla="*/ 57 w 92"/>
                <a:gd name="T59" fmla="*/ 220 h 341"/>
                <a:gd name="T60" fmla="*/ 65 w 92"/>
                <a:gd name="T61" fmla="*/ 193 h 341"/>
                <a:gd name="T62" fmla="*/ 71 w 92"/>
                <a:gd name="T63" fmla="*/ 166 h 341"/>
                <a:gd name="T64" fmla="*/ 77 w 92"/>
                <a:gd name="T65" fmla="*/ 139 h 341"/>
                <a:gd name="T66" fmla="*/ 82 w 92"/>
                <a:gd name="T67" fmla="*/ 112 h 341"/>
                <a:gd name="T68" fmla="*/ 86 w 92"/>
                <a:gd name="T69" fmla="*/ 87 h 341"/>
                <a:gd name="T70" fmla="*/ 88 w 92"/>
                <a:gd name="T71" fmla="*/ 66 h 341"/>
                <a:gd name="T72" fmla="*/ 91 w 92"/>
                <a:gd name="T73" fmla="*/ 48 h 341"/>
                <a:gd name="T74" fmla="*/ 92 w 92"/>
                <a:gd name="T75" fmla="*/ 30 h 341"/>
                <a:gd name="T76" fmla="*/ 92 w 92"/>
                <a:gd name="T77" fmla="*/ 18 h 341"/>
                <a:gd name="T78" fmla="*/ 91 w 92"/>
                <a:gd name="T79" fmla="*/ 6 h 341"/>
                <a:gd name="T80" fmla="*/ 88 w 92"/>
                <a:gd name="T81" fmla="*/ 0 h 341"/>
                <a:gd name="T82" fmla="*/ 88 w 92"/>
                <a:gd name="T83" fmla="*/ 0 h 3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1"/>
                <a:gd name="T128" fmla="*/ 92 w 92"/>
                <a:gd name="T129" fmla="*/ 341 h 3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1">
                  <a:moveTo>
                    <a:pt x="88" y="0"/>
                  </a:moveTo>
                  <a:lnTo>
                    <a:pt x="86" y="0"/>
                  </a:lnTo>
                  <a:lnTo>
                    <a:pt x="80" y="3"/>
                  </a:lnTo>
                  <a:lnTo>
                    <a:pt x="77" y="9"/>
                  </a:lnTo>
                  <a:lnTo>
                    <a:pt x="70" y="18"/>
                  </a:lnTo>
                  <a:lnTo>
                    <a:pt x="63" y="33"/>
                  </a:lnTo>
                  <a:lnTo>
                    <a:pt x="57" y="51"/>
                  </a:lnTo>
                  <a:lnTo>
                    <a:pt x="50" y="69"/>
                  </a:lnTo>
                  <a:lnTo>
                    <a:pt x="42" y="93"/>
                  </a:lnTo>
                  <a:lnTo>
                    <a:pt x="36" y="118"/>
                  </a:lnTo>
                  <a:lnTo>
                    <a:pt x="29" y="145"/>
                  </a:lnTo>
                  <a:lnTo>
                    <a:pt x="22" y="172"/>
                  </a:lnTo>
                  <a:lnTo>
                    <a:pt x="16" y="199"/>
                  </a:lnTo>
                  <a:lnTo>
                    <a:pt x="11" y="226"/>
                  </a:lnTo>
                  <a:lnTo>
                    <a:pt x="7" y="251"/>
                  </a:lnTo>
                  <a:lnTo>
                    <a:pt x="4" y="272"/>
                  </a:lnTo>
                  <a:lnTo>
                    <a:pt x="1" y="293"/>
                  </a:lnTo>
                  <a:lnTo>
                    <a:pt x="0" y="308"/>
                  </a:lnTo>
                  <a:lnTo>
                    <a:pt x="0" y="323"/>
                  </a:lnTo>
                  <a:lnTo>
                    <a:pt x="1" y="332"/>
                  </a:lnTo>
                  <a:lnTo>
                    <a:pt x="4" y="338"/>
                  </a:lnTo>
                  <a:lnTo>
                    <a:pt x="7" y="341"/>
                  </a:lnTo>
                  <a:lnTo>
                    <a:pt x="12" y="338"/>
                  </a:lnTo>
                  <a:lnTo>
                    <a:pt x="17" y="329"/>
                  </a:lnTo>
                  <a:lnTo>
                    <a:pt x="22" y="320"/>
                  </a:lnTo>
                  <a:lnTo>
                    <a:pt x="29" y="305"/>
                  </a:lnTo>
                  <a:lnTo>
                    <a:pt x="36" y="287"/>
                  </a:lnTo>
                  <a:lnTo>
                    <a:pt x="42" y="269"/>
                  </a:lnTo>
                  <a:lnTo>
                    <a:pt x="50" y="245"/>
                  </a:lnTo>
                  <a:lnTo>
                    <a:pt x="57" y="220"/>
                  </a:lnTo>
                  <a:lnTo>
                    <a:pt x="65" y="193"/>
                  </a:lnTo>
                  <a:lnTo>
                    <a:pt x="71" y="166"/>
                  </a:lnTo>
                  <a:lnTo>
                    <a:pt x="77" y="139"/>
                  </a:lnTo>
                  <a:lnTo>
                    <a:pt x="82" y="112"/>
                  </a:lnTo>
                  <a:lnTo>
                    <a:pt x="86" y="87"/>
                  </a:lnTo>
                  <a:lnTo>
                    <a:pt x="88" y="66"/>
                  </a:lnTo>
                  <a:lnTo>
                    <a:pt x="91" y="48"/>
                  </a:lnTo>
                  <a:lnTo>
                    <a:pt x="92" y="30"/>
                  </a:lnTo>
                  <a:lnTo>
                    <a:pt x="92" y="18"/>
                  </a:lnTo>
                  <a:lnTo>
                    <a:pt x="91" y="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31" name="Freeform 270">
              <a:extLst>
                <a:ext uri="{FF2B5EF4-FFF2-40B4-BE49-F238E27FC236}">
                  <a16:creationId xmlns:a16="http://schemas.microsoft.com/office/drawing/2014/main" id="{2823FBA7-86E4-EF24-301E-01CC209DF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" y="2436"/>
              <a:ext cx="92" cy="341"/>
            </a:xfrm>
            <a:custGeom>
              <a:avLst/>
              <a:gdLst>
                <a:gd name="T0" fmla="*/ 88 w 92"/>
                <a:gd name="T1" fmla="*/ 0 h 341"/>
                <a:gd name="T2" fmla="*/ 86 w 92"/>
                <a:gd name="T3" fmla="*/ 0 h 341"/>
                <a:gd name="T4" fmla="*/ 80 w 92"/>
                <a:gd name="T5" fmla="*/ 3 h 341"/>
                <a:gd name="T6" fmla="*/ 77 w 92"/>
                <a:gd name="T7" fmla="*/ 9 h 341"/>
                <a:gd name="T8" fmla="*/ 70 w 92"/>
                <a:gd name="T9" fmla="*/ 18 h 341"/>
                <a:gd name="T10" fmla="*/ 63 w 92"/>
                <a:gd name="T11" fmla="*/ 33 h 341"/>
                <a:gd name="T12" fmla="*/ 57 w 92"/>
                <a:gd name="T13" fmla="*/ 51 h 341"/>
                <a:gd name="T14" fmla="*/ 50 w 92"/>
                <a:gd name="T15" fmla="*/ 69 h 341"/>
                <a:gd name="T16" fmla="*/ 42 w 92"/>
                <a:gd name="T17" fmla="*/ 93 h 341"/>
                <a:gd name="T18" fmla="*/ 36 w 92"/>
                <a:gd name="T19" fmla="*/ 118 h 341"/>
                <a:gd name="T20" fmla="*/ 29 w 92"/>
                <a:gd name="T21" fmla="*/ 145 h 341"/>
                <a:gd name="T22" fmla="*/ 22 w 92"/>
                <a:gd name="T23" fmla="*/ 172 h 341"/>
                <a:gd name="T24" fmla="*/ 16 w 92"/>
                <a:gd name="T25" fmla="*/ 199 h 341"/>
                <a:gd name="T26" fmla="*/ 11 w 92"/>
                <a:gd name="T27" fmla="*/ 226 h 341"/>
                <a:gd name="T28" fmla="*/ 7 w 92"/>
                <a:gd name="T29" fmla="*/ 251 h 341"/>
                <a:gd name="T30" fmla="*/ 4 w 92"/>
                <a:gd name="T31" fmla="*/ 272 h 341"/>
                <a:gd name="T32" fmla="*/ 1 w 92"/>
                <a:gd name="T33" fmla="*/ 293 h 341"/>
                <a:gd name="T34" fmla="*/ 0 w 92"/>
                <a:gd name="T35" fmla="*/ 308 h 341"/>
                <a:gd name="T36" fmla="*/ 0 w 92"/>
                <a:gd name="T37" fmla="*/ 323 h 341"/>
                <a:gd name="T38" fmla="*/ 1 w 92"/>
                <a:gd name="T39" fmla="*/ 332 h 341"/>
                <a:gd name="T40" fmla="*/ 4 w 92"/>
                <a:gd name="T41" fmla="*/ 338 h 341"/>
                <a:gd name="T42" fmla="*/ 7 w 92"/>
                <a:gd name="T43" fmla="*/ 341 h 341"/>
                <a:gd name="T44" fmla="*/ 12 w 92"/>
                <a:gd name="T45" fmla="*/ 338 h 341"/>
                <a:gd name="T46" fmla="*/ 17 w 92"/>
                <a:gd name="T47" fmla="*/ 329 h 341"/>
                <a:gd name="T48" fmla="*/ 22 w 92"/>
                <a:gd name="T49" fmla="*/ 320 h 341"/>
                <a:gd name="T50" fmla="*/ 29 w 92"/>
                <a:gd name="T51" fmla="*/ 305 h 341"/>
                <a:gd name="T52" fmla="*/ 36 w 92"/>
                <a:gd name="T53" fmla="*/ 287 h 341"/>
                <a:gd name="T54" fmla="*/ 42 w 92"/>
                <a:gd name="T55" fmla="*/ 269 h 341"/>
                <a:gd name="T56" fmla="*/ 50 w 92"/>
                <a:gd name="T57" fmla="*/ 245 h 341"/>
                <a:gd name="T58" fmla="*/ 57 w 92"/>
                <a:gd name="T59" fmla="*/ 220 h 341"/>
                <a:gd name="T60" fmla="*/ 65 w 92"/>
                <a:gd name="T61" fmla="*/ 193 h 341"/>
                <a:gd name="T62" fmla="*/ 71 w 92"/>
                <a:gd name="T63" fmla="*/ 166 h 341"/>
                <a:gd name="T64" fmla="*/ 77 w 92"/>
                <a:gd name="T65" fmla="*/ 139 h 341"/>
                <a:gd name="T66" fmla="*/ 82 w 92"/>
                <a:gd name="T67" fmla="*/ 112 h 341"/>
                <a:gd name="T68" fmla="*/ 86 w 92"/>
                <a:gd name="T69" fmla="*/ 87 h 341"/>
                <a:gd name="T70" fmla="*/ 88 w 92"/>
                <a:gd name="T71" fmla="*/ 66 h 341"/>
                <a:gd name="T72" fmla="*/ 91 w 92"/>
                <a:gd name="T73" fmla="*/ 48 h 341"/>
                <a:gd name="T74" fmla="*/ 92 w 92"/>
                <a:gd name="T75" fmla="*/ 30 h 341"/>
                <a:gd name="T76" fmla="*/ 92 w 92"/>
                <a:gd name="T77" fmla="*/ 18 h 341"/>
                <a:gd name="T78" fmla="*/ 91 w 92"/>
                <a:gd name="T79" fmla="*/ 6 h 341"/>
                <a:gd name="T80" fmla="*/ 88 w 92"/>
                <a:gd name="T81" fmla="*/ 0 h 341"/>
                <a:gd name="T82" fmla="*/ 88 w 92"/>
                <a:gd name="T83" fmla="*/ 0 h 3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1"/>
                <a:gd name="T128" fmla="*/ 92 w 92"/>
                <a:gd name="T129" fmla="*/ 341 h 3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1">
                  <a:moveTo>
                    <a:pt x="88" y="0"/>
                  </a:moveTo>
                  <a:lnTo>
                    <a:pt x="86" y="0"/>
                  </a:lnTo>
                  <a:lnTo>
                    <a:pt x="80" y="3"/>
                  </a:lnTo>
                  <a:lnTo>
                    <a:pt x="77" y="9"/>
                  </a:lnTo>
                  <a:lnTo>
                    <a:pt x="70" y="18"/>
                  </a:lnTo>
                  <a:lnTo>
                    <a:pt x="63" y="33"/>
                  </a:lnTo>
                  <a:lnTo>
                    <a:pt x="57" y="51"/>
                  </a:lnTo>
                  <a:lnTo>
                    <a:pt x="50" y="69"/>
                  </a:lnTo>
                  <a:lnTo>
                    <a:pt x="42" y="93"/>
                  </a:lnTo>
                  <a:lnTo>
                    <a:pt x="36" y="118"/>
                  </a:lnTo>
                  <a:lnTo>
                    <a:pt x="29" y="145"/>
                  </a:lnTo>
                  <a:lnTo>
                    <a:pt x="22" y="172"/>
                  </a:lnTo>
                  <a:lnTo>
                    <a:pt x="16" y="199"/>
                  </a:lnTo>
                  <a:lnTo>
                    <a:pt x="11" y="226"/>
                  </a:lnTo>
                  <a:lnTo>
                    <a:pt x="7" y="251"/>
                  </a:lnTo>
                  <a:lnTo>
                    <a:pt x="4" y="272"/>
                  </a:lnTo>
                  <a:lnTo>
                    <a:pt x="1" y="293"/>
                  </a:lnTo>
                  <a:lnTo>
                    <a:pt x="0" y="308"/>
                  </a:lnTo>
                  <a:lnTo>
                    <a:pt x="0" y="323"/>
                  </a:lnTo>
                  <a:lnTo>
                    <a:pt x="1" y="332"/>
                  </a:lnTo>
                  <a:lnTo>
                    <a:pt x="4" y="338"/>
                  </a:lnTo>
                  <a:lnTo>
                    <a:pt x="7" y="341"/>
                  </a:lnTo>
                  <a:lnTo>
                    <a:pt x="12" y="338"/>
                  </a:lnTo>
                  <a:lnTo>
                    <a:pt x="17" y="329"/>
                  </a:lnTo>
                  <a:lnTo>
                    <a:pt x="22" y="320"/>
                  </a:lnTo>
                  <a:lnTo>
                    <a:pt x="29" y="305"/>
                  </a:lnTo>
                  <a:lnTo>
                    <a:pt x="36" y="287"/>
                  </a:lnTo>
                  <a:lnTo>
                    <a:pt x="42" y="269"/>
                  </a:lnTo>
                  <a:lnTo>
                    <a:pt x="50" y="245"/>
                  </a:lnTo>
                  <a:lnTo>
                    <a:pt x="57" y="220"/>
                  </a:lnTo>
                  <a:lnTo>
                    <a:pt x="65" y="193"/>
                  </a:lnTo>
                  <a:lnTo>
                    <a:pt x="71" y="166"/>
                  </a:lnTo>
                  <a:lnTo>
                    <a:pt x="77" y="139"/>
                  </a:lnTo>
                  <a:lnTo>
                    <a:pt x="82" y="112"/>
                  </a:lnTo>
                  <a:lnTo>
                    <a:pt x="86" y="87"/>
                  </a:lnTo>
                  <a:lnTo>
                    <a:pt x="88" y="66"/>
                  </a:lnTo>
                  <a:lnTo>
                    <a:pt x="91" y="48"/>
                  </a:lnTo>
                  <a:lnTo>
                    <a:pt x="92" y="30"/>
                  </a:lnTo>
                  <a:lnTo>
                    <a:pt x="92" y="18"/>
                  </a:lnTo>
                  <a:lnTo>
                    <a:pt x="91" y="6"/>
                  </a:lnTo>
                  <a:lnTo>
                    <a:pt x="88" y="0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32" name="Freeform 271">
              <a:extLst>
                <a:ext uri="{FF2B5EF4-FFF2-40B4-BE49-F238E27FC236}">
                  <a16:creationId xmlns:a16="http://schemas.microsoft.com/office/drawing/2014/main" id="{5596E003-F689-4DAC-B04A-707B81759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2372"/>
              <a:ext cx="40" cy="390"/>
            </a:xfrm>
            <a:custGeom>
              <a:avLst/>
              <a:gdLst>
                <a:gd name="T0" fmla="*/ 19 w 40"/>
                <a:gd name="T1" fmla="*/ 390 h 390"/>
                <a:gd name="T2" fmla="*/ 23 w 40"/>
                <a:gd name="T3" fmla="*/ 387 h 390"/>
                <a:gd name="T4" fmla="*/ 26 w 40"/>
                <a:gd name="T5" fmla="*/ 381 h 390"/>
                <a:gd name="T6" fmla="*/ 29 w 40"/>
                <a:gd name="T7" fmla="*/ 369 h 390"/>
                <a:gd name="T8" fmla="*/ 31 w 40"/>
                <a:gd name="T9" fmla="*/ 354 h 390"/>
                <a:gd name="T10" fmla="*/ 34 w 40"/>
                <a:gd name="T11" fmla="*/ 333 h 390"/>
                <a:gd name="T12" fmla="*/ 37 w 40"/>
                <a:gd name="T13" fmla="*/ 312 h 390"/>
                <a:gd name="T14" fmla="*/ 38 w 40"/>
                <a:gd name="T15" fmla="*/ 284 h 390"/>
                <a:gd name="T16" fmla="*/ 39 w 40"/>
                <a:gd name="T17" fmla="*/ 257 h 390"/>
                <a:gd name="T18" fmla="*/ 40 w 40"/>
                <a:gd name="T19" fmla="*/ 227 h 390"/>
                <a:gd name="T20" fmla="*/ 40 w 40"/>
                <a:gd name="T21" fmla="*/ 197 h 390"/>
                <a:gd name="T22" fmla="*/ 40 w 40"/>
                <a:gd name="T23" fmla="*/ 163 h 390"/>
                <a:gd name="T24" fmla="*/ 39 w 40"/>
                <a:gd name="T25" fmla="*/ 133 h 390"/>
                <a:gd name="T26" fmla="*/ 38 w 40"/>
                <a:gd name="T27" fmla="*/ 106 h 390"/>
                <a:gd name="T28" fmla="*/ 37 w 40"/>
                <a:gd name="T29" fmla="*/ 79 h 390"/>
                <a:gd name="T30" fmla="*/ 34 w 40"/>
                <a:gd name="T31" fmla="*/ 58 h 390"/>
                <a:gd name="T32" fmla="*/ 31 w 40"/>
                <a:gd name="T33" fmla="*/ 36 h 390"/>
                <a:gd name="T34" fmla="*/ 29 w 40"/>
                <a:gd name="T35" fmla="*/ 21 h 390"/>
                <a:gd name="T36" fmla="*/ 26 w 40"/>
                <a:gd name="T37" fmla="*/ 9 h 390"/>
                <a:gd name="T38" fmla="*/ 23 w 40"/>
                <a:gd name="T39" fmla="*/ 3 h 390"/>
                <a:gd name="T40" fmla="*/ 19 w 40"/>
                <a:gd name="T41" fmla="*/ 0 h 390"/>
                <a:gd name="T42" fmla="*/ 17 w 40"/>
                <a:gd name="T43" fmla="*/ 3 h 390"/>
                <a:gd name="T44" fmla="*/ 13 w 40"/>
                <a:gd name="T45" fmla="*/ 9 h 390"/>
                <a:gd name="T46" fmla="*/ 10 w 40"/>
                <a:gd name="T47" fmla="*/ 21 h 390"/>
                <a:gd name="T48" fmla="*/ 7 w 40"/>
                <a:gd name="T49" fmla="*/ 36 h 390"/>
                <a:gd name="T50" fmla="*/ 5 w 40"/>
                <a:gd name="T51" fmla="*/ 58 h 390"/>
                <a:gd name="T52" fmla="*/ 4 w 40"/>
                <a:gd name="T53" fmla="*/ 79 h 390"/>
                <a:gd name="T54" fmla="*/ 1 w 40"/>
                <a:gd name="T55" fmla="*/ 106 h 390"/>
                <a:gd name="T56" fmla="*/ 0 w 40"/>
                <a:gd name="T57" fmla="*/ 133 h 390"/>
                <a:gd name="T58" fmla="*/ 0 w 40"/>
                <a:gd name="T59" fmla="*/ 163 h 390"/>
                <a:gd name="T60" fmla="*/ 0 w 40"/>
                <a:gd name="T61" fmla="*/ 197 h 390"/>
                <a:gd name="T62" fmla="*/ 0 w 40"/>
                <a:gd name="T63" fmla="*/ 227 h 390"/>
                <a:gd name="T64" fmla="*/ 0 w 40"/>
                <a:gd name="T65" fmla="*/ 257 h 390"/>
                <a:gd name="T66" fmla="*/ 1 w 40"/>
                <a:gd name="T67" fmla="*/ 284 h 390"/>
                <a:gd name="T68" fmla="*/ 4 w 40"/>
                <a:gd name="T69" fmla="*/ 312 h 390"/>
                <a:gd name="T70" fmla="*/ 5 w 40"/>
                <a:gd name="T71" fmla="*/ 333 h 390"/>
                <a:gd name="T72" fmla="*/ 7 w 40"/>
                <a:gd name="T73" fmla="*/ 354 h 390"/>
                <a:gd name="T74" fmla="*/ 10 w 40"/>
                <a:gd name="T75" fmla="*/ 369 h 390"/>
                <a:gd name="T76" fmla="*/ 13 w 40"/>
                <a:gd name="T77" fmla="*/ 381 h 390"/>
                <a:gd name="T78" fmla="*/ 17 w 40"/>
                <a:gd name="T79" fmla="*/ 387 h 390"/>
                <a:gd name="T80" fmla="*/ 19 w 40"/>
                <a:gd name="T81" fmla="*/ 390 h 390"/>
                <a:gd name="T82" fmla="*/ 19 w 40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"/>
                <a:gd name="T127" fmla="*/ 0 h 390"/>
                <a:gd name="T128" fmla="*/ 40 w 40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" h="390">
                  <a:moveTo>
                    <a:pt x="19" y="390"/>
                  </a:moveTo>
                  <a:lnTo>
                    <a:pt x="23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1" y="354"/>
                  </a:lnTo>
                  <a:lnTo>
                    <a:pt x="34" y="333"/>
                  </a:lnTo>
                  <a:lnTo>
                    <a:pt x="37" y="312"/>
                  </a:lnTo>
                  <a:lnTo>
                    <a:pt x="38" y="284"/>
                  </a:lnTo>
                  <a:lnTo>
                    <a:pt x="39" y="257"/>
                  </a:lnTo>
                  <a:lnTo>
                    <a:pt x="40" y="227"/>
                  </a:lnTo>
                  <a:lnTo>
                    <a:pt x="40" y="197"/>
                  </a:lnTo>
                  <a:lnTo>
                    <a:pt x="40" y="163"/>
                  </a:lnTo>
                  <a:lnTo>
                    <a:pt x="39" y="133"/>
                  </a:lnTo>
                  <a:lnTo>
                    <a:pt x="38" y="106"/>
                  </a:lnTo>
                  <a:lnTo>
                    <a:pt x="37" y="79"/>
                  </a:lnTo>
                  <a:lnTo>
                    <a:pt x="34" y="58"/>
                  </a:lnTo>
                  <a:lnTo>
                    <a:pt x="31" y="36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3" y="3"/>
                  </a:lnTo>
                  <a:lnTo>
                    <a:pt x="19" y="0"/>
                  </a:lnTo>
                  <a:lnTo>
                    <a:pt x="17" y="3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7" y="36"/>
                  </a:lnTo>
                  <a:lnTo>
                    <a:pt x="5" y="58"/>
                  </a:lnTo>
                  <a:lnTo>
                    <a:pt x="4" y="79"/>
                  </a:lnTo>
                  <a:lnTo>
                    <a:pt x="1" y="106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7"/>
                  </a:lnTo>
                  <a:lnTo>
                    <a:pt x="0" y="227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12"/>
                  </a:lnTo>
                  <a:lnTo>
                    <a:pt x="5" y="333"/>
                  </a:lnTo>
                  <a:lnTo>
                    <a:pt x="7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19" y="39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33" name="Freeform 272">
              <a:extLst>
                <a:ext uri="{FF2B5EF4-FFF2-40B4-BE49-F238E27FC236}">
                  <a16:creationId xmlns:a16="http://schemas.microsoft.com/office/drawing/2014/main" id="{C5B23072-FDE1-5BC5-D2BC-A7863B22A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3041"/>
              <a:ext cx="40" cy="390"/>
            </a:xfrm>
            <a:custGeom>
              <a:avLst/>
              <a:gdLst>
                <a:gd name="T0" fmla="*/ 19 w 40"/>
                <a:gd name="T1" fmla="*/ 387 h 390"/>
                <a:gd name="T2" fmla="*/ 23 w 40"/>
                <a:gd name="T3" fmla="*/ 387 h 390"/>
                <a:gd name="T4" fmla="*/ 26 w 40"/>
                <a:gd name="T5" fmla="*/ 381 h 390"/>
                <a:gd name="T6" fmla="*/ 29 w 40"/>
                <a:gd name="T7" fmla="*/ 369 h 390"/>
                <a:gd name="T8" fmla="*/ 31 w 40"/>
                <a:gd name="T9" fmla="*/ 350 h 390"/>
                <a:gd name="T10" fmla="*/ 34 w 40"/>
                <a:gd name="T11" fmla="*/ 332 h 390"/>
                <a:gd name="T12" fmla="*/ 37 w 40"/>
                <a:gd name="T13" fmla="*/ 308 h 390"/>
                <a:gd name="T14" fmla="*/ 38 w 40"/>
                <a:gd name="T15" fmla="*/ 284 h 390"/>
                <a:gd name="T16" fmla="*/ 39 w 40"/>
                <a:gd name="T17" fmla="*/ 257 h 390"/>
                <a:gd name="T18" fmla="*/ 40 w 40"/>
                <a:gd name="T19" fmla="*/ 226 h 390"/>
                <a:gd name="T20" fmla="*/ 40 w 40"/>
                <a:gd name="T21" fmla="*/ 193 h 390"/>
                <a:gd name="T22" fmla="*/ 40 w 40"/>
                <a:gd name="T23" fmla="*/ 163 h 390"/>
                <a:gd name="T24" fmla="*/ 39 w 40"/>
                <a:gd name="T25" fmla="*/ 133 h 390"/>
                <a:gd name="T26" fmla="*/ 38 w 40"/>
                <a:gd name="T27" fmla="*/ 105 h 390"/>
                <a:gd name="T28" fmla="*/ 37 w 40"/>
                <a:gd name="T29" fmla="*/ 78 h 390"/>
                <a:gd name="T30" fmla="*/ 34 w 40"/>
                <a:gd name="T31" fmla="*/ 57 h 390"/>
                <a:gd name="T32" fmla="*/ 31 w 40"/>
                <a:gd name="T33" fmla="*/ 36 h 390"/>
                <a:gd name="T34" fmla="*/ 29 w 40"/>
                <a:gd name="T35" fmla="*/ 21 h 390"/>
                <a:gd name="T36" fmla="*/ 26 w 40"/>
                <a:gd name="T37" fmla="*/ 9 h 390"/>
                <a:gd name="T38" fmla="*/ 23 w 40"/>
                <a:gd name="T39" fmla="*/ 0 h 390"/>
                <a:gd name="T40" fmla="*/ 19 w 40"/>
                <a:gd name="T41" fmla="*/ 0 h 390"/>
                <a:gd name="T42" fmla="*/ 17 w 40"/>
                <a:gd name="T43" fmla="*/ 0 h 390"/>
                <a:gd name="T44" fmla="*/ 13 w 40"/>
                <a:gd name="T45" fmla="*/ 9 h 390"/>
                <a:gd name="T46" fmla="*/ 10 w 40"/>
                <a:gd name="T47" fmla="*/ 21 h 390"/>
                <a:gd name="T48" fmla="*/ 7 w 40"/>
                <a:gd name="T49" fmla="*/ 36 h 390"/>
                <a:gd name="T50" fmla="*/ 5 w 40"/>
                <a:gd name="T51" fmla="*/ 57 h 390"/>
                <a:gd name="T52" fmla="*/ 4 w 40"/>
                <a:gd name="T53" fmla="*/ 78 h 390"/>
                <a:gd name="T54" fmla="*/ 1 w 40"/>
                <a:gd name="T55" fmla="*/ 105 h 390"/>
                <a:gd name="T56" fmla="*/ 0 w 40"/>
                <a:gd name="T57" fmla="*/ 133 h 390"/>
                <a:gd name="T58" fmla="*/ 0 w 40"/>
                <a:gd name="T59" fmla="*/ 163 h 390"/>
                <a:gd name="T60" fmla="*/ 0 w 40"/>
                <a:gd name="T61" fmla="*/ 193 h 390"/>
                <a:gd name="T62" fmla="*/ 0 w 40"/>
                <a:gd name="T63" fmla="*/ 226 h 390"/>
                <a:gd name="T64" fmla="*/ 0 w 40"/>
                <a:gd name="T65" fmla="*/ 257 h 390"/>
                <a:gd name="T66" fmla="*/ 1 w 40"/>
                <a:gd name="T67" fmla="*/ 284 h 390"/>
                <a:gd name="T68" fmla="*/ 4 w 40"/>
                <a:gd name="T69" fmla="*/ 308 h 390"/>
                <a:gd name="T70" fmla="*/ 5 w 40"/>
                <a:gd name="T71" fmla="*/ 332 h 390"/>
                <a:gd name="T72" fmla="*/ 7 w 40"/>
                <a:gd name="T73" fmla="*/ 350 h 390"/>
                <a:gd name="T74" fmla="*/ 10 w 40"/>
                <a:gd name="T75" fmla="*/ 369 h 390"/>
                <a:gd name="T76" fmla="*/ 13 w 40"/>
                <a:gd name="T77" fmla="*/ 381 h 390"/>
                <a:gd name="T78" fmla="*/ 17 w 40"/>
                <a:gd name="T79" fmla="*/ 387 h 390"/>
                <a:gd name="T80" fmla="*/ 19 w 40"/>
                <a:gd name="T81" fmla="*/ 390 h 390"/>
                <a:gd name="T82" fmla="*/ 19 w 40"/>
                <a:gd name="T83" fmla="*/ 390 h 390"/>
                <a:gd name="T84" fmla="*/ 19 w 40"/>
                <a:gd name="T85" fmla="*/ 387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"/>
                <a:gd name="T130" fmla="*/ 0 h 390"/>
                <a:gd name="T131" fmla="*/ 40 w 40"/>
                <a:gd name="T132" fmla="*/ 390 h 3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" h="390">
                  <a:moveTo>
                    <a:pt x="19" y="387"/>
                  </a:moveTo>
                  <a:lnTo>
                    <a:pt x="23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1" y="350"/>
                  </a:lnTo>
                  <a:lnTo>
                    <a:pt x="34" y="332"/>
                  </a:lnTo>
                  <a:lnTo>
                    <a:pt x="37" y="308"/>
                  </a:lnTo>
                  <a:lnTo>
                    <a:pt x="38" y="284"/>
                  </a:lnTo>
                  <a:lnTo>
                    <a:pt x="39" y="257"/>
                  </a:lnTo>
                  <a:lnTo>
                    <a:pt x="40" y="226"/>
                  </a:lnTo>
                  <a:lnTo>
                    <a:pt x="40" y="193"/>
                  </a:lnTo>
                  <a:lnTo>
                    <a:pt x="40" y="163"/>
                  </a:lnTo>
                  <a:lnTo>
                    <a:pt x="39" y="133"/>
                  </a:lnTo>
                  <a:lnTo>
                    <a:pt x="38" y="105"/>
                  </a:lnTo>
                  <a:lnTo>
                    <a:pt x="37" y="78"/>
                  </a:lnTo>
                  <a:lnTo>
                    <a:pt x="34" y="57"/>
                  </a:lnTo>
                  <a:lnTo>
                    <a:pt x="31" y="36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7" y="36"/>
                  </a:lnTo>
                  <a:lnTo>
                    <a:pt x="5" y="57"/>
                  </a:lnTo>
                  <a:lnTo>
                    <a:pt x="4" y="78"/>
                  </a:lnTo>
                  <a:lnTo>
                    <a:pt x="1" y="105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3"/>
                  </a:lnTo>
                  <a:lnTo>
                    <a:pt x="0" y="226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08"/>
                  </a:lnTo>
                  <a:lnTo>
                    <a:pt x="5" y="332"/>
                  </a:lnTo>
                  <a:lnTo>
                    <a:pt x="7" y="350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19" y="390"/>
                  </a:lnTo>
                  <a:lnTo>
                    <a:pt x="19" y="38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34" name="Freeform 273">
              <a:extLst>
                <a:ext uri="{FF2B5EF4-FFF2-40B4-BE49-F238E27FC236}">
                  <a16:creationId xmlns:a16="http://schemas.microsoft.com/office/drawing/2014/main" id="{9D00A113-8B02-B689-4BC7-32AC026EA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" y="2445"/>
              <a:ext cx="92" cy="341"/>
            </a:xfrm>
            <a:custGeom>
              <a:avLst/>
              <a:gdLst>
                <a:gd name="T0" fmla="*/ 88 w 92"/>
                <a:gd name="T1" fmla="*/ 338 h 341"/>
                <a:gd name="T2" fmla="*/ 91 w 92"/>
                <a:gd name="T3" fmla="*/ 335 h 341"/>
                <a:gd name="T4" fmla="*/ 92 w 92"/>
                <a:gd name="T5" fmla="*/ 323 h 341"/>
                <a:gd name="T6" fmla="*/ 92 w 92"/>
                <a:gd name="T7" fmla="*/ 311 h 341"/>
                <a:gd name="T8" fmla="*/ 91 w 92"/>
                <a:gd name="T9" fmla="*/ 293 h 341"/>
                <a:gd name="T10" fmla="*/ 88 w 92"/>
                <a:gd name="T11" fmla="*/ 275 h 341"/>
                <a:gd name="T12" fmla="*/ 85 w 92"/>
                <a:gd name="T13" fmla="*/ 251 h 341"/>
                <a:gd name="T14" fmla="*/ 81 w 92"/>
                <a:gd name="T15" fmla="*/ 227 h 341"/>
                <a:gd name="T16" fmla="*/ 76 w 92"/>
                <a:gd name="T17" fmla="*/ 202 h 341"/>
                <a:gd name="T18" fmla="*/ 71 w 92"/>
                <a:gd name="T19" fmla="*/ 175 h 341"/>
                <a:gd name="T20" fmla="*/ 64 w 92"/>
                <a:gd name="T21" fmla="*/ 148 h 341"/>
                <a:gd name="T22" fmla="*/ 56 w 92"/>
                <a:gd name="T23" fmla="*/ 121 h 341"/>
                <a:gd name="T24" fmla="*/ 50 w 92"/>
                <a:gd name="T25" fmla="*/ 97 h 341"/>
                <a:gd name="T26" fmla="*/ 42 w 92"/>
                <a:gd name="T27" fmla="*/ 72 h 341"/>
                <a:gd name="T28" fmla="*/ 35 w 92"/>
                <a:gd name="T29" fmla="*/ 51 h 341"/>
                <a:gd name="T30" fmla="*/ 29 w 92"/>
                <a:gd name="T31" fmla="*/ 36 h 341"/>
                <a:gd name="T32" fmla="*/ 22 w 92"/>
                <a:gd name="T33" fmla="*/ 21 h 341"/>
                <a:gd name="T34" fmla="*/ 17 w 92"/>
                <a:gd name="T35" fmla="*/ 9 h 341"/>
                <a:gd name="T36" fmla="*/ 12 w 92"/>
                <a:gd name="T37" fmla="*/ 3 h 341"/>
                <a:gd name="T38" fmla="*/ 6 w 92"/>
                <a:gd name="T39" fmla="*/ 0 h 341"/>
                <a:gd name="T40" fmla="*/ 4 w 92"/>
                <a:gd name="T41" fmla="*/ 3 h 341"/>
                <a:gd name="T42" fmla="*/ 1 w 92"/>
                <a:gd name="T43" fmla="*/ 9 h 341"/>
                <a:gd name="T44" fmla="*/ 0 w 92"/>
                <a:gd name="T45" fmla="*/ 18 h 341"/>
                <a:gd name="T46" fmla="*/ 0 w 92"/>
                <a:gd name="T47" fmla="*/ 33 h 341"/>
                <a:gd name="T48" fmla="*/ 1 w 92"/>
                <a:gd name="T49" fmla="*/ 48 h 341"/>
                <a:gd name="T50" fmla="*/ 4 w 92"/>
                <a:gd name="T51" fmla="*/ 69 h 341"/>
                <a:gd name="T52" fmla="*/ 6 w 92"/>
                <a:gd name="T53" fmla="*/ 90 h 341"/>
                <a:gd name="T54" fmla="*/ 10 w 92"/>
                <a:gd name="T55" fmla="*/ 115 h 341"/>
                <a:gd name="T56" fmla="*/ 15 w 92"/>
                <a:gd name="T57" fmla="*/ 139 h 341"/>
                <a:gd name="T58" fmla="*/ 21 w 92"/>
                <a:gd name="T59" fmla="*/ 166 h 341"/>
                <a:gd name="T60" fmla="*/ 29 w 92"/>
                <a:gd name="T61" fmla="*/ 193 h 341"/>
                <a:gd name="T62" fmla="*/ 35 w 92"/>
                <a:gd name="T63" fmla="*/ 221 h 341"/>
                <a:gd name="T64" fmla="*/ 42 w 92"/>
                <a:gd name="T65" fmla="*/ 248 h 341"/>
                <a:gd name="T66" fmla="*/ 50 w 92"/>
                <a:gd name="T67" fmla="*/ 269 h 341"/>
                <a:gd name="T68" fmla="*/ 56 w 92"/>
                <a:gd name="T69" fmla="*/ 290 h 341"/>
                <a:gd name="T70" fmla="*/ 63 w 92"/>
                <a:gd name="T71" fmla="*/ 308 h 341"/>
                <a:gd name="T72" fmla="*/ 70 w 92"/>
                <a:gd name="T73" fmla="*/ 320 h 341"/>
                <a:gd name="T74" fmla="*/ 76 w 92"/>
                <a:gd name="T75" fmla="*/ 332 h 341"/>
                <a:gd name="T76" fmla="*/ 80 w 92"/>
                <a:gd name="T77" fmla="*/ 338 h 341"/>
                <a:gd name="T78" fmla="*/ 85 w 92"/>
                <a:gd name="T79" fmla="*/ 341 h 341"/>
                <a:gd name="T80" fmla="*/ 88 w 92"/>
                <a:gd name="T81" fmla="*/ 341 h 341"/>
                <a:gd name="T82" fmla="*/ 88 w 92"/>
                <a:gd name="T83" fmla="*/ 341 h 341"/>
                <a:gd name="T84" fmla="*/ 88 w 92"/>
                <a:gd name="T85" fmla="*/ 338 h 3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341"/>
                <a:gd name="T131" fmla="*/ 92 w 92"/>
                <a:gd name="T132" fmla="*/ 341 h 3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341">
                  <a:moveTo>
                    <a:pt x="88" y="338"/>
                  </a:moveTo>
                  <a:lnTo>
                    <a:pt x="91" y="335"/>
                  </a:lnTo>
                  <a:lnTo>
                    <a:pt x="92" y="323"/>
                  </a:lnTo>
                  <a:lnTo>
                    <a:pt x="92" y="311"/>
                  </a:lnTo>
                  <a:lnTo>
                    <a:pt x="91" y="293"/>
                  </a:lnTo>
                  <a:lnTo>
                    <a:pt x="88" y="275"/>
                  </a:lnTo>
                  <a:lnTo>
                    <a:pt x="85" y="251"/>
                  </a:lnTo>
                  <a:lnTo>
                    <a:pt x="81" y="227"/>
                  </a:lnTo>
                  <a:lnTo>
                    <a:pt x="76" y="202"/>
                  </a:lnTo>
                  <a:lnTo>
                    <a:pt x="71" y="175"/>
                  </a:lnTo>
                  <a:lnTo>
                    <a:pt x="64" y="148"/>
                  </a:lnTo>
                  <a:lnTo>
                    <a:pt x="56" y="121"/>
                  </a:lnTo>
                  <a:lnTo>
                    <a:pt x="50" y="97"/>
                  </a:lnTo>
                  <a:lnTo>
                    <a:pt x="42" y="72"/>
                  </a:lnTo>
                  <a:lnTo>
                    <a:pt x="35" y="51"/>
                  </a:lnTo>
                  <a:lnTo>
                    <a:pt x="29" y="36"/>
                  </a:lnTo>
                  <a:lnTo>
                    <a:pt x="22" y="21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6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0" y="33"/>
                  </a:lnTo>
                  <a:lnTo>
                    <a:pt x="1" y="48"/>
                  </a:lnTo>
                  <a:lnTo>
                    <a:pt x="4" y="69"/>
                  </a:lnTo>
                  <a:lnTo>
                    <a:pt x="6" y="90"/>
                  </a:lnTo>
                  <a:lnTo>
                    <a:pt x="10" y="115"/>
                  </a:lnTo>
                  <a:lnTo>
                    <a:pt x="15" y="139"/>
                  </a:lnTo>
                  <a:lnTo>
                    <a:pt x="21" y="166"/>
                  </a:lnTo>
                  <a:lnTo>
                    <a:pt x="29" y="193"/>
                  </a:lnTo>
                  <a:lnTo>
                    <a:pt x="35" y="221"/>
                  </a:lnTo>
                  <a:lnTo>
                    <a:pt x="42" y="248"/>
                  </a:lnTo>
                  <a:lnTo>
                    <a:pt x="50" y="269"/>
                  </a:lnTo>
                  <a:lnTo>
                    <a:pt x="56" y="290"/>
                  </a:lnTo>
                  <a:lnTo>
                    <a:pt x="63" y="308"/>
                  </a:lnTo>
                  <a:lnTo>
                    <a:pt x="70" y="320"/>
                  </a:lnTo>
                  <a:lnTo>
                    <a:pt x="76" y="332"/>
                  </a:lnTo>
                  <a:lnTo>
                    <a:pt x="80" y="338"/>
                  </a:lnTo>
                  <a:lnTo>
                    <a:pt x="85" y="341"/>
                  </a:lnTo>
                  <a:lnTo>
                    <a:pt x="88" y="341"/>
                  </a:lnTo>
                  <a:lnTo>
                    <a:pt x="88" y="33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35" name="Freeform 274">
              <a:extLst>
                <a:ext uri="{FF2B5EF4-FFF2-40B4-BE49-F238E27FC236}">
                  <a16:creationId xmlns:a16="http://schemas.microsoft.com/office/drawing/2014/main" id="{CAA351E2-08A9-DD5C-5F29-D6AD2B713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" y="3022"/>
              <a:ext cx="92" cy="342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6 h 342"/>
                <a:gd name="T4" fmla="*/ 92 w 92"/>
                <a:gd name="T5" fmla="*/ 324 h 342"/>
                <a:gd name="T6" fmla="*/ 92 w 92"/>
                <a:gd name="T7" fmla="*/ 312 h 342"/>
                <a:gd name="T8" fmla="*/ 91 w 92"/>
                <a:gd name="T9" fmla="*/ 294 h 342"/>
                <a:gd name="T10" fmla="*/ 89 w 92"/>
                <a:gd name="T11" fmla="*/ 276 h 342"/>
                <a:gd name="T12" fmla="*/ 85 w 92"/>
                <a:gd name="T13" fmla="*/ 254 h 342"/>
                <a:gd name="T14" fmla="*/ 82 w 92"/>
                <a:gd name="T15" fmla="*/ 230 h 342"/>
                <a:gd name="T16" fmla="*/ 76 w 92"/>
                <a:gd name="T17" fmla="*/ 203 h 342"/>
                <a:gd name="T18" fmla="*/ 71 w 92"/>
                <a:gd name="T19" fmla="*/ 176 h 342"/>
                <a:gd name="T20" fmla="*/ 64 w 92"/>
                <a:gd name="T21" fmla="*/ 149 h 342"/>
                <a:gd name="T22" fmla="*/ 56 w 92"/>
                <a:gd name="T23" fmla="*/ 121 h 342"/>
                <a:gd name="T24" fmla="*/ 50 w 92"/>
                <a:gd name="T25" fmla="*/ 97 h 342"/>
                <a:gd name="T26" fmla="*/ 42 w 92"/>
                <a:gd name="T27" fmla="*/ 73 h 342"/>
                <a:gd name="T28" fmla="*/ 35 w 92"/>
                <a:gd name="T29" fmla="*/ 52 h 342"/>
                <a:gd name="T30" fmla="*/ 29 w 92"/>
                <a:gd name="T31" fmla="*/ 37 h 342"/>
                <a:gd name="T32" fmla="*/ 22 w 92"/>
                <a:gd name="T33" fmla="*/ 22 h 342"/>
                <a:gd name="T34" fmla="*/ 17 w 92"/>
                <a:gd name="T35" fmla="*/ 13 h 342"/>
                <a:gd name="T36" fmla="*/ 12 w 92"/>
                <a:gd name="T37" fmla="*/ 3 h 342"/>
                <a:gd name="T38" fmla="*/ 8 w 92"/>
                <a:gd name="T39" fmla="*/ 0 h 342"/>
                <a:gd name="T40" fmla="*/ 4 w 92"/>
                <a:gd name="T41" fmla="*/ 3 h 342"/>
                <a:gd name="T42" fmla="*/ 1 w 92"/>
                <a:gd name="T43" fmla="*/ 9 h 342"/>
                <a:gd name="T44" fmla="*/ 0 w 92"/>
                <a:gd name="T45" fmla="*/ 19 h 342"/>
                <a:gd name="T46" fmla="*/ 0 w 92"/>
                <a:gd name="T47" fmla="*/ 34 h 342"/>
                <a:gd name="T48" fmla="*/ 1 w 92"/>
                <a:gd name="T49" fmla="*/ 49 h 342"/>
                <a:gd name="T50" fmla="*/ 4 w 92"/>
                <a:gd name="T51" fmla="*/ 70 h 342"/>
                <a:gd name="T52" fmla="*/ 6 w 92"/>
                <a:gd name="T53" fmla="*/ 91 h 342"/>
                <a:gd name="T54" fmla="*/ 12 w 92"/>
                <a:gd name="T55" fmla="*/ 115 h 342"/>
                <a:gd name="T56" fmla="*/ 16 w 92"/>
                <a:gd name="T57" fmla="*/ 140 h 342"/>
                <a:gd name="T58" fmla="*/ 22 w 92"/>
                <a:gd name="T59" fmla="*/ 167 h 342"/>
                <a:gd name="T60" fmla="*/ 29 w 92"/>
                <a:gd name="T61" fmla="*/ 197 h 342"/>
                <a:gd name="T62" fmla="*/ 35 w 92"/>
                <a:gd name="T63" fmla="*/ 224 h 342"/>
                <a:gd name="T64" fmla="*/ 43 w 92"/>
                <a:gd name="T65" fmla="*/ 248 h 342"/>
                <a:gd name="T66" fmla="*/ 50 w 92"/>
                <a:gd name="T67" fmla="*/ 270 h 342"/>
                <a:gd name="T68" fmla="*/ 58 w 92"/>
                <a:gd name="T69" fmla="*/ 291 h 342"/>
                <a:gd name="T70" fmla="*/ 64 w 92"/>
                <a:gd name="T71" fmla="*/ 309 h 342"/>
                <a:gd name="T72" fmla="*/ 70 w 92"/>
                <a:gd name="T73" fmla="*/ 324 h 342"/>
                <a:gd name="T74" fmla="*/ 76 w 92"/>
                <a:gd name="T75" fmla="*/ 333 h 342"/>
                <a:gd name="T76" fmla="*/ 82 w 92"/>
                <a:gd name="T77" fmla="*/ 339 h 342"/>
                <a:gd name="T78" fmla="*/ 85 w 92"/>
                <a:gd name="T79" fmla="*/ 342 h 342"/>
                <a:gd name="T80" fmla="*/ 89 w 92"/>
                <a:gd name="T81" fmla="*/ 342 h 342"/>
                <a:gd name="T82" fmla="*/ 89 w 92"/>
                <a:gd name="T83" fmla="*/ 342 h 342"/>
                <a:gd name="T84" fmla="*/ 88 w 92"/>
                <a:gd name="T85" fmla="*/ 339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342"/>
                <a:gd name="T131" fmla="*/ 92 w 92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342">
                  <a:moveTo>
                    <a:pt x="88" y="339"/>
                  </a:moveTo>
                  <a:lnTo>
                    <a:pt x="91" y="336"/>
                  </a:lnTo>
                  <a:lnTo>
                    <a:pt x="92" y="324"/>
                  </a:lnTo>
                  <a:lnTo>
                    <a:pt x="92" y="312"/>
                  </a:lnTo>
                  <a:lnTo>
                    <a:pt x="91" y="294"/>
                  </a:lnTo>
                  <a:lnTo>
                    <a:pt x="89" y="276"/>
                  </a:lnTo>
                  <a:lnTo>
                    <a:pt x="85" y="254"/>
                  </a:lnTo>
                  <a:lnTo>
                    <a:pt x="82" y="230"/>
                  </a:lnTo>
                  <a:lnTo>
                    <a:pt x="76" y="203"/>
                  </a:lnTo>
                  <a:lnTo>
                    <a:pt x="71" y="176"/>
                  </a:lnTo>
                  <a:lnTo>
                    <a:pt x="64" y="149"/>
                  </a:lnTo>
                  <a:lnTo>
                    <a:pt x="56" y="121"/>
                  </a:lnTo>
                  <a:lnTo>
                    <a:pt x="50" y="97"/>
                  </a:lnTo>
                  <a:lnTo>
                    <a:pt x="42" y="73"/>
                  </a:lnTo>
                  <a:lnTo>
                    <a:pt x="35" y="52"/>
                  </a:lnTo>
                  <a:lnTo>
                    <a:pt x="29" y="37"/>
                  </a:lnTo>
                  <a:lnTo>
                    <a:pt x="22" y="22"/>
                  </a:lnTo>
                  <a:lnTo>
                    <a:pt x="17" y="13"/>
                  </a:lnTo>
                  <a:lnTo>
                    <a:pt x="12" y="3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9"/>
                  </a:lnTo>
                  <a:lnTo>
                    <a:pt x="0" y="34"/>
                  </a:lnTo>
                  <a:lnTo>
                    <a:pt x="1" y="49"/>
                  </a:lnTo>
                  <a:lnTo>
                    <a:pt x="4" y="70"/>
                  </a:lnTo>
                  <a:lnTo>
                    <a:pt x="6" y="91"/>
                  </a:lnTo>
                  <a:lnTo>
                    <a:pt x="12" y="115"/>
                  </a:lnTo>
                  <a:lnTo>
                    <a:pt x="16" y="140"/>
                  </a:lnTo>
                  <a:lnTo>
                    <a:pt x="22" y="167"/>
                  </a:lnTo>
                  <a:lnTo>
                    <a:pt x="29" y="197"/>
                  </a:lnTo>
                  <a:lnTo>
                    <a:pt x="35" y="224"/>
                  </a:lnTo>
                  <a:lnTo>
                    <a:pt x="43" y="248"/>
                  </a:lnTo>
                  <a:lnTo>
                    <a:pt x="50" y="270"/>
                  </a:lnTo>
                  <a:lnTo>
                    <a:pt x="58" y="291"/>
                  </a:lnTo>
                  <a:lnTo>
                    <a:pt x="64" y="309"/>
                  </a:lnTo>
                  <a:lnTo>
                    <a:pt x="70" y="324"/>
                  </a:lnTo>
                  <a:lnTo>
                    <a:pt x="76" y="333"/>
                  </a:lnTo>
                  <a:lnTo>
                    <a:pt x="82" y="339"/>
                  </a:lnTo>
                  <a:lnTo>
                    <a:pt x="85" y="342"/>
                  </a:lnTo>
                  <a:lnTo>
                    <a:pt x="89" y="342"/>
                  </a:lnTo>
                  <a:lnTo>
                    <a:pt x="88" y="33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36" name="Freeform 275">
              <a:extLst>
                <a:ext uri="{FF2B5EF4-FFF2-40B4-BE49-F238E27FC236}">
                  <a16:creationId xmlns:a16="http://schemas.microsoft.com/office/drawing/2014/main" id="{5B8AD6F7-8160-F736-A25C-4F8D06546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2620"/>
              <a:ext cx="149" cy="212"/>
            </a:xfrm>
            <a:custGeom>
              <a:avLst/>
              <a:gdLst>
                <a:gd name="T0" fmla="*/ 147 w 149"/>
                <a:gd name="T1" fmla="*/ 203 h 212"/>
                <a:gd name="T2" fmla="*/ 149 w 149"/>
                <a:gd name="T3" fmla="*/ 194 h 212"/>
                <a:gd name="T4" fmla="*/ 147 w 149"/>
                <a:gd name="T5" fmla="*/ 185 h 212"/>
                <a:gd name="T6" fmla="*/ 145 w 149"/>
                <a:gd name="T7" fmla="*/ 173 h 212"/>
                <a:gd name="T8" fmla="*/ 139 w 149"/>
                <a:gd name="T9" fmla="*/ 160 h 212"/>
                <a:gd name="T10" fmla="*/ 134 w 149"/>
                <a:gd name="T11" fmla="*/ 145 h 212"/>
                <a:gd name="T12" fmla="*/ 126 w 149"/>
                <a:gd name="T13" fmla="*/ 130 h 212"/>
                <a:gd name="T14" fmla="*/ 117 w 149"/>
                <a:gd name="T15" fmla="*/ 112 h 212"/>
                <a:gd name="T16" fmla="*/ 108 w 149"/>
                <a:gd name="T17" fmla="*/ 97 h 212"/>
                <a:gd name="T18" fmla="*/ 96 w 149"/>
                <a:gd name="T19" fmla="*/ 82 h 212"/>
                <a:gd name="T20" fmla="*/ 84 w 149"/>
                <a:gd name="T21" fmla="*/ 64 h 212"/>
                <a:gd name="T22" fmla="*/ 72 w 149"/>
                <a:gd name="T23" fmla="*/ 49 h 212"/>
                <a:gd name="T24" fmla="*/ 60 w 149"/>
                <a:gd name="T25" fmla="*/ 36 h 212"/>
                <a:gd name="T26" fmla="*/ 50 w 149"/>
                <a:gd name="T27" fmla="*/ 24 h 212"/>
                <a:gd name="T28" fmla="*/ 39 w 149"/>
                <a:gd name="T29" fmla="*/ 15 h 212"/>
                <a:gd name="T30" fmla="*/ 30 w 149"/>
                <a:gd name="T31" fmla="*/ 6 h 212"/>
                <a:gd name="T32" fmla="*/ 21 w 149"/>
                <a:gd name="T33" fmla="*/ 3 h 212"/>
                <a:gd name="T34" fmla="*/ 14 w 149"/>
                <a:gd name="T35" fmla="*/ 0 h 212"/>
                <a:gd name="T36" fmla="*/ 7 w 149"/>
                <a:gd name="T37" fmla="*/ 0 h 212"/>
                <a:gd name="T38" fmla="*/ 3 w 149"/>
                <a:gd name="T39" fmla="*/ 3 h 212"/>
                <a:gd name="T40" fmla="*/ 1 w 149"/>
                <a:gd name="T41" fmla="*/ 6 h 212"/>
                <a:gd name="T42" fmla="*/ 0 w 149"/>
                <a:gd name="T43" fmla="*/ 15 h 212"/>
                <a:gd name="T44" fmla="*/ 1 w 149"/>
                <a:gd name="T45" fmla="*/ 24 h 212"/>
                <a:gd name="T46" fmla="*/ 3 w 149"/>
                <a:gd name="T47" fmla="*/ 36 h 212"/>
                <a:gd name="T48" fmla="*/ 9 w 149"/>
                <a:gd name="T49" fmla="*/ 52 h 212"/>
                <a:gd name="T50" fmla="*/ 15 w 149"/>
                <a:gd name="T51" fmla="*/ 64 h 212"/>
                <a:gd name="T52" fmla="*/ 22 w 149"/>
                <a:gd name="T53" fmla="*/ 79 h 212"/>
                <a:gd name="T54" fmla="*/ 31 w 149"/>
                <a:gd name="T55" fmla="*/ 97 h 212"/>
                <a:gd name="T56" fmla="*/ 42 w 149"/>
                <a:gd name="T57" fmla="*/ 112 h 212"/>
                <a:gd name="T58" fmla="*/ 52 w 149"/>
                <a:gd name="T59" fmla="*/ 130 h 212"/>
                <a:gd name="T60" fmla="*/ 64 w 149"/>
                <a:gd name="T61" fmla="*/ 145 h 212"/>
                <a:gd name="T62" fmla="*/ 76 w 149"/>
                <a:gd name="T63" fmla="*/ 160 h 212"/>
                <a:gd name="T64" fmla="*/ 88 w 149"/>
                <a:gd name="T65" fmla="*/ 176 h 212"/>
                <a:gd name="T66" fmla="*/ 98 w 149"/>
                <a:gd name="T67" fmla="*/ 185 h 212"/>
                <a:gd name="T68" fmla="*/ 109 w 149"/>
                <a:gd name="T69" fmla="*/ 197 h 212"/>
                <a:gd name="T70" fmla="*/ 120 w 149"/>
                <a:gd name="T71" fmla="*/ 203 h 212"/>
                <a:gd name="T72" fmla="*/ 127 w 149"/>
                <a:gd name="T73" fmla="*/ 209 h 212"/>
                <a:gd name="T74" fmla="*/ 135 w 149"/>
                <a:gd name="T75" fmla="*/ 212 h 212"/>
                <a:gd name="T76" fmla="*/ 141 w 149"/>
                <a:gd name="T77" fmla="*/ 212 h 212"/>
                <a:gd name="T78" fmla="*/ 146 w 149"/>
                <a:gd name="T79" fmla="*/ 209 h 212"/>
                <a:gd name="T80" fmla="*/ 149 w 149"/>
                <a:gd name="T81" fmla="*/ 203 h 212"/>
                <a:gd name="T82" fmla="*/ 149 w 149"/>
                <a:gd name="T83" fmla="*/ 203 h 212"/>
                <a:gd name="T84" fmla="*/ 147 w 149"/>
                <a:gd name="T85" fmla="*/ 203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7" y="203"/>
                  </a:moveTo>
                  <a:lnTo>
                    <a:pt x="149" y="194"/>
                  </a:lnTo>
                  <a:lnTo>
                    <a:pt x="147" y="185"/>
                  </a:lnTo>
                  <a:lnTo>
                    <a:pt x="145" y="173"/>
                  </a:lnTo>
                  <a:lnTo>
                    <a:pt x="139" y="160"/>
                  </a:lnTo>
                  <a:lnTo>
                    <a:pt x="134" y="145"/>
                  </a:lnTo>
                  <a:lnTo>
                    <a:pt x="126" y="130"/>
                  </a:lnTo>
                  <a:lnTo>
                    <a:pt x="117" y="112"/>
                  </a:lnTo>
                  <a:lnTo>
                    <a:pt x="108" y="97"/>
                  </a:lnTo>
                  <a:lnTo>
                    <a:pt x="96" y="82"/>
                  </a:lnTo>
                  <a:lnTo>
                    <a:pt x="84" y="64"/>
                  </a:lnTo>
                  <a:lnTo>
                    <a:pt x="72" y="49"/>
                  </a:lnTo>
                  <a:lnTo>
                    <a:pt x="60" y="36"/>
                  </a:lnTo>
                  <a:lnTo>
                    <a:pt x="50" y="24"/>
                  </a:lnTo>
                  <a:lnTo>
                    <a:pt x="39" y="15"/>
                  </a:lnTo>
                  <a:lnTo>
                    <a:pt x="30" y="6"/>
                  </a:lnTo>
                  <a:lnTo>
                    <a:pt x="21" y="3"/>
                  </a:lnTo>
                  <a:lnTo>
                    <a:pt x="14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3" y="36"/>
                  </a:lnTo>
                  <a:lnTo>
                    <a:pt x="9" y="52"/>
                  </a:lnTo>
                  <a:lnTo>
                    <a:pt x="15" y="64"/>
                  </a:lnTo>
                  <a:lnTo>
                    <a:pt x="22" y="79"/>
                  </a:lnTo>
                  <a:lnTo>
                    <a:pt x="31" y="97"/>
                  </a:lnTo>
                  <a:lnTo>
                    <a:pt x="42" y="112"/>
                  </a:lnTo>
                  <a:lnTo>
                    <a:pt x="52" y="130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8" y="176"/>
                  </a:lnTo>
                  <a:lnTo>
                    <a:pt x="98" y="185"/>
                  </a:lnTo>
                  <a:lnTo>
                    <a:pt x="109" y="197"/>
                  </a:lnTo>
                  <a:lnTo>
                    <a:pt x="120" y="203"/>
                  </a:lnTo>
                  <a:lnTo>
                    <a:pt x="127" y="209"/>
                  </a:lnTo>
                  <a:lnTo>
                    <a:pt x="135" y="212"/>
                  </a:lnTo>
                  <a:lnTo>
                    <a:pt x="141" y="212"/>
                  </a:lnTo>
                  <a:lnTo>
                    <a:pt x="146" y="209"/>
                  </a:lnTo>
                  <a:lnTo>
                    <a:pt x="149" y="203"/>
                  </a:lnTo>
                  <a:lnTo>
                    <a:pt x="147" y="20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37" name="Freeform 276">
              <a:extLst>
                <a:ext uri="{FF2B5EF4-FFF2-40B4-BE49-F238E27FC236}">
                  <a16:creationId xmlns:a16="http://schemas.microsoft.com/office/drawing/2014/main" id="{5727BC27-BCC8-6287-C757-D3D7BCBA3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" y="2953"/>
              <a:ext cx="150" cy="212"/>
            </a:xfrm>
            <a:custGeom>
              <a:avLst/>
              <a:gdLst>
                <a:gd name="T0" fmla="*/ 148 w 150"/>
                <a:gd name="T1" fmla="*/ 203 h 212"/>
                <a:gd name="T2" fmla="*/ 150 w 150"/>
                <a:gd name="T3" fmla="*/ 196 h 212"/>
                <a:gd name="T4" fmla="*/ 148 w 150"/>
                <a:gd name="T5" fmla="*/ 184 h 212"/>
                <a:gd name="T6" fmla="*/ 146 w 150"/>
                <a:gd name="T7" fmla="*/ 172 h 212"/>
                <a:gd name="T8" fmla="*/ 140 w 150"/>
                <a:gd name="T9" fmla="*/ 160 h 212"/>
                <a:gd name="T10" fmla="*/ 135 w 150"/>
                <a:gd name="T11" fmla="*/ 145 h 212"/>
                <a:gd name="T12" fmla="*/ 127 w 150"/>
                <a:gd name="T13" fmla="*/ 130 h 212"/>
                <a:gd name="T14" fmla="*/ 118 w 150"/>
                <a:gd name="T15" fmla="*/ 115 h 212"/>
                <a:gd name="T16" fmla="*/ 109 w 150"/>
                <a:gd name="T17" fmla="*/ 97 h 212"/>
                <a:gd name="T18" fmla="*/ 97 w 150"/>
                <a:gd name="T19" fmla="*/ 82 h 212"/>
                <a:gd name="T20" fmla="*/ 85 w 150"/>
                <a:gd name="T21" fmla="*/ 63 h 212"/>
                <a:gd name="T22" fmla="*/ 73 w 150"/>
                <a:gd name="T23" fmla="*/ 48 h 212"/>
                <a:gd name="T24" fmla="*/ 61 w 150"/>
                <a:gd name="T25" fmla="*/ 36 h 212"/>
                <a:gd name="T26" fmla="*/ 51 w 150"/>
                <a:gd name="T27" fmla="*/ 24 h 212"/>
                <a:gd name="T28" fmla="*/ 40 w 150"/>
                <a:gd name="T29" fmla="*/ 15 h 212"/>
                <a:gd name="T30" fmla="*/ 31 w 150"/>
                <a:gd name="T31" fmla="*/ 9 h 212"/>
                <a:gd name="T32" fmla="*/ 22 w 150"/>
                <a:gd name="T33" fmla="*/ 3 h 212"/>
                <a:gd name="T34" fmla="*/ 15 w 150"/>
                <a:gd name="T35" fmla="*/ 0 h 212"/>
                <a:gd name="T36" fmla="*/ 8 w 150"/>
                <a:gd name="T37" fmla="*/ 0 h 212"/>
                <a:gd name="T38" fmla="*/ 4 w 150"/>
                <a:gd name="T39" fmla="*/ 3 h 212"/>
                <a:gd name="T40" fmla="*/ 2 w 150"/>
                <a:gd name="T41" fmla="*/ 9 h 212"/>
                <a:gd name="T42" fmla="*/ 0 w 150"/>
                <a:gd name="T43" fmla="*/ 15 h 212"/>
                <a:gd name="T44" fmla="*/ 2 w 150"/>
                <a:gd name="T45" fmla="*/ 27 h 212"/>
                <a:gd name="T46" fmla="*/ 4 w 150"/>
                <a:gd name="T47" fmla="*/ 36 h 212"/>
                <a:gd name="T48" fmla="*/ 10 w 150"/>
                <a:gd name="T49" fmla="*/ 51 h 212"/>
                <a:gd name="T50" fmla="*/ 16 w 150"/>
                <a:gd name="T51" fmla="*/ 66 h 212"/>
                <a:gd name="T52" fmla="*/ 23 w 150"/>
                <a:gd name="T53" fmla="*/ 82 h 212"/>
                <a:gd name="T54" fmla="*/ 32 w 150"/>
                <a:gd name="T55" fmla="*/ 97 h 212"/>
                <a:gd name="T56" fmla="*/ 43 w 150"/>
                <a:gd name="T57" fmla="*/ 115 h 212"/>
                <a:gd name="T58" fmla="*/ 53 w 150"/>
                <a:gd name="T59" fmla="*/ 130 h 212"/>
                <a:gd name="T60" fmla="*/ 65 w 150"/>
                <a:gd name="T61" fmla="*/ 145 h 212"/>
                <a:gd name="T62" fmla="*/ 77 w 150"/>
                <a:gd name="T63" fmla="*/ 160 h 212"/>
                <a:gd name="T64" fmla="*/ 89 w 150"/>
                <a:gd name="T65" fmla="*/ 175 h 212"/>
                <a:gd name="T66" fmla="*/ 99 w 150"/>
                <a:gd name="T67" fmla="*/ 187 h 212"/>
                <a:gd name="T68" fmla="*/ 110 w 150"/>
                <a:gd name="T69" fmla="*/ 196 h 212"/>
                <a:gd name="T70" fmla="*/ 121 w 150"/>
                <a:gd name="T71" fmla="*/ 203 h 212"/>
                <a:gd name="T72" fmla="*/ 128 w 150"/>
                <a:gd name="T73" fmla="*/ 209 h 212"/>
                <a:gd name="T74" fmla="*/ 136 w 150"/>
                <a:gd name="T75" fmla="*/ 212 h 212"/>
                <a:gd name="T76" fmla="*/ 142 w 150"/>
                <a:gd name="T77" fmla="*/ 212 h 212"/>
                <a:gd name="T78" fmla="*/ 147 w 150"/>
                <a:gd name="T79" fmla="*/ 209 h 212"/>
                <a:gd name="T80" fmla="*/ 150 w 150"/>
                <a:gd name="T81" fmla="*/ 203 h 212"/>
                <a:gd name="T82" fmla="*/ 150 w 150"/>
                <a:gd name="T83" fmla="*/ 203 h 212"/>
                <a:gd name="T84" fmla="*/ 148 w 150"/>
                <a:gd name="T85" fmla="*/ 203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0"/>
                <a:gd name="T130" fmla="*/ 0 h 212"/>
                <a:gd name="T131" fmla="*/ 150 w 150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0" h="212">
                  <a:moveTo>
                    <a:pt x="148" y="203"/>
                  </a:moveTo>
                  <a:lnTo>
                    <a:pt x="150" y="196"/>
                  </a:lnTo>
                  <a:lnTo>
                    <a:pt x="148" y="184"/>
                  </a:lnTo>
                  <a:lnTo>
                    <a:pt x="146" y="172"/>
                  </a:lnTo>
                  <a:lnTo>
                    <a:pt x="140" y="160"/>
                  </a:lnTo>
                  <a:lnTo>
                    <a:pt x="135" y="145"/>
                  </a:lnTo>
                  <a:lnTo>
                    <a:pt x="127" y="130"/>
                  </a:lnTo>
                  <a:lnTo>
                    <a:pt x="118" y="115"/>
                  </a:lnTo>
                  <a:lnTo>
                    <a:pt x="109" y="97"/>
                  </a:lnTo>
                  <a:lnTo>
                    <a:pt x="97" y="82"/>
                  </a:lnTo>
                  <a:lnTo>
                    <a:pt x="85" y="63"/>
                  </a:lnTo>
                  <a:lnTo>
                    <a:pt x="73" y="48"/>
                  </a:lnTo>
                  <a:lnTo>
                    <a:pt x="61" y="36"/>
                  </a:lnTo>
                  <a:lnTo>
                    <a:pt x="51" y="24"/>
                  </a:lnTo>
                  <a:lnTo>
                    <a:pt x="40" y="15"/>
                  </a:lnTo>
                  <a:lnTo>
                    <a:pt x="31" y="9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9"/>
                  </a:lnTo>
                  <a:lnTo>
                    <a:pt x="0" y="15"/>
                  </a:lnTo>
                  <a:lnTo>
                    <a:pt x="2" y="27"/>
                  </a:lnTo>
                  <a:lnTo>
                    <a:pt x="4" y="36"/>
                  </a:lnTo>
                  <a:lnTo>
                    <a:pt x="10" y="51"/>
                  </a:lnTo>
                  <a:lnTo>
                    <a:pt x="16" y="66"/>
                  </a:lnTo>
                  <a:lnTo>
                    <a:pt x="23" y="82"/>
                  </a:lnTo>
                  <a:lnTo>
                    <a:pt x="32" y="97"/>
                  </a:lnTo>
                  <a:lnTo>
                    <a:pt x="43" y="115"/>
                  </a:lnTo>
                  <a:lnTo>
                    <a:pt x="53" y="130"/>
                  </a:lnTo>
                  <a:lnTo>
                    <a:pt x="65" y="145"/>
                  </a:lnTo>
                  <a:lnTo>
                    <a:pt x="77" y="160"/>
                  </a:lnTo>
                  <a:lnTo>
                    <a:pt x="89" y="175"/>
                  </a:lnTo>
                  <a:lnTo>
                    <a:pt x="99" y="187"/>
                  </a:lnTo>
                  <a:lnTo>
                    <a:pt x="110" y="196"/>
                  </a:lnTo>
                  <a:lnTo>
                    <a:pt x="121" y="203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2" y="212"/>
                  </a:lnTo>
                  <a:lnTo>
                    <a:pt x="147" y="209"/>
                  </a:lnTo>
                  <a:lnTo>
                    <a:pt x="150" y="203"/>
                  </a:lnTo>
                  <a:lnTo>
                    <a:pt x="148" y="20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38" name="Freeform 277">
              <a:extLst>
                <a:ext uri="{FF2B5EF4-FFF2-40B4-BE49-F238E27FC236}">
                  <a16:creationId xmlns:a16="http://schemas.microsoft.com/office/drawing/2014/main" id="{58C26A09-363D-39BC-1B84-84D23B0EE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" y="2847"/>
              <a:ext cx="171" cy="94"/>
            </a:xfrm>
            <a:custGeom>
              <a:avLst/>
              <a:gdLst>
                <a:gd name="T0" fmla="*/ 170 w 171"/>
                <a:gd name="T1" fmla="*/ 45 h 94"/>
                <a:gd name="T2" fmla="*/ 170 w 171"/>
                <a:gd name="T3" fmla="*/ 39 h 94"/>
                <a:gd name="T4" fmla="*/ 166 w 171"/>
                <a:gd name="T5" fmla="*/ 33 h 94"/>
                <a:gd name="T6" fmla="*/ 160 w 171"/>
                <a:gd name="T7" fmla="*/ 24 h 94"/>
                <a:gd name="T8" fmla="*/ 154 w 171"/>
                <a:gd name="T9" fmla="*/ 18 h 94"/>
                <a:gd name="T10" fmla="*/ 146 w 171"/>
                <a:gd name="T11" fmla="*/ 12 h 94"/>
                <a:gd name="T12" fmla="*/ 135 w 171"/>
                <a:gd name="T13" fmla="*/ 9 h 94"/>
                <a:gd name="T14" fmla="*/ 125 w 171"/>
                <a:gd name="T15" fmla="*/ 6 h 94"/>
                <a:gd name="T16" fmla="*/ 112 w 171"/>
                <a:gd name="T17" fmla="*/ 3 h 94"/>
                <a:gd name="T18" fmla="*/ 98 w 171"/>
                <a:gd name="T19" fmla="*/ 0 h 94"/>
                <a:gd name="T20" fmla="*/ 85 w 171"/>
                <a:gd name="T21" fmla="*/ 0 h 94"/>
                <a:gd name="T22" fmla="*/ 71 w 171"/>
                <a:gd name="T23" fmla="*/ 0 h 94"/>
                <a:gd name="T24" fmla="*/ 59 w 171"/>
                <a:gd name="T25" fmla="*/ 3 h 94"/>
                <a:gd name="T26" fmla="*/ 46 w 171"/>
                <a:gd name="T27" fmla="*/ 6 h 94"/>
                <a:gd name="T28" fmla="*/ 35 w 171"/>
                <a:gd name="T29" fmla="*/ 9 h 94"/>
                <a:gd name="T30" fmla="*/ 25 w 171"/>
                <a:gd name="T31" fmla="*/ 12 h 94"/>
                <a:gd name="T32" fmla="*/ 17 w 171"/>
                <a:gd name="T33" fmla="*/ 18 h 94"/>
                <a:gd name="T34" fmla="*/ 10 w 171"/>
                <a:gd name="T35" fmla="*/ 24 h 94"/>
                <a:gd name="T36" fmla="*/ 5 w 171"/>
                <a:gd name="T37" fmla="*/ 33 h 94"/>
                <a:gd name="T38" fmla="*/ 1 w 171"/>
                <a:gd name="T39" fmla="*/ 39 h 94"/>
                <a:gd name="T40" fmla="*/ 0 w 171"/>
                <a:gd name="T41" fmla="*/ 45 h 94"/>
                <a:gd name="T42" fmla="*/ 1 w 171"/>
                <a:gd name="T43" fmla="*/ 54 h 94"/>
                <a:gd name="T44" fmla="*/ 5 w 171"/>
                <a:gd name="T45" fmla="*/ 60 h 94"/>
                <a:gd name="T46" fmla="*/ 10 w 171"/>
                <a:gd name="T47" fmla="*/ 70 h 94"/>
                <a:gd name="T48" fmla="*/ 17 w 171"/>
                <a:gd name="T49" fmla="*/ 76 h 94"/>
                <a:gd name="T50" fmla="*/ 25 w 171"/>
                <a:gd name="T51" fmla="*/ 82 h 94"/>
                <a:gd name="T52" fmla="*/ 35 w 171"/>
                <a:gd name="T53" fmla="*/ 85 h 94"/>
                <a:gd name="T54" fmla="*/ 46 w 171"/>
                <a:gd name="T55" fmla="*/ 88 h 94"/>
                <a:gd name="T56" fmla="*/ 59 w 171"/>
                <a:gd name="T57" fmla="*/ 91 h 94"/>
                <a:gd name="T58" fmla="*/ 71 w 171"/>
                <a:gd name="T59" fmla="*/ 94 h 94"/>
                <a:gd name="T60" fmla="*/ 85 w 171"/>
                <a:gd name="T61" fmla="*/ 94 h 94"/>
                <a:gd name="T62" fmla="*/ 98 w 171"/>
                <a:gd name="T63" fmla="*/ 94 h 94"/>
                <a:gd name="T64" fmla="*/ 112 w 171"/>
                <a:gd name="T65" fmla="*/ 91 h 94"/>
                <a:gd name="T66" fmla="*/ 125 w 171"/>
                <a:gd name="T67" fmla="*/ 88 h 94"/>
                <a:gd name="T68" fmla="*/ 135 w 171"/>
                <a:gd name="T69" fmla="*/ 85 h 94"/>
                <a:gd name="T70" fmla="*/ 146 w 171"/>
                <a:gd name="T71" fmla="*/ 82 h 94"/>
                <a:gd name="T72" fmla="*/ 154 w 171"/>
                <a:gd name="T73" fmla="*/ 76 h 94"/>
                <a:gd name="T74" fmla="*/ 160 w 171"/>
                <a:gd name="T75" fmla="*/ 70 h 94"/>
                <a:gd name="T76" fmla="*/ 166 w 171"/>
                <a:gd name="T77" fmla="*/ 60 h 94"/>
                <a:gd name="T78" fmla="*/ 170 w 171"/>
                <a:gd name="T79" fmla="*/ 54 h 94"/>
                <a:gd name="T80" fmla="*/ 171 w 171"/>
                <a:gd name="T81" fmla="*/ 45 h 94"/>
                <a:gd name="T82" fmla="*/ 171 w 171"/>
                <a:gd name="T83" fmla="*/ 45 h 94"/>
                <a:gd name="T84" fmla="*/ 170 w 171"/>
                <a:gd name="T85" fmla="*/ 45 h 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1"/>
                <a:gd name="T130" fmla="*/ 0 h 94"/>
                <a:gd name="T131" fmla="*/ 171 w 171"/>
                <a:gd name="T132" fmla="*/ 94 h 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1" h="94">
                  <a:moveTo>
                    <a:pt x="170" y="45"/>
                  </a:moveTo>
                  <a:lnTo>
                    <a:pt x="170" y="39"/>
                  </a:lnTo>
                  <a:lnTo>
                    <a:pt x="166" y="33"/>
                  </a:lnTo>
                  <a:lnTo>
                    <a:pt x="160" y="24"/>
                  </a:lnTo>
                  <a:lnTo>
                    <a:pt x="154" y="18"/>
                  </a:lnTo>
                  <a:lnTo>
                    <a:pt x="146" y="12"/>
                  </a:lnTo>
                  <a:lnTo>
                    <a:pt x="135" y="9"/>
                  </a:lnTo>
                  <a:lnTo>
                    <a:pt x="125" y="6"/>
                  </a:lnTo>
                  <a:lnTo>
                    <a:pt x="112" y="3"/>
                  </a:lnTo>
                  <a:lnTo>
                    <a:pt x="98" y="0"/>
                  </a:lnTo>
                  <a:lnTo>
                    <a:pt x="85" y="0"/>
                  </a:lnTo>
                  <a:lnTo>
                    <a:pt x="71" y="0"/>
                  </a:lnTo>
                  <a:lnTo>
                    <a:pt x="59" y="3"/>
                  </a:lnTo>
                  <a:lnTo>
                    <a:pt x="46" y="6"/>
                  </a:lnTo>
                  <a:lnTo>
                    <a:pt x="35" y="9"/>
                  </a:lnTo>
                  <a:lnTo>
                    <a:pt x="25" y="12"/>
                  </a:lnTo>
                  <a:lnTo>
                    <a:pt x="17" y="18"/>
                  </a:lnTo>
                  <a:lnTo>
                    <a:pt x="10" y="24"/>
                  </a:lnTo>
                  <a:lnTo>
                    <a:pt x="5" y="33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5" y="60"/>
                  </a:lnTo>
                  <a:lnTo>
                    <a:pt x="10" y="70"/>
                  </a:lnTo>
                  <a:lnTo>
                    <a:pt x="17" y="76"/>
                  </a:lnTo>
                  <a:lnTo>
                    <a:pt x="25" y="82"/>
                  </a:lnTo>
                  <a:lnTo>
                    <a:pt x="35" y="85"/>
                  </a:lnTo>
                  <a:lnTo>
                    <a:pt x="46" y="88"/>
                  </a:lnTo>
                  <a:lnTo>
                    <a:pt x="59" y="91"/>
                  </a:lnTo>
                  <a:lnTo>
                    <a:pt x="71" y="94"/>
                  </a:lnTo>
                  <a:lnTo>
                    <a:pt x="85" y="94"/>
                  </a:lnTo>
                  <a:lnTo>
                    <a:pt x="98" y="94"/>
                  </a:lnTo>
                  <a:lnTo>
                    <a:pt x="112" y="91"/>
                  </a:lnTo>
                  <a:lnTo>
                    <a:pt x="125" y="88"/>
                  </a:lnTo>
                  <a:lnTo>
                    <a:pt x="135" y="85"/>
                  </a:lnTo>
                  <a:lnTo>
                    <a:pt x="146" y="82"/>
                  </a:lnTo>
                  <a:lnTo>
                    <a:pt x="154" y="76"/>
                  </a:lnTo>
                  <a:lnTo>
                    <a:pt x="160" y="70"/>
                  </a:lnTo>
                  <a:lnTo>
                    <a:pt x="166" y="60"/>
                  </a:lnTo>
                  <a:lnTo>
                    <a:pt x="170" y="54"/>
                  </a:lnTo>
                  <a:lnTo>
                    <a:pt x="171" y="45"/>
                  </a:lnTo>
                  <a:lnTo>
                    <a:pt x="170" y="4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39" name="Freeform 278">
              <a:extLst>
                <a:ext uri="{FF2B5EF4-FFF2-40B4-BE49-F238E27FC236}">
                  <a16:creationId xmlns:a16="http://schemas.microsoft.com/office/drawing/2014/main" id="{0BABB962-E77C-A94B-9F06-B74F8198C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" y="2847"/>
              <a:ext cx="170" cy="94"/>
            </a:xfrm>
            <a:custGeom>
              <a:avLst/>
              <a:gdLst>
                <a:gd name="T0" fmla="*/ 170 w 170"/>
                <a:gd name="T1" fmla="*/ 45 h 94"/>
                <a:gd name="T2" fmla="*/ 169 w 170"/>
                <a:gd name="T3" fmla="*/ 39 h 94"/>
                <a:gd name="T4" fmla="*/ 166 w 170"/>
                <a:gd name="T5" fmla="*/ 33 h 94"/>
                <a:gd name="T6" fmla="*/ 161 w 170"/>
                <a:gd name="T7" fmla="*/ 24 h 94"/>
                <a:gd name="T8" fmla="*/ 154 w 170"/>
                <a:gd name="T9" fmla="*/ 18 h 94"/>
                <a:gd name="T10" fmla="*/ 145 w 170"/>
                <a:gd name="T11" fmla="*/ 12 h 94"/>
                <a:gd name="T12" fmla="*/ 136 w 170"/>
                <a:gd name="T13" fmla="*/ 9 h 94"/>
                <a:gd name="T14" fmla="*/ 124 w 170"/>
                <a:gd name="T15" fmla="*/ 6 h 94"/>
                <a:gd name="T16" fmla="*/ 112 w 170"/>
                <a:gd name="T17" fmla="*/ 3 h 94"/>
                <a:gd name="T18" fmla="*/ 99 w 170"/>
                <a:gd name="T19" fmla="*/ 0 h 94"/>
                <a:gd name="T20" fmla="*/ 86 w 170"/>
                <a:gd name="T21" fmla="*/ 0 h 94"/>
                <a:gd name="T22" fmla="*/ 71 w 170"/>
                <a:gd name="T23" fmla="*/ 0 h 94"/>
                <a:gd name="T24" fmla="*/ 58 w 170"/>
                <a:gd name="T25" fmla="*/ 3 h 94"/>
                <a:gd name="T26" fmla="*/ 46 w 170"/>
                <a:gd name="T27" fmla="*/ 6 h 94"/>
                <a:gd name="T28" fmla="*/ 34 w 170"/>
                <a:gd name="T29" fmla="*/ 9 h 94"/>
                <a:gd name="T30" fmla="*/ 25 w 170"/>
                <a:gd name="T31" fmla="*/ 12 h 94"/>
                <a:gd name="T32" fmla="*/ 16 w 170"/>
                <a:gd name="T33" fmla="*/ 18 h 94"/>
                <a:gd name="T34" fmla="*/ 9 w 170"/>
                <a:gd name="T35" fmla="*/ 24 h 94"/>
                <a:gd name="T36" fmla="*/ 4 w 170"/>
                <a:gd name="T37" fmla="*/ 33 h 94"/>
                <a:gd name="T38" fmla="*/ 1 w 170"/>
                <a:gd name="T39" fmla="*/ 39 h 94"/>
                <a:gd name="T40" fmla="*/ 0 w 170"/>
                <a:gd name="T41" fmla="*/ 45 h 94"/>
                <a:gd name="T42" fmla="*/ 1 w 170"/>
                <a:gd name="T43" fmla="*/ 54 h 94"/>
                <a:gd name="T44" fmla="*/ 4 w 170"/>
                <a:gd name="T45" fmla="*/ 60 h 94"/>
                <a:gd name="T46" fmla="*/ 9 w 170"/>
                <a:gd name="T47" fmla="*/ 70 h 94"/>
                <a:gd name="T48" fmla="*/ 16 w 170"/>
                <a:gd name="T49" fmla="*/ 76 h 94"/>
                <a:gd name="T50" fmla="*/ 25 w 170"/>
                <a:gd name="T51" fmla="*/ 82 h 94"/>
                <a:gd name="T52" fmla="*/ 34 w 170"/>
                <a:gd name="T53" fmla="*/ 85 h 94"/>
                <a:gd name="T54" fmla="*/ 46 w 170"/>
                <a:gd name="T55" fmla="*/ 88 h 94"/>
                <a:gd name="T56" fmla="*/ 58 w 170"/>
                <a:gd name="T57" fmla="*/ 91 h 94"/>
                <a:gd name="T58" fmla="*/ 71 w 170"/>
                <a:gd name="T59" fmla="*/ 94 h 94"/>
                <a:gd name="T60" fmla="*/ 86 w 170"/>
                <a:gd name="T61" fmla="*/ 94 h 94"/>
                <a:gd name="T62" fmla="*/ 99 w 170"/>
                <a:gd name="T63" fmla="*/ 94 h 94"/>
                <a:gd name="T64" fmla="*/ 112 w 170"/>
                <a:gd name="T65" fmla="*/ 91 h 94"/>
                <a:gd name="T66" fmla="*/ 124 w 170"/>
                <a:gd name="T67" fmla="*/ 88 h 94"/>
                <a:gd name="T68" fmla="*/ 136 w 170"/>
                <a:gd name="T69" fmla="*/ 85 h 94"/>
                <a:gd name="T70" fmla="*/ 145 w 170"/>
                <a:gd name="T71" fmla="*/ 82 h 94"/>
                <a:gd name="T72" fmla="*/ 154 w 170"/>
                <a:gd name="T73" fmla="*/ 76 h 94"/>
                <a:gd name="T74" fmla="*/ 161 w 170"/>
                <a:gd name="T75" fmla="*/ 70 h 94"/>
                <a:gd name="T76" fmla="*/ 166 w 170"/>
                <a:gd name="T77" fmla="*/ 60 h 94"/>
                <a:gd name="T78" fmla="*/ 169 w 170"/>
                <a:gd name="T79" fmla="*/ 54 h 94"/>
                <a:gd name="T80" fmla="*/ 170 w 170"/>
                <a:gd name="T81" fmla="*/ 45 h 94"/>
                <a:gd name="T82" fmla="*/ 170 w 170"/>
                <a:gd name="T83" fmla="*/ 45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4"/>
                <a:gd name="T128" fmla="*/ 170 w 170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4">
                  <a:moveTo>
                    <a:pt x="170" y="45"/>
                  </a:moveTo>
                  <a:lnTo>
                    <a:pt x="169" y="39"/>
                  </a:lnTo>
                  <a:lnTo>
                    <a:pt x="166" y="33"/>
                  </a:lnTo>
                  <a:lnTo>
                    <a:pt x="161" y="24"/>
                  </a:lnTo>
                  <a:lnTo>
                    <a:pt x="154" y="18"/>
                  </a:lnTo>
                  <a:lnTo>
                    <a:pt x="145" y="12"/>
                  </a:lnTo>
                  <a:lnTo>
                    <a:pt x="136" y="9"/>
                  </a:lnTo>
                  <a:lnTo>
                    <a:pt x="124" y="6"/>
                  </a:lnTo>
                  <a:lnTo>
                    <a:pt x="112" y="3"/>
                  </a:lnTo>
                  <a:lnTo>
                    <a:pt x="99" y="0"/>
                  </a:lnTo>
                  <a:lnTo>
                    <a:pt x="86" y="0"/>
                  </a:lnTo>
                  <a:lnTo>
                    <a:pt x="71" y="0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4" y="9"/>
                  </a:lnTo>
                  <a:lnTo>
                    <a:pt x="25" y="12"/>
                  </a:lnTo>
                  <a:lnTo>
                    <a:pt x="16" y="18"/>
                  </a:lnTo>
                  <a:lnTo>
                    <a:pt x="9" y="24"/>
                  </a:lnTo>
                  <a:lnTo>
                    <a:pt x="4" y="33"/>
                  </a:lnTo>
                  <a:lnTo>
                    <a:pt x="1" y="39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4" y="60"/>
                  </a:lnTo>
                  <a:lnTo>
                    <a:pt x="9" y="70"/>
                  </a:lnTo>
                  <a:lnTo>
                    <a:pt x="16" y="76"/>
                  </a:lnTo>
                  <a:lnTo>
                    <a:pt x="25" y="82"/>
                  </a:lnTo>
                  <a:lnTo>
                    <a:pt x="34" y="85"/>
                  </a:lnTo>
                  <a:lnTo>
                    <a:pt x="46" y="88"/>
                  </a:lnTo>
                  <a:lnTo>
                    <a:pt x="58" y="91"/>
                  </a:lnTo>
                  <a:lnTo>
                    <a:pt x="71" y="94"/>
                  </a:lnTo>
                  <a:lnTo>
                    <a:pt x="86" y="94"/>
                  </a:lnTo>
                  <a:lnTo>
                    <a:pt x="99" y="94"/>
                  </a:lnTo>
                  <a:lnTo>
                    <a:pt x="112" y="91"/>
                  </a:lnTo>
                  <a:lnTo>
                    <a:pt x="124" y="88"/>
                  </a:lnTo>
                  <a:lnTo>
                    <a:pt x="136" y="85"/>
                  </a:lnTo>
                  <a:lnTo>
                    <a:pt x="145" y="82"/>
                  </a:lnTo>
                  <a:lnTo>
                    <a:pt x="154" y="76"/>
                  </a:lnTo>
                  <a:lnTo>
                    <a:pt x="161" y="70"/>
                  </a:lnTo>
                  <a:lnTo>
                    <a:pt x="166" y="60"/>
                  </a:lnTo>
                  <a:lnTo>
                    <a:pt x="169" y="54"/>
                  </a:lnTo>
                  <a:lnTo>
                    <a:pt x="170" y="4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40" name="Freeform 279">
              <a:extLst>
                <a:ext uri="{FF2B5EF4-FFF2-40B4-BE49-F238E27FC236}">
                  <a16:creationId xmlns:a16="http://schemas.microsoft.com/office/drawing/2014/main" id="{E771B0B2-DF6C-4D48-3234-029C5DE69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" y="2959"/>
              <a:ext cx="149" cy="209"/>
            </a:xfrm>
            <a:custGeom>
              <a:avLst/>
              <a:gdLst>
                <a:gd name="T0" fmla="*/ 148 w 149"/>
                <a:gd name="T1" fmla="*/ 6 h 209"/>
                <a:gd name="T2" fmla="*/ 145 w 149"/>
                <a:gd name="T3" fmla="*/ 0 h 209"/>
                <a:gd name="T4" fmla="*/ 141 w 149"/>
                <a:gd name="T5" fmla="*/ 0 h 209"/>
                <a:gd name="T6" fmla="*/ 134 w 149"/>
                <a:gd name="T7" fmla="*/ 0 h 209"/>
                <a:gd name="T8" fmla="*/ 128 w 149"/>
                <a:gd name="T9" fmla="*/ 0 h 209"/>
                <a:gd name="T10" fmla="*/ 119 w 149"/>
                <a:gd name="T11" fmla="*/ 6 h 209"/>
                <a:gd name="T12" fmla="*/ 109 w 149"/>
                <a:gd name="T13" fmla="*/ 12 h 209"/>
                <a:gd name="T14" fmla="*/ 99 w 149"/>
                <a:gd name="T15" fmla="*/ 24 h 209"/>
                <a:gd name="T16" fmla="*/ 88 w 149"/>
                <a:gd name="T17" fmla="*/ 33 h 209"/>
                <a:gd name="T18" fmla="*/ 76 w 149"/>
                <a:gd name="T19" fmla="*/ 48 h 209"/>
                <a:gd name="T20" fmla="*/ 63 w 149"/>
                <a:gd name="T21" fmla="*/ 63 h 209"/>
                <a:gd name="T22" fmla="*/ 51 w 149"/>
                <a:gd name="T23" fmla="*/ 79 h 209"/>
                <a:gd name="T24" fmla="*/ 41 w 149"/>
                <a:gd name="T25" fmla="*/ 97 h 209"/>
                <a:gd name="T26" fmla="*/ 31 w 149"/>
                <a:gd name="T27" fmla="*/ 112 h 209"/>
                <a:gd name="T28" fmla="*/ 22 w 149"/>
                <a:gd name="T29" fmla="*/ 130 h 209"/>
                <a:gd name="T30" fmla="*/ 14 w 149"/>
                <a:gd name="T31" fmla="*/ 145 h 209"/>
                <a:gd name="T32" fmla="*/ 8 w 149"/>
                <a:gd name="T33" fmla="*/ 160 h 209"/>
                <a:gd name="T34" fmla="*/ 4 w 149"/>
                <a:gd name="T35" fmla="*/ 172 h 209"/>
                <a:gd name="T36" fmla="*/ 1 w 149"/>
                <a:gd name="T37" fmla="*/ 184 h 209"/>
                <a:gd name="T38" fmla="*/ 0 w 149"/>
                <a:gd name="T39" fmla="*/ 193 h 209"/>
                <a:gd name="T40" fmla="*/ 0 w 149"/>
                <a:gd name="T41" fmla="*/ 203 h 209"/>
                <a:gd name="T42" fmla="*/ 2 w 149"/>
                <a:gd name="T43" fmla="*/ 206 h 209"/>
                <a:gd name="T44" fmla="*/ 8 w 149"/>
                <a:gd name="T45" fmla="*/ 209 h 209"/>
                <a:gd name="T46" fmla="*/ 13 w 149"/>
                <a:gd name="T47" fmla="*/ 209 h 209"/>
                <a:gd name="T48" fmla="*/ 21 w 149"/>
                <a:gd name="T49" fmla="*/ 206 h 209"/>
                <a:gd name="T50" fmla="*/ 29 w 149"/>
                <a:gd name="T51" fmla="*/ 203 h 209"/>
                <a:gd name="T52" fmla="*/ 38 w 149"/>
                <a:gd name="T53" fmla="*/ 193 h 209"/>
                <a:gd name="T54" fmla="*/ 49 w 149"/>
                <a:gd name="T55" fmla="*/ 184 h 209"/>
                <a:gd name="T56" fmla="*/ 60 w 149"/>
                <a:gd name="T57" fmla="*/ 172 h 209"/>
                <a:gd name="T58" fmla="*/ 72 w 149"/>
                <a:gd name="T59" fmla="*/ 160 h 209"/>
                <a:gd name="T60" fmla="*/ 84 w 149"/>
                <a:gd name="T61" fmla="*/ 145 h 209"/>
                <a:gd name="T62" fmla="*/ 96 w 149"/>
                <a:gd name="T63" fmla="*/ 130 h 209"/>
                <a:gd name="T64" fmla="*/ 107 w 149"/>
                <a:gd name="T65" fmla="*/ 112 h 209"/>
                <a:gd name="T66" fmla="*/ 117 w 149"/>
                <a:gd name="T67" fmla="*/ 97 h 209"/>
                <a:gd name="T68" fmla="*/ 126 w 149"/>
                <a:gd name="T69" fmla="*/ 79 h 209"/>
                <a:gd name="T70" fmla="*/ 133 w 149"/>
                <a:gd name="T71" fmla="*/ 63 h 209"/>
                <a:gd name="T72" fmla="*/ 140 w 149"/>
                <a:gd name="T73" fmla="*/ 48 h 209"/>
                <a:gd name="T74" fmla="*/ 144 w 149"/>
                <a:gd name="T75" fmla="*/ 36 h 209"/>
                <a:gd name="T76" fmla="*/ 148 w 149"/>
                <a:gd name="T77" fmla="*/ 24 h 209"/>
                <a:gd name="T78" fmla="*/ 149 w 149"/>
                <a:gd name="T79" fmla="*/ 15 h 209"/>
                <a:gd name="T80" fmla="*/ 148 w 149"/>
                <a:gd name="T81" fmla="*/ 6 h 209"/>
                <a:gd name="T82" fmla="*/ 148 w 149"/>
                <a:gd name="T83" fmla="*/ 6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09"/>
                <a:gd name="T128" fmla="*/ 149 w 14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09">
                  <a:moveTo>
                    <a:pt x="148" y="6"/>
                  </a:moveTo>
                  <a:lnTo>
                    <a:pt x="145" y="0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8" y="0"/>
                  </a:lnTo>
                  <a:lnTo>
                    <a:pt x="119" y="6"/>
                  </a:lnTo>
                  <a:lnTo>
                    <a:pt x="109" y="12"/>
                  </a:lnTo>
                  <a:lnTo>
                    <a:pt x="99" y="24"/>
                  </a:lnTo>
                  <a:lnTo>
                    <a:pt x="88" y="33"/>
                  </a:lnTo>
                  <a:lnTo>
                    <a:pt x="76" y="48"/>
                  </a:lnTo>
                  <a:lnTo>
                    <a:pt x="63" y="63"/>
                  </a:lnTo>
                  <a:lnTo>
                    <a:pt x="51" y="79"/>
                  </a:lnTo>
                  <a:lnTo>
                    <a:pt x="41" y="97"/>
                  </a:lnTo>
                  <a:lnTo>
                    <a:pt x="31" y="112"/>
                  </a:lnTo>
                  <a:lnTo>
                    <a:pt x="22" y="130"/>
                  </a:lnTo>
                  <a:lnTo>
                    <a:pt x="14" y="145"/>
                  </a:lnTo>
                  <a:lnTo>
                    <a:pt x="8" y="160"/>
                  </a:lnTo>
                  <a:lnTo>
                    <a:pt x="4" y="172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203"/>
                  </a:lnTo>
                  <a:lnTo>
                    <a:pt x="2" y="206"/>
                  </a:lnTo>
                  <a:lnTo>
                    <a:pt x="8" y="209"/>
                  </a:lnTo>
                  <a:lnTo>
                    <a:pt x="13" y="209"/>
                  </a:lnTo>
                  <a:lnTo>
                    <a:pt x="21" y="206"/>
                  </a:lnTo>
                  <a:lnTo>
                    <a:pt x="29" y="203"/>
                  </a:lnTo>
                  <a:lnTo>
                    <a:pt x="38" y="193"/>
                  </a:lnTo>
                  <a:lnTo>
                    <a:pt x="49" y="184"/>
                  </a:lnTo>
                  <a:lnTo>
                    <a:pt x="60" y="172"/>
                  </a:lnTo>
                  <a:lnTo>
                    <a:pt x="72" y="160"/>
                  </a:lnTo>
                  <a:lnTo>
                    <a:pt x="84" y="145"/>
                  </a:lnTo>
                  <a:lnTo>
                    <a:pt x="96" y="130"/>
                  </a:lnTo>
                  <a:lnTo>
                    <a:pt x="107" y="112"/>
                  </a:lnTo>
                  <a:lnTo>
                    <a:pt x="117" y="97"/>
                  </a:lnTo>
                  <a:lnTo>
                    <a:pt x="126" y="79"/>
                  </a:lnTo>
                  <a:lnTo>
                    <a:pt x="133" y="63"/>
                  </a:lnTo>
                  <a:lnTo>
                    <a:pt x="140" y="48"/>
                  </a:lnTo>
                  <a:lnTo>
                    <a:pt x="144" y="36"/>
                  </a:lnTo>
                  <a:lnTo>
                    <a:pt x="148" y="24"/>
                  </a:lnTo>
                  <a:lnTo>
                    <a:pt x="149" y="15"/>
                  </a:lnTo>
                  <a:lnTo>
                    <a:pt x="148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41" name="Freeform 280">
              <a:extLst>
                <a:ext uri="{FF2B5EF4-FFF2-40B4-BE49-F238E27FC236}">
                  <a16:creationId xmlns:a16="http://schemas.microsoft.com/office/drawing/2014/main" id="{D4470E35-32AF-0C3F-08E1-EE1D019BC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2623"/>
              <a:ext cx="149" cy="212"/>
            </a:xfrm>
            <a:custGeom>
              <a:avLst/>
              <a:gdLst>
                <a:gd name="T0" fmla="*/ 148 w 149"/>
                <a:gd name="T1" fmla="*/ 6 h 212"/>
                <a:gd name="T2" fmla="*/ 145 w 149"/>
                <a:gd name="T3" fmla="*/ 3 h 212"/>
                <a:gd name="T4" fmla="*/ 141 w 149"/>
                <a:gd name="T5" fmla="*/ 0 h 212"/>
                <a:gd name="T6" fmla="*/ 134 w 149"/>
                <a:gd name="T7" fmla="*/ 0 h 212"/>
                <a:gd name="T8" fmla="*/ 128 w 149"/>
                <a:gd name="T9" fmla="*/ 3 h 212"/>
                <a:gd name="T10" fmla="*/ 118 w 149"/>
                <a:gd name="T11" fmla="*/ 9 h 212"/>
                <a:gd name="T12" fmla="*/ 109 w 149"/>
                <a:gd name="T13" fmla="*/ 15 h 212"/>
                <a:gd name="T14" fmla="*/ 99 w 149"/>
                <a:gd name="T15" fmla="*/ 24 h 212"/>
                <a:gd name="T16" fmla="*/ 88 w 149"/>
                <a:gd name="T17" fmla="*/ 36 h 212"/>
                <a:gd name="T18" fmla="*/ 76 w 149"/>
                <a:gd name="T19" fmla="*/ 52 h 212"/>
                <a:gd name="T20" fmla="*/ 64 w 149"/>
                <a:gd name="T21" fmla="*/ 67 h 212"/>
                <a:gd name="T22" fmla="*/ 53 w 149"/>
                <a:gd name="T23" fmla="*/ 82 h 212"/>
                <a:gd name="T24" fmla="*/ 41 w 149"/>
                <a:gd name="T25" fmla="*/ 100 h 212"/>
                <a:gd name="T26" fmla="*/ 31 w 149"/>
                <a:gd name="T27" fmla="*/ 115 h 212"/>
                <a:gd name="T28" fmla="*/ 22 w 149"/>
                <a:gd name="T29" fmla="*/ 130 h 212"/>
                <a:gd name="T30" fmla="*/ 14 w 149"/>
                <a:gd name="T31" fmla="*/ 145 h 212"/>
                <a:gd name="T32" fmla="*/ 9 w 149"/>
                <a:gd name="T33" fmla="*/ 160 h 212"/>
                <a:gd name="T34" fmla="*/ 4 w 149"/>
                <a:gd name="T35" fmla="*/ 176 h 212"/>
                <a:gd name="T36" fmla="*/ 1 w 149"/>
                <a:gd name="T37" fmla="*/ 185 h 212"/>
                <a:gd name="T38" fmla="*/ 0 w 149"/>
                <a:gd name="T39" fmla="*/ 197 h 212"/>
                <a:gd name="T40" fmla="*/ 0 w 149"/>
                <a:gd name="T41" fmla="*/ 203 h 212"/>
                <a:gd name="T42" fmla="*/ 2 w 149"/>
                <a:gd name="T43" fmla="*/ 209 h 212"/>
                <a:gd name="T44" fmla="*/ 8 w 149"/>
                <a:gd name="T45" fmla="*/ 212 h 212"/>
                <a:gd name="T46" fmla="*/ 13 w 149"/>
                <a:gd name="T47" fmla="*/ 212 h 212"/>
                <a:gd name="T48" fmla="*/ 21 w 149"/>
                <a:gd name="T49" fmla="*/ 209 h 212"/>
                <a:gd name="T50" fmla="*/ 29 w 149"/>
                <a:gd name="T51" fmla="*/ 203 h 212"/>
                <a:gd name="T52" fmla="*/ 39 w 149"/>
                <a:gd name="T53" fmla="*/ 197 h 212"/>
                <a:gd name="T54" fmla="*/ 50 w 149"/>
                <a:gd name="T55" fmla="*/ 188 h 212"/>
                <a:gd name="T56" fmla="*/ 60 w 149"/>
                <a:gd name="T57" fmla="*/ 176 h 212"/>
                <a:gd name="T58" fmla="*/ 72 w 149"/>
                <a:gd name="T59" fmla="*/ 163 h 212"/>
                <a:gd name="T60" fmla="*/ 84 w 149"/>
                <a:gd name="T61" fmla="*/ 148 h 212"/>
                <a:gd name="T62" fmla="*/ 96 w 149"/>
                <a:gd name="T63" fmla="*/ 130 h 212"/>
                <a:gd name="T64" fmla="*/ 107 w 149"/>
                <a:gd name="T65" fmla="*/ 115 h 212"/>
                <a:gd name="T66" fmla="*/ 117 w 149"/>
                <a:gd name="T67" fmla="*/ 97 h 212"/>
                <a:gd name="T68" fmla="*/ 126 w 149"/>
                <a:gd name="T69" fmla="*/ 82 h 212"/>
                <a:gd name="T70" fmla="*/ 133 w 149"/>
                <a:gd name="T71" fmla="*/ 67 h 212"/>
                <a:gd name="T72" fmla="*/ 140 w 149"/>
                <a:gd name="T73" fmla="*/ 52 h 212"/>
                <a:gd name="T74" fmla="*/ 145 w 149"/>
                <a:gd name="T75" fmla="*/ 39 h 212"/>
                <a:gd name="T76" fmla="*/ 148 w 149"/>
                <a:gd name="T77" fmla="*/ 27 h 212"/>
                <a:gd name="T78" fmla="*/ 149 w 149"/>
                <a:gd name="T79" fmla="*/ 15 h 212"/>
                <a:gd name="T80" fmla="*/ 148 w 149"/>
                <a:gd name="T81" fmla="*/ 9 h 212"/>
                <a:gd name="T82" fmla="*/ 148 w 149"/>
                <a:gd name="T83" fmla="*/ 9 h 212"/>
                <a:gd name="T84" fmla="*/ 148 w 149"/>
                <a:gd name="T85" fmla="*/ 6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6"/>
                  </a:moveTo>
                  <a:lnTo>
                    <a:pt x="145" y="3"/>
                  </a:lnTo>
                  <a:lnTo>
                    <a:pt x="141" y="0"/>
                  </a:lnTo>
                  <a:lnTo>
                    <a:pt x="134" y="0"/>
                  </a:lnTo>
                  <a:lnTo>
                    <a:pt x="128" y="3"/>
                  </a:lnTo>
                  <a:lnTo>
                    <a:pt x="118" y="9"/>
                  </a:lnTo>
                  <a:lnTo>
                    <a:pt x="109" y="15"/>
                  </a:lnTo>
                  <a:lnTo>
                    <a:pt x="99" y="24"/>
                  </a:lnTo>
                  <a:lnTo>
                    <a:pt x="88" y="36"/>
                  </a:lnTo>
                  <a:lnTo>
                    <a:pt x="76" y="52"/>
                  </a:lnTo>
                  <a:lnTo>
                    <a:pt x="64" y="67"/>
                  </a:lnTo>
                  <a:lnTo>
                    <a:pt x="53" y="82"/>
                  </a:lnTo>
                  <a:lnTo>
                    <a:pt x="41" y="100"/>
                  </a:lnTo>
                  <a:lnTo>
                    <a:pt x="31" y="115"/>
                  </a:lnTo>
                  <a:lnTo>
                    <a:pt x="22" y="130"/>
                  </a:lnTo>
                  <a:lnTo>
                    <a:pt x="14" y="145"/>
                  </a:lnTo>
                  <a:lnTo>
                    <a:pt x="9" y="160"/>
                  </a:lnTo>
                  <a:lnTo>
                    <a:pt x="4" y="176"/>
                  </a:lnTo>
                  <a:lnTo>
                    <a:pt x="1" y="185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2" y="209"/>
                  </a:lnTo>
                  <a:lnTo>
                    <a:pt x="8" y="212"/>
                  </a:lnTo>
                  <a:lnTo>
                    <a:pt x="13" y="212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9" y="197"/>
                  </a:lnTo>
                  <a:lnTo>
                    <a:pt x="50" y="188"/>
                  </a:lnTo>
                  <a:lnTo>
                    <a:pt x="60" y="176"/>
                  </a:lnTo>
                  <a:lnTo>
                    <a:pt x="72" y="163"/>
                  </a:lnTo>
                  <a:lnTo>
                    <a:pt x="84" y="148"/>
                  </a:lnTo>
                  <a:lnTo>
                    <a:pt x="96" y="130"/>
                  </a:lnTo>
                  <a:lnTo>
                    <a:pt x="107" y="115"/>
                  </a:lnTo>
                  <a:lnTo>
                    <a:pt x="117" y="97"/>
                  </a:lnTo>
                  <a:lnTo>
                    <a:pt x="126" y="82"/>
                  </a:lnTo>
                  <a:lnTo>
                    <a:pt x="133" y="67"/>
                  </a:lnTo>
                  <a:lnTo>
                    <a:pt x="140" y="52"/>
                  </a:lnTo>
                  <a:lnTo>
                    <a:pt x="145" y="39"/>
                  </a:lnTo>
                  <a:lnTo>
                    <a:pt x="148" y="27"/>
                  </a:lnTo>
                  <a:lnTo>
                    <a:pt x="149" y="15"/>
                  </a:lnTo>
                  <a:lnTo>
                    <a:pt x="148" y="9"/>
                  </a:lnTo>
                  <a:lnTo>
                    <a:pt x="148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42" name="Freeform 281">
              <a:extLst>
                <a:ext uri="{FF2B5EF4-FFF2-40B4-BE49-F238E27FC236}">
                  <a16:creationId xmlns:a16="http://schemas.microsoft.com/office/drawing/2014/main" id="{3D0E55D6-5D37-5C4C-8F25-910FD9BA5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3013"/>
              <a:ext cx="92" cy="342"/>
            </a:xfrm>
            <a:custGeom>
              <a:avLst/>
              <a:gdLst>
                <a:gd name="T0" fmla="*/ 88 w 92"/>
                <a:gd name="T1" fmla="*/ 0 h 342"/>
                <a:gd name="T2" fmla="*/ 84 w 92"/>
                <a:gd name="T3" fmla="*/ 0 h 342"/>
                <a:gd name="T4" fmla="*/ 80 w 92"/>
                <a:gd name="T5" fmla="*/ 3 h 342"/>
                <a:gd name="T6" fmla="*/ 75 w 92"/>
                <a:gd name="T7" fmla="*/ 9 h 342"/>
                <a:gd name="T8" fmla="*/ 70 w 92"/>
                <a:gd name="T9" fmla="*/ 18 h 342"/>
                <a:gd name="T10" fmla="*/ 63 w 92"/>
                <a:gd name="T11" fmla="*/ 34 h 342"/>
                <a:gd name="T12" fmla="*/ 57 w 92"/>
                <a:gd name="T13" fmla="*/ 52 h 342"/>
                <a:gd name="T14" fmla="*/ 50 w 92"/>
                <a:gd name="T15" fmla="*/ 73 h 342"/>
                <a:gd name="T16" fmla="*/ 42 w 92"/>
                <a:gd name="T17" fmla="*/ 94 h 342"/>
                <a:gd name="T18" fmla="*/ 36 w 92"/>
                <a:gd name="T19" fmla="*/ 118 h 342"/>
                <a:gd name="T20" fmla="*/ 28 w 92"/>
                <a:gd name="T21" fmla="*/ 146 h 342"/>
                <a:gd name="T22" fmla="*/ 21 w 92"/>
                <a:gd name="T23" fmla="*/ 176 h 342"/>
                <a:gd name="T24" fmla="*/ 16 w 92"/>
                <a:gd name="T25" fmla="*/ 200 h 342"/>
                <a:gd name="T26" fmla="*/ 10 w 92"/>
                <a:gd name="T27" fmla="*/ 227 h 342"/>
                <a:gd name="T28" fmla="*/ 7 w 92"/>
                <a:gd name="T29" fmla="*/ 251 h 342"/>
                <a:gd name="T30" fmla="*/ 3 w 92"/>
                <a:gd name="T31" fmla="*/ 273 h 342"/>
                <a:gd name="T32" fmla="*/ 1 w 92"/>
                <a:gd name="T33" fmla="*/ 294 h 342"/>
                <a:gd name="T34" fmla="*/ 0 w 92"/>
                <a:gd name="T35" fmla="*/ 309 h 342"/>
                <a:gd name="T36" fmla="*/ 0 w 92"/>
                <a:gd name="T37" fmla="*/ 324 h 342"/>
                <a:gd name="T38" fmla="*/ 1 w 92"/>
                <a:gd name="T39" fmla="*/ 333 h 342"/>
                <a:gd name="T40" fmla="*/ 3 w 92"/>
                <a:gd name="T41" fmla="*/ 339 h 342"/>
                <a:gd name="T42" fmla="*/ 7 w 92"/>
                <a:gd name="T43" fmla="*/ 342 h 342"/>
                <a:gd name="T44" fmla="*/ 10 w 92"/>
                <a:gd name="T45" fmla="*/ 339 h 342"/>
                <a:gd name="T46" fmla="*/ 16 w 92"/>
                <a:gd name="T47" fmla="*/ 330 h 342"/>
                <a:gd name="T48" fmla="*/ 22 w 92"/>
                <a:gd name="T49" fmla="*/ 321 h 342"/>
                <a:gd name="T50" fmla="*/ 28 w 92"/>
                <a:gd name="T51" fmla="*/ 306 h 342"/>
                <a:gd name="T52" fmla="*/ 36 w 92"/>
                <a:gd name="T53" fmla="*/ 291 h 342"/>
                <a:gd name="T54" fmla="*/ 42 w 92"/>
                <a:gd name="T55" fmla="*/ 270 h 342"/>
                <a:gd name="T56" fmla="*/ 49 w 92"/>
                <a:gd name="T57" fmla="*/ 245 h 342"/>
                <a:gd name="T58" fmla="*/ 57 w 92"/>
                <a:gd name="T59" fmla="*/ 221 h 342"/>
                <a:gd name="T60" fmla="*/ 63 w 92"/>
                <a:gd name="T61" fmla="*/ 194 h 342"/>
                <a:gd name="T62" fmla="*/ 70 w 92"/>
                <a:gd name="T63" fmla="*/ 167 h 342"/>
                <a:gd name="T64" fmla="*/ 76 w 92"/>
                <a:gd name="T65" fmla="*/ 139 h 342"/>
                <a:gd name="T66" fmla="*/ 82 w 92"/>
                <a:gd name="T67" fmla="*/ 112 h 342"/>
                <a:gd name="T68" fmla="*/ 86 w 92"/>
                <a:gd name="T69" fmla="*/ 88 h 342"/>
                <a:gd name="T70" fmla="*/ 88 w 92"/>
                <a:gd name="T71" fmla="*/ 67 h 342"/>
                <a:gd name="T72" fmla="*/ 91 w 92"/>
                <a:gd name="T73" fmla="*/ 49 h 342"/>
                <a:gd name="T74" fmla="*/ 92 w 92"/>
                <a:gd name="T75" fmla="*/ 31 h 342"/>
                <a:gd name="T76" fmla="*/ 92 w 92"/>
                <a:gd name="T77" fmla="*/ 18 h 342"/>
                <a:gd name="T78" fmla="*/ 91 w 92"/>
                <a:gd name="T79" fmla="*/ 6 h 342"/>
                <a:gd name="T80" fmla="*/ 88 w 92"/>
                <a:gd name="T81" fmla="*/ 0 h 342"/>
                <a:gd name="T82" fmla="*/ 88 w 92"/>
                <a:gd name="T83" fmla="*/ 0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0"/>
                  </a:moveTo>
                  <a:lnTo>
                    <a:pt x="84" y="0"/>
                  </a:lnTo>
                  <a:lnTo>
                    <a:pt x="80" y="3"/>
                  </a:lnTo>
                  <a:lnTo>
                    <a:pt x="75" y="9"/>
                  </a:lnTo>
                  <a:lnTo>
                    <a:pt x="70" y="18"/>
                  </a:lnTo>
                  <a:lnTo>
                    <a:pt x="63" y="34"/>
                  </a:lnTo>
                  <a:lnTo>
                    <a:pt x="57" y="52"/>
                  </a:lnTo>
                  <a:lnTo>
                    <a:pt x="50" y="73"/>
                  </a:lnTo>
                  <a:lnTo>
                    <a:pt x="42" y="94"/>
                  </a:lnTo>
                  <a:lnTo>
                    <a:pt x="36" y="118"/>
                  </a:lnTo>
                  <a:lnTo>
                    <a:pt x="28" y="146"/>
                  </a:lnTo>
                  <a:lnTo>
                    <a:pt x="21" y="176"/>
                  </a:lnTo>
                  <a:lnTo>
                    <a:pt x="16" y="200"/>
                  </a:lnTo>
                  <a:lnTo>
                    <a:pt x="10" y="227"/>
                  </a:lnTo>
                  <a:lnTo>
                    <a:pt x="7" y="251"/>
                  </a:lnTo>
                  <a:lnTo>
                    <a:pt x="3" y="273"/>
                  </a:lnTo>
                  <a:lnTo>
                    <a:pt x="1" y="294"/>
                  </a:lnTo>
                  <a:lnTo>
                    <a:pt x="0" y="309"/>
                  </a:lnTo>
                  <a:lnTo>
                    <a:pt x="0" y="324"/>
                  </a:lnTo>
                  <a:lnTo>
                    <a:pt x="1" y="333"/>
                  </a:lnTo>
                  <a:lnTo>
                    <a:pt x="3" y="339"/>
                  </a:lnTo>
                  <a:lnTo>
                    <a:pt x="7" y="342"/>
                  </a:lnTo>
                  <a:lnTo>
                    <a:pt x="10" y="339"/>
                  </a:lnTo>
                  <a:lnTo>
                    <a:pt x="16" y="330"/>
                  </a:lnTo>
                  <a:lnTo>
                    <a:pt x="22" y="321"/>
                  </a:lnTo>
                  <a:lnTo>
                    <a:pt x="28" y="306"/>
                  </a:lnTo>
                  <a:lnTo>
                    <a:pt x="36" y="291"/>
                  </a:lnTo>
                  <a:lnTo>
                    <a:pt x="42" y="270"/>
                  </a:lnTo>
                  <a:lnTo>
                    <a:pt x="49" y="245"/>
                  </a:lnTo>
                  <a:lnTo>
                    <a:pt x="57" y="221"/>
                  </a:lnTo>
                  <a:lnTo>
                    <a:pt x="63" y="194"/>
                  </a:lnTo>
                  <a:lnTo>
                    <a:pt x="70" y="167"/>
                  </a:lnTo>
                  <a:lnTo>
                    <a:pt x="76" y="139"/>
                  </a:lnTo>
                  <a:lnTo>
                    <a:pt x="82" y="112"/>
                  </a:lnTo>
                  <a:lnTo>
                    <a:pt x="86" y="88"/>
                  </a:lnTo>
                  <a:lnTo>
                    <a:pt x="88" y="67"/>
                  </a:lnTo>
                  <a:lnTo>
                    <a:pt x="91" y="49"/>
                  </a:lnTo>
                  <a:lnTo>
                    <a:pt x="92" y="31"/>
                  </a:lnTo>
                  <a:lnTo>
                    <a:pt x="92" y="18"/>
                  </a:lnTo>
                  <a:lnTo>
                    <a:pt x="91" y="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43" name="Freeform 282">
              <a:extLst>
                <a:ext uri="{FF2B5EF4-FFF2-40B4-BE49-F238E27FC236}">
                  <a16:creationId xmlns:a16="http://schemas.microsoft.com/office/drawing/2014/main" id="{19B2AA8A-D0FA-B538-7631-65F38485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" y="2436"/>
              <a:ext cx="92" cy="341"/>
            </a:xfrm>
            <a:custGeom>
              <a:avLst/>
              <a:gdLst>
                <a:gd name="T0" fmla="*/ 88 w 92"/>
                <a:gd name="T1" fmla="*/ 0 h 341"/>
                <a:gd name="T2" fmla="*/ 86 w 92"/>
                <a:gd name="T3" fmla="*/ 0 h 341"/>
                <a:gd name="T4" fmla="*/ 80 w 92"/>
                <a:gd name="T5" fmla="*/ 3 h 341"/>
                <a:gd name="T6" fmla="*/ 77 w 92"/>
                <a:gd name="T7" fmla="*/ 9 h 341"/>
                <a:gd name="T8" fmla="*/ 70 w 92"/>
                <a:gd name="T9" fmla="*/ 18 h 341"/>
                <a:gd name="T10" fmla="*/ 63 w 92"/>
                <a:gd name="T11" fmla="*/ 33 h 341"/>
                <a:gd name="T12" fmla="*/ 57 w 92"/>
                <a:gd name="T13" fmla="*/ 51 h 341"/>
                <a:gd name="T14" fmla="*/ 50 w 92"/>
                <a:gd name="T15" fmla="*/ 69 h 341"/>
                <a:gd name="T16" fmla="*/ 42 w 92"/>
                <a:gd name="T17" fmla="*/ 93 h 341"/>
                <a:gd name="T18" fmla="*/ 36 w 92"/>
                <a:gd name="T19" fmla="*/ 118 h 341"/>
                <a:gd name="T20" fmla="*/ 29 w 92"/>
                <a:gd name="T21" fmla="*/ 145 h 341"/>
                <a:gd name="T22" fmla="*/ 22 w 92"/>
                <a:gd name="T23" fmla="*/ 172 h 341"/>
                <a:gd name="T24" fmla="*/ 16 w 92"/>
                <a:gd name="T25" fmla="*/ 199 h 341"/>
                <a:gd name="T26" fmla="*/ 11 w 92"/>
                <a:gd name="T27" fmla="*/ 226 h 341"/>
                <a:gd name="T28" fmla="*/ 7 w 92"/>
                <a:gd name="T29" fmla="*/ 251 h 341"/>
                <a:gd name="T30" fmla="*/ 4 w 92"/>
                <a:gd name="T31" fmla="*/ 272 h 341"/>
                <a:gd name="T32" fmla="*/ 1 w 92"/>
                <a:gd name="T33" fmla="*/ 293 h 341"/>
                <a:gd name="T34" fmla="*/ 0 w 92"/>
                <a:gd name="T35" fmla="*/ 308 h 341"/>
                <a:gd name="T36" fmla="*/ 0 w 92"/>
                <a:gd name="T37" fmla="*/ 323 h 341"/>
                <a:gd name="T38" fmla="*/ 1 w 92"/>
                <a:gd name="T39" fmla="*/ 332 h 341"/>
                <a:gd name="T40" fmla="*/ 4 w 92"/>
                <a:gd name="T41" fmla="*/ 338 h 341"/>
                <a:gd name="T42" fmla="*/ 7 w 92"/>
                <a:gd name="T43" fmla="*/ 341 h 341"/>
                <a:gd name="T44" fmla="*/ 12 w 92"/>
                <a:gd name="T45" fmla="*/ 338 h 341"/>
                <a:gd name="T46" fmla="*/ 17 w 92"/>
                <a:gd name="T47" fmla="*/ 329 h 341"/>
                <a:gd name="T48" fmla="*/ 22 w 92"/>
                <a:gd name="T49" fmla="*/ 320 h 341"/>
                <a:gd name="T50" fmla="*/ 29 w 92"/>
                <a:gd name="T51" fmla="*/ 305 h 341"/>
                <a:gd name="T52" fmla="*/ 36 w 92"/>
                <a:gd name="T53" fmla="*/ 287 h 341"/>
                <a:gd name="T54" fmla="*/ 42 w 92"/>
                <a:gd name="T55" fmla="*/ 269 h 341"/>
                <a:gd name="T56" fmla="*/ 50 w 92"/>
                <a:gd name="T57" fmla="*/ 245 h 341"/>
                <a:gd name="T58" fmla="*/ 57 w 92"/>
                <a:gd name="T59" fmla="*/ 220 h 341"/>
                <a:gd name="T60" fmla="*/ 65 w 92"/>
                <a:gd name="T61" fmla="*/ 193 h 341"/>
                <a:gd name="T62" fmla="*/ 71 w 92"/>
                <a:gd name="T63" fmla="*/ 166 h 341"/>
                <a:gd name="T64" fmla="*/ 77 w 92"/>
                <a:gd name="T65" fmla="*/ 139 h 341"/>
                <a:gd name="T66" fmla="*/ 82 w 92"/>
                <a:gd name="T67" fmla="*/ 112 h 341"/>
                <a:gd name="T68" fmla="*/ 86 w 92"/>
                <a:gd name="T69" fmla="*/ 87 h 341"/>
                <a:gd name="T70" fmla="*/ 88 w 92"/>
                <a:gd name="T71" fmla="*/ 66 h 341"/>
                <a:gd name="T72" fmla="*/ 91 w 92"/>
                <a:gd name="T73" fmla="*/ 48 h 341"/>
                <a:gd name="T74" fmla="*/ 92 w 92"/>
                <a:gd name="T75" fmla="*/ 30 h 341"/>
                <a:gd name="T76" fmla="*/ 92 w 92"/>
                <a:gd name="T77" fmla="*/ 18 h 341"/>
                <a:gd name="T78" fmla="*/ 91 w 92"/>
                <a:gd name="T79" fmla="*/ 6 h 341"/>
                <a:gd name="T80" fmla="*/ 88 w 92"/>
                <a:gd name="T81" fmla="*/ 0 h 341"/>
                <a:gd name="T82" fmla="*/ 88 w 92"/>
                <a:gd name="T83" fmla="*/ 0 h 3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1"/>
                <a:gd name="T128" fmla="*/ 92 w 92"/>
                <a:gd name="T129" fmla="*/ 341 h 3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1">
                  <a:moveTo>
                    <a:pt x="88" y="0"/>
                  </a:moveTo>
                  <a:lnTo>
                    <a:pt x="86" y="0"/>
                  </a:lnTo>
                  <a:lnTo>
                    <a:pt x="80" y="3"/>
                  </a:lnTo>
                  <a:lnTo>
                    <a:pt x="77" y="9"/>
                  </a:lnTo>
                  <a:lnTo>
                    <a:pt x="70" y="18"/>
                  </a:lnTo>
                  <a:lnTo>
                    <a:pt x="63" y="33"/>
                  </a:lnTo>
                  <a:lnTo>
                    <a:pt x="57" y="51"/>
                  </a:lnTo>
                  <a:lnTo>
                    <a:pt x="50" y="69"/>
                  </a:lnTo>
                  <a:lnTo>
                    <a:pt x="42" y="93"/>
                  </a:lnTo>
                  <a:lnTo>
                    <a:pt x="36" y="118"/>
                  </a:lnTo>
                  <a:lnTo>
                    <a:pt x="29" y="145"/>
                  </a:lnTo>
                  <a:lnTo>
                    <a:pt x="22" y="172"/>
                  </a:lnTo>
                  <a:lnTo>
                    <a:pt x="16" y="199"/>
                  </a:lnTo>
                  <a:lnTo>
                    <a:pt x="11" y="226"/>
                  </a:lnTo>
                  <a:lnTo>
                    <a:pt x="7" y="251"/>
                  </a:lnTo>
                  <a:lnTo>
                    <a:pt x="4" y="272"/>
                  </a:lnTo>
                  <a:lnTo>
                    <a:pt x="1" y="293"/>
                  </a:lnTo>
                  <a:lnTo>
                    <a:pt x="0" y="308"/>
                  </a:lnTo>
                  <a:lnTo>
                    <a:pt x="0" y="323"/>
                  </a:lnTo>
                  <a:lnTo>
                    <a:pt x="1" y="332"/>
                  </a:lnTo>
                  <a:lnTo>
                    <a:pt x="4" y="338"/>
                  </a:lnTo>
                  <a:lnTo>
                    <a:pt x="7" y="341"/>
                  </a:lnTo>
                  <a:lnTo>
                    <a:pt x="12" y="338"/>
                  </a:lnTo>
                  <a:lnTo>
                    <a:pt x="17" y="329"/>
                  </a:lnTo>
                  <a:lnTo>
                    <a:pt x="22" y="320"/>
                  </a:lnTo>
                  <a:lnTo>
                    <a:pt x="29" y="305"/>
                  </a:lnTo>
                  <a:lnTo>
                    <a:pt x="36" y="287"/>
                  </a:lnTo>
                  <a:lnTo>
                    <a:pt x="42" y="269"/>
                  </a:lnTo>
                  <a:lnTo>
                    <a:pt x="50" y="245"/>
                  </a:lnTo>
                  <a:lnTo>
                    <a:pt x="57" y="220"/>
                  </a:lnTo>
                  <a:lnTo>
                    <a:pt x="65" y="193"/>
                  </a:lnTo>
                  <a:lnTo>
                    <a:pt x="71" y="166"/>
                  </a:lnTo>
                  <a:lnTo>
                    <a:pt x="77" y="139"/>
                  </a:lnTo>
                  <a:lnTo>
                    <a:pt x="82" y="112"/>
                  </a:lnTo>
                  <a:lnTo>
                    <a:pt x="86" y="87"/>
                  </a:lnTo>
                  <a:lnTo>
                    <a:pt x="88" y="66"/>
                  </a:lnTo>
                  <a:lnTo>
                    <a:pt x="91" y="48"/>
                  </a:lnTo>
                  <a:lnTo>
                    <a:pt x="92" y="30"/>
                  </a:lnTo>
                  <a:lnTo>
                    <a:pt x="92" y="18"/>
                  </a:lnTo>
                  <a:lnTo>
                    <a:pt x="91" y="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44" name="Freeform 283">
              <a:extLst>
                <a:ext uri="{FF2B5EF4-FFF2-40B4-BE49-F238E27FC236}">
                  <a16:creationId xmlns:a16="http://schemas.microsoft.com/office/drawing/2014/main" id="{0A884CBF-35A4-CFE9-25F7-E5D11224E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" y="2814"/>
              <a:ext cx="72" cy="163"/>
            </a:xfrm>
            <a:custGeom>
              <a:avLst/>
              <a:gdLst>
                <a:gd name="T0" fmla="*/ 35 w 72"/>
                <a:gd name="T1" fmla="*/ 0 h 163"/>
                <a:gd name="T2" fmla="*/ 41 w 72"/>
                <a:gd name="T3" fmla="*/ 3 h 163"/>
                <a:gd name="T4" fmla="*/ 47 w 72"/>
                <a:gd name="T5" fmla="*/ 6 h 163"/>
                <a:gd name="T6" fmla="*/ 52 w 72"/>
                <a:gd name="T7" fmla="*/ 9 h 163"/>
                <a:gd name="T8" fmla="*/ 57 w 72"/>
                <a:gd name="T9" fmla="*/ 18 h 163"/>
                <a:gd name="T10" fmla="*/ 61 w 72"/>
                <a:gd name="T11" fmla="*/ 24 h 163"/>
                <a:gd name="T12" fmla="*/ 64 w 72"/>
                <a:gd name="T13" fmla="*/ 33 h 163"/>
                <a:gd name="T14" fmla="*/ 68 w 72"/>
                <a:gd name="T15" fmla="*/ 45 h 163"/>
                <a:gd name="T16" fmla="*/ 69 w 72"/>
                <a:gd name="T17" fmla="*/ 57 h 163"/>
                <a:gd name="T18" fmla="*/ 70 w 72"/>
                <a:gd name="T19" fmla="*/ 69 h 163"/>
                <a:gd name="T20" fmla="*/ 72 w 72"/>
                <a:gd name="T21" fmla="*/ 81 h 163"/>
                <a:gd name="T22" fmla="*/ 70 w 72"/>
                <a:gd name="T23" fmla="*/ 97 h 163"/>
                <a:gd name="T24" fmla="*/ 69 w 72"/>
                <a:gd name="T25" fmla="*/ 109 h 163"/>
                <a:gd name="T26" fmla="*/ 68 w 72"/>
                <a:gd name="T27" fmla="*/ 121 h 163"/>
                <a:gd name="T28" fmla="*/ 64 w 72"/>
                <a:gd name="T29" fmla="*/ 130 h 163"/>
                <a:gd name="T30" fmla="*/ 61 w 72"/>
                <a:gd name="T31" fmla="*/ 139 h 163"/>
                <a:gd name="T32" fmla="*/ 57 w 72"/>
                <a:gd name="T33" fmla="*/ 148 h 163"/>
                <a:gd name="T34" fmla="*/ 52 w 72"/>
                <a:gd name="T35" fmla="*/ 154 h 163"/>
                <a:gd name="T36" fmla="*/ 47 w 72"/>
                <a:gd name="T37" fmla="*/ 160 h 163"/>
                <a:gd name="T38" fmla="*/ 41 w 72"/>
                <a:gd name="T39" fmla="*/ 163 h 163"/>
                <a:gd name="T40" fmla="*/ 36 w 72"/>
                <a:gd name="T41" fmla="*/ 163 h 163"/>
                <a:gd name="T42" fmla="*/ 29 w 72"/>
                <a:gd name="T43" fmla="*/ 163 h 163"/>
                <a:gd name="T44" fmla="*/ 24 w 72"/>
                <a:gd name="T45" fmla="*/ 160 h 163"/>
                <a:gd name="T46" fmla="*/ 20 w 72"/>
                <a:gd name="T47" fmla="*/ 154 h 163"/>
                <a:gd name="T48" fmla="*/ 15 w 72"/>
                <a:gd name="T49" fmla="*/ 148 h 163"/>
                <a:gd name="T50" fmla="*/ 11 w 72"/>
                <a:gd name="T51" fmla="*/ 139 h 163"/>
                <a:gd name="T52" fmla="*/ 7 w 72"/>
                <a:gd name="T53" fmla="*/ 130 h 163"/>
                <a:gd name="T54" fmla="*/ 4 w 72"/>
                <a:gd name="T55" fmla="*/ 121 h 163"/>
                <a:gd name="T56" fmla="*/ 2 w 72"/>
                <a:gd name="T57" fmla="*/ 109 h 163"/>
                <a:gd name="T58" fmla="*/ 0 w 72"/>
                <a:gd name="T59" fmla="*/ 97 h 163"/>
                <a:gd name="T60" fmla="*/ 0 w 72"/>
                <a:gd name="T61" fmla="*/ 81 h 163"/>
                <a:gd name="T62" fmla="*/ 0 w 72"/>
                <a:gd name="T63" fmla="*/ 69 h 163"/>
                <a:gd name="T64" fmla="*/ 2 w 72"/>
                <a:gd name="T65" fmla="*/ 57 h 163"/>
                <a:gd name="T66" fmla="*/ 4 w 72"/>
                <a:gd name="T67" fmla="*/ 45 h 163"/>
                <a:gd name="T68" fmla="*/ 7 w 72"/>
                <a:gd name="T69" fmla="*/ 33 h 163"/>
                <a:gd name="T70" fmla="*/ 11 w 72"/>
                <a:gd name="T71" fmla="*/ 24 h 163"/>
                <a:gd name="T72" fmla="*/ 15 w 72"/>
                <a:gd name="T73" fmla="*/ 18 h 163"/>
                <a:gd name="T74" fmla="*/ 20 w 72"/>
                <a:gd name="T75" fmla="*/ 9 h 163"/>
                <a:gd name="T76" fmla="*/ 24 w 72"/>
                <a:gd name="T77" fmla="*/ 6 h 163"/>
                <a:gd name="T78" fmla="*/ 29 w 72"/>
                <a:gd name="T79" fmla="*/ 3 h 163"/>
                <a:gd name="T80" fmla="*/ 36 w 72"/>
                <a:gd name="T81" fmla="*/ 3 h 163"/>
                <a:gd name="T82" fmla="*/ 36 w 72"/>
                <a:gd name="T83" fmla="*/ 3 h 163"/>
                <a:gd name="T84" fmla="*/ 35 w 72"/>
                <a:gd name="T85" fmla="*/ 0 h 1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2"/>
                <a:gd name="T130" fmla="*/ 0 h 163"/>
                <a:gd name="T131" fmla="*/ 72 w 72"/>
                <a:gd name="T132" fmla="*/ 163 h 16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2" h="163">
                  <a:moveTo>
                    <a:pt x="35" y="0"/>
                  </a:moveTo>
                  <a:lnTo>
                    <a:pt x="41" y="3"/>
                  </a:lnTo>
                  <a:lnTo>
                    <a:pt x="47" y="6"/>
                  </a:lnTo>
                  <a:lnTo>
                    <a:pt x="52" y="9"/>
                  </a:lnTo>
                  <a:lnTo>
                    <a:pt x="57" y="18"/>
                  </a:lnTo>
                  <a:lnTo>
                    <a:pt x="61" y="24"/>
                  </a:lnTo>
                  <a:lnTo>
                    <a:pt x="64" y="33"/>
                  </a:lnTo>
                  <a:lnTo>
                    <a:pt x="68" y="45"/>
                  </a:lnTo>
                  <a:lnTo>
                    <a:pt x="69" y="57"/>
                  </a:lnTo>
                  <a:lnTo>
                    <a:pt x="70" y="69"/>
                  </a:lnTo>
                  <a:lnTo>
                    <a:pt x="72" y="81"/>
                  </a:lnTo>
                  <a:lnTo>
                    <a:pt x="70" y="97"/>
                  </a:lnTo>
                  <a:lnTo>
                    <a:pt x="69" y="109"/>
                  </a:lnTo>
                  <a:lnTo>
                    <a:pt x="68" y="121"/>
                  </a:lnTo>
                  <a:lnTo>
                    <a:pt x="64" y="130"/>
                  </a:lnTo>
                  <a:lnTo>
                    <a:pt x="61" y="139"/>
                  </a:lnTo>
                  <a:lnTo>
                    <a:pt x="57" y="148"/>
                  </a:lnTo>
                  <a:lnTo>
                    <a:pt x="52" y="154"/>
                  </a:lnTo>
                  <a:lnTo>
                    <a:pt x="47" y="160"/>
                  </a:lnTo>
                  <a:lnTo>
                    <a:pt x="41" y="163"/>
                  </a:lnTo>
                  <a:lnTo>
                    <a:pt x="36" y="163"/>
                  </a:lnTo>
                  <a:lnTo>
                    <a:pt x="29" y="163"/>
                  </a:lnTo>
                  <a:lnTo>
                    <a:pt x="24" y="160"/>
                  </a:lnTo>
                  <a:lnTo>
                    <a:pt x="20" y="154"/>
                  </a:lnTo>
                  <a:lnTo>
                    <a:pt x="15" y="148"/>
                  </a:lnTo>
                  <a:lnTo>
                    <a:pt x="11" y="139"/>
                  </a:lnTo>
                  <a:lnTo>
                    <a:pt x="7" y="130"/>
                  </a:lnTo>
                  <a:lnTo>
                    <a:pt x="4" y="121"/>
                  </a:lnTo>
                  <a:lnTo>
                    <a:pt x="2" y="109"/>
                  </a:lnTo>
                  <a:lnTo>
                    <a:pt x="0" y="97"/>
                  </a:lnTo>
                  <a:lnTo>
                    <a:pt x="0" y="81"/>
                  </a:lnTo>
                  <a:lnTo>
                    <a:pt x="0" y="69"/>
                  </a:lnTo>
                  <a:lnTo>
                    <a:pt x="2" y="57"/>
                  </a:lnTo>
                  <a:lnTo>
                    <a:pt x="4" y="45"/>
                  </a:lnTo>
                  <a:lnTo>
                    <a:pt x="7" y="33"/>
                  </a:lnTo>
                  <a:lnTo>
                    <a:pt x="11" y="24"/>
                  </a:lnTo>
                  <a:lnTo>
                    <a:pt x="15" y="18"/>
                  </a:lnTo>
                  <a:lnTo>
                    <a:pt x="20" y="9"/>
                  </a:lnTo>
                  <a:lnTo>
                    <a:pt x="24" y="6"/>
                  </a:lnTo>
                  <a:lnTo>
                    <a:pt x="29" y="3"/>
                  </a:lnTo>
                  <a:lnTo>
                    <a:pt x="36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43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45" name="Freeform 284">
              <a:extLst>
                <a:ext uri="{FF2B5EF4-FFF2-40B4-BE49-F238E27FC236}">
                  <a16:creationId xmlns:a16="http://schemas.microsoft.com/office/drawing/2014/main" id="{4BDCE325-E8F1-0AAC-3BB2-8402C7A1C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" y="2814"/>
              <a:ext cx="72" cy="163"/>
            </a:xfrm>
            <a:custGeom>
              <a:avLst/>
              <a:gdLst>
                <a:gd name="T0" fmla="*/ 35 w 72"/>
                <a:gd name="T1" fmla="*/ 0 h 163"/>
                <a:gd name="T2" fmla="*/ 41 w 72"/>
                <a:gd name="T3" fmla="*/ 3 h 163"/>
                <a:gd name="T4" fmla="*/ 47 w 72"/>
                <a:gd name="T5" fmla="*/ 6 h 163"/>
                <a:gd name="T6" fmla="*/ 52 w 72"/>
                <a:gd name="T7" fmla="*/ 9 h 163"/>
                <a:gd name="T8" fmla="*/ 57 w 72"/>
                <a:gd name="T9" fmla="*/ 18 h 163"/>
                <a:gd name="T10" fmla="*/ 61 w 72"/>
                <a:gd name="T11" fmla="*/ 24 h 163"/>
                <a:gd name="T12" fmla="*/ 64 w 72"/>
                <a:gd name="T13" fmla="*/ 33 h 163"/>
                <a:gd name="T14" fmla="*/ 68 w 72"/>
                <a:gd name="T15" fmla="*/ 45 h 163"/>
                <a:gd name="T16" fmla="*/ 69 w 72"/>
                <a:gd name="T17" fmla="*/ 57 h 163"/>
                <a:gd name="T18" fmla="*/ 70 w 72"/>
                <a:gd name="T19" fmla="*/ 69 h 163"/>
                <a:gd name="T20" fmla="*/ 72 w 72"/>
                <a:gd name="T21" fmla="*/ 81 h 163"/>
                <a:gd name="T22" fmla="*/ 70 w 72"/>
                <a:gd name="T23" fmla="*/ 97 h 163"/>
                <a:gd name="T24" fmla="*/ 69 w 72"/>
                <a:gd name="T25" fmla="*/ 109 h 163"/>
                <a:gd name="T26" fmla="*/ 68 w 72"/>
                <a:gd name="T27" fmla="*/ 121 h 163"/>
                <a:gd name="T28" fmla="*/ 64 w 72"/>
                <a:gd name="T29" fmla="*/ 130 h 163"/>
                <a:gd name="T30" fmla="*/ 61 w 72"/>
                <a:gd name="T31" fmla="*/ 139 h 163"/>
                <a:gd name="T32" fmla="*/ 57 w 72"/>
                <a:gd name="T33" fmla="*/ 148 h 163"/>
                <a:gd name="T34" fmla="*/ 52 w 72"/>
                <a:gd name="T35" fmla="*/ 154 h 163"/>
                <a:gd name="T36" fmla="*/ 47 w 72"/>
                <a:gd name="T37" fmla="*/ 160 h 163"/>
                <a:gd name="T38" fmla="*/ 41 w 72"/>
                <a:gd name="T39" fmla="*/ 163 h 163"/>
                <a:gd name="T40" fmla="*/ 36 w 72"/>
                <a:gd name="T41" fmla="*/ 163 h 163"/>
                <a:gd name="T42" fmla="*/ 29 w 72"/>
                <a:gd name="T43" fmla="*/ 163 h 163"/>
                <a:gd name="T44" fmla="*/ 24 w 72"/>
                <a:gd name="T45" fmla="*/ 160 h 163"/>
                <a:gd name="T46" fmla="*/ 20 w 72"/>
                <a:gd name="T47" fmla="*/ 154 h 163"/>
                <a:gd name="T48" fmla="*/ 15 w 72"/>
                <a:gd name="T49" fmla="*/ 148 h 163"/>
                <a:gd name="T50" fmla="*/ 11 w 72"/>
                <a:gd name="T51" fmla="*/ 139 h 163"/>
                <a:gd name="T52" fmla="*/ 7 w 72"/>
                <a:gd name="T53" fmla="*/ 130 h 163"/>
                <a:gd name="T54" fmla="*/ 4 w 72"/>
                <a:gd name="T55" fmla="*/ 121 h 163"/>
                <a:gd name="T56" fmla="*/ 2 w 72"/>
                <a:gd name="T57" fmla="*/ 109 h 163"/>
                <a:gd name="T58" fmla="*/ 0 w 72"/>
                <a:gd name="T59" fmla="*/ 97 h 163"/>
                <a:gd name="T60" fmla="*/ 0 w 72"/>
                <a:gd name="T61" fmla="*/ 81 h 163"/>
                <a:gd name="T62" fmla="*/ 0 w 72"/>
                <a:gd name="T63" fmla="*/ 69 h 163"/>
                <a:gd name="T64" fmla="*/ 2 w 72"/>
                <a:gd name="T65" fmla="*/ 57 h 163"/>
                <a:gd name="T66" fmla="*/ 4 w 72"/>
                <a:gd name="T67" fmla="*/ 45 h 163"/>
                <a:gd name="T68" fmla="*/ 7 w 72"/>
                <a:gd name="T69" fmla="*/ 33 h 163"/>
                <a:gd name="T70" fmla="*/ 11 w 72"/>
                <a:gd name="T71" fmla="*/ 24 h 163"/>
                <a:gd name="T72" fmla="*/ 15 w 72"/>
                <a:gd name="T73" fmla="*/ 18 h 163"/>
                <a:gd name="T74" fmla="*/ 20 w 72"/>
                <a:gd name="T75" fmla="*/ 9 h 163"/>
                <a:gd name="T76" fmla="*/ 24 w 72"/>
                <a:gd name="T77" fmla="*/ 6 h 163"/>
                <a:gd name="T78" fmla="*/ 29 w 72"/>
                <a:gd name="T79" fmla="*/ 3 h 163"/>
                <a:gd name="T80" fmla="*/ 36 w 72"/>
                <a:gd name="T81" fmla="*/ 3 h 163"/>
                <a:gd name="T82" fmla="*/ 36 w 72"/>
                <a:gd name="T83" fmla="*/ 3 h 1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2"/>
                <a:gd name="T127" fmla="*/ 0 h 163"/>
                <a:gd name="T128" fmla="*/ 72 w 72"/>
                <a:gd name="T129" fmla="*/ 163 h 1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2" h="163">
                  <a:moveTo>
                    <a:pt x="35" y="0"/>
                  </a:moveTo>
                  <a:lnTo>
                    <a:pt x="41" y="3"/>
                  </a:lnTo>
                  <a:lnTo>
                    <a:pt x="47" y="6"/>
                  </a:lnTo>
                  <a:lnTo>
                    <a:pt x="52" y="9"/>
                  </a:lnTo>
                  <a:lnTo>
                    <a:pt x="57" y="18"/>
                  </a:lnTo>
                  <a:lnTo>
                    <a:pt x="61" y="24"/>
                  </a:lnTo>
                  <a:lnTo>
                    <a:pt x="64" y="33"/>
                  </a:lnTo>
                  <a:lnTo>
                    <a:pt x="68" y="45"/>
                  </a:lnTo>
                  <a:lnTo>
                    <a:pt x="69" y="57"/>
                  </a:lnTo>
                  <a:lnTo>
                    <a:pt x="70" y="69"/>
                  </a:lnTo>
                  <a:lnTo>
                    <a:pt x="72" y="81"/>
                  </a:lnTo>
                  <a:lnTo>
                    <a:pt x="70" y="97"/>
                  </a:lnTo>
                  <a:lnTo>
                    <a:pt x="69" y="109"/>
                  </a:lnTo>
                  <a:lnTo>
                    <a:pt x="68" y="121"/>
                  </a:lnTo>
                  <a:lnTo>
                    <a:pt x="64" y="130"/>
                  </a:lnTo>
                  <a:lnTo>
                    <a:pt x="61" y="139"/>
                  </a:lnTo>
                  <a:lnTo>
                    <a:pt x="57" y="148"/>
                  </a:lnTo>
                  <a:lnTo>
                    <a:pt x="52" y="154"/>
                  </a:lnTo>
                  <a:lnTo>
                    <a:pt x="47" y="160"/>
                  </a:lnTo>
                  <a:lnTo>
                    <a:pt x="41" y="163"/>
                  </a:lnTo>
                  <a:lnTo>
                    <a:pt x="36" y="163"/>
                  </a:lnTo>
                  <a:lnTo>
                    <a:pt x="29" y="163"/>
                  </a:lnTo>
                  <a:lnTo>
                    <a:pt x="24" y="160"/>
                  </a:lnTo>
                  <a:lnTo>
                    <a:pt x="20" y="154"/>
                  </a:lnTo>
                  <a:lnTo>
                    <a:pt x="15" y="148"/>
                  </a:lnTo>
                  <a:lnTo>
                    <a:pt x="11" y="139"/>
                  </a:lnTo>
                  <a:lnTo>
                    <a:pt x="7" y="130"/>
                  </a:lnTo>
                  <a:lnTo>
                    <a:pt x="4" y="121"/>
                  </a:lnTo>
                  <a:lnTo>
                    <a:pt x="2" y="109"/>
                  </a:lnTo>
                  <a:lnTo>
                    <a:pt x="0" y="97"/>
                  </a:lnTo>
                  <a:lnTo>
                    <a:pt x="0" y="81"/>
                  </a:lnTo>
                  <a:lnTo>
                    <a:pt x="0" y="69"/>
                  </a:lnTo>
                  <a:lnTo>
                    <a:pt x="2" y="57"/>
                  </a:lnTo>
                  <a:lnTo>
                    <a:pt x="4" y="45"/>
                  </a:lnTo>
                  <a:lnTo>
                    <a:pt x="7" y="33"/>
                  </a:lnTo>
                  <a:lnTo>
                    <a:pt x="11" y="24"/>
                  </a:lnTo>
                  <a:lnTo>
                    <a:pt x="15" y="18"/>
                  </a:lnTo>
                  <a:lnTo>
                    <a:pt x="20" y="9"/>
                  </a:lnTo>
                  <a:lnTo>
                    <a:pt x="24" y="6"/>
                  </a:lnTo>
                  <a:lnTo>
                    <a:pt x="29" y="3"/>
                  </a:lnTo>
                  <a:lnTo>
                    <a:pt x="36" y="3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46" name="Freeform 285">
              <a:extLst>
                <a:ext uri="{FF2B5EF4-FFF2-40B4-BE49-F238E27FC236}">
                  <a16:creationId xmlns:a16="http://schemas.microsoft.com/office/drawing/2014/main" id="{6C29197D-1163-1EB8-FD73-E2EBFC263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2405"/>
              <a:ext cx="41" cy="394"/>
            </a:xfrm>
            <a:custGeom>
              <a:avLst/>
              <a:gdLst>
                <a:gd name="T0" fmla="*/ 20 w 41"/>
                <a:gd name="T1" fmla="*/ 391 h 394"/>
                <a:gd name="T2" fmla="*/ 24 w 41"/>
                <a:gd name="T3" fmla="*/ 391 h 394"/>
                <a:gd name="T4" fmla="*/ 26 w 41"/>
                <a:gd name="T5" fmla="*/ 381 h 394"/>
                <a:gd name="T6" fmla="*/ 29 w 41"/>
                <a:gd name="T7" fmla="*/ 369 h 394"/>
                <a:gd name="T8" fmla="*/ 32 w 41"/>
                <a:gd name="T9" fmla="*/ 354 h 394"/>
                <a:gd name="T10" fmla="*/ 34 w 41"/>
                <a:gd name="T11" fmla="*/ 336 h 394"/>
                <a:gd name="T12" fmla="*/ 37 w 41"/>
                <a:gd name="T13" fmla="*/ 312 h 394"/>
                <a:gd name="T14" fmla="*/ 38 w 41"/>
                <a:gd name="T15" fmla="*/ 288 h 394"/>
                <a:gd name="T16" fmla="*/ 40 w 41"/>
                <a:gd name="T17" fmla="*/ 257 h 394"/>
                <a:gd name="T18" fmla="*/ 40 w 41"/>
                <a:gd name="T19" fmla="*/ 230 h 394"/>
                <a:gd name="T20" fmla="*/ 41 w 41"/>
                <a:gd name="T21" fmla="*/ 197 h 394"/>
                <a:gd name="T22" fmla="*/ 40 w 41"/>
                <a:gd name="T23" fmla="*/ 167 h 394"/>
                <a:gd name="T24" fmla="*/ 40 w 41"/>
                <a:gd name="T25" fmla="*/ 137 h 394"/>
                <a:gd name="T26" fmla="*/ 38 w 41"/>
                <a:gd name="T27" fmla="*/ 106 h 394"/>
                <a:gd name="T28" fmla="*/ 37 w 41"/>
                <a:gd name="T29" fmla="*/ 82 h 394"/>
                <a:gd name="T30" fmla="*/ 34 w 41"/>
                <a:gd name="T31" fmla="*/ 58 h 394"/>
                <a:gd name="T32" fmla="*/ 32 w 41"/>
                <a:gd name="T33" fmla="*/ 40 h 394"/>
                <a:gd name="T34" fmla="*/ 29 w 41"/>
                <a:gd name="T35" fmla="*/ 25 h 394"/>
                <a:gd name="T36" fmla="*/ 26 w 41"/>
                <a:gd name="T37" fmla="*/ 12 h 394"/>
                <a:gd name="T38" fmla="*/ 24 w 41"/>
                <a:gd name="T39" fmla="*/ 3 h 394"/>
                <a:gd name="T40" fmla="*/ 20 w 41"/>
                <a:gd name="T41" fmla="*/ 0 h 394"/>
                <a:gd name="T42" fmla="*/ 17 w 41"/>
                <a:gd name="T43" fmla="*/ 3 h 394"/>
                <a:gd name="T44" fmla="*/ 13 w 41"/>
                <a:gd name="T45" fmla="*/ 12 h 394"/>
                <a:gd name="T46" fmla="*/ 10 w 41"/>
                <a:gd name="T47" fmla="*/ 25 h 394"/>
                <a:gd name="T48" fmla="*/ 8 w 41"/>
                <a:gd name="T49" fmla="*/ 40 h 394"/>
                <a:gd name="T50" fmla="*/ 5 w 41"/>
                <a:gd name="T51" fmla="*/ 58 h 394"/>
                <a:gd name="T52" fmla="*/ 4 w 41"/>
                <a:gd name="T53" fmla="*/ 82 h 394"/>
                <a:gd name="T54" fmla="*/ 1 w 41"/>
                <a:gd name="T55" fmla="*/ 106 h 394"/>
                <a:gd name="T56" fmla="*/ 0 w 41"/>
                <a:gd name="T57" fmla="*/ 137 h 394"/>
                <a:gd name="T58" fmla="*/ 0 w 41"/>
                <a:gd name="T59" fmla="*/ 167 h 394"/>
                <a:gd name="T60" fmla="*/ 0 w 41"/>
                <a:gd name="T61" fmla="*/ 197 h 394"/>
                <a:gd name="T62" fmla="*/ 0 w 41"/>
                <a:gd name="T63" fmla="*/ 230 h 394"/>
                <a:gd name="T64" fmla="*/ 0 w 41"/>
                <a:gd name="T65" fmla="*/ 257 h 394"/>
                <a:gd name="T66" fmla="*/ 1 w 41"/>
                <a:gd name="T67" fmla="*/ 288 h 394"/>
                <a:gd name="T68" fmla="*/ 4 w 41"/>
                <a:gd name="T69" fmla="*/ 312 h 394"/>
                <a:gd name="T70" fmla="*/ 5 w 41"/>
                <a:gd name="T71" fmla="*/ 336 h 394"/>
                <a:gd name="T72" fmla="*/ 8 w 41"/>
                <a:gd name="T73" fmla="*/ 354 h 394"/>
                <a:gd name="T74" fmla="*/ 10 w 41"/>
                <a:gd name="T75" fmla="*/ 369 h 394"/>
                <a:gd name="T76" fmla="*/ 13 w 41"/>
                <a:gd name="T77" fmla="*/ 381 h 394"/>
                <a:gd name="T78" fmla="*/ 17 w 41"/>
                <a:gd name="T79" fmla="*/ 391 h 394"/>
                <a:gd name="T80" fmla="*/ 20 w 41"/>
                <a:gd name="T81" fmla="*/ 394 h 394"/>
                <a:gd name="T82" fmla="*/ 20 w 41"/>
                <a:gd name="T83" fmla="*/ 394 h 394"/>
                <a:gd name="T84" fmla="*/ 20 w 41"/>
                <a:gd name="T85" fmla="*/ 391 h 3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"/>
                <a:gd name="T130" fmla="*/ 0 h 394"/>
                <a:gd name="T131" fmla="*/ 41 w 41"/>
                <a:gd name="T132" fmla="*/ 394 h 3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" h="394">
                  <a:moveTo>
                    <a:pt x="20" y="391"/>
                  </a:moveTo>
                  <a:lnTo>
                    <a:pt x="24" y="391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2" y="354"/>
                  </a:lnTo>
                  <a:lnTo>
                    <a:pt x="34" y="336"/>
                  </a:lnTo>
                  <a:lnTo>
                    <a:pt x="37" y="312"/>
                  </a:lnTo>
                  <a:lnTo>
                    <a:pt x="38" y="288"/>
                  </a:lnTo>
                  <a:lnTo>
                    <a:pt x="40" y="257"/>
                  </a:lnTo>
                  <a:lnTo>
                    <a:pt x="40" y="230"/>
                  </a:lnTo>
                  <a:lnTo>
                    <a:pt x="41" y="197"/>
                  </a:lnTo>
                  <a:lnTo>
                    <a:pt x="40" y="167"/>
                  </a:lnTo>
                  <a:lnTo>
                    <a:pt x="40" y="137"/>
                  </a:lnTo>
                  <a:lnTo>
                    <a:pt x="38" y="106"/>
                  </a:lnTo>
                  <a:lnTo>
                    <a:pt x="37" y="82"/>
                  </a:lnTo>
                  <a:lnTo>
                    <a:pt x="34" y="58"/>
                  </a:lnTo>
                  <a:lnTo>
                    <a:pt x="32" y="40"/>
                  </a:lnTo>
                  <a:lnTo>
                    <a:pt x="29" y="25"/>
                  </a:lnTo>
                  <a:lnTo>
                    <a:pt x="26" y="12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3" y="12"/>
                  </a:lnTo>
                  <a:lnTo>
                    <a:pt x="10" y="25"/>
                  </a:lnTo>
                  <a:lnTo>
                    <a:pt x="8" y="40"/>
                  </a:lnTo>
                  <a:lnTo>
                    <a:pt x="5" y="58"/>
                  </a:lnTo>
                  <a:lnTo>
                    <a:pt x="4" y="82"/>
                  </a:lnTo>
                  <a:lnTo>
                    <a:pt x="1" y="106"/>
                  </a:lnTo>
                  <a:lnTo>
                    <a:pt x="0" y="137"/>
                  </a:lnTo>
                  <a:lnTo>
                    <a:pt x="0" y="167"/>
                  </a:lnTo>
                  <a:lnTo>
                    <a:pt x="0" y="197"/>
                  </a:lnTo>
                  <a:lnTo>
                    <a:pt x="0" y="230"/>
                  </a:lnTo>
                  <a:lnTo>
                    <a:pt x="0" y="257"/>
                  </a:lnTo>
                  <a:lnTo>
                    <a:pt x="1" y="288"/>
                  </a:lnTo>
                  <a:lnTo>
                    <a:pt x="4" y="312"/>
                  </a:lnTo>
                  <a:lnTo>
                    <a:pt x="5" y="336"/>
                  </a:lnTo>
                  <a:lnTo>
                    <a:pt x="8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91"/>
                  </a:lnTo>
                  <a:lnTo>
                    <a:pt x="20" y="394"/>
                  </a:lnTo>
                  <a:lnTo>
                    <a:pt x="20" y="391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47" name="Freeform 286">
              <a:extLst>
                <a:ext uri="{FF2B5EF4-FFF2-40B4-BE49-F238E27FC236}">
                  <a16:creationId xmlns:a16="http://schemas.microsoft.com/office/drawing/2014/main" id="{C01CA608-2F2C-DA40-C84A-854FDDCB6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2405"/>
              <a:ext cx="41" cy="394"/>
            </a:xfrm>
            <a:custGeom>
              <a:avLst/>
              <a:gdLst>
                <a:gd name="T0" fmla="*/ 20 w 41"/>
                <a:gd name="T1" fmla="*/ 391 h 394"/>
                <a:gd name="T2" fmla="*/ 24 w 41"/>
                <a:gd name="T3" fmla="*/ 391 h 394"/>
                <a:gd name="T4" fmla="*/ 26 w 41"/>
                <a:gd name="T5" fmla="*/ 381 h 394"/>
                <a:gd name="T6" fmla="*/ 29 w 41"/>
                <a:gd name="T7" fmla="*/ 369 h 394"/>
                <a:gd name="T8" fmla="*/ 32 w 41"/>
                <a:gd name="T9" fmla="*/ 354 h 394"/>
                <a:gd name="T10" fmla="*/ 34 w 41"/>
                <a:gd name="T11" fmla="*/ 336 h 394"/>
                <a:gd name="T12" fmla="*/ 37 w 41"/>
                <a:gd name="T13" fmla="*/ 312 h 394"/>
                <a:gd name="T14" fmla="*/ 38 w 41"/>
                <a:gd name="T15" fmla="*/ 288 h 394"/>
                <a:gd name="T16" fmla="*/ 40 w 41"/>
                <a:gd name="T17" fmla="*/ 257 h 394"/>
                <a:gd name="T18" fmla="*/ 40 w 41"/>
                <a:gd name="T19" fmla="*/ 230 h 394"/>
                <a:gd name="T20" fmla="*/ 41 w 41"/>
                <a:gd name="T21" fmla="*/ 197 h 394"/>
                <a:gd name="T22" fmla="*/ 40 w 41"/>
                <a:gd name="T23" fmla="*/ 167 h 394"/>
                <a:gd name="T24" fmla="*/ 40 w 41"/>
                <a:gd name="T25" fmla="*/ 137 h 394"/>
                <a:gd name="T26" fmla="*/ 38 w 41"/>
                <a:gd name="T27" fmla="*/ 106 h 394"/>
                <a:gd name="T28" fmla="*/ 37 w 41"/>
                <a:gd name="T29" fmla="*/ 82 h 394"/>
                <a:gd name="T30" fmla="*/ 34 w 41"/>
                <a:gd name="T31" fmla="*/ 58 h 394"/>
                <a:gd name="T32" fmla="*/ 32 w 41"/>
                <a:gd name="T33" fmla="*/ 40 h 394"/>
                <a:gd name="T34" fmla="*/ 29 w 41"/>
                <a:gd name="T35" fmla="*/ 25 h 394"/>
                <a:gd name="T36" fmla="*/ 26 w 41"/>
                <a:gd name="T37" fmla="*/ 12 h 394"/>
                <a:gd name="T38" fmla="*/ 24 w 41"/>
                <a:gd name="T39" fmla="*/ 3 h 394"/>
                <a:gd name="T40" fmla="*/ 20 w 41"/>
                <a:gd name="T41" fmla="*/ 0 h 394"/>
                <a:gd name="T42" fmla="*/ 17 w 41"/>
                <a:gd name="T43" fmla="*/ 3 h 394"/>
                <a:gd name="T44" fmla="*/ 13 w 41"/>
                <a:gd name="T45" fmla="*/ 12 h 394"/>
                <a:gd name="T46" fmla="*/ 10 w 41"/>
                <a:gd name="T47" fmla="*/ 25 h 394"/>
                <a:gd name="T48" fmla="*/ 8 w 41"/>
                <a:gd name="T49" fmla="*/ 40 h 394"/>
                <a:gd name="T50" fmla="*/ 5 w 41"/>
                <a:gd name="T51" fmla="*/ 58 h 394"/>
                <a:gd name="T52" fmla="*/ 4 w 41"/>
                <a:gd name="T53" fmla="*/ 82 h 394"/>
                <a:gd name="T54" fmla="*/ 1 w 41"/>
                <a:gd name="T55" fmla="*/ 106 h 394"/>
                <a:gd name="T56" fmla="*/ 0 w 41"/>
                <a:gd name="T57" fmla="*/ 137 h 394"/>
                <a:gd name="T58" fmla="*/ 0 w 41"/>
                <a:gd name="T59" fmla="*/ 167 h 394"/>
                <a:gd name="T60" fmla="*/ 0 w 41"/>
                <a:gd name="T61" fmla="*/ 197 h 394"/>
                <a:gd name="T62" fmla="*/ 0 w 41"/>
                <a:gd name="T63" fmla="*/ 230 h 394"/>
                <a:gd name="T64" fmla="*/ 0 w 41"/>
                <a:gd name="T65" fmla="*/ 257 h 394"/>
                <a:gd name="T66" fmla="*/ 1 w 41"/>
                <a:gd name="T67" fmla="*/ 288 h 394"/>
                <a:gd name="T68" fmla="*/ 4 w 41"/>
                <a:gd name="T69" fmla="*/ 312 h 394"/>
                <a:gd name="T70" fmla="*/ 5 w 41"/>
                <a:gd name="T71" fmla="*/ 336 h 394"/>
                <a:gd name="T72" fmla="*/ 8 w 41"/>
                <a:gd name="T73" fmla="*/ 354 h 394"/>
                <a:gd name="T74" fmla="*/ 10 w 41"/>
                <a:gd name="T75" fmla="*/ 369 h 394"/>
                <a:gd name="T76" fmla="*/ 13 w 41"/>
                <a:gd name="T77" fmla="*/ 381 h 394"/>
                <a:gd name="T78" fmla="*/ 17 w 41"/>
                <a:gd name="T79" fmla="*/ 391 h 394"/>
                <a:gd name="T80" fmla="*/ 20 w 41"/>
                <a:gd name="T81" fmla="*/ 394 h 394"/>
                <a:gd name="T82" fmla="*/ 20 w 41"/>
                <a:gd name="T83" fmla="*/ 394 h 3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"/>
                <a:gd name="T127" fmla="*/ 0 h 394"/>
                <a:gd name="T128" fmla="*/ 41 w 41"/>
                <a:gd name="T129" fmla="*/ 394 h 3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" h="394">
                  <a:moveTo>
                    <a:pt x="20" y="391"/>
                  </a:moveTo>
                  <a:lnTo>
                    <a:pt x="24" y="391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2" y="354"/>
                  </a:lnTo>
                  <a:lnTo>
                    <a:pt x="34" y="336"/>
                  </a:lnTo>
                  <a:lnTo>
                    <a:pt x="37" y="312"/>
                  </a:lnTo>
                  <a:lnTo>
                    <a:pt x="38" y="288"/>
                  </a:lnTo>
                  <a:lnTo>
                    <a:pt x="40" y="257"/>
                  </a:lnTo>
                  <a:lnTo>
                    <a:pt x="40" y="230"/>
                  </a:lnTo>
                  <a:lnTo>
                    <a:pt x="41" y="197"/>
                  </a:lnTo>
                  <a:lnTo>
                    <a:pt x="40" y="167"/>
                  </a:lnTo>
                  <a:lnTo>
                    <a:pt x="40" y="137"/>
                  </a:lnTo>
                  <a:lnTo>
                    <a:pt x="38" y="106"/>
                  </a:lnTo>
                  <a:lnTo>
                    <a:pt x="37" y="82"/>
                  </a:lnTo>
                  <a:lnTo>
                    <a:pt x="34" y="58"/>
                  </a:lnTo>
                  <a:lnTo>
                    <a:pt x="32" y="40"/>
                  </a:lnTo>
                  <a:lnTo>
                    <a:pt x="29" y="25"/>
                  </a:lnTo>
                  <a:lnTo>
                    <a:pt x="26" y="12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3" y="12"/>
                  </a:lnTo>
                  <a:lnTo>
                    <a:pt x="10" y="25"/>
                  </a:lnTo>
                  <a:lnTo>
                    <a:pt x="8" y="40"/>
                  </a:lnTo>
                  <a:lnTo>
                    <a:pt x="5" y="58"/>
                  </a:lnTo>
                  <a:lnTo>
                    <a:pt x="4" y="82"/>
                  </a:lnTo>
                  <a:lnTo>
                    <a:pt x="1" y="106"/>
                  </a:lnTo>
                  <a:lnTo>
                    <a:pt x="0" y="137"/>
                  </a:lnTo>
                  <a:lnTo>
                    <a:pt x="0" y="167"/>
                  </a:lnTo>
                  <a:lnTo>
                    <a:pt x="0" y="197"/>
                  </a:lnTo>
                  <a:lnTo>
                    <a:pt x="0" y="230"/>
                  </a:lnTo>
                  <a:lnTo>
                    <a:pt x="0" y="257"/>
                  </a:lnTo>
                  <a:lnTo>
                    <a:pt x="1" y="288"/>
                  </a:lnTo>
                  <a:lnTo>
                    <a:pt x="4" y="312"/>
                  </a:lnTo>
                  <a:lnTo>
                    <a:pt x="5" y="336"/>
                  </a:lnTo>
                  <a:lnTo>
                    <a:pt x="8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91"/>
                  </a:lnTo>
                  <a:lnTo>
                    <a:pt x="20" y="394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48" name="Freeform 287">
              <a:extLst>
                <a:ext uri="{FF2B5EF4-FFF2-40B4-BE49-F238E27FC236}">
                  <a16:creationId xmlns:a16="http://schemas.microsoft.com/office/drawing/2014/main" id="{DF119D70-72B1-7410-941D-73660925F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3074"/>
              <a:ext cx="41" cy="390"/>
            </a:xfrm>
            <a:custGeom>
              <a:avLst/>
              <a:gdLst>
                <a:gd name="T0" fmla="*/ 20 w 41"/>
                <a:gd name="T1" fmla="*/ 390 h 390"/>
                <a:gd name="T2" fmla="*/ 24 w 41"/>
                <a:gd name="T3" fmla="*/ 387 h 390"/>
                <a:gd name="T4" fmla="*/ 26 w 41"/>
                <a:gd name="T5" fmla="*/ 381 h 390"/>
                <a:gd name="T6" fmla="*/ 29 w 41"/>
                <a:gd name="T7" fmla="*/ 369 h 390"/>
                <a:gd name="T8" fmla="*/ 32 w 41"/>
                <a:gd name="T9" fmla="*/ 354 h 390"/>
                <a:gd name="T10" fmla="*/ 34 w 41"/>
                <a:gd name="T11" fmla="*/ 333 h 390"/>
                <a:gd name="T12" fmla="*/ 37 w 41"/>
                <a:gd name="T13" fmla="*/ 311 h 390"/>
                <a:gd name="T14" fmla="*/ 38 w 41"/>
                <a:gd name="T15" fmla="*/ 284 h 390"/>
                <a:gd name="T16" fmla="*/ 40 w 41"/>
                <a:gd name="T17" fmla="*/ 257 h 390"/>
                <a:gd name="T18" fmla="*/ 40 w 41"/>
                <a:gd name="T19" fmla="*/ 227 h 390"/>
                <a:gd name="T20" fmla="*/ 41 w 41"/>
                <a:gd name="T21" fmla="*/ 196 h 390"/>
                <a:gd name="T22" fmla="*/ 40 w 41"/>
                <a:gd name="T23" fmla="*/ 163 h 390"/>
                <a:gd name="T24" fmla="*/ 40 w 41"/>
                <a:gd name="T25" fmla="*/ 133 h 390"/>
                <a:gd name="T26" fmla="*/ 38 w 41"/>
                <a:gd name="T27" fmla="*/ 106 h 390"/>
                <a:gd name="T28" fmla="*/ 37 w 41"/>
                <a:gd name="T29" fmla="*/ 82 h 390"/>
                <a:gd name="T30" fmla="*/ 34 w 41"/>
                <a:gd name="T31" fmla="*/ 57 h 390"/>
                <a:gd name="T32" fmla="*/ 32 w 41"/>
                <a:gd name="T33" fmla="*/ 39 h 390"/>
                <a:gd name="T34" fmla="*/ 29 w 41"/>
                <a:gd name="T35" fmla="*/ 21 h 390"/>
                <a:gd name="T36" fmla="*/ 26 w 41"/>
                <a:gd name="T37" fmla="*/ 9 h 390"/>
                <a:gd name="T38" fmla="*/ 24 w 41"/>
                <a:gd name="T39" fmla="*/ 3 h 390"/>
                <a:gd name="T40" fmla="*/ 20 w 41"/>
                <a:gd name="T41" fmla="*/ 0 h 390"/>
                <a:gd name="T42" fmla="*/ 17 w 41"/>
                <a:gd name="T43" fmla="*/ 3 h 390"/>
                <a:gd name="T44" fmla="*/ 13 w 41"/>
                <a:gd name="T45" fmla="*/ 9 h 390"/>
                <a:gd name="T46" fmla="*/ 10 w 41"/>
                <a:gd name="T47" fmla="*/ 21 h 390"/>
                <a:gd name="T48" fmla="*/ 8 w 41"/>
                <a:gd name="T49" fmla="*/ 39 h 390"/>
                <a:gd name="T50" fmla="*/ 5 w 41"/>
                <a:gd name="T51" fmla="*/ 57 h 390"/>
                <a:gd name="T52" fmla="*/ 4 w 41"/>
                <a:gd name="T53" fmla="*/ 82 h 390"/>
                <a:gd name="T54" fmla="*/ 1 w 41"/>
                <a:gd name="T55" fmla="*/ 106 h 390"/>
                <a:gd name="T56" fmla="*/ 0 w 41"/>
                <a:gd name="T57" fmla="*/ 133 h 390"/>
                <a:gd name="T58" fmla="*/ 0 w 41"/>
                <a:gd name="T59" fmla="*/ 163 h 390"/>
                <a:gd name="T60" fmla="*/ 0 w 41"/>
                <a:gd name="T61" fmla="*/ 196 h 390"/>
                <a:gd name="T62" fmla="*/ 0 w 41"/>
                <a:gd name="T63" fmla="*/ 227 h 390"/>
                <a:gd name="T64" fmla="*/ 0 w 41"/>
                <a:gd name="T65" fmla="*/ 257 h 390"/>
                <a:gd name="T66" fmla="*/ 1 w 41"/>
                <a:gd name="T67" fmla="*/ 284 h 390"/>
                <a:gd name="T68" fmla="*/ 4 w 41"/>
                <a:gd name="T69" fmla="*/ 311 h 390"/>
                <a:gd name="T70" fmla="*/ 5 w 41"/>
                <a:gd name="T71" fmla="*/ 333 h 390"/>
                <a:gd name="T72" fmla="*/ 8 w 41"/>
                <a:gd name="T73" fmla="*/ 354 h 390"/>
                <a:gd name="T74" fmla="*/ 10 w 41"/>
                <a:gd name="T75" fmla="*/ 369 h 390"/>
                <a:gd name="T76" fmla="*/ 13 w 41"/>
                <a:gd name="T77" fmla="*/ 381 h 390"/>
                <a:gd name="T78" fmla="*/ 17 w 41"/>
                <a:gd name="T79" fmla="*/ 387 h 390"/>
                <a:gd name="T80" fmla="*/ 20 w 41"/>
                <a:gd name="T81" fmla="*/ 390 h 390"/>
                <a:gd name="T82" fmla="*/ 20 w 41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"/>
                <a:gd name="T127" fmla="*/ 0 h 390"/>
                <a:gd name="T128" fmla="*/ 41 w 41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" h="390">
                  <a:moveTo>
                    <a:pt x="20" y="390"/>
                  </a:moveTo>
                  <a:lnTo>
                    <a:pt x="24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2" y="354"/>
                  </a:lnTo>
                  <a:lnTo>
                    <a:pt x="34" y="333"/>
                  </a:lnTo>
                  <a:lnTo>
                    <a:pt x="37" y="311"/>
                  </a:lnTo>
                  <a:lnTo>
                    <a:pt x="38" y="284"/>
                  </a:lnTo>
                  <a:lnTo>
                    <a:pt x="40" y="257"/>
                  </a:lnTo>
                  <a:lnTo>
                    <a:pt x="40" y="227"/>
                  </a:lnTo>
                  <a:lnTo>
                    <a:pt x="41" y="196"/>
                  </a:lnTo>
                  <a:lnTo>
                    <a:pt x="40" y="163"/>
                  </a:lnTo>
                  <a:lnTo>
                    <a:pt x="40" y="133"/>
                  </a:lnTo>
                  <a:lnTo>
                    <a:pt x="38" y="106"/>
                  </a:lnTo>
                  <a:lnTo>
                    <a:pt x="37" y="82"/>
                  </a:lnTo>
                  <a:lnTo>
                    <a:pt x="34" y="57"/>
                  </a:lnTo>
                  <a:lnTo>
                    <a:pt x="32" y="39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8" y="39"/>
                  </a:lnTo>
                  <a:lnTo>
                    <a:pt x="5" y="57"/>
                  </a:lnTo>
                  <a:lnTo>
                    <a:pt x="4" y="82"/>
                  </a:lnTo>
                  <a:lnTo>
                    <a:pt x="1" y="106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6"/>
                  </a:lnTo>
                  <a:lnTo>
                    <a:pt x="0" y="227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11"/>
                  </a:lnTo>
                  <a:lnTo>
                    <a:pt x="5" y="333"/>
                  </a:lnTo>
                  <a:lnTo>
                    <a:pt x="8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20" y="39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49" name="Freeform 288">
              <a:extLst>
                <a:ext uri="{FF2B5EF4-FFF2-40B4-BE49-F238E27FC236}">
                  <a16:creationId xmlns:a16="http://schemas.microsoft.com/office/drawing/2014/main" id="{2C0E59F9-9F09-FD03-0616-92DC096DE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3074"/>
              <a:ext cx="41" cy="390"/>
            </a:xfrm>
            <a:custGeom>
              <a:avLst/>
              <a:gdLst>
                <a:gd name="T0" fmla="*/ 20 w 41"/>
                <a:gd name="T1" fmla="*/ 390 h 390"/>
                <a:gd name="T2" fmla="*/ 24 w 41"/>
                <a:gd name="T3" fmla="*/ 387 h 390"/>
                <a:gd name="T4" fmla="*/ 26 w 41"/>
                <a:gd name="T5" fmla="*/ 381 h 390"/>
                <a:gd name="T6" fmla="*/ 29 w 41"/>
                <a:gd name="T7" fmla="*/ 369 h 390"/>
                <a:gd name="T8" fmla="*/ 32 w 41"/>
                <a:gd name="T9" fmla="*/ 354 h 390"/>
                <a:gd name="T10" fmla="*/ 34 w 41"/>
                <a:gd name="T11" fmla="*/ 333 h 390"/>
                <a:gd name="T12" fmla="*/ 37 w 41"/>
                <a:gd name="T13" fmla="*/ 311 h 390"/>
                <a:gd name="T14" fmla="*/ 38 w 41"/>
                <a:gd name="T15" fmla="*/ 284 h 390"/>
                <a:gd name="T16" fmla="*/ 40 w 41"/>
                <a:gd name="T17" fmla="*/ 257 h 390"/>
                <a:gd name="T18" fmla="*/ 40 w 41"/>
                <a:gd name="T19" fmla="*/ 227 h 390"/>
                <a:gd name="T20" fmla="*/ 41 w 41"/>
                <a:gd name="T21" fmla="*/ 196 h 390"/>
                <a:gd name="T22" fmla="*/ 40 w 41"/>
                <a:gd name="T23" fmla="*/ 163 h 390"/>
                <a:gd name="T24" fmla="*/ 40 w 41"/>
                <a:gd name="T25" fmla="*/ 133 h 390"/>
                <a:gd name="T26" fmla="*/ 38 w 41"/>
                <a:gd name="T27" fmla="*/ 106 h 390"/>
                <a:gd name="T28" fmla="*/ 37 w 41"/>
                <a:gd name="T29" fmla="*/ 82 h 390"/>
                <a:gd name="T30" fmla="*/ 34 w 41"/>
                <a:gd name="T31" fmla="*/ 57 h 390"/>
                <a:gd name="T32" fmla="*/ 32 w 41"/>
                <a:gd name="T33" fmla="*/ 39 h 390"/>
                <a:gd name="T34" fmla="*/ 29 w 41"/>
                <a:gd name="T35" fmla="*/ 21 h 390"/>
                <a:gd name="T36" fmla="*/ 26 w 41"/>
                <a:gd name="T37" fmla="*/ 9 h 390"/>
                <a:gd name="T38" fmla="*/ 24 w 41"/>
                <a:gd name="T39" fmla="*/ 3 h 390"/>
                <a:gd name="T40" fmla="*/ 20 w 41"/>
                <a:gd name="T41" fmla="*/ 0 h 390"/>
                <a:gd name="T42" fmla="*/ 17 w 41"/>
                <a:gd name="T43" fmla="*/ 3 h 390"/>
                <a:gd name="T44" fmla="*/ 13 w 41"/>
                <a:gd name="T45" fmla="*/ 9 h 390"/>
                <a:gd name="T46" fmla="*/ 10 w 41"/>
                <a:gd name="T47" fmla="*/ 21 h 390"/>
                <a:gd name="T48" fmla="*/ 8 w 41"/>
                <a:gd name="T49" fmla="*/ 39 h 390"/>
                <a:gd name="T50" fmla="*/ 5 w 41"/>
                <a:gd name="T51" fmla="*/ 57 h 390"/>
                <a:gd name="T52" fmla="*/ 4 w 41"/>
                <a:gd name="T53" fmla="*/ 82 h 390"/>
                <a:gd name="T54" fmla="*/ 1 w 41"/>
                <a:gd name="T55" fmla="*/ 106 h 390"/>
                <a:gd name="T56" fmla="*/ 0 w 41"/>
                <a:gd name="T57" fmla="*/ 133 h 390"/>
                <a:gd name="T58" fmla="*/ 0 w 41"/>
                <a:gd name="T59" fmla="*/ 163 h 390"/>
                <a:gd name="T60" fmla="*/ 0 w 41"/>
                <a:gd name="T61" fmla="*/ 196 h 390"/>
                <a:gd name="T62" fmla="*/ 0 w 41"/>
                <a:gd name="T63" fmla="*/ 227 h 390"/>
                <a:gd name="T64" fmla="*/ 0 w 41"/>
                <a:gd name="T65" fmla="*/ 257 h 390"/>
                <a:gd name="T66" fmla="*/ 1 w 41"/>
                <a:gd name="T67" fmla="*/ 284 h 390"/>
                <a:gd name="T68" fmla="*/ 4 w 41"/>
                <a:gd name="T69" fmla="*/ 311 h 390"/>
                <a:gd name="T70" fmla="*/ 5 w 41"/>
                <a:gd name="T71" fmla="*/ 333 h 390"/>
                <a:gd name="T72" fmla="*/ 8 w 41"/>
                <a:gd name="T73" fmla="*/ 354 h 390"/>
                <a:gd name="T74" fmla="*/ 10 w 41"/>
                <a:gd name="T75" fmla="*/ 369 h 390"/>
                <a:gd name="T76" fmla="*/ 13 w 41"/>
                <a:gd name="T77" fmla="*/ 381 h 390"/>
                <a:gd name="T78" fmla="*/ 17 w 41"/>
                <a:gd name="T79" fmla="*/ 387 h 390"/>
                <a:gd name="T80" fmla="*/ 20 w 41"/>
                <a:gd name="T81" fmla="*/ 390 h 390"/>
                <a:gd name="T82" fmla="*/ 20 w 41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"/>
                <a:gd name="T127" fmla="*/ 0 h 390"/>
                <a:gd name="T128" fmla="*/ 41 w 41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" h="390">
                  <a:moveTo>
                    <a:pt x="20" y="390"/>
                  </a:moveTo>
                  <a:lnTo>
                    <a:pt x="24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2" y="354"/>
                  </a:lnTo>
                  <a:lnTo>
                    <a:pt x="34" y="333"/>
                  </a:lnTo>
                  <a:lnTo>
                    <a:pt x="37" y="311"/>
                  </a:lnTo>
                  <a:lnTo>
                    <a:pt x="38" y="284"/>
                  </a:lnTo>
                  <a:lnTo>
                    <a:pt x="40" y="257"/>
                  </a:lnTo>
                  <a:lnTo>
                    <a:pt x="40" y="227"/>
                  </a:lnTo>
                  <a:lnTo>
                    <a:pt x="41" y="196"/>
                  </a:lnTo>
                  <a:lnTo>
                    <a:pt x="40" y="163"/>
                  </a:lnTo>
                  <a:lnTo>
                    <a:pt x="40" y="133"/>
                  </a:lnTo>
                  <a:lnTo>
                    <a:pt x="38" y="106"/>
                  </a:lnTo>
                  <a:lnTo>
                    <a:pt x="37" y="82"/>
                  </a:lnTo>
                  <a:lnTo>
                    <a:pt x="34" y="57"/>
                  </a:lnTo>
                  <a:lnTo>
                    <a:pt x="32" y="39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8" y="39"/>
                  </a:lnTo>
                  <a:lnTo>
                    <a:pt x="5" y="57"/>
                  </a:lnTo>
                  <a:lnTo>
                    <a:pt x="4" y="82"/>
                  </a:lnTo>
                  <a:lnTo>
                    <a:pt x="1" y="106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6"/>
                  </a:lnTo>
                  <a:lnTo>
                    <a:pt x="0" y="227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11"/>
                  </a:lnTo>
                  <a:lnTo>
                    <a:pt x="5" y="333"/>
                  </a:lnTo>
                  <a:lnTo>
                    <a:pt x="8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20" y="390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50" name="Freeform 289">
              <a:extLst>
                <a:ext uri="{FF2B5EF4-FFF2-40B4-BE49-F238E27FC236}">
                  <a16:creationId xmlns:a16="http://schemas.microsoft.com/office/drawing/2014/main" id="{29579188-C336-2153-BB16-6E6FEBA50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1" y="2481"/>
              <a:ext cx="92" cy="342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3 h 342"/>
                <a:gd name="T4" fmla="*/ 92 w 92"/>
                <a:gd name="T5" fmla="*/ 324 h 342"/>
                <a:gd name="T6" fmla="*/ 92 w 92"/>
                <a:gd name="T7" fmla="*/ 309 h 342"/>
                <a:gd name="T8" fmla="*/ 91 w 92"/>
                <a:gd name="T9" fmla="*/ 293 h 342"/>
                <a:gd name="T10" fmla="*/ 88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7 w 92"/>
                <a:gd name="T17" fmla="*/ 200 h 342"/>
                <a:gd name="T18" fmla="*/ 70 w 92"/>
                <a:gd name="T19" fmla="*/ 175 h 342"/>
                <a:gd name="T20" fmla="*/ 63 w 92"/>
                <a:gd name="T21" fmla="*/ 145 h 342"/>
                <a:gd name="T22" fmla="*/ 57 w 92"/>
                <a:gd name="T23" fmla="*/ 118 h 342"/>
                <a:gd name="T24" fmla="*/ 50 w 92"/>
                <a:gd name="T25" fmla="*/ 94 h 342"/>
                <a:gd name="T26" fmla="*/ 42 w 92"/>
                <a:gd name="T27" fmla="*/ 73 h 342"/>
                <a:gd name="T28" fmla="*/ 36 w 92"/>
                <a:gd name="T29" fmla="*/ 51 h 342"/>
                <a:gd name="T30" fmla="*/ 29 w 92"/>
                <a:gd name="T31" fmla="*/ 33 h 342"/>
                <a:gd name="T32" fmla="*/ 22 w 92"/>
                <a:gd name="T33" fmla="*/ 18 h 342"/>
                <a:gd name="T34" fmla="*/ 16 w 92"/>
                <a:gd name="T35" fmla="*/ 9 h 342"/>
                <a:gd name="T36" fmla="*/ 12 w 92"/>
                <a:gd name="T37" fmla="*/ 3 h 342"/>
                <a:gd name="T38" fmla="*/ 7 w 92"/>
                <a:gd name="T39" fmla="*/ 0 h 342"/>
                <a:gd name="T40" fmla="*/ 4 w 92"/>
                <a:gd name="T41" fmla="*/ 0 h 342"/>
                <a:gd name="T42" fmla="*/ 1 w 92"/>
                <a:gd name="T43" fmla="*/ 6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8 h 342"/>
                <a:gd name="T50" fmla="*/ 4 w 92"/>
                <a:gd name="T51" fmla="*/ 67 h 342"/>
                <a:gd name="T52" fmla="*/ 7 w 92"/>
                <a:gd name="T53" fmla="*/ 88 h 342"/>
                <a:gd name="T54" fmla="*/ 11 w 92"/>
                <a:gd name="T55" fmla="*/ 112 h 342"/>
                <a:gd name="T56" fmla="*/ 16 w 92"/>
                <a:gd name="T57" fmla="*/ 139 h 342"/>
                <a:gd name="T58" fmla="*/ 21 w 92"/>
                <a:gd name="T59" fmla="*/ 166 h 342"/>
                <a:gd name="T60" fmla="*/ 28 w 92"/>
                <a:gd name="T61" fmla="*/ 194 h 342"/>
                <a:gd name="T62" fmla="*/ 36 w 92"/>
                <a:gd name="T63" fmla="*/ 221 h 342"/>
                <a:gd name="T64" fmla="*/ 42 w 92"/>
                <a:gd name="T65" fmla="*/ 245 h 342"/>
                <a:gd name="T66" fmla="*/ 50 w 92"/>
                <a:gd name="T67" fmla="*/ 269 h 342"/>
                <a:gd name="T68" fmla="*/ 57 w 92"/>
                <a:gd name="T69" fmla="*/ 287 h 342"/>
                <a:gd name="T70" fmla="*/ 63 w 92"/>
                <a:gd name="T71" fmla="*/ 305 h 342"/>
                <a:gd name="T72" fmla="*/ 70 w 92"/>
                <a:gd name="T73" fmla="*/ 321 h 342"/>
                <a:gd name="T74" fmla="*/ 75 w 92"/>
                <a:gd name="T75" fmla="*/ 330 h 342"/>
                <a:gd name="T76" fmla="*/ 80 w 92"/>
                <a:gd name="T77" fmla="*/ 339 h 342"/>
                <a:gd name="T78" fmla="*/ 86 w 92"/>
                <a:gd name="T79" fmla="*/ 342 h 342"/>
                <a:gd name="T80" fmla="*/ 88 w 92"/>
                <a:gd name="T81" fmla="*/ 339 h 342"/>
                <a:gd name="T82" fmla="*/ 88 w 92"/>
                <a:gd name="T83" fmla="*/ 339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339"/>
                  </a:moveTo>
                  <a:lnTo>
                    <a:pt x="91" y="333"/>
                  </a:lnTo>
                  <a:lnTo>
                    <a:pt x="92" y="324"/>
                  </a:lnTo>
                  <a:lnTo>
                    <a:pt x="92" y="309"/>
                  </a:lnTo>
                  <a:lnTo>
                    <a:pt x="91" y="293"/>
                  </a:lnTo>
                  <a:lnTo>
                    <a:pt x="88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7" y="200"/>
                  </a:lnTo>
                  <a:lnTo>
                    <a:pt x="70" y="175"/>
                  </a:lnTo>
                  <a:lnTo>
                    <a:pt x="63" y="145"/>
                  </a:lnTo>
                  <a:lnTo>
                    <a:pt x="57" y="118"/>
                  </a:lnTo>
                  <a:lnTo>
                    <a:pt x="50" y="94"/>
                  </a:lnTo>
                  <a:lnTo>
                    <a:pt x="42" y="73"/>
                  </a:lnTo>
                  <a:lnTo>
                    <a:pt x="36" y="51"/>
                  </a:lnTo>
                  <a:lnTo>
                    <a:pt x="29" y="33"/>
                  </a:lnTo>
                  <a:lnTo>
                    <a:pt x="22" y="18"/>
                  </a:lnTo>
                  <a:lnTo>
                    <a:pt x="16" y="9"/>
                  </a:lnTo>
                  <a:lnTo>
                    <a:pt x="12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4" y="67"/>
                  </a:lnTo>
                  <a:lnTo>
                    <a:pt x="7" y="88"/>
                  </a:lnTo>
                  <a:lnTo>
                    <a:pt x="11" y="112"/>
                  </a:lnTo>
                  <a:lnTo>
                    <a:pt x="16" y="139"/>
                  </a:lnTo>
                  <a:lnTo>
                    <a:pt x="21" y="166"/>
                  </a:lnTo>
                  <a:lnTo>
                    <a:pt x="28" y="194"/>
                  </a:lnTo>
                  <a:lnTo>
                    <a:pt x="36" y="221"/>
                  </a:lnTo>
                  <a:lnTo>
                    <a:pt x="42" y="245"/>
                  </a:lnTo>
                  <a:lnTo>
                    <a:pt x="50" y="269"/>
                  </a:lnTo>
                  <a:lnTo>
                    <a:pt x="57" y="287"/>
                  </a:lnTo>
                  <a:lnTo>
                    <a:pt x="63" y="305"/>
                  </a:lnTo>
                  <a:lnTo>
                    <a:pt x="70" y="321"/>
                  </a:lnTo>
                  <a:lnTo>
                    <a:pt x="75" y="330"/>
                  </a:lnTo>
                  <a:lnTo>
                    <a:pt x="80" y="339"/>
                  </a:lnTo>
                  <a:lnTo>
                    <a:pt x="86" y="342"/>
                  </a:lnTo>
                  <a:lnTo>
                    <a:pt x="88" y="339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51" name="Freeform 290">
              <a:extLst>
                <a:ext uri="{FF2B5EF4-FFF2-40B4-BE49-F238E27FC236}">
                  <a16:creationId xmlns:a16="http://schemas.microsoft.com/office/drawing/2014/main" id="{EE5C079A-2CF8-771B-910A-64B8091B4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1" y="2481"/>
              <a:ext cx="92" cy="342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3 h 342"/>
                <a:gd name="T4" fmla="*/ 92 w 92"/>
                <a:gd name="T5" fmla="*/ 324 h 342"/>
                <a:gd name="T6" fmla="*/ 92 w 92"/>
                <a:gd name="T7" fmla="*/ 309 h 342"/>
                <a:gd name="T8" fmla="*/ 91 w 92"/>
                <a:gd name="T9" fmla="*/ 293 h 342"/>
                <a:gd name="T10" fmla="*/ 88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7 w 92"/>
                <a:gd name="T17" fmla="*/ 200 h 342"/>
                <a:gd name="T18" fmla="*/ 70 w 92"/>
                <a:gd name="T19" fmla="*/ 175 h 342"/>
                <a:gd name="T20" fmla="*/ 63 w 92"/>
                <a:gd name="T21" fmla="*/ 145 h 342"/>
                <a:gd name="T22" fmla="*/ 57 w 92"/>
                <a:gd name="T23" fmla="*/ 118 h 342"/>
                <a:gd name="T24" fmla="*/ 50 w 92"/>
                <a:gd name="T25" fmla="*/ 94 h 342"/>
                <a:gd name="T26" fmla="*/ 42 w 92"/>
                <a:gd name="T27" fmla="*/ 73 h 342"/>
                <a:gd name="T28" fmla="*/ 36 w 92"/>
                <a:gd name="T29" fmla="*/ 51 h 342"/>
                <a:gd name="T30" fmla="*/ 29 w 92"/>
                <a:gd name="T31" fmla="*/ 33 h 342"/>
                <a:gd name="T32" fmla="*/ 22 w 92"/>
                <a:gd name="T33" fmla="*/ 18 h 342"/>
                <a:gd name="T34" fmla="*/ 16 w 92"/>
                <a:gd name="T35" fmla="*/ 9 h 342"/>
                <a:gd name="T36" fmla="*/ 12 w 92"/>
                <a:gd name="T37" fmla="*/ 3 h 342"/>
                <a:gd name="T38" fmla="*/ 7 w 92"/>
                <a:gd name="T39" fmla="*/ 0 h 342"/>
                <a:gd name="T40" fmla="*/ 4 w 92"/>
                <a:gd name="T41" fmla="*/ 0 h 342"/>
                <a:gd name="T42" fmla="*/ 1 w 92"/>
                <a:gd name="T43" fmla="*/ 6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8 h 342"/>
                <a:gd name="T50" fmla="*/ 4 w 92"/>
                <a:gd name="T51" fmla="*/ 67 h 342"/>
                <a:gd name="T52" fmla="*/ 7 w 92"/>
                <a:gd name="T53" fmla="*/ 88 h 342"/>
                <a:gd name="T54" fmla="*/ 11 w 92"/>
                <a:gd name="T55" fmla="*/ 112 h 342"/>
                <a:gd name="T56" fmla="*/ 16 w 92"/>
                <a:gd name="T57" fmla="*/ 139 h 342"/>
                <a:gd name="T58" fmla="*/ 21 w 92"/>
                <a:gd name="T59" fmla="*/ 166 h 342"/>
                <a:gd name="T60" fmla="*/ 28 w 92"/>
                <a:gd name="T61" fmla="*/ 194 h 342"/>
                <a:gd name="T62" fmla="*/ 36 w 92"/>
                <a:gd name="T63" fmla="*/ 221 h 342"/>
                <a:gd name="T64" fmla="*/ 42 w 92"/>
                <a:gd name="T65" fmla="*/ 245 h 342"/>
                <a:gd name="T66" fmla="*/ 50 w 92"/>
                <a:gd name="T67" fmla="*/ 269 h 342"/>
                <a:gd name="T68" fmla="*/ 57 w 92"/>
                <a:gd name="T69" fmla="*/ 287 h 342"/>
                <a:gd name="T70" fmla="*/ 63 w 92"/>
                <a:gd name="T71" fmla="*/ 305 h 342"/>
                <a:gd name="T72" fmla="*/ 70 w 92"/>
                <a:gd name="T73" fmla="*/ 321 h 342"/>
                <a:gd name="T74" fmla="*/ 75 w 92"/>
                <a:gd name="T75" fmla="*/ 330 h 342"/>
                <a:gd name="T76" fmla="*/ 80 w 92"/>
                <a:gd name="T77" fmla="*/ 339 h 342"/>
                <a:gd name="T78" fmla="*/ 86 w 92"/>
                <a:gd name="T79" fmla="*/ 342 h 342"/>
                <a:gd name="T80" fmla="*/ 88 w 92"/>
                <a:gd name="T81" fmla="*/ 339 h 342"/>
                <a:gd name="T82" fmla="*/ 88 w 92"/>
                <a:gd name="T83" fmla="*/ 339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339"/>
                  </a:moveTo>
                  <a:lnTo>
                    <a:pt x="91" y="333"/>
                  </a:lnTo>
                  <a:lnTo>
                    <a:pt x="92" y="324"/>
                  </a:lnTo>
                  <a:lnTo>
                    <a:pt x="92" y="309"/>
                  </a:lnTo>
                  <a:lnTo>
                    <a:pt x="91" y="293"/>
                  </a:lnTo>
                  <a:lnTo>
                    <a:pt x="88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7" y="200"/>
                  </a:lnTo>
                  <a:lnTo>
                    <a:pt x="70" y="175"/>
                  </a:lnTo>
                  <a:lnTo>
                    <a:pt x="63" y="145"/>
                  </a:lnTo>
                  <a:lnTo>
                    <a:pt x="57" y="118"/>
                  </a:lnTo>
                  <a:lnTo>
                    <a:pt x="50" y="94"/>
                  </a:lnTo>
                  <a:lnTo>
                    <a:pt x="42" y="73"/>
                  </a:lnTo>
                  <a:lnTo>
                    <a:pt x="36" y="51"/>
                  </a:lnTo>
                  <a:lnTo>
                    <a:pt x="29" y="33"/>
                  </a:lnTo>
                  <a:lnTo>
                    <a:pt x="22" y="18"/>
                  </a:lnTo>
                  <a:lnTo>
                    <a:pt x="16" y="9"/>
                  </a:lnTo>
                  <a:lnTo>
                    <a:pt x="12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4" y="67"/>
                  </a:lnTo>
                  <a:lnTo>
                    <a:pt x="7" y="88"/>
                  </a:lnTo>
                  <a:lnTo>
                    <a:pt x="11" y="112"/>
                  </a:lnTo>
                  <a:lnTo>
                    <a:pt x="16" y="139"/>
                  </a:lnTo>
                  <a:lnTo>
                    <a:pt x="21" y="166"/>
                  </a:lnTo>
                  <a:lnTo>
                    <a:pt x="28" y="194"/>
                  </a:lnTo>
                  <a:lnTo>
                    <a:pt x="36" y="221"/>
                  </a:lnTo>
                  <a:lnTo>
                    <a:pt x="42" y="245"/>
                  </a:lnTo>
                  <a:lnTo>
                    <a:pt x="50" y="269"/>
                  </a:lnTo>
                  <a:lnTo>
                    <a:pt x="57" y="287"/>
                  </a:lnTo>
                  <a:lnTo>
                    <a:pt x="63" y="305"/>
                  </a:lnTo>
                  <a:lnTo>
                    <a:pt x="70" y="321"/>
                  </a:lnTo>
                  <a:lnTo>
                    <a:pt x="75" y="330"/>
                  </a:lnTo>
                  <a:lnTo>
                    <a:pt x="80" y="339"/>
                  </a:lnTo>
                  <a:lnTo>
                    <a:pt x="86" y="342"/>
                  </a:lnTo>
                  <a:lnTo>
                    <a:pt x="88" y="339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52" name="Freeform 291">
              <a:extLst>
                <a:ext uri="{FF2B5EF4-FFF2-40B4-BE49-F238E27FC236}">
                  <a16:creationId xmlns:a16="http://schemas.microsoft.com/office/drawing/2014/main" id="{F870BD76-5521-FBA8-D14F-D6D3B3DCD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3059"/>
              <a:ext cx="92" cy="342"/>
            </a:xfrm>
            <a:custGeom>
              <a:avLst/>
              <a:gdLst>
                <a:gd name="T0" fmla="*/ 88 w 92"/>
                <a:gd name="T1" fmla="*/ 338 h 342"/>
                <a:gd name="T2" fmla="*/ 91 w 92"/>
                <a:gd name="T3" fmla="*/ 332 h 342"/>
                <a:gd name="T4" fmla="*/ 92 w 92"/>
                <a:gd name="T5" fmla="*/ 323 h 342"/>
                <a:gd name="T6" fmla="*/ 92 w 92"/>
                <a:gd name="T7" fmla="*/ 308 h 342"/>
                <a:gd name="T8" fmla="*/ 91 w 92"/>
                <a:gd name="T9" fmla="*/ 293 h 342"/>
                <a:gd name="T10" fmla="*/ 90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7 w 92"/>
                <a:gd name="T17" fmla="*/ 199 h 342"/>
                <a:gd name="T18" fmla="*/ 71 w 92"/>
                <a:gd name="T19" fmla="*/ 175 h 342"/>
                <a:gd name="T20" fmla="*/ 65 w 92"/>
                <a:gd name="T21" fmla="*/ 145 h 342"/>
                <a:gd name="T22" fmla="*/ 57 w 92"/>
                <a:gd name="T23" fmla="*/ 118 h 342"/>
                <a:gd name="T24" fmla="*/ 50 w 92"/>
                <a:gd name="T25" fmla="*/ 93 h 342"/>
                <a:gd name="T26" fmla="*/ 42 w 92"/>
                <a:gd name="T27" fmla="*/ 72 h 342"/>
                <a:gd name="T28" fmla="*/ 36 w 92"/>
                <a:gd name="T29" fmla="*/ 51 h 342"/>
                <a:gd name="T30" fmla="*/ 29 w 92"/>
                <a:gd name="T31" fmla="*/ 33 h 342"/>
                <a:gd name="T32" fmla="*/ 23 w 92"/>
                <a:gd name="T33" fmla="*/ 18 h 342"/>
                <a:gd name="T34" fmla="*/ 17 w 92"/>
                <a:gd name="T35" fmla="*/ 9 h 342"/>
                <a:gd name="T36" fmla="*/ 12 w 92"/>
                <a:gd name="T37" fmla="*/ 3 h 342"/>
                <a:gd name="T38" fmla="*/ 8 w 92"/>
                <a:gd name="T39" fmla="*/ 0 h 342"/>
                <a:gd name="T40" fmla="*/ 4 w 92"/>
                <a:gd name="T41" fmla="*/ 0 h 342"/>
                <a:gd name="T42" fmla="*/ 1 w 92"/>
                <a:gd name="T43" fmla="*/ 6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8 h 342"/>
                <a:gd name="T50" fmla="*/ 4 w 92"/>
                <a:gd name="T51" fmla="*/ 66 h 342"/>
                <a:gd name="T52" fmla="*/ 7 w 92"/>
                <a:gd name="T53" fmla="*/ 87 h 342"/>
                <a:gd name="T54" fmla="*/ 11 w 92"/>
                <a:gd name="T55" fmla="*/ 112 h 342"/>
                <a:gd name="T56" fmla="*/ 16 w 92"/>
                <a:gd name="T57" fmla="*/ 139 h 342"/>
                <a:gd name="T58" fmla="*/ 23 w 92"/>
                <a:gd name="T59" fmla="*/ 166 h 342"/>
                <a:gd name="T60" fmla="*/ 29 w 92"/>
                <a:gd name="T61" fmla="*/ 193 h 342"/>
                <a:gd name="T62" fmla="*/ 36 w 92"/>
                <a:gd name="T63" fmla="*/ 221 h 342"/>
                <a:gd name="T64" fmla="*/ 44 w 92"/>
                <a:gd name="T65" fmla="*/ 245 h 342"/>
                <a:gd name="T66" fmla="*/ 50 w 92"/>
                <a:gd name="T67" fmla="*/ 269 h 342"/>
                <a:gd name="T68" fmla="*/ 57 w 92"/>
                <a:gd name="T69" fmla="*/ 290 h 342"/>
                <a:gd name="T70" fmla="*/ 63 w 92"/>
                <a:gd name="T71" fmla="*/ 305 h 342"/>
                <a:gd name="T72" fmla="*/ 70 w 92"/>
                <a:gd name="T73" fmla="*/ 320 h 342"/>
                <a:gd name="T74" fmla="*/ 77 w 92"/>
                <a:gd name="T75" fmla="*/ 329 h 342"/>
                <a:gd name="T76" fmla="*/ 82 w 92"/>
                <a:gd name="T77" fmla="*/ 338 h 342"/>
                <a:gd name="T78" fmla="*/ 86 w 92"/>
                <a:gd name="T79" fmla="*/ 342 h 342"/>
                <a:gd name="T80" fmla="*/ 90 w 92"/>
                <a:gd name="T81" fmla="*/ 338 h 342"/>
                <a:gd name="T82" fmla="*/ 90 w 92"/>
                <a:gd name="T83" fmla="*/ 338 h 342"/>
                <a:gd name="T84" fmla="*/ 88 w 92"/>
                <a:gd name="T85" fmla="*/ 338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342"/>
                <a:gd name="T131" fmla="*/ 92 w 92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342">
                  <a:moveTo>
                    <a:pt x="88" y="338"/>
                  </a:moveTo>
                  <a:lnTo>
                    <a:pt x="91" y="332"/>
                  </a:lnTo>
                  <a:lnTo>
                    <a:pt x="92" y="323"/>
                  </a:lnTo>
                  <a:lnTo>
                    <a:pt x="92" y="308"/>
                  </a:lnTo>
                  <a:lnTo>
                    <a:pt x="91" y="293"/>
                  </a:lnTo>
                  <a:lnTo>
                    <a:pt x="90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7" y="199"/>
                  </a:lnTo>
                  <a:lnTo>
                    <a:pt x="71" y="175"/>
                  </a:lnTo>
                  <a:lnTo>
                    <a:pt x="65" y="145"/>
                  </a:lnTo>
                  <a:lnTo>
                    <a:pt x="57" y="118"/>
                  </a:lnTo>
                  <a:lnTo>
                    <a:pt x="50" y="93"/>
                  </a:lnTo>
                  <a:lnTo>
                    <a:pt x="42" y="72"/>
                  </a:lnTo>
                  <a:lnTo>
                    <a:pt x="36" y="51"/>
                  </a:lnTo>
                  <a:lnTo>
                    <a:pt x="29" y="33"/>
                  </a:lnTo>
                  <a:lnTo>
                    <a:pt x="23" y="18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4" y="66"/>
                  </a:lnTo>
                  <a:lnTo>
                    <a:pt x="7" y="87"/>
                  </a:lnTo>
                  <a:lnTo>
                    <a:pt x="11" y="112"/>
                  </a:lnTo>
                  <a:lnTo>
                    <a:pt x="16" y="139"/>
                  </a:lnTo>
                  <a:lnTo>
                    <a:pt x="23" y="166"/>
                  </a:lnTo>
                  <a:lnTo>
                    <a:pt x="29" y="193"/>
                  </a:lnTo>
                  <a:lnTo>
                    <a:pt x="36" y="221"/>
                  </a:lnTo>
                  <a:lnTo>
                    <a:pt x="44" y="245"/>
                  </a:lnTo>
                  <a:lnTo>
                    <a:pt x="50" y="269"/>
                  </a:lnTo>
                  <a:lnTo>
                    <a:pt x="57" y="290"/>
                  </a:lnTo>
                  <a:lnTo>
                    <a:pt x="63" y="305"/>
                  </a:lnTo>
                  <a:lnTo>
                    <a:pt x="70" y="320"/>
                  </a:lnTo>
                  <a:lnTo>
                    <a:pt x="77" y="329"/>
                  </a:lnTo>
                  <a:lnTo>
                    <a:pt x="82" y="338"/>
                  </a:lnTo>
                  <a:lnTo>
                    <a:pt x="86" y="342"/>
                  </a:lnTo>
                  <a:lnTo>
                    <a:pt x="90" y="338"/>
                  </a:lnTo>
                  <a:lnTo>
                    <a:pt x="88" y="338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53" name="Freeform 292">
              <a:extLst>
                <a:ext uri="{FF2B5EF4-FFF2-40B4-BE49-F238E27FC236}">
                  <a16:creationId xmlns:a16="http://schemas.microsoft.com/office/drawing/2014/main" id="{132015E0-B418-0827-285D-2F251F29B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3059"/>
              <a:ext cx="92" cy="342"/>
            </a:xfrm>
            <a:custGeom>
              <a:avLst/>
              <a:gdLst>
                <a:gd name="T0" fmla="*/ 88 w 92"/>
                <a:gd name="T1" fmla="*/ 338 h 342"/>
                <a:gd name="T2" fmla="*/ 91 w 92"/>
                <a:gd name="T3" fmla="*/ 332 h 342"/>
                <a:gd name="T4" fmla="*/ 92 w 92"/>
                <a:gd name="T5" fmla="*/ 323 h 342"/>
                <a:gd name="T6" fmla="*/ 92 w 92"/>
                <a:gd name="T7" fmla="*/ 308 h 342"/>
                <a:gd name="T8" fmla="*/ 91 w 92"/>
                <a:gd name="T9" fmla="*/ 293 h 342"/>
                <a:gd name="T10" fmla="*/ 90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7 w 92"/>
                <a:gd name="T17" fmla="*/ 199 h 342"/>
                <a:gd name="T18" fmla="*/ 71 w 92"/>
                <a:gd name="T19" fmla="*/ 175 h 342"/>
                <a:gd name="T20" fmla="*/ 65 w 92"/>
                <a:gd name="T21" fmla="*/ 145 h 342"/>
                <a:gd name="T22" fmla="*/ 57 w 92"/>
                <a:gd name="T23" fmla="*/ 118 h 342"/>
                <a:gd name="T24" fmla="*/ 50 w 92"/>
                <a:gd name="T25" fmla="*/ 93 h 342"/>
                <a:gd name="T26" fmla="*/ 42 w 92"/>
                <a:gd name="T27" fmla="*/ 72 h 342"/>
                <a:gd name="T28" fmla="*/ 36 w 92"/>
                <a:gd name="T29" fmla="*/ 51 h 342"/>
                <a:gd name="T30" fmla="*/ 29 w 92"/>
                <a:gd name="T31" fmla="*/ 33 h 342"/>
                <a:gd name="T32" fmla="*/ 23 w 92"/>
                <a:gd name="T33" fmla="*/ 18 h 342"/>
                <a:gd name="T34" fmla="*/ 17 w 92"/>
                <a:gd name="T35" fmla="*/ 9 h 342"/>
                <a:gd name="T36" fmla="*/ 12 w 92"/>
                <a:gd name="T37" fmla="*/ 3 h 342"/>
                <a:gd name="T38" fmla="*/ 8 w 92"/>
                <a:gd name="T39" fmla="*/ 0 h 342"/>
                <a:gd name="T40" fmla="*/ 4 w 92"/>
                <a:gd name="T41" fmla="*/ 0 h 342"/>
                <a:gd name="T42" fmla="*/ 1 w 92"/>
                <a:gd name="T43" fmla="*/ 6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8 h 342"/>
                <a:gd name="T50" fmla="*/ 4 w 92"/>
                <a:gd name="T51" fmla="*/ 66 h 342"/>
                <a:gd name="T52" fmla="*/ 7 w 92"/>
                <a:gd name="T53" fmla="*/ 87 h 342"/>
                <a:gd name="T54" fmla="*/ 11 w 92"/>
                <a:gd name="T55" fmla="*/ 112 h 342"/>
                <a:gd name="T56" fmla="*/ 16 w 92"/>
                <a:gd name="T57" fmla="*/ 139 h 342"/>
                <a:gd name="T58" fmla="*/ 23 w 92"/>
                <a:gd name="T59" fmla="*/ 166 h 342"/>
                <a:gd name="T60" fmla="*/ 29 w 92"/>
                <a:gd name="T61" fmla="*/ 193 h 342"/>
                <a:gd name="T62" fmla="*/ 36 w 92"/>
                <a:gd name="T63" fmla="*/ 221 h 342"/>
                <a:gd name="T64" fmla="*/ 44 w 92"/>
                <a:gd name="T65" fmla="*/ 245 h 342"/>
                <a:gd name="T66" fmla="*/ 50 w 92"/>
                <a:gd name="T67" fmla="*/ 269 h 342"/>
                <a:gd name="T68" fmla="*/ 57 w 92"/>
                <a:gd name="T69" fmla="*/ 290 h 342"/>
                <a:gd name="T70" fmla="*/ 63 w 92"/>
                <a:gd name="T71" fmla="*/ 305 h 342"/>
                <a:gd name="T72" fmla="*/ 70 w 92"/>
                <a:gd name="T73" fmla="*/ 320 h 342"/>
                <a:gd name="T74" fmla="*/ 77 w 92"/>
                <a:gd name="T75" fmla="*/ 329 h 342"/>
                <a:gd name="T76" fmla="*/ 82 w 92"/>
                <a:gd name="T77" fmla="*/ 338 h 342"/>
                <a:gd name="T78" fmla="*/ 86 w 92"/>
                <a:gd name="T79" fmla="*/ 342 h 342"/>
                <a:gd name="T80" fmla="*/ 90 w 92"/>
                <a:gd name="T81" fmla="*/ 338 h 342"/>
                <a:gd name="T82" fmla="*/ 90 w 92"/>
                <a:gd name="T83" fmla="*/ 338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338"/>
                  </a:moveTo>
                  <a:lnTo>
                    <a:pt x="91" y="332"/>
                  </a:lnTo>
                  <a:lnTo>
                    <a:pt x="92" y="323"/>
                  </a:lnTo>
                  <a:lnTo>
                    <a:pt x="92" y="308"/>
                  </a:lnTo>
                  <a:lnTo>
                    <a:pt x="91" y="293"/>
                  </a:lnTo>
                  <a:lnTo>
                    <a:pt x="90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7" y="199"/>
                  </a:lnTo>
                  <a:lnTo>
                    <a:pt x="71" y="175"/>
                  </a:lnTo>
                  <a:lnTo>
                    <a:pt x="65" y="145"/>
                  </a:lnTo>
                  <a:lnTo>
                    <a:pt x="57" y="118"/>
                  </a:lnTo>
                  <a:lnTo>
                    <a:pt x="50" y="93"/>
                  </a:lnTo>
                  <a:lnTo>
                    <a:pt x="42" y="72"/>
                  </a:lnTo>
                  <a:lnTo>
                    <a:pt x="36" y="51"/>
                  </a:lnTo>
                  <a:lnTo>
                    <a:pt x="29" y="33"/>
                  </a:lnTo>
                  <a:lnTo>
                    <a:pt x="23" y="18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4" y="66"/>
                  </a:lnTo>
                  <a:lnTo>
                    <a:pt x="7" y="87"/>
                  </a:lnTo>
                  <a:lnTo>
                    <a:pt x="11" y="112"/>
                  </a:lnTo>
                  <a:lnTo>
                    <a:pt x="16" y="139"/>
                  </a:lnTo>
                  <a:lnTo>
                    <a:pt x="23" y="166"/>
                  </a:lnTo>
                  <a:lnTo>
                    <a:pt x="29" y="193"/>
                  </a:lnTo>
                  <a:lnTo>
                    <a:pt x="36" y="221"/>
                  </a:lnTo>
                  <a:lnTo>
                    <a:pt x="44" y="245"/>
                  </a:lnTo>
                  <a:lnTo>
                    <a:pt x="50" y="269"/>
                  </a:lnTo>
                  <a:lnTo>
                    <a:pt x="57" y="290"/>
                  </a:lnTo>
                  <a:lnTo>
                    <a:pt x="63" y="305"/>
                  </a:lnTo>
                  <a:lnTo>
                    <a:pt x="70" y="320"/>
                  </a:lnTo>
                  <a:lnTo>
                    <a:pt x="77" y="329"/>
                  </a:lnTo>
                  <a:lnTo>
                    <a:pt x="82" y="338"/>
                  </a:lnTo>
                  <a:lnTo>
                    <a:pt x="86" y="342"/>
                  </a:lnTo>
                  <a:lnTo>
                    <a:pt x="90" y="338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54" name="Freeform 293">
              <a:extLst>
                <a:ext uri="{FF2B5EF4-FFF2-40B4-BE49-F238E27FC236}">
                  <a16:creationId xmlns:a16="http://schemas.microsoft.com/office/drawing/2014/main" id="{3A5AFC8B-BAFA-B4CE-834C-4E86A23A7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" y="2653"/>
              <a:ext cx="149" cy="212"/>
            </a:xfrm>
            <a:custGeom>
              <a:avLst/>
              <a:gdLst>
                <a:gd name="T0" fmla="*/ 148 w 149"/>
                <a:gd name="T1" fmla="*/ 203 h 212"/>
                <a:gd name="T2" fmla="*/ 149 w 149"/>
                <a:gd name="T3" fmla="*/ 197 h 212"/>
                <a:gd name="T4" fmla="*/ 148 w 149"/>
                <a:gd name="T5" fmla="*/ 185 h 212"/>
                <a:gd name="T6" fmla="*/ 145 w 149"/>
                <a:gd name="T7" fmla="*/ 176 h 212"/>
                <a:gd name="T8" fmla="*/ 140 w 149"/>
                <a:gd name="T9" fmla="*/ 161 h 212"/>
                <a:gd name="T10" fmla="*/ 134 w 149"/>
                <a:gd name="T11" fmla="*/ 146 h 212"/>
                <a:gd name="T12" fmla="*/ 127 w 149"/>
                <a:gd name="T13" fmla="*/ 130 h 212"/>
                <a:gd name="T14" fmla="*/ 117 w 149"/>
                <a:gd name="T15" fmla="*/ 115 h 212"/>
                <a:gd name="T16" fmla="*/ 108 w 149"/>
                <a:gd name="T17" fmla="*/ 97 h 212"/>
                <a:gd name="T18" fmla="*/ 96 w 149"/>
                <a:gd name="T19" fmla="*/ 82 h 212"/>
                <a:gd name="T20" fmla="*/ 84 w 149"/>
                <a:gd name="T21" fmla="*/ 67 h 212"/>
                <a:gd name="T22" fmla="*/ 72 w 149"/>
                <a:gd name="T23" fmla="*/ 49 h 212"/>
                <a:gd name="T24" fmla="*/ 61 w 149"/>
                <a:gd name="T25" fmla="*/ 37 h 212"/>
                <a:gd name="T26" fmla="*/ 50 w 149"/>
                <a:gd name="T27" fmla="*/ 25 h 212"/>
                <a:gd name="T28" fmla="*/ 39 w 149"/>
                <a:gd name="T29" fmla="*/ 16 h 212"/>
                <a:gd name="T30" fmla="*/ 29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4 w 149"/>
                <a:gd name="T39" fmla="*/ 3 h 212"/>
                <a:gd name="T40" fmla="*/ 1 w 149"/>
                <a:gd name="T41" fmla="*/ 9 h 212"/>
                <a:gd name="T42" fmla="*/ 0 w 149"/>
                <a:gd name="T43" fmla="*/ 16 h 212"/>
                <a:gd name="T44" fmla="*/ 1 w 149"/>
                <a:gd name="T45" fmla="*/ 28 h 212"/>
                <a:gd name="T46" fmla="*/ 4 w 149"/>
                <a:gd name="T47" fmla="*/ 40 h 212"/>
                <a:gd name="T48" fmla="*/ 9 w 149"/>
                <a:gd name="T49" fmla="*/ 52 h 212"/>
                <a:gd name="T50" fmla="*/ 14 w 149"/>
                <a:gd name="T51" fmla="*/ 67 h 212"/>
                <a:gd name="T52" fmla="*/ 22 w 149"/>
                <a:gd name="T53" fmla="*/ 82 h 212"/>
                <a:gd name="T54" fmla="*/ 32 w 149"/>
                <a:gd name="T55" fmla="*/ 97 h 212"/>
                <a:gd name="T56" fmla="*/ 41 w 149"/>
                <a:gd name="T57" fmla="*/ 115 h 212"/>
                <a:gd name="T58" fmla="*/ 53 w 149"/>
                <a:gd name="T59" fmla="*/ 130 h 212"/>
                <a:gd name="T60" fmla="*/ 65 w 149"/>
                <a:gd name="T61" fmla="*/ 149 h 212"/>
                <a:gd name="T62" fmla="*/ 76 w 149"/>
                <a:gd name="T63" fmla="*/ 164 h 212"/>
                <a:gd name="T64" fmla="*/ 88 w 149"/>
                <a:gd name="T65" fmla="*/ 176 h 212"/>
                <a:gd name="T66" fmla="*/ 99 w 149"/>
                <a:gd name="T67" fmla="*/ 188 h 212"/>
                <a:gd name="T68" fmla="*/ 109 w 149"/>
                <a:gd name="T69" fmla="*/ 197 h 212"/>
                <a:gd name="T70" fmla="*/ 120 w 149"/>
                <a:gd name="T71" fmla="*/ 203 h 212"/>
                <a:gd name="T72" fmla="*/ 128 w 149"/>
                <a:gd name="T73" fmla="*/ 209 h 212"/>
                <a:gd name="T74" fmla="*/ 136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3 h 212"/>
                <a:gd name="T82" fmla="*/ 148 w 149"/>
                <a:gd name="T83" fmla="*/ 203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8" y="203"/>
                  </a:moveTo>
                  <a:lnTo>
                    <a:pt x="149" y="197"/>
                  </a:lnTo>
                  <a:lnTo>
                    <a:pt x="148" y="185"/>
                  </a:lnTo>
                  <a:lnTo>
                    <a:pt x="145" y="176"/>
                  </a:lnTo>
                  <a:lnTo>
                    <a:pt x="140" y="161"/>
                  </a:lnTo>
                  <a:lnTo>
                    <a:pt x="134" y="146"/>
                  </a:lnTo>
                  <a:lnTo>
                    <a:pt x="127" y="130"/>
                  </a:lnTo>
                  <a:lnTo>
                    <a:pt x="117" y="115"/>
                  </a:lnTo>
                  <a:lnTo>
                    <a:pt x="108" y="97"/>
                  </a:lnTo>
                  <a:lnTo>
                    <a:pt x="96" y="82"/>
                  </a:lnTo>
                  <a:lnTo>
                    <a:pt x="84" y="67"/>
                  </a:lnTo>
                  <a:lnTo>
                    <a:pt x="72" y="49"/>
                  </a:lnTo>
                  <a:lnTo>
                    <a:pt x="61" y="37"/>
                  </a:lnTo>
                  <a:lnTo>
                    <a:pt x="50" y="25"/>
                  </a:lnTo>
                  <a:lnTo>
                    <a:pt x="39" y="16"/>
                  </a:lnTo>
                  <a:lnTo>
                    <a:pt x="29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6"/>
                  </a:lnTo>
                  <a:lnTo>
                    <a:pt x="1" y="28"/>
                  </a:lnTo>
                  <a:lnTo>
                    <a:pt x="4" y="40"/>
                  </a:lnTo>
                  <a:lnTo>
                    <a:pt x="9" y="52"/>
                  </a:lnTo>
                  <a:lnTo>
                    <a:pt x="14" y="67"/>
                  </a:lnTo>
                  <a:lnTo>
                    <a:pt x="22" y="82"/>
                  </a:lnTo>
                  <a:lnTo>
                    <a:pt x="32" y="97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5" y="149"/>
                  </a:lnTo>
                  <a:lnTo>
                    <a:pt x="76" y="164"/>
                  </a:lnTo>
                  <a:lnTo>
                    <a:pt x="88" y="176"/>
                  </a:lnTo>
                  <a:lnTo>
                    <a:pt x="99" y="188"/>
                  </a:lnTo>
                  <a:lnTo>
                    <a:pt x="109" y="197"/>
                  </a:lnTo>
                  <a:lnTo>
                    <a:pt x="120" y="203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3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55" name="Freeform 294">
              <a:extLst>
                <a:ext uri="{FF2B5EF4-FFF2-40B4-BE49-F238E27FC236}">
                  <a16:creationId xmlns:a16="http://schemas.microsoft.com/office/drawing/2014/main" id="{F9F10397-9D15-BC68-3C29-F3315DB91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" y="2653"/>
              <a:ext cx="149" cy="212"/>
            </a:xfrm>
            <a:custGeom>
              <a:avLst/>
              <a:gdLst>
                <a:gd name="T0" fmla="*/ 148 w 149"/>
                <a:gd name="T1" fmla="*/ 203 h 212"/>
                <a:gd name="T2" fmla="*/ 149 w 149"/>
                <a:gd name="T3" fmla="*/ 197 h 212"/>
                <a:gd name="T4" fmla="*/ 148 w 149"/>
                <a:gd name="T5" fmla="*/ 185 h 212"/>
                <a:gd name="T6" fmla="*/ 145 w 149"/>
                <a:gd name="T7" fmla="*/ 176 h 212"/>
                <a:gd name="T8" fmla="*/ 140 w 149"/>
                <a:gd name="T9" fmla="*/ 161 h 212"/>
                <a:gd name="T10" fmla="*/ 134 w 149"/>
                <a:gd name="T11" fmla="*/ 146 h 212"/>
                <a:gd name="T12" fmla="*/ 127 w 149"/>
                <a:gd name="T13" fmla="*/ 130 h 212"/>
                <a:gd name="T14" fmla="*/ 117 w 149"/>
                <a:gd name="T15" fmla="*/ 115 h 212"/>
                <a:gd name="T16" fmla="*/ 108 w 149"/>
                <a:gd name="T17" fmla="*/ 97 h 212"/>
                <a:gd name="T18" fmla="*/ 96 w 149"/>
                <a:gd name="T19" fmla="*/ 82 h 212"/>
                <a:gd name="T20" fmla="*/ 84 w 149"/>
                <a:gd name="T21" fmla="*/ 67 h 212"/>
                <a:gd name="T22" fmla="*/ 72 w 149"/>
                <a:gd name="T23" fmla="*/ 49 h 212"/>
                <a:gd name="T24" fmla="*/ 61 w 149"/>
                <a:gd name="T25" fmla="*/ 37 h 212"/>
                <a:gd name="T26" fmla="*/ 50 w 149"/>
                <a:gd name="T27" fmla="*/ 25 h 212"/>
                <a:gd name="T28" fmla="*/ 39 w 149"/>
                <a:gd name="T29" fmla="*/ 16 h 212"/>
                <a:gd name="T30" fmla="*/ 29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4 w 149"/>
                <a:gd name="T39" fmla="*/ 3 h 212"/>
                <a:gd name="T40" fmla="*/ 1 w 149"/>
                <a:gd name="T41" fmla="*/ 9 h 212"/>
                <a:gd name="T42" fmla="*/ 0 w 149"/>
                <a:gd name="T43" fmla="*/ 16 h 212"/>
                <a:gd name="T44" fmla="*/ 1 w 149"/>
                <a:gd name="T45" fmla="*/ 28 h 212"/>
                <a:gd name="T46" fmla="*/ 4 w 149"/>
                <a:gd name="T47" fmla="*/ 40 h 212"/>
                <a:gd name="T48" fmla="*/ 9 w 149"/>
                <a:gd name="T49" fmla="*/ 52 h 212"/>
                <a:gd name="T50" fmla="*/ 14 w 149"/>
                <a:gd name="T51" fmla="*/ 67 h 212"/>
                <a:gd name="T52" fmla="*/ 22 w 149"/>
                <a:gd name="T53" fmla="*/ 82 h 212"/>
                <a:gd name="T54" fmla="*/ 32 w 149"/>
                <a:gd name="T55" fmla="*/ 97 h 212"/>
                <a:gd name="T56" fmla="*/ 41 w 149"/>
                <a:gd name="T57" fmla="*/ 115 h 212"/>
                <a:gd name="T58" fmla="*/ 53 w 149"/>
                <a:gd name="T59" fmla="*/ 130 h 212"/>
                <a:gd name="T60" fmla="*/ 65 w 149"/>
                <a:gd name="T61" fmla="*/ 149 h 212"/>
                <a:gd name="T62" fmla="*/ 76 w 149"/>
                <a:gd name="T63" fmla="*/ 164 h 212"/>
                <a:gd name="T64" fmla="*/ 88 w 149"/>
                <a:gd name="T65" fmla="*/ 176 h 212"/>
                <a:gd name="T66" fmla="*/ 99 w 149"/>
                <a:gd name="T67" fmla="*/ 188 h 212"/>
                <a:gd name="T68" fmla="*/ 109 w 149"/>
                <a:gd name="T69" fmla="*/ 197 h 212"/>
                <a:gd name="T70" fmla="*/ 120 w 149"/>
                <a:gd name="T71" fmla="*/ 203 h 212"/>
                <a:gd name="T72" fmla="*/ 128 w 149"/>
                <a:gd name="T73" fmla="*/ 209 h 212"/>
                <a:gd name="T74" fmla="*/ 136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3 h 212"/>
                <a:gd name="T82" fmla="*/ 148 w 149"/>
                <a:gd name="T83" fmla="*/ 203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8" y="203"/>
                  </a:moveTo>
                  <a:lnTo>
                    <a:pt x="149" y="197"/>
                  </a:lnTo>
                  <a:lnTo>
                    <a:pt x="148" y="185"/>
                  </a:lnTo>
                  <a:lnTo>
                    <a:pt x="145" y="176"/>
                  </a:lnTo>
                  <a:lnTo>
                    <a:pt x="140" y="161"/>
                  </a:lnTo>
                  <a:lnTo>
                    <a:pt x="134" y="146"/>
                  </a:lnTo>
                  <a:lnTo>
                    <a:pt x="127" y="130"/>
                  </a:lnTo>
                  <a:lnTo>
                    <a:pt x="117" y="115"/>
                  </a:lnTo>
                  <a:lnTo>
                    <a:pt x="108" y="97"/>
                  </a:lnTo>
                  <a:lnTo>
                    <a:pt x="96" y="82"/>
                  </a:lnTo>
                  <a:lnTo>
                    <a:pt x="84" y="67"/>
                  </a:lnTo>
                  <a:lnTo>
                    <a:pt x="72" y="49"/>
                  </a:lnTo>
                  <a:lnTo>
                    <a:pt x="61" y="37"/>
                  </a:lnTo>
                  <a:lnTo>
                    <a:pt x="50" y="25"/>
                  </a:lnTo>
                  <a:lnTo>
                    <a:pt x="39" y="16"/>
                  </a:lnTo>
                  <a:lnTo>
                    <a:pt x="29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6"/>
                  </a:lnTo>
                  <a:lnTo>
                    <a:pt x="1" y="28"/>
                  </a:lnTo>
                  <a:lnTo>
                    <a:pt x="4" y="40"/>
                  </a:lnTo>
                  <a:lnTo>
                    <a:pt x="9" y="52"/>
                  </a:lnTo>
                  <a:lnTo>
                    <a:pt x="14" y="67"/>
                  </a:lnTo>
                  <a:lnTo>
                    <a:pt x="22" y="82"/>
                  </a:lnTo>
                  <a:lnTo>
                    <a:pt x="32" y="97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5" y="149"/>
                  </a:lnTo>
                  <a:lnTo>
                    <a:pt x="76" y="164"/>
                  </a:lnTo>
                  <a:lnTo>
                    <a:pt x="88" y="176"/>
                  </a:lnTo>
                  <a:lnTo>
                    <a:pt x="99" y="188"/>
                  </a:lnTo>
                  <a:lnTo>
                    <a:pt x="109" y="197"/>
                  </a:lnTo>
                  <a:lnTo>
                    <a:pt x="120" y="203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3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56" name="Freeform 295">
              <a:extLst>
                <a:ext uri="{FF2B5EF4-FFF2-40B4-BE49-F238E27FC236}">
                  <a16:creationId xmlns:a16="http://schemas.microsoft.com/office/drawing/2014/main" id="{A07F5363-E1D9-5470-6646-13B011C10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2986"/>
              <a:ext cx="149" cy="212"/>
            </a:xfrm>
            <a:custGeom>
              <a:avLst/>
              <a:gdLst>
                <a:gd name="T0" fmla="*/ 148 w 149"/>
                <a:gd name="T1" fmla="*/ 203 h 212"/>
                <a:gd name="T2" fmla="*/ 149 w 149"/>
                <a:gd name="T3" fmla="*/ 197 h 212"/>
                <a:gd name="T4" fmla="*/ 148 w 149"/>
                <a:gd name="T5" fmla="*/ 188 h 212"/>
                <a:gd name="T6" fmla="*/ 145 w 149"/>
                <a:gd name="T7" fmla="*/ 176 h 212"/>
                <a:gd name="T8" fmla="*/ 140 w 149"/>
                <a:gd name="T9" fmla="*/ 160 h 212"/>
                <a:gd name="T10" fmla="*/ 134 w 149"/>
                <a:gd name="T11" fmla="*/ 148 h 212"/>
                <a:gd name="T12" fmla="*/ 126 w 149"/>
                <a:gd name="T13" fmla="*/ 133 h 212"/>
                <a:gd name="T14" fmla="*/ 117 w 149"/>
                <a:gd name="T15" fmla="*/ 115 h 212"/>
                <a:gd name="T16" fmla="*/ 108 w 149"/>
                <a:gd name="T17" fmla="*/ 100 h 212"/>
                <a:gd name="T18" fmla="*/ 96 w 149"/>
                <a:gd name="T19" fmla="*/ 82 h 212"/>
                <a:gd name="T20" fmla="*/ 84 w 149"/>
                <a:gd name="T21" fmla="*/ 67 h 212"/>
                <a:gd name="T22" fmla="*/ 72 w 149"/>
                <a:gd name="T23" fmla="*/ 52 h 212"/>
                <a:gd name="T24" fmla="*/ 61 w 149"/>
                <a:gd name="T25" fmla="*/ 36 h 212"/>
                <a:gd name="T26" fmla="*/ 50 w 149"/>
                <a:gd name="T27" fmla="*/ 27 h 212"/>
                <a:gd name="T28" fmla="*/ 39 w 149"/>
                <a:gd name="T29" fmla="*/ 15 h 212"/>
                <a:gd name="T30" fmla="*/ 30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4 w 149"/>
                <a:gd name="T39" fmla="*/ 3 h 212"/>
                <a:gd name="T40" fmla="*/ 1 w 149"/>
                <a:gd name="T41" fmla="*/ 9 h 212"/>
                <a:gd name="T42" fmla="*/ 0 w 149"/>
                <a:gd name="T43" fmla="*/ 18 h 212"/>
                <a:gd name="T44" fmla="*/ 1 w 149"/>
                <a:gd name="T45" fmla="*/ 27 h 212"/>
                <a:gd name="T46" fmla="*/ 4 w 149"/>
                <a:gd name="T47" fmla="*/ 39 h 212"/>
                <a:gd name="T48" fmla="*/ 9 w 149"/>
                <a:gd name="T49" fmla="*/ 52 h 212"/>
                <a:gd name="T50" fmla="*/ 16 w 149"/>
                <a:gd name="T51" fmla="*/ 67 h 212"/>
                <a:gd name="T52" fmla="*/ 22 w 149"/>
                <a:gd name="T53" fmla="*/ 82 h 212"/>
                <a:gd name="T54" fmla="*/ 32 w 149"/>
                <a:gd name="T55" fmla="*/ 100 h 212"/>
                <a:gd name="T56" fmla="*/ 41 w 149"/>
                <a:gd name="T57" fmla="*/ 115 h 212"/>
                <a:gd name="T58" fmla="*/ 53 w 149"/>
                <a:gd name="T59" fmla="*/ 130 h 212"/>
                <a:gd name="T60" fmla="*/ 64 w 149"/>
                <a:gd name="T61" fmla="*/ 148 h 212"/>
                <a:gd name="T62" fmla="*/ 76 w 149"/>
                <a:gd name="T63" fmla="*/ 163 h 212"/>
                <a:gd name="T64" fmla="*/ 88 w 149"/>
                <a:gd name="T65" fmla="*/ 176 h 212"/>
                <a:gd name="T66" fmla="*/ 99 w 149"/>
                <a:gd name="T67" fmla="*/ 188 h 212"/>
                <a:gd name="T68" fmla="*/ 109 w 149"/>
                <a:gd name="T69" fmla="*/ 197 h 212"/>
                <a:gd name="T70" fmla="*/ 120 w 149"/>
                <a:gd name="T71" fmla="*/ 206 h 212"/>
                <a:gd name="T72" fmla="*/ 128 w 149"/>
                <a:gd name="T73" fmla="*/ 209 h 212"/>
                <a:gd name="T74" fmla="*/ 136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6 h 212"/>
                <a:gd name="T82" fmla="*/ 148 w 149"/>
                <a:gd name="T83" fmla="*/ 206 h 212"/>
                <a:gd name="T84" fmla="*/ 148 w 149"/>
                <a:gd name="T85" fmla="*/ 203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203"/>
                  </a:moveTo>
                  <a:lnTo>
                    <a:pt x="149" y="197"/>
                  </a:lnTo>
                  <a:lnTo>
                    <a:pt x="148" y="188"/>
                  </a:lnTo>
                  <a:lnTo>
                    <a:pt x="145" y="176"/>
                  </a:lnTo>
                  <a:lnTo>
                    <a:pt x="140" y="160"/>
                  </a:lnTo>
                  <a:lnTo>
                    <a:pt x="134" y="148"/>
                  </a:lnTo>
                  <a:lnTo>
                    <a:pt x="126" y="133"/>
                  </a:lnTo>
                  <a:lnTo>
                    <a:pt x="117" y="115"/>
                  </a:lnTo>
                  <a:lnTo>
                    <a:pt x="108" y="100"/>
                  </a:lnTo>
                  <a:lnTo>
                    <a:pt x="96" y="82"/>
                  </a:lnTo>
                  <a:lnTo>
                    <a:pt x="84" y="67"/>
                  </a:lnTo>
                  <a:lnTo>
                    <a:pt x="72" y="52"/>
                  </a:lnTo>
                  <a:lnTo>
                    <a:pt x="61" y="36"/>
                  </a:lnTo>
                  <a:lnTo>
                    <a:pt x="50" y="27"/>
                  </a:lnTo>
                  <a:lnTo>
                    <a:pt x="39" y="15"/>
                  </a:lnTo>
                  <a:lnTo>
                    <a:pt x="30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1" y="27"/>
                  </a:lnTo>
                  <a:lnTo>
                    <a:pt x="4" y="39"/>
                  </a:lnTo>
                  <a:lnTo>
                    <a:pt x="9" y="52"/>
                  </a:lnTo>
                  <a:lnTo>
                    <a:pt x="16" y="67"/>
                  </a:lnTo>
                  <a:lnTo>
                    <a:pt x="22" y="82"/>
                  </a:lnTo>
                  <a:lnTo>
                    <a:pt x="32" y="100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4" y="148"/>
                  </a:lnTo>
                  <a:lnTo>
                    <a:pt x="76" y="163"/>
                  </a:lnTo>
                  <a:lnTo>
                    <a:pt x="88" y="176"/>
                  </a:lnTo>
                  <a:lnTo>
                    <a:pt x="99" y="188"/>
                  </a:lnTo>
                  <a:lnTo>
                    <a:pt x="109" y="197"/>
                  </a:lnTo>
                  <a:lnTo>
                    <a:pt x="120" y="206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6"/>
                  </a:lnTo>
                  <a:lnTo>
                    <a:pt x="148" y="203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57" name="Freeform 296">
              <a:extLst>
                <a:ext uri="{FF2B5EF4-FFF2-40B4-BE49-F238E27FC236}">
                  <a16:creationId xmlns:a16="http://schemas.microsoft.com/office/drawing/2014/main" id="{C4E2FAFD-CD90-FBC2-5809-6E82AF6CD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2986"/>
              <a:ext cx="149" cy="212"/>
            </a:xfrm>
            <a:custGeom>
              <a:avLst/>
              <a:gdLst>
                <a:gd name="T0" fmla="*/ 148 w 149"/>
                <a:gd name="T1" fmla="*/ 203 h 212"/>
                <a:gd name="T2" fmla="*/ 149 w 149"/>
                <a:gd name="T3" fmla="*/ 197 h 212"/>
                <a:gd name="T4" fmla="*/ 148 w 149"/>
                <a:gd name="T5" fmla="*/ 188 h 212"/>
                <a:gd name="T6" fmla="*/ 145 w 149"/>
                <a:gd name="T7" fmla="*/ 176 h 212"/>
                <a:gd name="T8" fmla="*/ 140 w 149"/>
                <a:gd name="T9" fmla="*/ 160 h 212"/>
                <a:gd name="T10" fmla="*/ 134 w 149"/>
                <a:gd name="T11" fmla="*/ 148 h 212"/>
                <a:gd name="T12" fmla="*/ 126 w 149"/>
                <a:gd name="T13" fmla="*/ 133 h 212"/>
                <a:gd name="T14" fmla="*/ 117 w 149"/>
                <a:gd name="T15" fmla="*/ 115 h 212"/>
                <a:gd name="T16" fmla="*/ 108 w 149"/>
                <a:gd name="T17" fmla="*/ 100 h 212"/>
                <a:gd name="T18" fmla="*/ 96 w 149"/>
                <a:gd name="T19" fmla="*/ 82 h 212"/>
                <a:gd name="T20" fmla="*/ 84 w 149"/>
                <a:gd name="T21" fmla="*/ 67 h 212"/>
                <a:gd name="T22" fmla="*/ 72 w 149"/>
                <a:gd name="T23" fmla="*/ 52 h 212"/>
                <a:gd name="T24" fmla="*/ 61 w 149"/>
                <a:gd name="T25" fmla="*/ 36 h 212"/>
                <a:gd name="T26" fmla="*/ 50 w 149"/>
                <a:gd name="T27" fmla="*/ 27 h 212"/>
                <a:gd name="T28" fmla="*/ 39 w 149"/>
                <a:gd name="T29" fmla="*/ 15 h 212"/>
                <a:gd name="T30" fmla="*/ 30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4 w 149"/>
                <a:gd name="T39" fmla="*/ 3 h 212"/>
                <a:gd name="T40" fmla="*/ 1 w 149"/>
                <a:gd name="T41" fmla="*/ 9 h 212"/>
                <a:gd name="T42" fmla="*/ 0 w 149"/>
                <a:gd name="T43" fmla="*/ 18 h 212"/>
                <a:gd name="T44" fmla="*/ 1 w 149"/>
                <a:gd name="T45" fmla="*/ 27 h 212"/>
                <a:gd name="T46" fmla="*/ 4 w 149"/>
                <a:gd name="T47" fmla="*/ 39 h 212"/>
                <a:gd name="T48" fmla="*/ 9 w 149"/>
                <a:gd name="T49" fmla="*/ 52 h 212"/>
                <a:gd name="T50" fmla="*/ 16 w 149"/>
                <a:gd name="T51" fmla="*/ 67 h 212"/>
                <a:gd name="T52" fmla="*/ 22 w 149"/>
                <a:gd name="T53" fmla="*/ 82 h 212"/>
                <a:gd name="T54" fmla="*/ 32 w 149"/>
                <a:gd name="T55" fmla="*/ 100 h 212"/>
                <a:gd name="T56" fmla="*/ 41 w 149"/>
                <a:gd name="T57" fmla="*/ 115 h 212"/>
                <a:gd name="T58" fmla="*/ 53 w 149"/>
                <a:gd name="T59" fmla="*/ 130 h 212"/>
                <a:gd name="T60" fmla="*/ 64 w 149"/>
                <a:gd name="T61" fmla="*/ 148 h 212"/>
                <a:gd name="T62" fmla="*/ 76 w 149"/>
                <a:gd name="T63" fmla="*/ 163 h 212"/>
                <a:gd name="T64" fmla="*/ 88 w 149"/>
                <a:gd name="T65" fmla="*/ 176 h 212"/>
                <a:gd name="T66" fmla="*/ 99 w 149"/>
                <a:gd name="T67" fmla="*/ 188 h 212"/>
                <a:gd name="T68" fmla="*/ 109 w 149"/>
                <a:gd name="T69" fmla="*/ 197 h 212"/>
                <a:gd name="T70" fmla="*/ 120 w 149"/>
                <a:gd name="T71" fmla="*/ 206 h 212"/>
                <a:gd name="T72" fmla="*/ 128 w 149"/>
                <a:gd name="T73" fmla="*/ 209 h 212"/>
                <a:gd name="T74" fmla="*/ 136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6 h 212"/>
                <a:gd name="T82" fmla="*/ 148 w 149"/>
                <a:gd name="T83" fmla="*/ 206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8" y="203"/>
                  </a:moveTo>
                  <a:lnTo>
                    <a:pt x="149" y="197"/>
                  </a:lnTo>
                  <a:lnTo>
                    <a:pt x="148" y="188"/>
                  </a:lnTo>
                  <a:lnTo>
                    <a:pt x="145" y="176"/>
                  </a:lnTo>
                  <a:lnTo>
                    <a:pt x="140" y="160"/>
                  </a:lnTo>
                  <a:lnTo>
                    <a:pt x="134" y="148"/>
                  </a:lnTo>
                  <a:lnTo>
                    <a:pt x="126" y="133"/>
                  </a:lnTo>
                  <a:lnTo>
                    <a:pt x="117" y="115"/>
                  </a:lnTo>
                  <a:lnTo>
                    <a:pt x="108" y="100"/>
                  </a:lnTo>
                  <a:lnTo>
                    <a:pt x="96" y="82"/>
                  </a:lnTo>
                  <a:lnTo>
                    <a:pt x="84" y="67"/>
                  </a:lnTo>
                  <a:lnTo>
                    <a:pt x="72" y="52"/>
                  </a:lnTo>
                  <a:lnTo>
                    <a:pt x="61" y="36"/>
                  </a:lnTo>
                  <a:lnTo>
                    <a:pt x="50" y="27"/>
                  </a:lnTo>
                  <a:lnTo>
                    <a:pt x="39" y="15"/>
                  </a:lnTo>
                  <a:lnTo>
                    <a:pt x="30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1" y="27"/>
                  </a:lnTo>
                  <a:lnTo>
                    <a:pt x="4" y="39"/>
                  </a:lnTo>
                  <a:lnTo>
                    <a:pt x="9" y="52"/>
                  </a:lnTo>
                  <a:lnTo>
                    <a:pt x="16" y="67"/>
                  </a:lnTo>
                  <a:lnTo>
                    <a:pt x="22" y="82"/>
                  </a:lnTo>
                  <a:lnTo>
                    <a:pt x="32" y="100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4" y="148"/>
                  </a:lnTo>
                  <a:lnTo>
                    <a:pt x="76" y="163"/>
                  </a:lnTo>
                  <a:lnTo>
                    <a:pt x="88" y="176"/>
                  </a:lnTo>
                  <a:lnTo>
                    <a:pt x="99" y="188"/>
                  </a:lnTo>
                  <a:lnTo>
                    <a:pt x="109" y="197"/>
                  </a:lnTo>
                  <a:lnTo>
                    <a:pt x="120" y="206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6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58" name="Freeform 297">
              <a:extLst>
                <a:ext uri="{FF2B5EF4-FFF2-40B4-BE49-F238E27FC236}">
                  <a16:creationId xmlns:a16="http://schemas.microsoft.com/office/drawing/2014/main" id="{C7993E21-2074-E7B2-C889-CD7A922C5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" y="2880"/>
              <a:ext cx="170" cy="97"/>
            </a:xfrm>
            <a:custGeom>
              <a:avLst/>
              <a:gdLst>
                <a:gd name="T0" fmla="*/ 170 w 170"/>
                <a:gd name="T1" fmla="*/ 49 h 97"/>
                <a:gd name="T2" fmla="*/ 170 w 170"/>
                <a:gd name="T3" fmla="*/ 40 h 97"/>
                <a:gd name="T4" fmla="*/ 166 w 170"/>
                <a:gd name="T5" fmla="*/ 34 h 97"/>
                <a:gd name="T6" fmla="*/ 161 w 170"/>
                <a:gd name="T7" fmla="*/ 27 h 97"/>
                <a:gd name="T8" fmla="*/ 154 w 170"/>
                <a:gd name="T9" fmla="*/ 21 h 97"/>
                <a:gd name="T10" fmla="*/ 146 w 170"/>
                <a:gd name="T11" fmla="*/ 15 h 97"/>
                <a:gd name="T12" fmla="*/ 136 w 170"/>
                <a:gd name="T13" fmla="*/ 9 h 97"/>
                <a:gd name="T14" fmla="*/ 125 w 170"/>
                <a:gd name="T15" fmla="*/ 6 h 97"/>
                <a:gd name="T16" fmla="*/ 112 w 170"/>
                <a:gd name="T17" fmla="*/ 3 h 97"/>
                <a:gd name="T18" fmla="*/ 99 w 170"/>
                <a:gd name="T19" fmla="*/ 3 h 97"/>
                <a:gd name="T20" fmla="*/ 86 w 170"/>
                <a:gd name="T21" fmla="*/ 0 h 97"/>
                <a:gd name="T22" fmla="*/ 71 w 170"/>
                <a:gd name="T23" fmla="*/ 3 h 97"/>
                <a:gd name="T24" fmla="*/ 58 w 170"/>
                <a:gd name="T25" fmla="*/ 3 h 97"/>
                <a:gd name="T26" fmla="*/ 46 w 170"/>
                <a:gd name="T27" fmla="*/ 6 h 97"/>
                <a:gd name="T28" fmla="*/ 35 w 170"/>
                <a:gd name="T29" fmla="*/ 9 h 97"/>
                <a:gd name="T30" fmla="*/ 25 w 170"/>
                <a:gd name="T31" fmla="*/ 15 h 97"/>
                <a:gd name="T32" fmla="*/ 17 w 170"/>
                <a:gd name="T33" fmla="*/ 21 h 97"/>
                <a:gd name="T34" fmla="*/ 9 w 170"/>
                <a:gd name="T35" fmla="*/ 27 h 97"/>
                <a:gd name="T36" fmla="*/ 5 w 170"/>
                <a:gd name="T37" fmla="*/ 34 h 97"/>
                <a:gd name="T38" fmla="*/ 1 w 170"/>
                <a:gd name="T39" fmla="*/ 40 h 97"/>
                <a:gd name="T40" fmla="*/ 0 w 170"/>
                <a:gd name="T41" fmla="*/ 49 h 97"/>
                <a:gd name="T42" fmla="*/ 1 w 170"/>
                <a:gd name="T43" fmla="*/ 55 h 97"/>
                <a:gd name="T44" fmla="*/ 5 w 170"/>
                <a:gd name="T45" fmla="*/ 64 h 97"/>
                <a:gd name="T46" fmla="*/ 9 w 170"/>
                <a:gd name="T47" fmla="*/ 70 h 97"/>
                <a:gd name="T48" fmla="*/ 17 w 170"/>
                <a:gd name="T49" fmla="*/ 76 h 97"/>
                <a:gd name="T50" fmla="*/ 25 w 170"/>
                <a:gd name="T51" fmla="*/ 82 h 97"/>
                <a:gd name="T52" fmla="*/ 35 w 170"/>
                <a:gd name="T53" fmla="*/ 88 h 97"/>
                <a:gd name="T54" fmla="*/ 46 w 170"/>
                <a:gd name="T55" fmla="*/ 91 h 97"/>
                <a:gd name="T56" fmla="*/ 58 w 170"/>
                <a:gd name="T57" fmla="*/ 94 h 97"/>
                <a:gd name="T58" fmla="*/ 71 w 170"/>
                <a:gd name="T59" fmla="*/ 94 h 97"/>
                <a:gd name="T60" fmla="*/ 86 w 170"/>
                <a:gd name="T61" fmla="*/ 97 h 97"/>
                <a:gd name="T62" fmla="*/ 99 w 170"/>
                <a:gd name="T63" fmla="*/ 94 h 97"/>
                <a:gd name="T64" fmla="*/ 112 w 170"/>
                <a:gd name="T65" fmla="*/ 94 h 97"/>
                <a:gd name="T66" fmla="*/ 125 w 170"/>
                <a:gd name="T67" fmla="*/ 91 h 97"/>
                <a:gd name="T68" fmla="*/ 136 w 170"/>
                <a:gd name="T69" fmla="*/ 88 h 97"/>
                <a:gd name="T70" fmla="*/ 146 w 170"/>
                <a:gd name="T71" fmla="*/ 82 h 97"/>
                <a:gd name="T72" fmla="*/ 154 w 170"/>
                <a:gd name="T73" fmla="*/ 76 h 97"/>
                <a:gd name="T74" fmla="*/ 161 w 170"/>
                <a:gd name="T75" fmla="*/ 70 h 97"/>
                <a:gd name="T76" fmla="*/ 166 w 170"/>
                <a:gd name="T77" fmla="*/ 64 h 97"/>
                <a:gd name="T78" fmla="*/ 170 w 170"/>
                <a:gd name="T79" fmla="*/ 55 h 97"/>
                <a:gd name="T80" fmla="*/ 170 w 170"/>
                <a:gd name="T81" fmla="*/ 49 h 97"/>
                <a:gd name="T82" fmla="*/ 170 w 170"/>
                <a:gd name="T83" fmla="*/ 49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7"/>
                <a:gd name="T128" fmla="*/ 170 w 170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7">
                  <a:moveTo>
                    <a:pt x="170" y="49"/>
                  </a:moveTo>
                  <a:lnTo>
                    <a:pt x="170" y="40"/>
                  </a:lnTo>
                  <a:lnTo>
                    <a:pt x="166" y="34"/>
                  </a:lnTo>
                  <a:lnTo>
                    <a:pt x="161" y="27"/>
                  </a:lnTo>
                  <a:lnTo>
                    <a:pt x="154" y="21"/>
                  </a:lnTo>
                  <a:lnTo>
                    <a:pt x="146" y="15"/>
                  </a:lnTo>
                  <a:lnTo>
                    <a:pt x="136" y="9"/>
                  </a:lnTo>
                  <a:lnTo>
                    <a:pt x="125" y="6"/>
                  </a:lnTo>
                  <a:lnTo>
                    <a:pt x="112" y="3"/>
                  </a:lnTo>
                  <a:lnTo>
                    <a:pt x="99" y="3"/>
                  </a:lnTo>
                  <a:lnTo>
                    <a:pt x="86" y="0"/>
                  </a:lnTo>
                  <a:lnTo>
                    <a:pt x="71" y="3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5" y="9"/>
                  </a:lnTo>
                  <a:lnTo>
                    <a:pt x="25" y="15"/>
                  </a:lnTo>
                  <a:lnTo>
                    <a:pt x="17" y="21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1" y="55"/>
                  </a:lnTo>
                  <a:lnTo>
                    <a:pt x="5" y="64"/>
                  </a:lnTo>
                  <a:lnTo>
                    <a:pt x="9" y="70"/>
                  </a:lnTo>
                  <a:lnTo>
                    <a:pt x="17" y="76"/>
                  </a:lnTo>
                  <a:lnTo>
                    <a:pt x="25" y="82"/>
                  </a:lnTo>
                  <a:lnTo>
                    <a:pt x="35" y="88"/>
                  </a:lnTo>
                  <a:lnTo>
                    <a:pt x="46" y="91"/>
                  </a:lnTo>
                  <a:lnTo>
                    <a:pt x="58" y="94"/>
                  </a:lnTo>
                  <a:lnTo>
                    <a:pt x="71" y="94"/>
                  </a:lnTo>
                  <a:lnTo>
                    <a:pt x="86" y="97"/>
                  </a:lnTo>
                  <a:lnTo>
                    <a:pt x="99" y="94"/>
                  </a:lnTo>
                  <a:lnTo>
                    <a:pt x="112" y="94"/>
                  </a:lnTo>
                  <a:lnTo>
                    <a:pt x="125" y="91"/>
                  </a:lnTo>
                  <a:lnTo>
                    <a:pt x="136" y="88"/>
                  </a:lnTo>
                  <a:lnTo>
                    <a:pt x="146" y="82"/>
                  </a:lnTo>
                  <a:lnTo>
                    <a:pt x="154" y="76"/>
                  </a:lnTo>
                  <a:lnTo>
                    <a:pt x="161" y="70"/>
                  </a:lnTo>
                  <a:lnTo>
                    <a:pt x="166" y="64"/>
                  </a:lnTo>
                  <a:lnTo>
                    <a:pt x="170" y="55"/>
                  </a:lnTo>
                  <a:lnTo>
                    <a:pt x="170" y="49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59" name="Freeform 298">
              <a:extLst>
                <a:ext uri="{FF2B5EF4-FFF2-40B4-BE49-F238E27FC236}">
                  <a16:creationId xmlns:a16="http://schemas.microsoft.com/office/drawing/2014/main" id="{32419DDE-5CA3-18F0-7AF9-9B8379C0D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" y="2880"/>
              <a:ext cx="170" cy="97"/>
            </a:xfrm>
            <a:custGeom>
              <a:avLst/>
              <a:gdLst>
                <a:gd name="T0" fmla="*/ 170 w 170"/>
                <a:gd name="T1" fmla="*/ 49 h 97"/>
                <a:gd name="T2" fmla="*/ 170 w 170"/>
                <a:gd name="T3" fmla="*/ 40 h 97"/>
                <a:gd name="T4" fmla="*/ 166 w 170"/>
                <a:gd name="T5" fmla="*/ 34 h 97"/>
                <a:gd name="T6" fmla="*/ 161 w 170"/>
                <a:gd name="T7" fmla="*/ 27 h 97"/>
                <a:gd name="T8" fmla="*/ 154 w 170"/>
                <a:gd name="T9" fmla="*/ 21 h 97"/>
                <a:gd name="T10" fmla="*/ 146 w 170"/>
                <a:gd name="T11" fmla="*/ 15 h 97"/>
                <a:gd name="T12" fmla="*/ 136 w 170"/>
                <a:gd name="T13" fmla="*/ 9 h 97"/>
                <a:gd name="T14" fmla="*/ 125 w 170"/>
                <a:gd name="T15" fmla="*/ 6 h 97"/>
                <a:gd name="T16" fmla="*/ 112 w 170"/>
                <a:gd name="T17" fmla="*/ 3 h 97"/>
                <a:gd name="T18" fmla="*/ 99 w 170"/>
                <a:gd name="T19" fmla="*/ 3 h 97"/>
                <a:gd name="T20" fmla="*/ 86 w 170"/>
                <a:gd name="T21" fmla="*/ 0 h 97"/>
                <a:gd name="T22" fmla="*/ 71 w 170"/>
                <a:gd name="T23" fmla="*/ 3 h 97"/>
                <a:gd name="T24" fmla="*/ 58 w 170"/>
                <a:gd name="T25" fmla="*/ 3 h 97"/>
                <a:gd name="T26" fmla="*/ 46 w 170"/>
                <a:gd name="T27" fmla="*/ 6 h 97"/>
                <a:gd name="T28" fmla="*/ 35 w 170"/>
                <a:gd name="T29" fmla="*/ 9 h 97"/>
                <a:gd name="T30" fmla="*/ 25 w 170"/>
                <a:gd name="T31" fmla="*/ 15 h 97"/>
                <a:gd name="T32" fmla="*/ 17 w 170"/>
                <a:gd name="T33" fmla="*/ 21 h 97"/>
                <a:gd name="T34" fmla="*/ 9 w 170"/>
                <a:gd name="T35" fmla="*/ 27 h 97"/>
                <a:gd name="T36" fmla="*/ 5 w 170"/>
                <a:gd name="T37" fmla="*/ 34 h 97"/>
                <a:gd name="T38" fmla="*/ 1 w 170"/>
                <a:gd name="T39" fmla="*/ 40 h 97"/>
                <a:gd name="T40" fmla="*/ 0 w 170"/>
                <a:gd name="T41" fmla="*/ 49 h 97"/>
                <a:gd name="T42" fmla="*/ 1 w 170"/>
                <a:gd name="T43" fmla="*/ 55 h 97"/>
                <a:gd name="T44" fmla="*/ 5 w 170"/>
                <a:gd name="T45" fmla="*/ 64 h 97"/>
                <a:gd name="T46" fmla="*/ 9 w 170"/>
                <a:gd name="T47" fmla="*/ 70 h 97"/>
                <a:gd name="T48" fmla="*/ 17 w 170"/>
                <a:gd name="T49" fmla="*/ 76 h 97"/>
                <a:gd name="T50" fmla="*/ 25 w 170"/>
                <a:gd name="T51" fmla="*/ 82 h 97"/>
                <a:gd name="T52" fmla="*/ 35 w 170"/>
                <a:gd name="T53" fmla="*/ 88 h 97"/>
                <a:gd name="T54" fmla="*/ 46 w 170"/>
                <a:gd name="T55" fmla="*/ 91 h 97"/>
                <a:gd name="T56" fmla="*/ 58 w 170"/>
                <a:gd name="T57" fmla="*/ 94 h 97"/>
                <a:gd name="T58" fmla="*/ 71 w 170"/>
                <a:gd name="T59" fmla="*/ 94 h 97"/>
                <a:gd name="T60" fmla="*/ 86 w 170"/>
                <a:gd name="T61" fmla="*/ 97 h 97"/>
                <a:gd name="T62" fmla="*/ 99 w 170"/>
                <a:gd name="T63" fmla="*/ 94 h 97"/>
                <a:gd name="T64" fmla="*/ 112 w 170"/>
                <a:gd name="T65" fmla="*/ 94 h 97"/>
                <a:gd name="T66" fmla="*/ 125 w 170"/>
                <a:gd name="T67" fmla="*/ 91 h 97"/>
                <a:gd name="T68" fmla="*/ 136 w 170"/>
                <a:gd name="T69" fmla="*/ 88 h 97"/>
                <a:gd name="T70" fmla="*/ 146 w 170"/>
                <a:gd name="T71" fmla="*/ 82 h 97"/>
                <a:gd name="T72" fmla="*/ 154 w 170"/>
                <a:gd name="T73" fmla="*/ 76 h 97"/>
                <a:gd name="T74" fmla="*/ 161 w 170"/>
                <a:gd name="T75" fmla="*/ 70 h 97"/>
                <a:gd name="T76" fmla="*/ 166 w 170"/>
                <a:gd name="T77" fmla="*/ 64 h 97"/>
                <a:gd name="T78" fmla="*/ 170 w 170"/>
                <a:gd name="T79" fmla="*/ 55 h 97"/>
                <a:gd name="T80" fmla="*/ 170 w 170"/>
                <a:gd name="T81" fmla="*/ 49 h 97"/>
                <a:gd name="T82" fmla="*/ 170 w 170"/>
                <a:gd name="T83" fmla="*/ 49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7"/>
                <a:gd name="T128" fmla="*/ 170 w 170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7">
                  <a:moveTo>
                    <a:pt x="170" y="49"/>
                  </a:moveTo>
                  <a:lnTo>
                    <a:pt x="170" y="40"/>
                  </a:lnTo>
                  <a:lnTo>
                    <a:pt x="166" y="34"/>
                  </a:lnTo>
                  <a:lnTo>
                    <a:pt x="161" y="27"/>
                  </a:lnTo>
                  <a:lnTo>
                    <a:pt x="154" y="21"/>
                  </a:lnTo>
                  <a:lnTo>
                    <a:pt x="146" y="15"/>
                  </a:lnTo>
                  <a:lnTo>
                    <a:pt x="136" y="9"/>
                  </a:lnTo>
                  <a:lnTo>
                    <a:pt x="125" y="6"/>
                  </a:lnTo>
                  <a:lnTo>
                    <a:pt x="112" y="3"/>
                  </a:lnTo>
                  <a:lnTo>
                    <a:pt x="99" y="3"/>
                  </a:lnTo>
                  <a:lnTo>
                    <a:pt x="86" y="0"/>
                  </a:lnTo>
                  <a:lnTo>
                    <a:pt x="71" y="3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5" y="9"/>
                  </a:lnTo>
                  <a:lnTo>
                    <a:pt x="25" y="15"/>
                  </a:lnTo>
                  <a:lnTo>
                    <a:pt x="17" y="21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1" y="55"/>
                  </a:lnTo>
                  <a:lnTo>
                    <a:pt x="5" y="64"/>
                  </a:lnTo>
                  <a:lnTo>
                    <a:pt x="9" y="70"/>
                  </a:lnTo>
                  <a:lnTo>
                    <a:pt x="17" y="76"/>
                  </a:lnTo>
                  <a:lnTo>
                    <a:pt x="25" y="82"/>
                  </a:lnTo>
                  <a:lnTo>
                    <a:pt x="35" y="88"/>
                  </a:lnTo>
                  <a:lnTo>
                    <a:pt x="46" y="91"/>
                  </a:lnTo>
                  <a:lnTo>
                    <a:pt x="58" y="94"/>
                  </a:lnTo>
                  <a:lnTo>
                    <a:pt x="71" y="94"/>
                  </a:lnTo>
                  <a:lnTo>
                    <a:pt x="86" y="97"/>
                  </a:lnTo>
                  <a:lnTo>
                    <a:pt x="99" y="94"/>
                  </a:lnTo>
                  <a:lnTo>
                    <a:pt x="112" y="94"/>
                  </a:lnTo>
                  <a:lnTo>
                    <a:pt x="125" y="91"/>
                  </a:lnTo>
                  <a:lnTo>
                    <a:pt x="136" y="88"/>
                  </a:lnTo>
                  <a:lnTo>
                    <a:pt x="146" y="82"/>
                  </a:lnTo>
                  <a:lnTo>
                    <a:pt x="154" y="76"/>
                  </a:lnTo>
                  <a:lnTo>
                    <a:pt x="161" y="70"/>
                  </a:lnTo>
                  <a:lnTo>
                    <a:pt x="166" y="64"/>
                  </a:lnTo>
                  <a:lnTo>
                    <a:pt x="170" y="55"/>
                  </a:lnTo>
                  <a:lnTo>
                    <a:pt x="170" y="49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60" name="Freeform 299">
              <a:extLst>
                <a:ext uri="{FF2B5EF4-FFF2-40B4-BE49-F238E27FC236}">
                  <a16:creationId xmlns:a16="http://schemas.microsoft.com/office/drawing/2014/main" id="{55121149-6EDD-42D6-F9F6-CEA400FBF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2880"/>
              <a:ext cx="171" cy="97"/>
            </a:xfrm>
            <a:custGeom>
              <a:avLst/>
              <a:gdLst>
                <a:gd name="T0" fmla="*/ 171 w 171"/>
                <a:gd name="T1" fmla="*/ 49 h 97"/>
                <a:gd name="T2" fmla="*/ 169 w 171"/>
                <a:gd name="T3" fmla="*/ 40 h 97"/>
                <a:gd name="T4" fmla="*/ 167 w 171"/>
                <a:gd name="T5" fmla="*/ 34 h 97"/>
                <a:gd name="T6" fmla="*/ 161 w 171"/>
                <a:gd name="T7" fmla="*/ 27 h 97"/>
                <a:gd name="T8" fmla="*/ 155 w 171"/>
                <a:gd name="T9" fmla="*/ 21 h 97"/>
                <a:gd name="T10" fmla="*/ 146 w 171"/>
                <a:gd name="T11" fmla="*/ 15 h 97"/>
                <a:gd name="T12" fmla="*/ 136 w 171"/>
                <a:gd name="T13" fmla="*/ 9 h 97"/>
                <a:gd name="T14" fmla="*/ 124 w 171"/>
                <a:gd name="T15" fmla="*/ 6 h 97"/>
                <a:gd name="T16" fmla="*/ 113 w 171"/>
                <a:gd name="T17" fmla="*/ 3 h 97"/>
                <a:gd name="T18" fmla="*/ 99 w 171"/>
                <a:gd name="T19" fmla="*/ 3 h 97"/>
                <a:gd name="T20" fmla="*/ 85 w 171"/>
                <a:gd name="T21" fmla="*/ 0 h 97"/>
                <a:gd name="T22" fmla="*/ 72 w 171"/>
                <a:gd name="T23" fmla="*/ 3 h 97"/>
                <a:gd name="T24" fmla="*/ 58 w 171"/>
                <a:gd name="T25" fmla="*/ 3 h 97"/>
                <a:gd name="T26" fmla="*/ 47 w 171"/>
                <a:gd name="T27" fmla="*/ 6 h 97"/>
                <a:gd name="T28" fmla="*/ 35 w 171"/>
                <a:gd name="T29" fmla="*/ 9 h 97"/>
                <a:gd name="T30" fmla="*/ 25 w 171"/>
                <a:gd name="T31" fmla="*/ 15 h 97"/>
                <a:gd name="T32" fmla="*/ 16 w 171"/>
                <a:gd name="T33" fmla="*/ 21 h 97"/>
                <a:gd name="T34" fmla="*/ 10 w 171"/>
                <a:gd name="T35" fmla="*/ 27 h 97"/>
                <a:gd name="T36" fmla="*/ 4 w 171"/>
                <a:gd name="T37" fmla="*/ 34 h 97"/>
                <a:gd name="T38" fmla="*/ 2 w 171"/>
                <a:gd name="T39" fmla="*/ 40 h 97"/>
                <a:gd name="T40" fmla="*/ 0 w 171"/>
                <a:gd name="T41" fmla="*/ 49 h 97"/>
                <a:gd name="T42" fmla="*/ 2 w 171"/>
                <a:gd name="T43" fmla="*/ 55 h 97"/>
                <a:gd name="T44" fmla="*/ 4 w 171"/>
                <a:gd name="T45" fmla="*/ 64 h 97"/>
                <a:gd name="T46" fmla="*/ 10 w 171"/>
                <a:gd name="T47" fmla="*/ 70 h 97"/>
                <a:gd name="T48" fmla="*/ 16 w 171"/>
                <a:gd name="T49" fmla="*/ 76 h 97"/>
                <a:gd name="T50" fmla="*/ 25 w 171"/>
                <a:gd name="T51" fmla="*/ 82 h 97"/>
                <a:gd name="T52" fmla="*/ 35 w 171"/>
                <a:gd name="T53" fmla="*/ 88 h 97"/>
                <a:gd name="T54" fmla="*/ 47 w 171"/>
                <a:gd name="T55" fmla="*/ 91 h 97"/>
                <a:gd name="T56" fmla="*/ 58 w 171"/>
                <a:gd name="T57" fmla="*/ 94 h 97"/>
                <a:gd name="T58" fmla="*/ 72 w 171"/>
                <a:gd name="T59" fmla="*/ 94 h 97"/>
                <a:gd name="T60" fmla="*/ 85 w 171"/>
                <a:gd name="T61" fmla="*/ 97 h 97"/>
                <a:gd name="T62" fmla="*/ 99 w 171"/>
                <a:gd name="T63" fmla="*/ 94 h 97"/>
                <a:gd name="T64" fmla="*/ 113 w 171"/>
                <a:gd name="T65" fmla="*/ 94 h 97"/>
                <a:gd name="T66" fmla="*/ 124 w 171"/>
                <a:gd name="T67" fmla="*/ 91 h 97"/>
                <a:gd name="T68" fmla="*/ 136 w 171"/>
                <a:gd name="T69" fmla="*/ 88 h 97"/>
                <a:gd name="T70" fmla="*/ 146 w 171"/>
                <a:gd name="T71" fmla="*/ 82 h 97"/>
                <a:gd name="T72" fmla="*/ 155 w 171"/>
                <a:gd name="T73" fmla="*/ 76 h 97"/>
                <a:gd name="T74" fmla="*/ 161 w 171"/>
                <a:gd name="T75" fmla="*/ 70 h 97"/>
                <a:gd name="T76" fmla="*/ 167 w 171"/>
                <a:gd name="T77" fmla="*/ 64 h 97"/>
                <a:gd name="T78" fmla="*/ 169 w 171"/>
                <a:gd name="T79" fmla="*/ 55 h 97"/>
                <a:gd name="T80" fmla="*/ 171 w 171"/>
                <a:gd name="T81" fmla="*/ 49 h 97"/>
                <a:gd name="T82" fmla="*/ 171 w 171"/>
                <a:gd name="T83" fmla="*/ 49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1"/>
                <a:gd name="T127" fmla="*/ 0 h 97"/>
                <a:gd name="T128" fmla="*/ 171 w 171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1" h="97">
                  <a:moveTo>
                    <a:pt x="171" y="49"/>
                  </a:moveTo>
                  <a:lnTo>
                    <a:pt x="169" y="40"/>
                  </a:lnTo>
                  <a:lnTo>
                    <a:pt x="167" y="34"/>
                  </a:lnTo>
                  <a:lnTo>
                    <a:pt x="161" y="27"/>
                  </a:lnTo>
                  <a:lnTo>
                    <a:pt x="155" y="21"/>
                  </a:lnTo>
                  <a:lnTo>
                    <a:pt x="146" y="15"/>
                  </a:lnTo>
                  <a:lnTo>
                    <a:pt x="136" y="9"/>
                  </a:lnTo>
                  <a:lnTo>
                    <a:pt x="124" y="6"/>
                  </a:lnTo>
                  <a:lnTo>
                    <a:pt x="113" y="3"/>
                  </a:lnTo>
                  <a:lnTo>
                    <a:pt x="99" y="3"/>
                  </a:lnTo>
                  <a:lnTo>
                    <a:pt x="85" y="0"/>
                  </a:lnTo>
                  <a:lnTo>
                    <a:pt x="72" y="3"/>
                  </a:lnTo>
                  <a:lnTo>
                    <a:pt x="58" y="3"/>
                  </a:lnTo>
                  <a:lnTo>
                    <a:pt x="47" y="6"/>
                  </a:lnTo>
                  <a:lnTo>
                    <a:pt x="35" y="9"/>
                  </a:lnTo>
                  <a:lnTo>
                    <a:pt x="25" y="15"/>
                  </a:lnTo>
                  <a:lnTo>
                    <a:pt x="16" y="21"/>
                  </a:lnTo>
                  <a:lnTo>
                    <a:pt x="10" y="27"/>
                  </a:lnTo>
                  <a:lnTo>
                    <a:pt x="4" y="34"/>
                  </a:lnTo>
                  <a:lnTo>
                    <a:pt x="2" y="40"/>
                  </a:lnTo>
                  <a:lnTo>
                    <a:pt x="0" y="49"/>
                  </a:lnTo>
                  <a:lnTo>
                    <a:pt x="2" y="55"/>
                  </a:lnTo>
                  <a:lnTo>
                    <a:pt x="4" y="64"/>
                  </a:lnTo>
                  <a:lnTo>
                    <a:pt x="10" y="70"/>
                  </a:lnTo>
                  <a:lnTo>
                    <a:pt x="16" y="76"/>
                  </a:lnTo>
                  <a:lnTo>
                    <a:pt x="25" y="82"/>
                  </a:lnTo>
                  <a:lnTo>
                    <a:pt x="35" y="88"/>
                  </a:lnTo>
                  <a:lnTo>
                    <a:pt x="47" y="91"/>
                  </a:lnTo>
                  <a:lnTo>
                    <a:pt x="58" y="94"/>
                  </a:lnTo>
                  <a:lnTo>
                    <a:pt x="72" y="94"/>
                  </a:lnTo>
                  <a:lnTo>
                    <a:pt x="85" y="97"/>
                  </a:lnTo>
                  <a:lnTo>
                    <a:pt x="99" y="94"/>
                  </a:lnTo>
                  <a:lnTo>
                    <a:pt x="113" y="94"/>
                  </a:lnTo>
                  <a:lnTo>
                    <a:pt x="124" y="91"/>
                  </a:lnTo>
                  <a:lnTo>
                    <a:pt x="136" y="88"/>
                  </a:lnTo>
                  <a:lnTo>
                    <a:pt x="146" y="82"/>
                  </a:lnTo>
                  <a:lnTo>
                    <a:pt x="155" y="76"/>
                  </a:lnTo>
                  <a:lnTo>
                    <a:pt x="161" y="70"/>
                  </a:lnTo>
                  <a:lnTo>
                    <a:pt x="167" y="64"/>
                  </a:lnTo>
                  <a:lnTo>
                    <a:pt x="169" y="55"/>
                  </a:lnTo>
                  <a:lnTo>
                    <a:pt x="171" y="49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61" name="Freeform 300">
              <a:extLst>
                <a:ext uri="{FF2B5EF4-FFF2-40B4-BE49-F238E27FC236}">
                  <a16:creationId xmlns:a16="http://schemas.microsoft.com/office/drawing/2014/main" id="{F01AF2D4-2F8E-BC51-A7EB-D0A1B4B4C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2880"/>
              <a:ext cx="171" cy="97"/>
            </a:xfrm>
            <a:custGeom>
              <a:avLst/>
              <a:gdLst>
                <a:gd name="T0" fmla="*/ 171 w 171"/>
                <a:gd name="T1" fmla="*/ 49 h 97"/>
                <a:gd name="T2" fmla="*/ 169 w 171"/>
                <a:gd name="T3" fmla="*/ 40 h 97"/>
                <a:gd name="T4" fmla="*/ 167 w 171"/>
                <a:gd name="T5" fmla="*/ 34 h 97"/>
                <a:gd name="T6" fmla="*/ 161 w 171"/>
                <a:gd name="T7" fmla="*/ 27 h 97"/>
                <a:gd name="T8" fmla="*/ 155 w 171"/>
                <a:gd name="T9" fmla="*/ 21 h 97"/>
                <a:gd name="T10" fmla="*/ 146 w 171"/>
                <a:gd name="T11" fmla="*/ 15 h 97"/>
                <a:gd name="T12" fmla="*/ 136 w 171"/>
                <a:gd name="T13" fmla="*/ 9 h 97"/>
                <a:gd name="T14" fmla="*/ 124 w 171"/>
                <a:gd name="T15" fmla="*/ 6 h 97"/>
                <a:gd name="T16" fmla="*/ 113 w 171"/>
                <a:gd name="T17" fmla="*/ 3 h 97"/>
                <a:gd name="T18" fmla="*/ 99 w 171"/>
                <a:gd name="T19" fmla="*/ 3 h 97"/>
                <a:gd name="T20" fmla="*/ 85 w 171"/>
                <a:gd name="T21" fmla="*/ 0 h 97"/>
                <a:gd name="T22" fmla="*/ 72 w 171"/>
                <a:gd name="T23" fmla="*/ 3 h 97"/>
                <a:gd name="T24" fmla="*/ 58 w 171"/>
                <a:gd name="T25" fmla="*/ 3 h 97"/>
                <a:gd name="T26" fmla="*/ 47 w 171"/>
                <a:gd name="T27" fmla="*/ 6 h 97"/>
                <a:gd name="T28" fmla="*/ 35 w 171"/>
                <a:gd name="T29" fmla="*/ 9 h 97"/>
                <a:gd name="T30" fmla="*/ 25 w 171"/>
                <a:gd name="T31" fmla="*/ 15 h 97"/>
                <a:gd name="T32" fmla="*/ 16 w 171"/>
                <a:gd name="T33" fmla="*/ 21 h 97"/>
                <a:gd name="T34" fmla="*/ 10 w 171"/>
                <a:gd name="T35" fmla="*/ 27 h 97"/>
                <a:gd name="T36" fmla="*/ 4 w 171"/>
                <a:gd name="T37" fmla="*/ 34 h 97"/>
                <a:gd name="T38" fmla="*/ 2 w 171"/>
                <a:gd name="T39" fmla="*/ 40 h 97"/>
                <a:gd name="T40" fmla="*/ 0 w 171"/>
                <a:gd name="T41" fmla="*/ 49 h 97"/>
                <a:gd name="T42" fmla="*/ 2 w 171"/>
                <a:gd name="T43" fmla="*/ 55 h 97"/>
                <a:gd name="T44" fmla="*/ 4 w 171"/>
                <a:gd name="T45" fmla="*/ 64 h 97"/>
                <a:gd name="T46" fmla="*/ 10 w 171"/>
                <a:gd name="T47" fmla="*/ 70 h 97"/>
                <a:gd name="T48" fmla="*/ 16 w 171"/>
                <a:gd name="T49" fmla="*/ 76 h 97"/>
                <a:gd name="T50" fmla="*/ 25 w 171"/>
                <a:gd name="T51" fmla="*/ 82 h 97"/>
                <a:gd name="T52" fmla="*/ 35 w 171"/>
                <a:gd name="T53" fmla="*/ 88 h 97"/>
                <a:gd name="T54" fmla="*/ 47 w 171"/>
                <a:gd name="T55" fmla="*/ 91 h 97"/>
                <a:gd name="T56" fmla="*/ 58 w 171"/>
                <a:gd name="T57" fmla="*/ 94 h 97"/>
                <a:gd name="T58" fmla="*/ 72 w 171"/>
                <a:gd name="T59" fmla="*/ 94 h 97"/>
                <a:gd name="T60" fmla="*/ 85 w 171"/>
                <a:gd name="T61" fmla="*/ 97 h 97"/>
                <a:gd name="T62" fmla="*/ 99 w 171"/>
                <a:gd name="T63" fmla="*/ 94 h 97"/>
                <a:gd name="T64" fmla="*/ 113 w 171"/>
                <a:gd name="T65" fmla="*/ 94 h 97"/>
                <a:gd name="T66" fmla="*/ 124 w 171"/>
                <a:gd name="T67" fmla="*/ 91 h 97"/>
                <a:gd name="T68" fmla="*/ 136 w 171"/>
                <a:gd name="T69" fmla="*/ 88 h 97"/>
                <a:gd name="T70" fmla="*/ 146 w 171"/>
                <a:gd name="T71" fmla="*/ 82 h 97"/>
                <a:gd name="T72" fmla="*/ 155 w 171"/>
                <a:gd name="T73" fmla="*/ 76 h 97"/>
                <a:gd name="T74" fmla="*/ 161 w 171"/>
                <a:gd name="T75" fmla="*/ 70 h 97"/>
                <a:gd name="T76" fmla="*/ 167 w 171"/>
                <a:gd name="T77" fmla="*/ 64 h 97"/>
                <a:gd name="T78" fmla="*/ 169 w 171"/>
                <a:gd name="T79" fmla="*/ 55 h 97"/>
                <a:gd name="T80" fmla="*/ 171 w 171"/>
                <a:gd name="T81" fmla="*/ 49 h 97"/>
                <a:gd name="T82" fmla="*/ 171 w 171"/>
                <a:gd name="T83" fmla="*/ 49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1"/>
                <a:gd name="T127" fmla="*/ 0 h 97"/>
                <a:gd name="T128" fmla="*/ 171 w 171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1" h="97">
                  <a:moveTo>
                    <a:pt x="171" y="49"/>
                  </a:moveTo>
                  <a:lnTo>
                    <a:pt x="169" y="40"/>
                  </a:lnTo>
                  <a:lnTo>
                    <a:pt x="167" y="34"/>
                  </a:lnTo>
                  <a:lnTo>
                    <a:pt x="161" y="27"/>
                  </a:lnTo>
                  <a:lnTo>
                    <a:pt x="155" y="21"/>
                  </a:lnTo>
                  <a:lnTo>
                    <a:pt x="146" y="15"/>
                  </a:lnTo>
                  <a:lnTo>
                    <a:pt x="136" y="9"/>
                  </a:lnTo>
                  <a:lnTo>
                    <a:pt x="124" y="6"/>
                  </a:lnTo>
                  <a:lnTo>
                    <a:pt x="113" y="3"/>
                  </a:lnTo>
                  <a:lnTo>
                    <a:pt x="99" y="3"/>
                  </a:lnTo>
                  <a:lnTo>
                    <a:pt x="85" y="0"/>
                  </a:lnTo>
                  <a:lnTo>
                    <a:pt x="72" y="3"/>
                  </a:lnTo>
                  <a:lnTo>
                    <a:pt x="58" y="3"/>
                  </a:lnTo>
                  <a:lnTo>
                    <a:pt x="47" y="6"/>
                  </a:lnTo>
                  <a:lnTo>
                    <a:pt x="35" y="9"/>
                  </a:lnTo>
                  <a:lnTo>
                    <a:pt x="25" y="15"/>
                  </a:lnTo>
                  <a:lnTo>
                    <a:pt x="16" y="21"/>
                  </a:lnTo>
                  <a:lnTo>
                    <a:pt x="10" y="27"/>
                  </a:lnTo>
                  <a:lnTo>
                    <a:pt x="4" y="34"/>
                  </a:lnTo>
                  <a:lnTo>
                    <a:pt x="2" y="40"/>
                  </a:lnTo>
                  <a:lnTo>
                    <a:pt x="0" y="49"/>
                  </a:lnTo>
                  <a:lnTo>
                    <a:pt x="2" y="55"/>
                  </a:lnTo>
                  <a:lnTo>
                    <a:pt x="4" y="64"/>
                  </a:lnTo>
                  <a:lnTo>
                    <a:pt x="10" y="70"/>
                  </a:lnTo>
                  <a:lnTo>
                    <a:pt x="16" y="76"/>
                  </a:lnTo>
                  <a:lnTo>
                    <a:pt x="25" y="82"/>
                  </a:lnTo>
                  <a:lnTo>
                    <a:pt x="35" y="88"/>
                  </a:lnTo>
                  <a:lnTo>
                    <a:pt x="47" y="91"/>
                  </a:lnTo>
                  <a:lnTo>
                    <a:pt x="58" y="94"/>
                  </a:lnTo>
                  <a:lnTo>
                    <a:pt x="72" y="94"/>
                  </a:lnTo>
                  <a:lnTo>
                    <a:pt x="85" y="97"/>
                  </a:lnTo>
                  <a:lnTo>
                    <a:pt x="99" y="94"/>
                  </a:lnTo>
                  <a:lnTo>
                    <a:pt x="113" y="94"/>
                  </a:lnTo>
                  <a:lnTo>
                    <a:pt x="124" y="91"/>
                  </a:lnTo>
                  <a:lnTo>
                    <a:pt x="136" y="88"/>
                  </a:lnTo>
                  <a:lnTo>
                    <a:pt x="146" y="82"/>
                  </a:lnTo>
                  <a:lnTo>
                    <a:pt x="155" y="76"/>
                  </a:lnTo>
                  <a:lnTo>
                    <a:pt x="161" y="70"/>
                  </a:lnTo>
                  <a:lnTo>
                    <a:pt x="167" y="64"/>
                  </a:lnTo>
                  <a:lnTo>
                    <a:pt x="169" y="55"/>
                  </a:lnTo>
                  <a:lnTo>
                    <a:pt x="171" y="49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62" name="Freeform 301">
              <a:extLst>
                <a:ext uri="{FF2B5EF4-FFF2-40B4-BE49-F238E27FC236}">
                  <a16:creationId xmlns:a16="http://schemas.microsoft.com/office/drawing/2014/main" id="{171A7BE0-555F-7A45-1104-BFBBEA4DD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" y="2992"/>
              <a:ext cx="149" cy="212"/>
            </a:xfrm>
            <a:custGeom>
              <a:avLst/>
              <a:gdLst>
                <a:gd name="T0" fmla="*/ 148 w 149"/>
                <a:gd name="T1" fmla="*/ 6 h 212"/>
                <a:gd name="T2" fmla="*/ 145 w 149"/>
                <a:gd name="T3" fmla="*/ 3 h 212"/>
                <a:gd name="T4" fmla="*/ 141 w 149"/>
                <a:gd name="T5" fmla="*/ 0 h 212"/>
                <a:gd name="T6" fmla="*/ 135 w 149"/>
                <a:gd name="T7" fmla="*/ 0 h 212"/>
                <a:gd name="T8" fmla="*/ 128 w 149"/>
                <a:gd name="T9" fmla="*/ 3 h 212"/>
                <a:gd name="T10" fmla="*/ 119 w 149"/>
                <a:gd name="T11" fmla="*/ 6 h 212"/>
                <a:gd name="T12" fmla="*/ 110 w 149"/>
                <a:gd name="T13" fmla="*/ 15 h 212"/>
                <a:gd name="T14" fmla="*/ 99 w 149"/>
                <a:gd name="T15" fmla="*/ 24 h 212"/>
                <a:gd name="T16" fmla="*/ 87 w 149"/>
                <a:gd name="T17" fmla="*/ 36 h 212"/>
                <a:gd name="T18" fmla="*/ 75 w 149"/>
                <a:gd name="T19" fmla="*/ 49 h 212"/>
                <a:gd name="T20" fmla="*/ 63 w 149"/>
                <a:gd name="T21" fmla="*/ 64 h 212"/>
                <a:gd name="T22" fmla="*/ 52 w 149"/>
                <a:gd name="T23" fmla="*/ 82 h 212"/>
                <a:gd name="T24" fmla="*/ 41 w 149"/>
                <a:gd name="T25" fmla="*/ 97 h 212"/>
                <a:gd name="T26" fmla="*/ 31 w 149"/>
                <a:gd name="T27" fmla="*/ 115 h 212"/>
                <a:gd name="T28" fmla="*/ 23 w 149"/>
                <a:gd name="T29" fmla="*/ 130 h 212"/>
                <a:gd name="T30" fmla="*/ 15 w 149"/>
                <a:gd name="T31" fmla="*/ 145 h 212"/>
                <a:gd name="T32" fmla="*/ 8 w 149"/>
                <a:gd name="T33" fmla="*/ 160 h 212"/>
                <a:gd name="T34" fmla="*/ 4 w 149"/>
                <a:gd name="T35" fmla="*/ 173 h 212"/>
                <a:gd name="T36" fmla="*/ 1 w 149"/>
                <a:gd name="T37" fmla="*/ 185 h 212"/>
                <a:gd name="T38" fmla="*/ 0 w 149"/>
                <a:gd name="T39" fmla="*/ 197 h 212"/>
                <a:gd name="T40" fmla="*/ 0 w 149"/>
                <a:gd name="T41" fmla="*/ 203 h 212"/>
                <a:gd name="T42" fmla="*/ 3 w 149"/>
                <a:gd name="T43" fmla="*/ 209 h 212"/>
                <a:gd name="T44" fmla="*/ 7 w 149"/>
                <a:gd name="T45" fmla="*/ 212 h 212"/>
                <a:gd name="T46" fmla="*/ 13 w 149"/>
                <a:gd name="T47" fmla="*/ 212 h 212"/>
                <a:gd name="T48" fmla="*/ 21 w 149"/>
                <a:gd name="T49" fmla="*/ 209 h 212"/>
                <a:gd name="T50" fmla="*/ 29 w 149"/>
                <a:gd name="T51" fmla="*/ 203 h 212"/>
                <a:gd name="T52" fmla="*/ 38 w 149"/>
                <a:gd name="T53" fmla="*/ 197 h 212"/>
                <a:gd name="T54" fmla="*/ 49 w 149"/>
                <a:gd name="T55" fmla="*/ 188 h 212"/>
                <a:gd name="T56" fmla="*/ 61 w 149"/>
                <a:gd name="T57" fmla="*/ 176 h 212"/>
                <a:gd name="T58" fmla="*/ 73 w 149"/>
                <a:gd name="T59" fmla="*/ 160 h 212"/>
                <a:gd name="T60" fmla="*/ 85 w 149"/>
                <a:gd name="T61" fmla="*/ 145 h 212"/>
                <a:gd name="T62" fmla="*/ 96 w 149"/>
                <a:gd name="T63" fmla="*/ 130 h 212"/>
                <a:gd name="T64" fmla="*/ 107 w 149"/>
                <a:gd name="T65" fmla="*/ 112 h 212"/>
                <a:gd name="T66" fmla="*/ 118 w 149"/>
                <a:gd name="T67" fmla="*/ 97 h 212"/>
                <a:gd name="T68" fmla="*/ 125 w 149"/>
                <a:gd name="T69" fmla="*/ 82 h 212"/>
                <a:gd name="T70" fmla="*/ 133 w 149"/>
                <a:gd name="T71" fmla="*/ 67 h 212"/>
                <a:gd name="T72" fmla="*/ 140 w 149"/>
                <a:gd name="T73" fmla="*/ 52 h 212"/>
                <a:gd name="T74" fmla="*/ 144 w 149"/>
                <a:gd name="T75" fmla="*/ 36 h 212"/>
                <a:gd name="T76" fmla="*/ 148 w 149"/>
                <a:gd name="T77" fmla="*/ 24 h 212"/>
                <a:gd name="T78" fmla="*/ 149 w 149"/>
                <a:gd name="T79" fmla="*/ 15 h 212"/>
                <a:gd name="T80" fmla="*/ 148 w 149"/>
                <a:gd name="T81" fmla="*/ 9 h 212"/>
                <a:gd name="T82" fmla="*/ 148 w 149"/>
                <a:gd name="T83" fmla="*/ 9 h 212"/>
                <a:gd name="T84" fmla="*/ 148 w 149"/>
                <a:gd name="T85" fmla="*/ 6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6"/>
                  </a:moveTo>
                  <a:lnTo>
                    <a:pt x="145" y="3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19" y="6"/>
                  </a:lnTo>
                  <a:lnTo>
                    <a:pt x="110" y="15"/>
                  </a:lnTo>
                  <a:lnTo>
                    <a:pt x="99" y="24"/>
                  </a:lnTo>
                  <a:lnTo>
                    <a:pt x="87" y="36"/>
                  </a:lnTo>
                  <a:lnTo>
                    <a:pt x="75" y="49"/>
                  </a:lnTo>
                  <a:lnTo>
                    <a:pt x="63" y="64"/>
                  </a:lnTo>
                  <a:lnTo>
                    <a:pt x="52" y="82"/>
                  </a:lnTo>
                  <a:lnTo>
                    <a:pt x="41" y="97"/>
                  </a:lnTo>
                  <a:lnTo>
                    <a:pt x="31" y="115"/>
                  </a:lnTo>
                  <a:lnTo>
                    <a:pt x="23" y="130"/>
                  </a:lnTo>
                  <a:lnTo>
                    <a:pt x="15" y="145"/>
                  </a:lnTo>
                  <a:lnTo>
                    <a:pt x="8" y="160"/>
                  </a:lnTo>
                  <a:lnTo>
                    <a:pt x="4" y="173"/>
                  </a:lnTo>
                  <a:lnTo>
                    <a:pt x="1" y="185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3" y="209"/>
                  </a:lnTo>
                  <a:lnTo>
                    <a:pt x="7" y="212"/>
                  </a:lnTo>
                  <a:lnTo>
                    <a:pt x="13" y="212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8" y="197"/>
                  </a:lnTo>
                  <a:lnTo>
                    <a:pt x="49" y="188"/>
                  </a:lnTo>
                  <a:lnTo>
                    <a:pt x="61" y="176"/>
                  </a:lnTo>
                  <a:lnTo>
                    <a:pt x="73" y="160"/>
                  </a:lnTo>
                  <a:lnTo>
                    <a:pt x="85" y="145"/>
                  </a:lnTo>
                  <a:lnTo>
                    <a:pt x="96" y="130"/>
                  </a:lnTo>
                  <a:lnTo>
                    <a:pt x="107" y="112"/>
                  </a:lnTo>
                  <a:lnTo>
                    <a:pt x="118" y="97"/>
                  </a:lnTo>
                  <a:lnTo>
                    <a:pt x="125" y="82"/>
                  </a:lnTo>
                  <a:lnTo>
                    <a:pt x="133" y="67"/>
                  </a:lnTo>
                  <a:lnTo>
                    <a:pt x="140" y="52"/>
                  </a:lnTo>
                  <a:lnTo>
                    <a:pt x="144" y="36"/>
                  </a:lnTo>
                  <a:lnTo>
                    <a:pt x="148" y="24"/>
                  </a:lnTo>
                  <a:lnTo>
                    <a:pt x="149" y="15"/>
                  </a:lnTo>
                  <a:lnTo>
                    <a:pt x="148" y="9"/>
                  </a:lnTo>
                  <a:lnTo>
                    <a:pt x="148" y="6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63" name="Freeform 302">
              <a:extLst>
                <a:ext uri="{FF2B5EF4-FFF2-40B4-BE49-F238E27FC236}">
                  <a16:creationId xmlns:a16="http://schemas.microsoft.com/office/drawing/2014/main" id="{01B78E78-79CD-2312-0152-D7CFA440C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" y="2992"/>
              <a:ext cx="149" cy="212"/>
            </a:xfrm>
            <a:custGeom>
              <a:avLst/>
              <a:gdLst>
                <a:gd name="T0" fmla="*/ 148 w 149"/>
                <a:gd name="T1" fmla="*/ 6 h 212"/>
                <a:gd name="T2" fmla="*/ 145 w 149"/>
                <a:gd name="T3" fmla="*/ 3 h 212"/>
                <a:gd name="T4" fmla="*/ 141 w 149"/>
                <a:gd name="T5" fmla="*/ 0 h 212"/>
                <a:gd name="T6" fmla="*/ 135 w 149"/>
                <a:gd name="T7" fmla="*/ 0 h 212"/>
                <a:gd name="T8" fmla="*/ 128 w 149"/>
                <a:gd name="T9" fmla="*/ 3 h 212"/>
                <a:gd name="T10" fmla="*/ 119 w 149"/>
                <a:gd name="T11" fmla="*/ 6 h 212"/>
                <a:gd name="T12" fmla="*/ 110 w 149"/>
                <a:gd name="T13" fmla="*/ 15 h 212"/>
                <a:gd name="T14" fmla="*/ 99 w 149"/>
                <a:gd name="T15" fmla="*/ 24 h 212"/>
                <a:gd name="T16" fmla="*/ 87 w 149"/>
                <a:gd name="T17" fmla="*/ 36 h 212"/>
                <a:gd name="T18" fmla="*/ 75 w 149"/>
                <a:gd name="T19" fmla="*/ 49 h 212"/>
                <a:gd name="T20" fmla="*/ 63 w 149"/>
                <a:gd name="T21" fmla="*/ 64 h 212"/>
                <a:gd name="T22" fmla="*/ 52 w 149"/>
                <a:gd name="T23" fmla="*/ 82 h 212"/>
                <a:gd name="T24" fmla="*/ 41 w 149"/>
                <a:gd name="T25" fmla="*/ 97 h 212"/>
                <a:gd name="T26" fmla="*/ 31 w 149"/>
                <a:gd name="T27" fmla="*/ 115 h 212"/>
                <a:gd name="T28" fmla="*/ 23 w 149"/>
                <a:gd name="T29" fmla="*/ 130 h 212"/>
                <a:gd name="T30" fmla="*/ 15 w 149"/>
                <a:gd name="T31" fmla="*/ 145 h 212"/>
                <a:gd name="T32" fmla="*/ 8 w 149"/>
                <a:gd name="T33" fmla="*/ 160 h 212"/>
                <a:gd name="T34" fmla="*/ 4 w 149"/>
                <a:gd name="T35" fmla="*/ 173 h 212"/>
                <a:gd name="T36" fmla="*/ 1 w 149"/>
                <a:gd name="T37" fmla="*/ 185 h 212"/>
                <a:gd name="T38" fmla="*/ 0 w 149"/>
                <a:gd name="T39" fmla="*/ 197 h 212"/>
                <a:gd name="T40" fmla="*/ 0 w 149"/>
                <a:gd name="T41" fmla="*/ 203 h 212"/>
                <a:gd name="T42" fmla="*/ 3 w 149"/>
                <a:gd name="T43" fmla="*/ 209 h 212"/>
                <a:gd name="T44" fmla="*/ 7 w 149"/>
                <a:gd name="T45" fmla="*/ 212 h 212"/>
                <a:gd name="T46" fmla="*/ 13 w 149"/>
                <a:gd name="T47" fmla="*/ 212 h 212"/>
                <a:gd name="T48" fmla="*/ 21 w 149"/>
                <a:gd name="T49" fmla="*/ 209 h 212"/>
                <a:gd name="T50" fmla="*/ 29 w 149"/>
                <a:gd name="T51" fmla="*/ 203 h 212"/>
                <a:gd name="T52" fmla="*/ 38 w 149"/>
                <a:gd name="T53" fmla="*/ 197 h 212"/>
                <a:gd name="T54" fmla="*/ 49 w 149"/>
                <a:gd name="T55" fmla="*/ 188 h 212"/>
                <a:gd name="T56" fmla="*/ 61 w 149"/>
                <a:gd name="T57" fmla="*/ 176 h 212"/>
                <a:gd name="T58" fmla="*/ 73 w 149"/>
                <a:gd name="T59" fmla="*/ 160 h 212"/>
                <a:gd name="T60" fmla="*/ 85 w 149"/>
                <a:gd name="T61" fmla="*/ 145 h 212"/>
                <a:gd name="T62" fmla="*/ 96 w 149"/>
                <a:gd name="T63" fmla="*/ 130 h 212"/>
                <a:gd name="T64" fmla="*/ 107 w 149"/>
                <a:gd name="T65" fmla="*/ 112 h 212"/>
                <a:gd name="T66" fmla="*/ 118 w 149"/>
                <a:gd name="T67" fmla="*/ 97 h 212"/>
                <a:gd name="T68" fmla="*/ 125 w 149"/>
                <a:gd name="T69" fmla="*/ 82 h 212"/>
                <a:gd name="T70" fmla="*/ 133 w 149"/>
                <a:gd name="T71" fmla="*/ 67 h 212"/>
                <a:gd name="T72" fmla="*/ 140 w 149"/>
                <a:gd name="T73" fmla="*/ 52 h 212"/>
                <a:gd name="T74" fmla="*/ 144 w 149"/>
                <a:gd name="T75" fmla="*/ 36 h 212"/>
                <a:gd name="T76" fmla="*/ 148 w 149"/>
                <a:gd name="T77" fmla="*/ 24 h 212"/>
                <a:gd name="T78" fmla="*/ 149 w 149"/>
                <a:gd name="T79" fmla="*/ 15 h 212"/>
                <a:gd name="T80" fmla="*/ 148 w 149"/>
                <a:gd name="T81" fmla="*/ 9 h 212"/>
                <a:gd name="T82" fmla="*/ 148 w 149"/>
                <a:gd name="T83" fmla="*/ 9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8" y="6"/>
                  </a:moveTo>
                  <a:lnTo>
                    <a:pt x="145" y="3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19" y="6"/>
                  </a:lnTo>
                  <a:lnTo>
                    <a:pt x="110" y="15"/>
                  </a:lnTo>
                  <a:lnTo>
                    <a:pt x="99" y="24"/>
                  </a:lnTo>
                  <a:lnTo>
                    <a:pt x="87" y="36"/>
                  </a:lnTo>
                  <a:lnTo>
                    <a:pt x="75" y="49"/>
                  </a:lnTo>
                  <a:lnTo>
                    <a:pt x="63" y="64"/>
                  </a:lnTo>
                  <a:lnTo>
                    <a:pt x="52" y="82"/>
                  </a:lnTo>
                  <a:lnTo>
                    <a:pt x="41" y="97"/>
                  </a:lnTo>
                  <a:lnTo>
                    <a:pt x="31" y="115"/>
                  </a:lnTo>
                  <a:lnTo>
                    <a:pt x="23" y="130"/>
                  </a:lnTo>
                  <a:lnTo>
                    <a:pt x="15" y="145"/>
                  </a:lnTo>
                  <a:lnTo>
                    <a:pt x="8" y="160"/>
                  </a:lnTo>
                  <a:lnTo>
                    <a:pt x="4" y="173"/>
                  </a:lnTo>
                  <a:lnTo>
                    <a:pt x="1" y="185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3" y="209"/>
                  </a:lnTo>
                  <a:lnTo>
                    <a:pt x="7" y="212"/>
                  </a:lnTo>
                  <a:lnTo>
                    <a:pt x="13" y="212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8" y="197"/>
                  </a:lnTo>
                  <a:lnTo>
                    <a:pt x="49" y="188"/>
                  </a:lnTo>
                  <a:lnTo>
                    <a:pt x="61" y="176"/>
                  </a:lnTo>
                  <a:lnTo>
                    <a:pt x="73" y="160"/>
                  </a:lnTo>
                  <a:lnTo>
                    <a:pt x="85" y="145"/>
                  </a:lnTo>
                  <a:lnTo>
                    <a:pt x="96" y="130"/>
                  </a:lnTo>
                  <a:lnTo>
                    <a:pt x="107" y="112"/>
                  </a:lnTo>
                  <a:lnTo>
                    <a:pt x="118" y="97"/>
                  </a:lnTo>
                  <a:lnTo>
                    <a:pt x="125" y="82"/>
                  </a:lnTo>
                  <a:lnTo>
                    <a:pt x="133" y="67"/>
                  </a:lnTo>
                  <a:lnTo>
                    <a:pt x="140" y="52"/>
                  </a:lnTo>
                  <a:lnTo>
                    <a:pt x="144" y="36"/>
                  </a:lnTo>
                  <a:lnTo>
                    <a:pt x="148" y="24"/>
                  </a:lnTo>
                  <a:lnTo>
                    <a:pt x="149" y="15"/>
                  </a:lnTo>
                  <a:lnTo>
                    <a:pt x="148" y="9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64" name="Freeform 303">
              <a:extLst>
                <a:ext uri="{FF2B5EF4-FFF2-40B4-BE49-F238E27FC236}">
                  <a16:creationId xmlns:a16="http://schemas.microsoft.com/office/drawing/2014/main" id="{A4608F81-7E39-2537-C96F-259ADAF2B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" y="2659"/>
              <a:ext cx="149" cy="209"/>
            </a:xfrm>
            <a:custGeom>
              <a:avLst/>
              <a:gdLst>
                <a:gd name="T0" fmla="*/ 148 w 149"/>
                <a:gd name="T1" fmla="*/ 7 h 209"/>
                <a:gd name="T2" fmla="*/ 145 w 149"/>
                <a:gd name="T3" fmla="*/ 0 h 209"/>
                <a:gd name="T4" fmla="*/ 141 w 149"/>
                <a:gd name="T5" fmla="*/ 0 h 209"/>
                <a:gd name="T6" fmla="*/ 135 w 149"/>
                <a:gd name="T7" fmla="*/ 0 h 209"/>
                <a:gd name="T8" fmla="*/ 128 w 149"/>
                <a:gd name="T9" fmla="*/ 3 h 209"/>
                <a:gd name="T10" fmla="*/ 119 w 149"/>
                <a:gd name="T11" fmla="*/ 7 h 209"/>
                <a:gd name="T12" fmla="*/ 110 w 149"/>
                <a:gd name="T13" fmla="*/ 16 h 209"/>
                <a:gd name="T14" fmla="*/ 99 w 149"/>
                <a:gd name="T15" fmla="*/ 25 h 209"/>
                <a:gd name="T16" fmla="*/ 87 w 149"/>
                <a:gd name="T17" fmla="*/ 37 h 209"/>
                <a:gd name="T18" fmla="*/ 77 w 149"/>
                <a:gd name="T19" fmla="*/ 49 h 209"/>
                <a:gd name="T20" fmla="*/ 63 w 149"/>
                <a:gd name="T21" fmla="*/ 64 h 209"/>
                <a:gd name="T22" fmla="*/ 52 w 149"/>
                <a:gd name="T23" fmla="*/ 79 h 209"/>
                <a:gd name="T24" fmla="*/ 41 w 149"/>
                <a:gd name="T25" fmla="*/ 97 h 209"/>
                <a:gd name="T26" fmla="*/ 32 w 149"/>
                <a:gd name="T27" fmla="*/ 112 h 209"/>
                <a:gd name="T28" fmla="*/ 23 w 149"/>
                <a:gd name="T29" fmla="*/ 131 h 209"/>
                <a:gd name="T30" fmla="*/ 15 w 149"/>
                <a:gd name="T31" fmla="*/ 146 h 209"/>
                <a:gd name="T32" fmla="*/ 8 w 149"/>
                <a:gd name="T33" fmla="*/ 161 h 209"/>
                <a:gd name="T34" fmla="*/ 4 w 149"/>
                <a:gd name="T35" fmla="*/ 173 h 209"/>
                <a:gd name="T36" fmla="*/ 1 w 149"/>
                <a:gd name="T37" fmla="*/ 185 h 209"/>
                <a:gd name="T38" fmla="*/ 0 w 149"/>
                <a:gd name="T39" fmla="*/ 194 h 209"/>
                <a:gd name="T40" fmla="*/ 0 w 149"/>
                <a:gd name="T41" fmla="*/ 203 h 209"/>
                <a:gd name="T42" fmla="*/ 3 w 149"/>
                <a:gd name="T43" fmla="*/ 209 h 209"/>
                <a:gd name="T44" fmla="*/ 8 w 149"/>
                <a:gd name="T45" fmla="*/ 209 h 209"/>
                <a:gd name="T46" fmla="*/ 13 w 149"/>
                <a:gd name="T47" fmla="*/ 209 h 209"/>
                <a:gd name="T48" fmla="*/ 21 w 149"/>
                <a:gd name="T49" fmla="*/ 209 h 209"/>
                <a:gd name="T50" fmla="*/ 29 w 149"/>
                <a:gd name="T51" fmla="*/ 203 h 209"/>
                <a:gd name="T52" fmla="*/ 38 w 149"/>
                <a:gd name="T53" fmla="*/ 197 h 209"/>
                <a:gd name="T54" fmla="*/ 49 w 149"/>
                <a:gd name="T55" fmla="*/ 185 h 209"/>
                <a:gd name="T56" fmla="*/ 61 w 149"/>
                <a:gd name="T57" fmla="*/ 176 h 209"/>
                <a:gd name="T58" fmla="*/ 73 w 149"/>
                <a:gd name="T59" fmla="*/ 161 h 209"/>
                <a:gd name="T60" fmla="*/ 85 w 149"/>
                <a:gd name="T61" fmla="*/ 146 h 209"/>
                <a:gd name="T62" fmla="*/ 96 w 149"/>
                <a:gd name="T63" fmla="*/ 131 h 209"/>
                <a:gd name="T64" fmla="*/ 107 w 149"/>
                <a:gd name="T65" fmla="*/ 112 h 209"/>
                <a:gd name="T66" fmla="*/ 118 w 149"/>
                <a:gd name="T67" fmla="*/ 97 h 209"/>
                <a:gd name="T68" fmla="*/ 125 w 149"/>
                <a:gd name="T69" fmla="*/ 79 h 209"/>
                <a:gd name="T70" fmla="*/ 133 w 149"/>
                <a:gd name="T71" fmla="*/ 64 h 209"/>
                <a:gd name="T72" fmla="*/ 140 w 149"/>
                <a:gd name="T73" fmla="*/ 49 h 209"/>
                <a:gd name="T74" fmla="*/ 144 w 149"/>
                <a:gd name="T75" fmla="*/ 37 h 209"/>
                <a:gd name="T76" fmla="*/ 148 w 149"/>
                <a:gd name="T77" fmla="*/ 25 h 209"/>
                <a:gd name="T78" fmla="*/ 149 w 149"/>
                <a:gd name="T79" fmla="*/ 16 h 209"/>
                <a:gd name="T80" fmla="*/ 148 w 149"/>
                <a:gd name="T81" fmla="*/ 7 h 209"/>
                <a:gd name="T82" fmla="*/ 148 w 149"/>
                <a:gd name="T83" fmla="*/ 7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09"/>
                <a:gd name="T128" fmla="*/ 149 w 14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09">
                  <a:moveTo>
                    <a:pt x="148" y="7"/>
                  </a:moveTo>
                  <a:lnTo>
                    <a:pt x="145" y="0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19" y="7"/>
                  </a:lnTo>
                  <a:lnTo>
                    <a:pt x="110" y="16"/>
                  </a:lnTo>
                  <a:lnTo>
                    <a:pt x="99" y="25"/>
                  </a:lnTo>
                  <a:lnTo>
                    <a:pt x="87" y="37"/>
                  </a:lnTo>
                  <a:lnTo>
                    <a:pt x="77" y="49"/>
                  </a:lnTo>
                  <a:lnTo>
                    <a:pt x="63" y="64"/>
                  </a:lnTo>
                  <a:lnTo>
                    <a:pt x="52" y="79"/>
                  </a:lnTo>
                  <a:lnTo>
                    <a:pt x="41" y="97"/>
                  </a:lnTo>
                  <a:lnTo>
                    <a:pt x="32" y="112"/>
                  </a:lnTo>
                  <a:lnTo>
                    <a:pt x="23" y="131"/>
                  </a:lnTo>
                  <a:lnTo>
                    <a:pt x="15" y="146"/>
                  </a:lnTo>
                  <a:lnTo>
                    <a:pt x="8" y="161"/>
                  </a:lnTo>
                  <a:lnTo>
                    <a:pt x="4" y="173"/>
                  </a:lnTo>
                  <a:lnTo>
                    <a:pt x="1" y="185"/>
                  </a:lnTo>
                  <a:lnTo>
                    <a:pt x="0" y="194"/>
                  </a:lnTo>
                  <a:lnTo>
                    <a:pt x="0" y="203"/>
                  </a:lnTo>
                  <a:lnTo>
                    <a:pt x="3" y="209"/>
                  </a:lnTo>
                  <a:lnTo>
                    <a:pt x="8" y="209"/>
                  </a:lnTo>
                  <a:lnTo>
                    <a:pt x="13" y="209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8" y="197"/>
                  </a:lnTo>
                  <a:lnTo>
                    <a:pt x="49" y="185"/>
                  </a:lnTo>
                  <a:lnTo>
                    <a:pt x="61" y="176"/>
                  </a:lnTo>
                  <a:lnTo>
                    <a:pt x="73" y="161"/>
                  </a:lnTo>
                  <a:lnTo>
                    <a:pt x="85" y="146"/>
                  </a:lnTo>
                  <a:lnTo>
                    <a:pt x="96" y="131"/>
                  </a:lnTo>
                  <a:lnTo>
                    <a:pt x="107" y="112"/>
                  </a:lnTo>
                  <a:lnTo>
                    <a:pt x="118" y="97"/>
                  </a:lnTo>
                  <a:lnTo>
                    <a:pt x="125" y="79"/>
                  </a:lnTo>
                  <a:lnTo>
                    <a:pt x="133" y="64"/>
                  </a:lnTo>
                  <a:lnTo>
                    <a:pt x="140" y="49"/>
                  </a:lnTo>
                  <a:lnTo>
                    <a:pt x="144" y="37"/>
                  </a:lnTo>
                  <a:lnTo>
                    <a:pt x="148" y="25"/>
                  </a:lnTo>
                  <a:lnTo>
                    <a:pt x="149" y="16"/>
                  </a:lnTo>
                  <a:lnTo>
                    <a:pt x="148" y="7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65" name="Freeform 304">
              <a:extLst>
                <a:ext uri="{FF2B5EF4-FFF2-40B4-BE49-F238E27FC236}">
                  <a16:creationId xmlns:a16="http://schemas.microsoft.com/office/drawing/2014/main" id="{4384FAEB-E6F0-2DE5-56FE-737EB6747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" y="2659"/>
              <a:ext cx="149" cy="209"/>
            </a:xfrm>
            <a:custGeom>
              <a:avLst/>
              <a:gdLst>
                <a:gd name="T0" fmla="*/ 148 w 149"/>
                <a:gd name="T1" fmla="*/ 7 h 209"/>
                <a:gd name="T2" fmla="*/ 145 w 149"/>
                <a:gd name="T3" fmla="*/ 0 h 209"/>
                <a:gd name="T4" fmla="*/ 141 w 149"/>
                <a:gd name="T5" fmla="*/ 0 h 209"/>
                <a:gd name="T6" fmla="*/ 135 w 149"/>
                <a:gd name="T7" fmla="*/ 0 h 209"/>
                <a:gd name="T8" fmla="*/ 128 w 149"/>
                <a:gd name="T9" fmla="*/ 3 h 209"/>
                <a:gd name="T10" fmla="*/ 119 w 149"/>
                <a:gd name="T11" fmla="*/ 7 h 209"/>
                <a:gd name="T12" fmla="*/ 110 w 149"/>
                <a:gd name="T13" fmla="*/ 16 h 209"/>
                <a:gd name="T14" fmla="*/ 99 w 149"/>
                <a:gd name="T15" fmla="*/ 25 h 209"/>
                <a:gd name="T16" fmla="*/ 87 w 149"/>
                <a:gd name="T17" fmla="*/ 37 h 209"/>
                <a:gd name="T18" fmla="*/ 77 w 149"/>
                <a:gd name="T19" fmla="*/ 49 h 209"/>
                <a:gd name="T20" fmla="*/ 63 w 149"/>
                <a:gd name="T21" fmla="*/ 64 h 209"/>
                <a:gd name="T22" fmla="*/ 52 w 149"/>
                <a:gd name="T23" fmla="*/ 79 h 209"/>
                <a:gd name="T24" fmla="*/ 41 w 149"/>
                <a:gd name="T25" fmla="*/ 97 h 209"/>
                <a:gd name="T26" fmla="*/ 32 w 149"/>
                <a:gd name="T27" fmla="*/ 112 h 209"/>
                <a:gd name="T28" fmla="*/ 23 w 149"/>
                <a:gd name="T29" fmla="*/ 131 h 209"/>
                <a:gd name="T30" fmla="*/ 15 w 149"/>
                <a:gd name="T31" fmla="*/ 146 h 209"/>
                <a:gd name="T32" fmla="*/ 8 w 149"/>
                <a:gd name="T33" fmla="*/ 161 h 209"/>
                <a:gd name="T34" fmla="*/ 4 w 149"/>
                <a:gd name="T35" fmla="*/ 173 h 209"/>
                <a:gd name="T36" fmla="*/ 1 w 149"/>
                <a:gd name="T37" fmla="*/ 185 h 209"/>
                <a:gd name="T38" fmla="*/ 0 w 149"/>
                <a:gd name="T39" fmla="*/ 194 h 209"/>
                <a:gd name="T40" fmla="*/ 0 w 149"/>
                <a:gd name="T41" fmla="*/ 203 h 209"/>
                <a:gd name="T42" fmla="*/ 3 w 149"/>
                <a:gd name="T43" fmla="*/ 209 h 209"/>
                <a:gd name="T44" fmla="*/ 8 w 149"/>
                <a:gd name="T45" fmla="*/ 209 h 209"/>
                <a:gd name="T46" fmla="*/ 13 w 149"/>
                <a:gd name="T47" fmla="*/ 209 h 209"/>
                <a:gd name="T48" fmla="*/ 21 w 149"/>
                <a:gd name="T49" fmla="*/ 209 h 209"/>
                <a:gd name="T50" fmla="*/ 29 w 149"/>
                <a:gd name="T51" fmla="*/ 203 h 209"/>
                <a:gd name="T52" fmla="*/ 38 w 149"/>
                <a:gd name="T53" fmla="*/ 197 h 209"/>
                <a:gd name="T54" fmla="*/ 49 w 149"/>
                <a:gd name="T55" fmla="*/ 185 h 209"/>
                <a:gd name="T56" fmla="*/ 61 w 149"/>
                <a:gd name="T57" fmla="*/ 176 h 209"/>
                <a:gd name="T58" fmla="*/ 73 w 149"/>
                <a:gd name="T59" fmla="*/ 161 h 209"/>
                <a:gd name="T60" fmla="*/ 85 w 149"/>
                <a:gd name="T61" fmla="*/ 146 h 209"/>
                <a:gd name="T62" fmla="*/ 96 w 149"/>
                <a:gd name="T63" fmla="*/ 131 h 209"/>
                <a:gd name="T64" fmla="*/ 107 w 149"/>
                <a:gd name="T65" fmla="*/ 112 h 209"/>
                <a:gd name="T66" fmla="*/ 118 w 149"/>
                <a:gd name="T67" fmla="*/ 97 h 209"/>
                <a:gd name="T68" fmla="*/ 125 w 149"/>
                <a:gd name="T69" fmla="*/ 79 h 209"/>
                <a:gd name="T70" fmla="*/ 133 w 149"/>
                <a:gd name="T71" fmla="*/ 64 h 209"/>
                <a:gd name="T72" fmla="*/ 140 w 149"/>
                <a:gd name="T73" fmla="*/ 49 h 209"/>
                <a:gd name="T74" fmla="*/ 144 w 149"/>
                <a:gd name="T75" fmla="*/ 37 h 209"/>
                <a:gd name="T76" fmla="*/ 148 w 149"/>
                <a:gd name="T77" fmla="*/ 25 h 209"/>
                <a:gd name="T78" fmla="*/ 149 w 149"/>
                <a:gd name="T79" fmla="*/ 16 h 209"/>
                <a:gd name="T80" fmla="*/ 148 w 149"/>
                <a:gd name="T81" fmla="*/ 7 h 209"/>
                <a:gd name="T82" fmla="*/ 148 w 149"/>
                <a:gd name="T83" fmla="*/ 7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09"/>
                <a:gd name="T128" fmla="*/ 149 w 14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09">
                  <a:moveTo>
                    <a:pt x="148" y="7"/>
                  </a:moveTo>
                  <a:lnTo>
                    <a:pt x="145" y="0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19" y="7"/>
                  </a:lnTo>
                  <a:lnTo>
                    <a:pt x="110" y="16"/>
                  </a:lnTo>
                  <a:lnTo>
                    <a:pt x="99" y="25"/>
                  </a:lnTo>
                  <a:lnTo>
                    <a:pt x="87" y="37"/>
                  </a:lnTo>
                  <a:lnTo>
                    <a:pt x="77" y="49"/>
                  </a:lnTo>
                  <a:lnTo>
                    <a:pt x="63" y="64"/>
                  </a:lnTo>
                  <a:lnTo>
                    <a:pt x="52" y="79"/>
                  </a:lnTo>
                  <a:lnTo>
                    <a:pt x="41" y="97"/>
                  </a:lnTo>
                  <a:lnTo>
                    <a:pt x="32" y="112"/>
                  </a:lnTo>
                  <a:lnTo>
                    <a:pt x="23" y="131"/>
                  </a:lnTo>
                  <a:lnTo>
                    <a:pt x="15" y="146"/>
                  </a:lnTo>
                  <a:lnTo>
                    <a:pt x="8" y="161"/>
                  </a:lnTo>
                  <a:lnTo>
                    <a:pt x="4" y="173"/>
                  </a:lnTo>
                  <a:lnTo>
                    <a:pt x="1" y="185"/>
                  </a:lnTo>
                  <a:lnTo>
                    <a:pt x="0" y="194"/>
                  </a:lnTo>
                  <a:lnTo>
                    <a:pt x="0" y="203"/>
                  </a:lnTo>
                  <a:lnTo>
                    <a:pt x="3" y="209"/>
                  </a:lnTo>
                  <a:lnTo>
                    <a:pt x="8" y="209"/>
                  </a:lnTo>
                  <a:lnTo>
                    <a:pt x="13" y="209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8" y="197"/>
                  </a:lnTo>
                  <a:lnTo>
                    <a:pt x="49" y="185"/>
                  </a:lnTo>
                  <a:lnTo>
                    <a:pt x="61" y="176"/>
                  </a:lnTo>
                  <a:lnTo>
                    <a:pt x="73" y="161"/>
                  </a:lnTo>
                  <a:lnTo>
                    <a:pt x="85" y="146"/>
                  </a:lnTo>
                  <a:lnTo>
                    <a:pt x="96" y="131"/>
                  </a:lnTo>
                  <a:lnTo>
                    <a:pt x="107" y="112"/>
                  </a:lnTo>
                  <a:lnTo>
                    <a:pt x="118" y="97"/>
                  </a:lnTo>
                  <a:lnTo>
                    <a:pt x="125" y="79"/>
                  </a:lnTo>
                  <a:lnTo>
                    <a:pt x="133" y="64"/>
                  </a:lnTo>
                  <a:lnTo>
                    <a:pt x="140" y="49"/>
                  </a:lnTo>
                  <a:lnTo>
                    <a:pt x="144" y="37"/>
                  </a:lnTo>
                  <a:lnTo>
                    <a:pt x="148" y="25"/>
                  </a:lnTo>
                  <a:lnTo>
                    <a:pt x="149" y="16"/>
                  </a:lnTo>
                  <a:lnTo>
                    <a:pt x="148" y="7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66" name="Freeform 305">
              <a:extLst>
                <a:ext uri="{FF2B5EF4-FFF2-40B4-BE49-F238E27FC236}">
                  <a16:creationId xmlns:a16="http://schemas.microsoft.com/office/drawing/2014/main" id="{37C37DA0-93F6-69B1-70F1-F6B62FCC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" y="3047"/>
              <a:ext cx="93" cy="341"/>
            </a:xfrm>
            <a:custGeom>
              <a:avLst/>
              <a:gdLst>
                <a:gd name="T0" fmla="*/ 89 w 93"/>
                <a:gd name="T1" fmla="*/ 0 h 341"/>
                <a:gd name="T2" fmla="*/ 85 w 93"/>
                <a:gd name="T3" fmla="*/ 0 h 341"/>
                <a:gd name="T4" fmla="*/ 81 w 93"/>
                <a:gd name="T5" fmla="*/ 3 h 341"/>
                <a:gd name="T6" fmla="*/ 75 w 93"/>
                <a:gd name="T7" fmla="*/ 9 h 341"/>
                <a:gd name="T8" fmla="*/ 70 w 93"/>
                <a:gd name="T9" fmla="*/ 21 h 341"/>
                <a:gd name="T10" fmla="*/ 64 w 93"/>
                <a:gd name="T11" fmla="*/ 36 h 341"/>
                <a:gd name="T12" fmla="*/ 57 w 93"/>
                <a:gd name="T13" fmla="*/ 51 h 341"/>
                <a:gd name="T14" fmla="*/ 49 w 93"/>
                <a:gd name="T15" fmla="*/ 72 h 341"/>
                <a:gd name="T16" fmla="*/ 42 w 93"/>
                <a:gd name="T17" fmla="*/ 96 h 341"/>
                <a:gd name="T18" fmla="*/ 36 w 93"/>
                <a:gd name="T19" fmla="*/ 121 h 341"/>
                <a:gd name="T20" fmla="*/ 28 w 93"/>
                <a:gd name="T21" fmla="*/ 148 h 341"/>
                <a:gd name="T22" fmla="*/ 21 w 93"/>
                <a:gd name="T23" fmla="*/ 175 h 341"/>
                <a:gd name="T24" fmla="*/ 16 w 93"/>
                <a:gd name="T25" fmla="*/ 202 h 341"/>
                <a:gd name="T26" fmla="*/ 11 w 93"/>
                <a:gd name="T27" fmla="*/ 226 h 341"/>
                <a:gd name="T28" fmla="*/ 7 w 93"/>
                <a:gd name="T29" fmla="*/ 251 h 341"/>
                <a:gd name="T30" fmla="*/ 3 w 93"/>
                <a:gd name="T31" fmla="*/ 275 h 341"/>
                <a:gd name="T32" fmla="*/ 2 w 93"/>
                <a:gd name="T33" fmla="*/ 293 h 341"/>
                <a:gd name="T34" fmla="*/ 0 w 93"/>
                <a:gd name="T35" fmla="*/ 311 h 341"/>
                <a:gd name="T36" fmla="*/ 0 w 93"/>
                <a:gd name="T37" fmla="*/ 323 h 341"/>
                <a:gd name="T38" fmla="*/ 2 w 93"/>
                <a:gd name="T39" fmla="*/ 335 h 341"/>
                <a:gd name="T40" fmla="*/ 3 w 93"/>
                <a:gd name="T41" fmla="*/ 341 h 341"/>
                <a:gd name="T42" fmla="*/ 7 w 93"/>
                <a:gd name="T43" fmla="*/ 341 h 341"/>
                <a:gd name="T44" fmla="*/ 11 w 93"/>
                <a:gd name="T45" fmla="*/ 338 h 341"/>
                <a:gd name="T46" fmla="*/ 16 w 93"/>
                <a:gd name="T47" fmla="*/ 332 h 341"/>
                <a:gd name="T48" fmla="*/ 23 w 93"/>
                <a:gd name="T49" fmla="*/ 320 h 341"/>
                <a:gd name="T50" fmla="*/ 28 w 93"/>
                <a:gd name="T51" fmla="*/ 308 h 341"/>
                <a:gd name="T52" fmla="*/ 35 w 93"/>
                <a:gd name="T53" fmla="*/ 290 h 341"/>
                <a:gd name="T54" fmla="*/ 42 w 93"/>
                <a:gd name="T55" fmla="*/ 269 h 341"/>
                <a:gd name="T56" fmla="*/ 49 w 93"/>
                <a:gd name="T57" fmla="*/ 248 h 341"/>
                <a:gd name="T58" fmla="*/ 57 w 93"/>
                <a:gd name="T59" fmla="*/ 220 h 341"/>
                <a:gd name="T60" fmla="*/ 64 w 93"/>
                <a:gd name="T61" fmla="*/ 193 h 341"/>
                <a:gd name="T62" fmla="*/ 70 w 93"/>
                <a:gd name="T63" fmla="*/ 166 h 341"/>
                <a:gd name="T64" fmla="*/ 77 w 93"/>
                <a:gd name="T65" fmla="*/ 139 h 341"/>
                <a:gd name="T66" fmla="*/ 81 w 93"/>
                <a:gd name="T67" fmla="*/ 115 h 341"/>
                <a:gd name="T68" fmla="*/ 86 w 93"/>
                <a:gd name="T69" fmla="*/ 90 h 341"/>
                <a:gd name="T70" fmla="*/ 89 w 93"/>
                <a:gd name="T71" fmla="*/ 69 h 341"/>
                <a:gd name="T72" fmla="*/ 91 w 93"/>
                <a:gd name="T73" fmla="*/ 48 h 341"/>
                <a:gd name="T74" fmla="*/ 93 w 93"/>
                <a:gd name="T75" fmla="*/ 33 h 341"/>
                <a:gd name="T76" fmla="*/ 93 w 93"/>
                <a:gd name="T77" fmla="*/ 18 h 341"/>
                <a:gd name="T78" fmla="*/ 91 w 93"/>
                <a:gd name="T79" fmla="*/ 9 h 341"/>
                <a:gd name="T80" fmla="*/ 89 w 93"/>
                <a:gd name="T81" fmla="*/ 3 h 341"/>
                <a:gd name="T82" fmla="*/ 89 w 93"/>
                <a:gd name="T83" fmla="*/ 3 h 341"/>
                <a:gd name="T84" fmla="*/ 89 w 93"/>
                <a:gd name="T85" fmla="*/ 0 h 3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341"/>
                <a:gd name="T131" fmla="*/ 93 w 93"/>
                <a:gd name="T132" fmla="*/ 341 h 3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341">
                  <a:moveTo>
                    <a:pt x="89" y="0"/>
                  </a:moveTo>
                  <a:lnTo>
                    <a:pt x="85" y="0"/>
                  </a:lnTo>
                  <a:lnTo>
                    <a:pt x="81" y="3"/>
                  </a:lnTo>
                  <a:lnTo>
                    <a:pt x="75" y="9"/>
                  </a:lnTo>
                  <a:lnTo>
                    <a:pt x="70" y="21"/>
                  </a:lnTo>
                  <a:lnTo>
                    <a:pt x="64" y="36"/>
                  </a:lnTo>
                  <a:lnTo>
                    <a:pt x="57" y="51"/>
                  </a:lnTo>
                  <a:lnTo>
                    <a:pt x="49" y="72"/>
                  </a:lnTo>
                  <a:lnTo>
                    <a:pt x="42" y="96"/>
                  </a:lnTo>
                  <a:lnTo>
                    <a:pt x="36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6" y="202"/>
                  </a:lnTo>
                  <a:lnTo>
                    <a:pt x="11" y="226"/>
                  </a:lnTo>
                  <a:lnTo>
                    <a:pt x="7" y="251"/>
                  </a:lnTo>
                  <a:lnTo>
                    <a:pt x="3" y="275"/>
                  </a:lnTo>
                  <a:lnTo>
                    <a:pt x="2" y="293"/>
                  </a:lnTo>
                  <a:lnTo>
                    <a:pt x="0" y="311"/>
                  </a:lnTo>
                  <a:lnTo>
                    <a:pt x="0" y="323"/>
                  </a:lnTo>
                  <a:lnTo>
                    <a:pt x="2" y="335"/>
                  </a:lnTo>
                  <a:lnTo>
                    <a:pt x="3" y="341"/>
                  </a:lnTo>
                  <a:lnTo>
                    <a:pt x="7" y="341"/>
                  </a:lnTo>
                  <a:lnTo>
                    <a:pt x="11" y="338"/>
                  </a:lnTo>
                  <a:lnTo>
                    <a:pt x="16" y="332"/>
                  </a:lnTo>
                  <a:lnTo>
                    <a:pt x="23" y="320"/>
                  </a:lnTo>
                  <a:lnTo>
                    <a:pt x="28" y="308"/>
                  </a:lnTo>
                  <a:lnTo>
                    <a:pt x="35" y="290"/>
                  </a:lnTo>
                  <a:lnTo>
                    <a:pt x="42" y="269"/>
                  </a:lnTo>
                  <a:lnTo>
                    <a:pt x="49" y="248"/>
                  </a:lnTo>
                  <a:lnTo>
                    <a:pt x="57" y="220"/>
                  </a:lnTo>
                  <a:lnTo>
                    <a:pt x="64" y="193"/>
                  </a:lnTo>
                  <a:lnTo>
                    <a:pt x="70" y="166"/>
                  </a:lnTo>
                  <a:lnTo>
                    <a:pt x="77" y="139"/>
                  </a:lnTo>
                  <a:lnTo>
                    <a:pt x="81" y="115"/>
                  </a:lnTo>
                  <a:lnTo>
                    <a:pt x="86" y="90"/>
                  </a:lnTo>
                  <a:lnTo>
                    <a:pt x="89" y="69"/>
                  </a:lnTo>
                  <a:lnTo>
                    <a:pt x="91" y="48"/>
                  </a:lnTo>
                  <a:lnTo>
                    <a:pt x="93" y="33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67" name="Freeform 306">
              <a:extLst>
                <a:ext uri="{FF2B5EF4-FFF2-40B4-BE49-F238E27FC236}">
                  <a16:creationId xmlns:a16="http://schemas.microsoft.com/office/drawing/2014/main" id="{90627C5A-91A3-03B5-A66F-CFA4962E3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" y="3047"/>
              <a:ext cx="93" cy="341"/>
            </a:xfrm>
            <a:custGeom>
              <a:avLst/>
              <a:gdLst>
                <a:gd name="T0" fmla="*/ 89 w 93"/>
                <a:gd name="T1" fmla="*/ 0 h 341"/>
                <a:gd name="T2" fmla="*/ 85 w 93"/>
                <a:gd name="T3" fmla="*/ 0 h 341"/>
                <a:gd name="T4" fmla="*/ 81 w 93"/>
                <a:gd name="T5" fmla="*/ 3 h 341"/>
                <a:gd name="T6" fmla="*/ 75 w 93"/>
                <a:gd name="T7" fmla="*/ 9 h 341"/>
                <a:gd name="T8" fmla="*/ 70 w 93"/>
                <a:gd name="T9" fmla="*/ 21 h 341"/>
                <a:gd name="T10" fmla="*/ 64 w 93"/>
                <a:gd name="T11" fmla="*/ 36 h 341"/>
                <a:gd name="T12" fmla="*/ 57 w 93"/>
                <a:gd name="T13" fmla="*/ 51 h 341"/>
                <a:gd name="T14" fmla="*/ 49 w 93"/>
                <a:gd name="T15" fmla="*/ 72 h 341"/>
                <a:gd name="T16" fmla="*/ 42 w 93"/>
                <a:gd name="T17" fmla="*/ 96 h 341"/>
                <a:gd name="T18" fmla="*/ 36 w 93"/>
                <a:gd name="T19" fmla="*/ 121 h 341"/>
                <a:gd name="T20" fmla="*/ 28 w 93"/>
                <a:gd name="T21" fmla="*/ 148 h 341"/>
                <a:gd name="T22" fmla="*/ 21 w 93"/>
                <a:gd name="T23" fmla="*/ 175 h 341"/>
                <a:gd name="T24" fmla="*/ 16 w 93"/>
                <a:gd name="T25" fmla="*/ 202 h 341"/>
                <a:gd name="T26" fmla="*/ 11 w 93"/>
                <a:gd name="T27" fmla="*/ 226 h 341"/>
                <a:gd name="T28" fmla="*/ 7 w 93"/>
                <a:gd name="T29" fmla="*/ 251 h 341"/>
                <a:gd name="T30" fmla="*/ 3 w 93"/>
                <a:gd name="T31" fmla="*/ 275 h 341"/>
                <a:gd name="T32" fmla="*/ 2 w 93"/>
                <a:gd name="T33" fmla="*/ 293 h 341"/>
                <a:gd name="T34" fmla="*/ 0 w 93"/>
                <a:gd name="T35" fmla="*/ 311 h 341"/>
                <a:gd name="T36" fmla="*/ 0 w 93"/>
                <a:gd name="T37" fmla="*/ 323 h 341"/>
                <a:gd name="T38" fmla="*/ 2 w 93"/>
                <a:gd name="T39" fmla="*/ 335 h 341"/>
                <a:gd name="T40" fmla="*/ 3 w 93"/>
                <a:gd name="T41" fmla="*/ 341 h 341"/>
                <a:gd name="T42" fmla="*/ 7 w 93"/>
                <a:gd name="T43" fmla="*/ 341 h 341"/>
                <a:gd name="T44" fmla="*/ 11 w 93"/>
                <a:gd name="T45" fmla="*/ 338 h 341"/>
                <a:gd name="T46" fmla="*/ 16 w 93"/>
                <a:gd name="T47" fmla="*/ 332 h 341"/>
                <a:gd name="T48" fmla="*/ 23 w 93"/>
                <a:gd name="T49" fmla="*/ 320 h 341"/>
                <a:gd name="T50" fmla="*/ 28 w 93"/>
                <a:gd name="T51" fmla="*/ 308 h 341"/>
                <a:gd name="T52" fmla="*/ 35 w 93"/>
                <a:gd name="T53" fmla="*/ 290 h 341"/>
                <a:gd name="T54" fmla="*/ 42 w 93"/>
                <a:gd name="T55" fmla="*/ 269 h 341"/>
                <a:gd name="T56" fmla="*/ 49 w 93"/>
                <a:gd name="T57" fmla="*/ 248 h 341"/>
                <a:gd name="T58" fmla="*/ 57 w 93"/>
                <a:gd name="T59" fmla="*/ 220 h 341"/>
                <a:gd name="T60" fmla="*/ 64 w 93"/>
                <a:gd name="T61" fmla="*/ 193 h 341"/>
                <a:gd name="T62" fmla="*/ 70 w 93"/>
                <a:gd name="T63" fmla="*/ 166 h 341"/>
                <a:gd name="T64" fmla="*/ 77 w 93"/>
                <a:gd name="T65" fmla="*/ 139 h 341"/>
                <a:gd name="T66" fmla="*/ 81 w 93"/>
                <a:gd name="T67" fmla="*/ 115 h 341"/>
                <a:gd name="T68" fmla="*/ 86 w 93"/>
                <a:gd name="T69" fmla="*/ 90 h 341"/>
                <a:gd name="T70" fmla="*/ 89 w 93"/>
                <a:gd name="T71" fmla="*/ 69 h 341"/>
                <a:gd name="T72" fmla="*/ 91 w 93"/>
                <a:gd name="T73" fmla="*/ 48 h 341"/>
                <a:gd name="T74" fmla="*/ 93 w 93"/>
                <a:gd name="T75" fmla="*/ 33 h 341"/>
                <a:gd name="T76" fmla="*/ 93 w 93"/>
                <a:gd name="T77" fmla="*/ 18 h 341"/>
                <a:gd name="T78" fmla="*/ 91 w 93"/>
                <a:gd name="T79" fmla="*/ 9 h 341"/>
                <a:gd name="T80" fmla="*/ 89 w 93"/>
                <a:gd name="T81" fmla="*/ 3 h 341"/>
                <a:gd name="T82" fmla="*/ 89 w 93"/>
                <a:gd name="T83" fmla="*/ 3 h 3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3"/>
                <a:gd name="T127" fmla="*/ 0 h 341"/>
                <a:gd name="T128" fmla="*/ 93 w 93"/>
                <a:gd name="T129" fmla="*/ 341 h 3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3" h="341">
                  <a:moveTo>
                    <a:pt x="89" y="0"/>
                  </a:moveTo>
                  <a:lnTo>
                    <a:pt x="85" y="0"/>
                  </a:lnTo>
                  <a:lnTo>
                    <a:pt x="81" y="3"/>
                  </a:lnTo>
                  <a:lnTo>
                    <a:pt x="75" y="9"/>
                  </a:lnTo>
                  <a:lnTo>
                    <a:pt x="70" y="21"/>
                  </a:lnTo>
                  <a:lnTo>
                    <a:pt x="64" y="36"/>
                  </a:lnTo>
                  <a:lnTo>
                    <a:pt x="57" y="51"/>
                  </a:lnTo>
                  <a:lnTo>
                    <a:pt x="49" y="72"/>
                  </a:lnTo>
                  <a:lnTo>
                    <a:pt x="42" y="96"/>
                  </a:lnTo>
                  <a:lnTo>
                    <a:pt x="36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6" y="202"/>
                  </a:lnTo>
                  <a:lnTo>
                    <a:pt x="11" y="226"/>
                  </a:lnTo>
                  <a:lnTo>
                    <a:pt x="7" y="251"/>
                  </a:lnTo>
                  <a:lnTo>
                    <a:pt x="3" y="275"/>
                  </a:lnTo>
                  <a:lnTo>
                    <a:pt x="2" y="293"/>
                  </a:lnTo>
                  <a:lnTo>
                    <a:pt x="0" y="311"/>
                  </a:lnTo>
                  <a:lnTo>
                    <a:pt x="0" y="323"/>
                  </a:lnTo>
                  <a:lnTo>
                    <a:pt x="2" y="335"/>
                  </a:lnTo>
                  <a:lnTo>
                    <a:pt x="3" y="341"/>
                  </a:lnTo>
                  <a:lnTo>
                    <a:pt x="7" y="341"/>
                  </a:lnTo>
                  <a:lnTo>
                    <a:pt x="11" y="338"/>
                  </a:lnTo>
                  <a:lnTo>
                    <a:pt x="16" y="332"/>
                  </a:lnTo>
                  <a:lnTo>
                    <a:pt x="23" y="320"/>
                  </a:lnTo>
                  <a:lnTo>
                    <a:pt x="28" y="308"/>
                  </a:lnTo>
                  <a:lnTo>
                    <a:pt x="35" y="290"/>
                  </a:lnTo>
                  <a:lnTo>
                    <a:pt x="42" y="269"/>
                  </a:lnTo>
                  <a:lnTo>
                    <a:pt x="49" y="248"/>
                  </a:lnTo>
                  <a:lnTo>
                    <a:pt x="57" y="220"/>
                  </a:lnTo>
                  <a:lnTo>
                    <a:pt x="64" y="193"/>
                  </a:lnTo>
                  <a:lnTo>
                    <a:pt x="70" y="166"/>
                  </a:lnTo>
                  <a:lnTo>
                    <a:pt x="77" y="139"/>
                  </a:lnTo>
                  <a:lnTo>
                    <a:pt x="81" y="115"/>
                  </a:lnTo>
                  <a:lnTo>
                    <a:pt x="86" y="90"/>
                  </a:lnTo>
                  <a:lnTo>
                    <a:pt x="89" y="69"/>
                  </a:lnTo>
                  <a:lnTo>
                    <a:pt x="91" y="48"/>
                  </a:lnTo>
                  <a:lnTo>
                    <a:pt x="93" y="33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68" name="Freeform 307">
              <a:extLst>
                <a:ext uri="{FF2B5EF4-FFF2-40B4-BE49-F238E27FC236}">
                  <a16:creationId xmlns:a16="http://schemas.microsoft.com/office/drawing/2014/main" id="{C287D005-057B-A488-60C6-FF7C8C4C7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2469"/>
              <a:ext cx="93" cy="342"/>
            </a:xfrm>
            <a:custGeom>
              <a:avLst/>
              <a:gdLst>
                <a:gd name="T0" fmla="*/ 89 w 93"/>
                <a:gd name="T1" fmla="*/ 0 h 342"/>
                <a:gd name="T2" fmla="*/ 86 w 93"/>
                <a:gd name="T3" fmla="*/ 0 h 342"/>
                <a:gd name="T4" fmla="*/ 81 w 93"/>
                <a:gd name="T5" fmla="*/ 3 h 342"/>
                <a:gd name="T6" fmla="*/ 76 w 93"/>
                <a:gd name="T7" fmla="*/ 9 h 342"/>
                <a:gd name="T8" fmla="*/ 70 w 93"/>
                <a:gd name="T9" fmla="*/ 21 h 342"/>
                <a:gd name="T10" fmla="*/ 64 w 93"/>
                <a:gd name="T11" fmla="*/ 33 h 342"/>
                <a:gd name="T12" fmla="*/ 57 w 93"/>
                <a:gd name="T13" fmla="*/ 51 h 342"/>
                <a:gd name="T14" fmla="*/ 51 w 93"/>
                <a:gd name="T15" fmla="*/ 73 h 342"/>
                <a:gd name="T16" fmla="*/ 43 w 93"/>
                <a:gd name="T17" fmla="*/ 94 h 342"/>
                <a:gd name="T18" fmla="*/ 36 w 93"/>
                <a:gd name="T19" fmla="*/ 121 h 342"/>
                <a:gd name="T20" fmla="*/ 28 w 93"/>
                <a:gd name="T21" fmla="*/ 148 h 342"/>
                <a:gd name="T22" fmla="*/ 21 w 93"/>
                <a:gd name="T23" fmla="*/ 175 h 342"/>
                <a:gd name="T24" fmla="*/ 16 w 93"/>
                <a:gd name="T25" fmla="*/ 203 h 342"/>
                <a:gd name="T26" fmla="*/ 11 w 93"/>
                <a:gd name="T27" fmla="*/ 227 h 342"/>
                <a:gd name="T28" fmla="*/ 7 w 93"/>
                <a:gd name="T29" fmla="*/ 251 h 342"/>
                <a:gd name="T30" fmla="*/ 4 w 93"/>
                <a:gd name="T31" fmla="*/ 275 h 342"/>
                <a:gd name="T32" fmla="*/ 2 w 93"/>
                <a:gd name="T33" fmla="*/ 293 h 342"/>
                <a:gd name="T34" fmla="*/ 0 w 93"/>
                <a:gd name="T35" fmla="*/ 311 h 342"/>
                <a:gd name="T36" fmla="*/ 0 w 93"/>
                <a:gd name="T37" fmla="*/ 324 h 342"/>
                <a:gd name="T38" fmla="*/ 2 w 93"/>
                <a:gd name="T39" fmla="*/ 333 h 342"/>
                <a:gd name="T40" fmla="*/ 4 w 93"/>
                <a:gd name="T41" fmla="*/ 339 h 342"/>
                <a:gd name="T42" fmla="*/ 7 w 93"/>
                <a:gd name="T43" fmla="*/ 342 h 342"/>
                <a:gd name="T44" fmla="*/ 12 w 93"/>
                <a:gd name="T45" fmla="*/ 339 h 342"/>
                <a:gd name="T46" fmla="*/ 16 w 93"/>
                <a:gd name="T47" fmla="*/ 333 h 342"/>
                <a:gd name="T48" fmla="*/ 23 w 93"/>
                <a:gd name="T49" fmla="*/ 321 h 342"/>
                <a:gd name="T50" fmla="*/ 29 w 93"/>
                <a:gd name="T51" fmla="*/ 308 h 342"/>
                <a:gd name="T52" fmla="*/ 36 w 93"/>
                <a:gd name="T53" fmla="*/ 290 h 342"/>
                <a:gd name="T54" fmla="*/ 43 w 93"/>
                <a:gd name="T55" fmla="*/ 269 h 342"/>
                <a:gd name="T56" fmla="*/ 51 w 93"/>
                <a:gd name="T57" fmla="*/ 248 h 342"/>
                <a:gd name="T58" fmla="*/ 57 w 93"/>
                <a:gd name="T59" fmla="*/ 221 h 342"/>
                <a:gd name="T60" fmla="*/ 64 w 93"/>
                <a:gd name="T61" fmla="*/ 193 h 342"/>
                <a:gd name="T62" fmla="*/ 72 w 93"/>
                <a:gd name="T63" fmla="*/ 166 h 342"/>
                <a:gd name="T64" fmla="*/ 77 w 93"/>
                <a:gd name="T65" fmla="*/ 139 h 342"/>
                <a:gd name="T66" fmla="*/ 82 w 93"/>
                <a:gd name="T67" fmla="*/ 115 h 342"/>
                <a:gd name="T68" fmla="*/ 86 w 93"/>
                <a:gd name="T69" fmla="*/ 91 h 342"/>
                <a:gd name="T70" fmla="*/ 89 w 93"/>
                <a:gd name="T71" fmla="*/ 69 h 342"/>
                <a:gd name="T72" fmla="*/ 91 w 93"/>
                <a:gd name="T73" fmla="*/ 48 h 342"/>
                <a:gd name="T74" fmla="*/ 93 w 93"/>
                <a:gd name="T75" fmla="*/ 30 h 342"/>
                <a:gd name="T76" fmla="*/ 93 w 93"/>
                <a:gd name="T77" fmla="*/ 18 h 342"/>
                <a:gd name="T78" fmla="*/ 91 w 93"/>
                <a:gd name="T79" fmla="*/ 9 h 342"/>
                <a:gd name="T80" fmla="*/ 89 w 93"/>
                <a:gd name="T81" fmla="*/ 3 h 342"/>
                <a:gd name="T82" fmla="*/ 89 w 93"/>
                <a:gd name="T83" fmla="*/ 3 h 342"/>
                <a:gd name="T84" fmla="*/ 89 w 93"/>
                <a:gd name="T85" fmla="*/ 0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342"/>
                <a:gd name="T131" fmla="*/ 93 w 93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342">
                  <a:moveTo>
                    <a:pt x="89" y="0"/>
                  </a:moveTo>
                  <a:lnTo>
                    <a:pt x="86" y="0"/>
                  </a:lnTo>
                  <a:lnTo>
                    <a:pt x="81" y="3"/>
                  </a:lnTo>
                  <a:lnTo>
                    <a:pt x="76" y="9"/>
                  </a:lnTo>
                  <a:lnTo>
                    <a:pt x="70" y="21"/>
                  </a:lnTo>
                  <a:lnTo>
                    <a:pt x="64" y="33"/>
                  </a:lnTo>
                  <a:lnTo>
                    <a:pt x="57" y="51"/>
                  </a:lnTo>
                  <a:lnTo>
                    <a:pt x="51" y="73"/>
                  </a:lnTo>
                  <a:lnTo>
                    <a:pt x="43" y="94"/>
                  </a:lnTo>
                  <a:lnTo>
                    <a:pt x="36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6" y="203"/>
                  </a:lnTo>
                  <a:lnTo>
                    <a:pt x="11" y="227"/>
                  </a:lnTo>
                  <a:lnTo>
                    <a:pt x="7" y="251"/>
                  </a:lnTo>
                  <a:lnTo>
                    <a:pt x="4" y="275"/>
                  </a:lnTo>
                  <a:lnTo>
                    <a:pt x="2" y="293"/>
                  </a:lnTo>
                  <a:lnTo>
                    <a:pt x="0" y="311"/>
                  </a:lnTo>
                  <a:lnTo>
                    <a:pt x="0" y="324"/>
                  </a:lnTo>
                  <a:lnTo>
                    <a:pt x="2" y="333"/>
                  </a:lnTo>
                  <a:lnTo>
                    <a:pt x="4" y="339"/>
                  </a:lnTo>
                  <a:lnTo>
                    <a:pt x="7" y="342"/>
                  </a:lnTo>
                  <a:lnTo>
                    <a:pt x="12" y="339"/>
                  </a:lnTo>
                  <a:lnTo>
                    <a:pt x="16" y="333"/>
                  </a:lnTo>
                  <a:lnTo>
                    <a:pt x="23" y="321"/>
                  </a:lnTo>
                  <a:lnTo>
                    <a:pt x="29" y="308"/>
                  </a:lnTo>
                  <a:lnTo>
                    <a:pt x="36" y="290"/>
                  </a:lnTo>
                  <a:lnTo>
                    <a:pt x="43" y="269"/>
                  </a:lnTo>
                  <a:lnTo>
                    <a:pt x="51" y="248"/>
                  </a:lnTo>
                  <a:lnTo>
                    <a:pt x="57" y="221"/>
                  </a:lnTo>
                  <a:lnTo>
                    <a:pt x="64" y="193"/>
                  </a:lnTo>
                  <a:lnTo>
                    <a:pt x="72" y="166"/>
                  </a:lnTo>
                  <a:lnTo>
                    <a:pt x="77" y="139"/>
                  </a:lnTo>
                  <a:lnTo>
                    <a:pt x="82" y="115"/>
                  </a:lnTo>
                  <a:lnTo>
                    <a:pt x="86" y="91"/>
                  </a:lnTo>
                  <a:lnTo>
                    <a:pt x="89" y="69"/>
                  </a:lnTo>
                  <a:lnTo>
                    <a:pt x="91" y="48"/>
                  </a:lnTo>
                  <a:lnTo>
                    <a:pt x="93" y="30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69" name="Freeform 308">
              <a:extLst>
                <a:ext uri="{FF2B5EF4-FFF2-40B4-BE49-F238E27FC236}">
                  <a16:creationId xmlns:a16="http://schemas.microsoft.com/office/drawing/2014/main" id="{43935DD1-102D-0C00-6491-DB036755D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2469"/>
              <a:ext cx="93" cy="342"/>
            </a:xfrm>
            <a:custGeom>
              <a:avLst/>
              <a:gdLst>
                <a:gd name="T0" fmla="*/ 89 w 93"/>
                <a:gd name="T1" fmla="*/ 0 h 342"/>
                <a:gd name="T2" fmla="*/ 86 w 93"/>
                <a:gd name="T3" fmla="*/ 0 h 342"/>
                <a:gd name="T4" fmla="*/ 81 w 93"/>
                <a:gd name="T5" fmla="*/ 3 h 342"/>
                <a:gd name="T6" fmla="*/ 76 w 93"/>
                <a:gd name="T7" fmla="*/ 9 h 342"/>
                <a:gd name="T8" fmla="*/ 70 w 93"/>
                <a:gd name="T9" fmla="*/ 21 h 342"/>
                <a:gd name="T10" fmla="*/ 64 w 93"/>
                <a:gd name="T11" fmla="*/ 33 h 342"/>
                <a:gd name="T12" fmla="*/ 57 w 93"/>
                <a:gd name="T13" fmla="*/ 51 h 342"/>
                <a:gd name="T14" fmla="*/ 51 w 93"/>
                <a:gd name="T15" fmla="*/ 73 h 342"/>
                <a:gd name="T16" fmla="*/ 43 w 93"/>
                <a:gd name="T17" fmla="*/ 94 h 342"/>
                <a:gd name="T18" fmla="*/ 36 w 93"/>
                <a:gd name="T19" fmla="*/ 121 h 342"/>
                <a:gd name="T20" fmla="*/ 28 w 93"/>
                <a:gd name="T21" fmla="*/ 148 h 342"/>
                <a:gd name="T22" fmla="*/ 21 w 93"/>
                <a:gd name="T23" fmla="*/ 175 h 342"/>
                <a:gd name="T24" fmla="*/ 16 w 93"/>
                <a:gd name="T25" fmla="*/ 203 h 342"/>
                <a:gd name="T26" fmla="*/ 11 w 93"/>
                <a:gd name="T27" fmla="*/ 227 h 342"/>
                <a:gd name="T28" fmla="*/ 7 w 93"/>
                <a:gd name="T29" fmla="*/ 251 h 342"/>
                <a:gd name="T30" fmla="*/ 4 w 93"/>
                <a:gd name="T31" fmla="*/ 275 h 342"/>
                <a:gd name="T32" fmla="*/ 2 w 93"/>
                <a:gd name="T33" fmla="*/ 293 h 342"/>
                <a:gd name="T34" fmla="*/ 0 w 93"/>
                <a:gd name="T35" fmla="*/ 311 h 342"/>
                <a:gd name="T36" fmla="*/ 0 w 93"/>
                <a:gd name="T37" fmla="*/ 324 h 342"/>
                <a:gd name="T38" fmla="*/ 2 w 93"/>
                <a:gd name="T39" fmla="*/ 333 h 342"/>
                <a:gd name="T40" fmla="*/ 4 w 93"/>
                <a:gd name="T41" fmla="*/ 339 h 342"/>
                <a:gd name="T42" fmla="*/ 7 w 93"/>
                <a:gd name="T43" fmla="*/ 342 h 342"/>
                <a:gd name="T44" fmla="*/ 12 w 93"/>
                <a:gd name="T45" fmla="*/ 339 h 342"/>
                <a:gd name="T46" fmla="*/ 16 w 93"/>
                <a:gd name="T47" fmla="*/ 333 h 342"/>
                <a:gd name="T48" fmla="*/ 23 w 93"/>
                <a:gd name="T49" fmla="*/ 321 h 342"/>
                <a:gd name="T50" fmla="*/ 29 w 93"/>
                <a:gd name="T51" fmla="*/ 308 h 342"/>
                <a:gd name="T52" fmla="*/ 36 w 93"/>
                <a:gd name="T53" fmla="*/ 290 h 342"/>
                <a:gd name="T54" fmla="*/ 43 w 93"/>
                <a:gd name="T55" fmla="*/ 269 h 342"/>
                <a:gd name="T56" fmla="*/ 51 w 93"/>
                <a:gd name="T57" fmla="*/ 248 h 342"/>
                <a:gd name="T58" fmla="*/ 57 w 93"/>
                <a:gd name="T59" fmla="*/ 221 h 342"/>
                <a:gd name="T60" fmla="*/ 64 w 93"/>
                <a:gd name="T61" fmla="*/ 193 h 342"/>
                <a:gd name="T62" fmla="*/ 72 w 93"/>
                <a:gd name="T63" fmla="*/ 166 h 342"/>
                <a:gd name="T64" fmla="*/ 77 w 93"/>
                <a:gd name="T65" fmla="*/ 139 h 342"/>
                <a:gd name="T66" fmla="*/ 82 w 93"/>
                <a:gd name="T67" fmla="*/ 115 h 342"/>
                <a:gd name="T68" fmla="*/ 86 w 93"/>
                <a:gd name="T69" fmla="*/ 91 h 342"/>
                <a:gd name="T70" fmla="*/ 89 w 93"/>
                <a:gd name="T71" fmla="*/ 69 h 342"/>
                <a:gd name="T72" fmla="*/ 91 w 93"/>
                <a:gd name="T73" fmla="*/ 48 h 342"/>
                <a:gd name="T74" fmla="*/ 93 w 93"/>
                <a:gd name="T75" fmla="*/ 30 h 342"/>
                <a:gd name="T76" fmla="*/ 93 w 93"/>
                <a:gd name="T77" fmla="*/ 18 h 342"/>
                <a:gd name="T78" fmla="*/ 91 w 93"/>
                <a:gd name="T79" fmla="*/ 9 h 342"/>
                <a:gd name="T80" fmla="*/ 89 w 93"/>
                <a:gd name="T81" fmla="*/ 3 h 342"/>
                <a:gd name="T82" fmla="*/ 89 w 93"/>
                <a:gd name="T83" fmla="*/ 3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3"/>
                <a:gd name="T127" fmla="*/ 0 h 342"/>
                <a:gd name="T128" fmla="*/ 93 w 93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3" h="342">
                  <a:moveTo>
                    <a:pt x="89" y="0"/>
                  </a:moveTo>
                  <a:lnTo>
                    <a:pt x="86" y="0"/>
                  </a:lnTo>
                  <a:lnTo>
                    <a:pt x="81" y="3"/>
                  </a:lnTo>
                  <a:lnTo>
                    <a:pt x="76" y="9"/>
                  </a:lnTo>
                  <a:lnTo>
                    <a:pt x="70" y="21"/>
                  </a:lnTo>
                  <a:lnTo>
                    <a:pt x="64" y="33"/>
                  </a:lnTo>
                  <a:lnTo>
                    <a:pt x="57" y="51"/>
                  </a:lnTo>
                  <a:lnTo>
                    <a:pt x="51" y="73"/>
                  </a:lnTo>
                  <a:lnTo>
                    <a:pt x="43" y="94"/>
                  </a:lnTo>
                  <a:lnTo>
                    <a:pt x="36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6" y="203"/>
                  </a:lnTo>
                  <a:lnTo>
                    <a:pt x="11" y="227"/>
                  </a:lnTo>
                  <a:lnTo>
                    <a:pt x="7" y="251"/>
                  </a:lnTo>
                  <a:lnTo>
                    <a:pt x="4" y="275"/>
                  </a:lnTo>
                  <a:lnTo>
                    <a:pt x="2" y="293"/>
                  </a:lnTo>
                  <a:lnTo>
                    <a:pt x="0" y="311"/>
                  </a:lnTo>
                  <a:lnTo>
                    <a:pt x="0" y="324"/>
                  </a:lnTo>
                  <a:lnTo>
                    <a:pt x="2" y="333"/>
                  </a:lnTo>
                  <a:lnTo>
                    <a:pt x="4" y="339"/>
                  </a:lnTo>
                  <a:lnTo>
                    <a:pt x="7" y="342"/>
                  </a:lnTo>
                  <a:lnTo>
                    <a:pt x="12" y="339"/>
                  </a:lnTo>
                  <a:lnTo>
                    <a:pt x="16" y="333"/>
                  </a:lnTo>
                  <a:lnTo>
                    <a:pt x="23" y="321"/>
                  </a:lnTo>
                  <a:lnTo>
                    <a:pt x="29" y="308"/>
                  </a:lnTo>
                  <a:lnTo>
                    <a:pt x="36" y="290"/>
                  </a:lnTo>
                  <a:lnTo>
                    <a:pt x="43" y="269"/>
                  </a:lnTo>
                  <a:lnTo>
                    <a:pt x="51" y="248"/>
                  </a:lnTo>
                  <a:lnTo>
                    <a:pt x="57" y="221"/>
                  </a:lnTo>
                  <a:lnTo>
                    <a:pt x="64" y="193"/>
                  </a:lnTo>
                  <a:lnTo>
                    <a:pt x="72" y="166"/>
                  </a:lnTo>
                  <a:lnTo>
                    <a:pt x="77" y="139"/>
                  </a:lnTo>
                  <a:lnTo>
                    <a:pt x="82" y="115"/>
                  </a:lnTo>
                  <a:lnTo>
                    <a:pt x="86" y="91"/>
                  </a:lnTo>
                  <a:lnTo>
                    <a:pt x="89" y="69"/>
                  </a:lnTo>
                  <a:lnTo>
                    <a:pt x="91" y="48"/>
                  </a:lnTo>
                  <a:lnTo>
                    <a:pt x="93" y="30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</a:path>
              </a:pathLst>
            </a:custGeom>
            <a:noFill/>
            <a:ln w="39688">
              <a:solidFill>
                <a:srgbClr val="F2CC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70" name="Freeform 309">
              <a:extLst>
                <a:ext uri="{FF2B5EF4-FFF2-40B4-BE49-F238E27FC236}">
                  <a16:creationId xmlns:a16="http://schemas.microsoft.com/office/drawing/2014/main" id="{78AEED40-AC26-F8F3-E66E-28FD9C1DE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2405"/>
              <a:ext cx="41" cy="394"/>
            </a:xfrm>
            <a:custGeom>
              <a:avLst/>
              <a:gdLst>
                <a:gd name="T0" fmla="*/ 20 w 41"/>
                <a:gd name="T1" fmla="*/ 391 h 394"/>
                <a:gd name="T2" fmla="*/ 24 w 41"/>
                <a:gd name="T3" fmla="*/ 391 h 394"/>
                <a:gd name="T4" fmla="*/ 26 w 41"/>
                <a:gd name="T5" fmla="*/ 381 h 394"/>
                <a:gd name="T6" fmla="*/ 29 w 41"/>
                <a:gd name="T7" fmla="*/ 369 h 394"/>
                <a:gd name="T8" fmla="*/ 32 w 41"/>
                <a:gd name="T9" fmla="*/ 354 h 394"/>
                <a:gd name="T10" fmla="*/ 34 w 41"/>
                <a:gd name="T11" fmla="*/ 336 h 394"/>
                <a:gd name="T12" fmla="*/ 37 w 41"/>
                <a:gd name="T13" fmla="*/ 312 h 394"/>
                <a:gd name="T14" fmla="*/ 38 w 41"/>
                <a:gd name="T15" fmla="*/ 288 h 394"/>
                <a:gd name="T16" fmla="*/ 40 w 41"/>
                <a:gd name="T17" fmla="*/ 257 h 394"/>
                <a:gd name="T18" fmla="*/ 40 w 41"/>
                <a:gd name="T19" fmla="*/ 230 h 394"/>
                <a:gd name="T20" fmla="*/ 41 w 41"/>
                <a:gd name="T21" fmla="*/ 197 h 394"/>
                <a:gd name="T22" fmla="*/ 40 w 41"/>
                <a:gd name="T23" fmla="*/ 167 h 394"/>
                <a:gd name="T24" fmla="*/ 40 w 41"/>
                <a:gd name="T25" fmla="*/ 137 h 394"/>
                <a:gd name="T26" fmla="*/ 38 w 41"/>
                <a:gd name="T27" fmla="*/ 106 h 394"/>
                <a:gd name="T28" fmla="*/ 37 w 41"/>
                <a:gd name="T29" fmla="*/ 82 h 394"/>
                <a:gd name="T30" fmla="*/ 34 w 41"/>
                <a:gd name="T31" fmla="*/ 58 h 394"/>
                <a:gd name="T32" fmla="*/ 32 w 41"/>
                <a:gd name="T33" fmla="*/ 40 h 394"/>
                <a:gd name="T34" fmla="*/ 29 w 41"/>
                <a:gd name="T35" fmla="*/ 25 h 394"/>
                <a:gd name="T36" fmla="*/ 26 w 41"/>
                <a:gd name="T37" fmla="*/ 12 h 394"/>
                <a:gd name="T38" fmla="*/ 24 w 41"/>
                <a:gd name="T39" fmla="*/ 3 h 394"/>
                <a:gd name="T40" fmla="*/ 20 w 41"/>
                <a:gd name="T41" fmla="*/ 0 h 394"/>
                <a:gd name="T42" fmla="*/ 17 w 41"/>
                <a:gd name="T43" fmla="*/ 3 h 394"/>
                <a:gd name="T44" fmla="*/ 13 w 41"/>
                <a:gd name="T45" fmla="*/ 12 h 394"/>
                <a:gd name="T46" fmla="*/ 10 w 41"/>
                <a:gd name="T47" fmla="*/ 25 h 394"/>
                <a:gd name="T48" fmla="*/ 8 w 41"/>
                <a:gd name="T49" fmla="*/ 40 h 394"/>
                <a:gd name="T50" fmla="*/ 5 w 41"/>
                <a:gd name="T51" fmla="*/ 58 h 394"/>
                <a:gd name="T52" fmla="*/ 4 w 41"/>
                <a:gd name="T53" fmla="*/ 82 h 394"/>
                <a:gd name="T54" fmla="*/ 1 w 41"/>
                <a:gd name="T55" fmla="*/ 106 h 394"/>
                <a:gd name="T56" fmla="*/ 0 w 41"/>
                <a:gd name="T57" fmla="*/ 137 h 394"/>
                <a:gd name="T58" fmla="*/ 0 w 41"/>
                <a:gd name="T59" fmla="*/ 167 h 394"/>
                <a:gd name="T60" fmla="*/ 0 w 41"/>
                <a:gd name="T61" fmla="*/ 197 h 394"/>
                <a:gd name="T62" fmla="*/ 0 w 41"/>
                <a:gd name="T63" fmla="*/ 230 h 394"/>
                <a:gd name="T64" fmla="*/ 0 w 41"/>
                <a:gd name="T65" fmla="*/ 257 h 394"/>
                <a:gd name="T66" fmla="*/ 1 w 41"/>
                <a:gd name="T67" fmla="*/ 288 h 394"/>
                <a:gd name="T68" fmla="*/ 4 w 41"/>
                <a:gd name="T69" fmla="*/ 312 h 394"/>
                <a:gd name="T70" fmla="*/ 5 w 41"/>
                <a:gd name="T71" fmla="*/ 336 h 394"/>
                <a:gd name="T72" fmla="*/ 8 w 41"/>
                <a:gd name="T73" fmla="*/ 354 h 394"/>
                <a:gd name="T74" fmla="*/ 10 w 41"/>
                <a:gd name="T75" fmla="*/ 369 h 394"/>
                <a:gd name="T76" fmla="*/ 13 w 41"/>
                <a:gd name="T77" fmla="*/ 381 h 394"/>
                <a:gd name="T78" fmla="*/ 17 w 41"/>
                <a:gd name="T79" fmla="*/ 391 h 394"/>
                <a:gd name="T80" fmla="*/ 20 w 41"/>
                <a:gd name="T81" fmla="*/ 394 h 394"/>
                <a:gd name="T82" fmla="*/ 20 w 41"/>
                <a:gd name="T83" fmla="*/ 394 h 394"/>
                <a:gd name="T84" fmla="*/ 20 w 41"/>
                <a:gd name="T85" fmla="*/ 391 h 3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"/>
                <a:gd name="T130" fmla="*/ 0 h 394"/>
                <a:gd name="T131" fmla="*/ 41 w 41"/>
                <a:gd name="T132" fmla="*/ 394 h 3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" h="394">
                  <a:moveTo>
                    <a:pt x="20" y="391"/>
                  </a:moveTo>
                  <a:lnTo>
                    <a:pt x="24" y="391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2" y="354"/>
                  </a:lnTo>
                  <a:lnTo>
                    <a:pt x="34" y="336"/>
                  </a:lnTo>
                  <a:lnTo>
                    <a:pt x="37" y="312"/>
                  </a:lnTo>
                  <a:lnTo>
                    <a:pt x="38" y="288"/>
                  </a:lnTo>
                  <a:lnTo>
                    <a:pt x="40" y="257"/>
                  </a:lnTo>
                  <a:lnTo>
                    <a:pt x="40" y="230"/>
                  </a:lnTo>
                  <a:lnTo>
                    <a:pt x="41" y="197"/>
                  </a:lnTo>
                  <a:lnTo>
                    <a:pt x="40" y="167"/>
                  </a:lnTo>
                  <a:lnTo>
                    <a:pt x="40" y="137"/>
                  </a:lnTo>
                  <a:lnTo>
                    <a:pt x="38" y="106"/>
                  </a:lnTo>
                  <a:lnTo>
                    <a:pt x="37" y="82"/>
                  </a:lnTo>
                  <a:lnTo>
                    <a:pt x="34" y="58"/>
                  </a:lnTo>
                  <a:lnTo>
                    <a:pt x="32" y="40"/>
                  </a:lnTo>
                  <a:lnTo>
                    <a:pt x="29" y="25"/>
                  </a:lnTo>
                  <a:lnTo>
                    <a:pt x="26" y="12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3" y="12"/>
                  </a:lnTo>
                  <a:lnTo>
                    <a:pt x="10" y="25"/>
                  </a:lnTo>
                  <a:lnTo>
                    <a:pt x="8" y="40"/>
                  </a:lnTo>
                  <a:lnTo>
                    <a:pt x="5" y="58"/>
                  </a:lnTo>
                  <a:lnTo>
                    <a:pt x="4" y="82"/>
                  </a:lnTo>
                  <a:lnTo>
                    <a:pt x="1" y="106"/>
                  </a:lnTo>
                  <a:lnTo>
                    <a:pt x="0" y="137"/>
                  </a:lnTo>
                  <a:lnTo>
                    <a:pt x="0" y="167"/>
                  </a:lnTo>
                  <a:lnTo>
                    <a:pt x="0" y="197"/>
                  </a:lnTo>
                  <a:lnTo>
                    <a:pt x="0" y="230"/>
                  </a:lnTo>
                  <a:lnTo>
                    <a:pt x="0" y="257"/>
                  </a:lnTo>
                  <a:lnTo>
                    <a:pt x="1" y="288"/>
                  </a:lnTo>
                  <a:lnTo>
                    <a:pt x="4" y="312"/>
                  </a:lnTo>
                  <a:lnTo>
                    <a:pt x="5" y="336"/>
                  </a:lnTo>
                  <a:lnTo>
                    <a:pt x="8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91"/>
                  </a:lnTo>
                  <a:lnTo>
                    <a:pt x="20" y="394"/>
                  </a:lnTo>
                  <a:lnTo>
                    <a:pt x="20" y="39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71" name="Freeform 310">
              <a:extLst>
                <a:ext uri="{FF2B5EF4-FFF2-40B4-BE49-F238E27FC236}">
                  <a16:creationId xmlns:a16="http://schemas.microsoft.com/office/drawing/2014/main" id="{BA0234BB-7ABB-3E85-A3BC-DBDB1D1B2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3074"/>
              <a:ext cx="41" cy="390"/>
            </a:xfrm>
            <a:custGeom>
              <a:avLst/>
              <a:gdLst>
                <a:gd name="T0" fmla="*/ 20 w 41"/>
                <a:gd name="T1" fmla="*/ 390 h 390"/>
                <a:gd name="T2" fmla="*/ 24 w 41"/>
                <a:gd name="T3" fmla="*/ 387 h 390"/>
                <a:gd name="T4" fmla="*/ 26 w 41"/>
                <a:gd name="T5" fmla="*/ 381 h 390"/>
                <a:gd name="T6" fmla="*/ 29 w 41"/>
                <a:gd name="T7" fmla="*/ 369 h 390"/>
                <a:gd name="T8" fmla="*/ 32 w 41"/>
                <a:gd name="T9" fmla="*/ 354 h 390"/>
                <a:gd name="T10" fmla="*/ 34 w 41"/>
                <a:gd name="T11" fmla="*/ 333 h 390"/>
                <a:gd name="T12" fmla="*/ 37 w 41"/>
                <a:gd name="T13" fmla="*/ 311 h 390"/>
                <a:gd name="T14" fmla="*/ 38 w 41"/>
                <a:gd name="T15" fmla="*/ 284 h 390"/>
                <a:gd name="T16" fmla="*/ 40 w 41"/>
                <a:gd name="T17" fmla="*/ 257 h 390"/>
                <a:gd name="T18" fmla="*/ 40 w 41"/>
                <a:gd name="T19" fmla="*/ 227 h 390"/>
                <a:gd name="T20" fmla="*/ 41 w 41"/>
                <a:gd name="T21" fmla="*/ 196 h 390"/>
                <a:gd name="T22" fmla="*/ 40 w 41"/>
                <a:gd name="T23" fmla="*/ 163 h 390"/>
                <a:gd name="T24" fmla="*/ 40 w 41"/>
                <a:gd name="T25" fmla="*/ 133 h 390"/>
                <a:gd name="T26" fmla="*/ 38 w 41"/>
                <a:gd name="T27" fmla="*/ 106 h 390"/>
                <a:gd name="T28" fmla="*/ 37 w 41"/>
                <a:gd name="T29" fmla="*/ 82 h 390"/>
                <a:gd name="T30" fmla="*/ 34 w 41"/>
                <a:gd name="T31" fmla="*/ 57 h 390"/>
                <a:gd name="T32" fmla="*/ 32 w 41"/>
                <a:gd name="T33" fmla="*/ 39 h 390"/>
                <a:gd name="T34" fmla="*/ 29 w 41"/>
                <a:gd name="T35" fmla="*/ 21 h 390"/>
                <a:gd name="T36" fmla="*/ 26 w 41"/>
                <a:gd name="T37" fmla="*/ 9 h 390"/>
                <a:gd name="T38" fmla="*/ 24 w 41"/>
                <a:gd name="T39" fmla="*/ 3 h 390"/>
                <a:gd name="T40" fmla="*/ 20 w 41"/>
                <a:gd name="T41" fmla="*/ 0 h 390"/>
                <a:gd name="T42" fmla="*/ 17 w 41"/>
                <a:gd name="T43" fmla="*/ 3 h 390"/>
                <a:gd name="T44" fmla="*/ 13 w 41"/>
                <a:gd name="T45" fmla="*/ 9 h 390"/>
                <a:gd name="T46" fmla="*/ 10 w 41"/>
                <a:gd name="T47" fmla="*/ 21 h 390"/>
                <a:gd name="T48" fmla="*/ 8 w 41"/>
                <a:gd name="T49" fmla="*/ 39 h 390"/>
                <a:gd name="T50" fmla="*/ 5 w 41"/>
                <a:gd name="T51" fmla="*/ 57 h 390"/>
                <a:gd name="T52" fmla="*/ 4 w 41"/>
                <a:gd name="T53" fmla="*/ 82 h 390"/>
                <a:gd name="T54" fmla="*/ 1 w 41"/>
                <a:gd name="T55" fmla="*/ 106 h 390"/>
                <a:gd name="T56" fmla="*/ 0 w 41"/>
                <a:gd name="T57" fmla="*/ 133 h 390"/>
                <a:gd name="T58" fmla="*/ 0 w 41"/>
                <a:gd name="T59" fmla="*/ 163 h 390"/>
                <a:gd name="T60" fmla="*/ 0 w 41"/>
                <a:gd name="T61" fmla="*/ 196 h 390"/>
                <a:gd name="T62" fmla="*/ 0 w 41"/>
                <a:gd name="T63" fmla="*/ 227 h 390"/>
                <a:gd name="T64" fmla="*/ 0 w 41"/>
                <a:gd name="T65" fmla="*/ 257 h 390"/>
                <a:gd name="T66" fmla="*/ 1 w 41"/>
                <a:gd name="T67" fmla="*/ 284 h 390"/>
                <a:gd name="T68" fmla="*/ 4 w 41"/>
                <a:gd name="T69" fmla="*/ 311 h 390"/>
                <a:gd name="T70" fmla="*/ 5 w 41"/>
                <a:gd name="T71" fmla="*/ 333 h 390"/>
                <a:gd name="T72" fmla="*/ 8 w 41"/>
                <a:gd name="T73" fmla="*/ 354 h 390"/>
                <a:gd name="T74" fmla="*/ 10 w 41"/>
                <a:gd name="T75" fmla="*/ 369 h 390"/>
                <a:gd name="T76" fmla="*/ 13 w 41"/>
                <a:gd name="T77" fmla="*/ 381 h 390"/>
                <a:gd name="T78" fmla="*/ 17 w 41"/>
                <a:gd name="T79" fmla="*/ 387 h 390"/>
                <a:gd name="T80" fmla="*/ 20 w 41"/>
                <a:gd name="T81" fmla="*/ 390 h 390"/>
                <a:gd name="T82" fmla="*/ 20 w 41"/>
                <a:gd name="T83" fmla="*/ 390 h 3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"/>
                <a:gd name="T127" fmla="*/ 0 h 390"/>
                <a:gd name="T128" fmla="*/ 41 w 41"/>
                <a:gd name="T129" fmla="*/ 390 h 3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" h="390">
                  <a:moveTo>
                    <a:pt x="20" y="390"/>
                  </a:moveTo>
                  <a:lnTo>
                    <a:pt x="24" y="387"/>
                  </a:lnTo>
                  <a:lnTo>
                    <a:pt x="26" y="381"/>
                  </a:lnTo>
                  <a:lnTo>
                    <a:pt x="29" y="369"/>
                  </a:lnTo>
                  <a:lnTo>
                    <a:pt x="32" y="354"/>
                  </a:lnTo>
                  <a:lnTo>
                    <a:pt x="34" y="333"/>
                  </a:lnTo>
                  <a:lnTo>
                    <a:pt x="37" y="311"/>
                  </a:lnTo>
                  <a:lnTo>
                    <a:pt x="38" y="284"/>
                  </a:lnTo>
                  <a:lnTo>
                    <a:pt x="40" y="257"/>
                  </a:lnTo>
                  <a:lnTo>
                    <a:pt x="40" y="227"/>
                  </a:lnTo>
                  <a:lnTo>
                    <a:pt x="41" y="196"/>
                  </a:lnTo>
                  <a:lnTo>
                    <a:pt x="40" y="163"/>
                  </a:lnTo>
                  <a:lnTo>
                    <a:pt x="40" y="133"/>
                  </a:lnTo>
                  <a:lnTo>
                    <a:pt x="38" y="106"/>
                  </a:lnTo>
                  <a:lnTo>
                    <a:pt x="37" y="82"/>
                  </a:lnTo>
                  <a:lnTo>
                    <a:pt x="34" y="57"/>
                  </a:lnTo>
                  <a:lnTo>
                    <a:pt x="32" y="39"/>
                  </a:lnTo>
                  <a:lnTo>
                    <a:pt x="29" y="21"/>
                  </a:lnTo>
                  <a:lnTo>
                    <a:pt x="26" y="9"/>
                  </a:lnTo>
                  <a:lnTo>
                    <a:pt x="24" y="3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3" y="9"/>
                  </a:lnTo>
                  <a:lnTo>
                    <a:pt x="10" y="21"/>
                  </a:lnTo>
                  <a:lnTo>
                    <a:pt x="8" y="39"/>
                  </a:lnTo>
                  <a:lnTo>
                    <a:pt x="5" y="57"/>
                  </a:lnTo>
                  <a:lnTo>
                    <a:pt x="4" y="82"/>
                  </a:lnTo>
                  <a:lnTo>
                    <a:pt x="1" y="106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0" y="196"/>
                  </a:lnTo>
                  <a:lnTo>
                    <a:pt x="0" y="227"/>
                  </a:lnTo>
                  <a:lnTo>
                    <a:pt x="0" y="257"/>
                  </a:lnTo>
                  <a:lnTo>
                    <a:pt x="1" y="284"/>
                  </a:lnTo>
                  <a:lnTo>
                    <a:pt x="4" y="311"/>
                  </a:lnTo>
                  <a:lnTo>
                    <a:pt x="5" y="333"/>
                  </a:lnTo>
                  <a:lnTo>
                    <a:pt x="8" y="354"/>
                  </a:lnTo>
                  <a:lnTo>
                    <a:pt x="10" y="369"/>
                  </a:lnTo>
                  <a:lnTo>
                    <a:pt x="13" y="381"/>
                  </a:lnTo>
                  <a:lnTo>
                    <a:pt x="17" y="387"/>
                  </a:lnTo>
                  <a:lnTo>
                    <a:pt x="20" y="39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72" name="Freeform 311">
              <a:extLst>
                <a:ext uri="{FF2B5EF4-FFF2-40B4-BE49-F238E27FC236}">
                  <a16:creationId xmlns:a16="http://schemas.microsoft.com/office/drawing/2014/main" id="{811BE231-15A5-7F4C-DA44-32B722E91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1" y="2481"/>
              <a:ext cx="92" cy="342"/>
            </a:xfrm>
            <a:custGeom>
              <a:avLst/>
              <a:gdLst>
                <a:gd name="T0" fmla="*/ 88 w 92"/>
                <a:gd name="T1" fmla="*/ 339 h 342"/>
                <a:gd name="T2" fmla="*/ 91 w 92"/>
                <a:gd name="T3" fmla="*/ 333 h 342"/>
                <a:gd name="T4" fmla="*/ 92 w 92"/>
                <a:gd name="T5" fmla="*/ 324 h 342"/>
                <a:gd name="T6" fmla="*/ 92 w 92"/>
                <a:gd name="T7" fmla="*/ 309 h 342"/>
                <a:gd name="T8" fmla="*/ 91 w 92"/>
                <a:gd name="T9" fmla="*/ 293 h 342"/>
                <a:gd name="T10" fmla="*/ 88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7 w 92"/>
                <a:gd name="T17" fmla="*/ 200 h 342"/>
                <a:gd name="T18" fmla="*/ 70 w 92"/>
                <a:gd name="T19" fmla="*/ 175 h 342"/>
                <a:gd name="T20" fmla="*/ 63 w 92"/>
                <a:gd name="T21" fmla="*/ 145 h 342"/>
                <a:gd name="T22" fmla="*/ 57 w 92"/>
                <a:gd name="T23" fmla="*/ 118 h 342"/>
                <a:gd name="T24" fmla="*/ 50 w 92"/>
                <a:gd name="T25" fmla="*/ 94 h 342"/>
                <a:gd name="T26" fmla="*/ 42 w 92"/>
                <a:gd name="T27" fmla="*/ 73 h 342"/>
                <a:gd name="T28" fmla="*/ 36 w 92"/>
                <a:gd name="T29" fmla="*/ 51 h 342"/>
                <a:gd name="T30" fmla="*/ 29 w 92"/>
                <a:gd name="T31" fmla="*/ 33 h 342"/>
                <a:gd name="T32" fmla="*/ 22 w 92"/>
                <a:gd name="T33" fmla="*/ 18 h 342"/>
                <a:gd name="T34" fmla="*/ 16 w 92"/>
                <a:gd name="T35" fmla="*/ 9 h 342"/>
                <a:gd name="T36" fmla="*/ 12 w 92"/>
                <a:gd name="T37" fmla="*/ 3 h 342"/>
                <a:gd name="T38" fmla="*/ 7 w 92"/>
                <a:gd name="T39" fmla="*/ 0 h 342"/>
                <a:gd name="T40" fmla="*/ 4 w 92"/>
                <a:gd name="T41" fmla="*/ 0 h 342"/>
                <a:gd name="T42" fmla="*/ 1 w 92"/>
                <a:gd name="T43" fmla="*/ 6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8 h 342"/>
                <a:gd name="T50" fmla="*/ 4 w 92"/>
                <a:gd name="T51" fmla="*/ 67 h 342"/>
                <a:gd name="T52" fmla="*/ 7 w 92"/>
                <a:gd name="T53" fmla="*/ 88 h 342"/>
                <a:gd name="T54" fmla="*/ 11 w 92"/>
                <a:gd name="T55" fmla="*/ 112 h 342"/>
                <a:gd name="T56" fmla="*/ 16 w 92"/>
                <a:gd name="T57" fmla="*/ 139 h 342"/>
                <a:gd name="T58" fmla="*/ 21 w 92"/>
                <a:gd name="T59" fmla="*/ 166 h 342"/>
                <a:gd name="T60" fmla="*/ 28 w 92"/>
                <a:gd name="T61" fmla="*/ 194 h 342"/>
                <a:gd name="T62" fmla="*/ 36 w 92"/>
                <a:gd name="T63" fmla="*/ 221 h 342"/>
                <a:gd name="T64" fmla="*/ 42 w 92"/>
                <a:gd name="T65" fmla="*/ 245 h 342"/>
                <a:gd name="T66" fmla="*/ 50 w 92"/>
                <a:gd name="T67" fmla="*/ 269 h 342"/>
                <a:gd name="T68" fmla="*/ 57 w 92"/>
                <a:gd name="T69" fmla="*/ 287 h 342"/>
                <a:gd name="T70" fmla="*/ 63 w 92"/>
                <a:gd name="T71" fmla="*/ 305 h 342"/>
                <a:gd name="T72" fmla="*/ 70 w 92"/>
                <a:gd name="T73" fmla="*/ 321 h 342"/>
                <a:gd name="T74" fmla="*/ 75 w 92"/>
                <a:gd name="T75" fmla="*/ 330 h 342"/>
                <a:gd name="T76" fmla="*/ 80 w 92"/>
                <a:gd name="T77" fmla="*/ 339 h 342"/>
                <a:gd name="T78" fmla="*/ 86 w 92"/>
                <a:gd name="T79" fmla="*/ 342 h 342"/>
                <a:gd name="T80" fmla="*/ 88 w 92"/>
                <a:gd name="T81" fmla="*/ 339 h 342"/>
                <a:gd name="T82" fmla="*/ 88 w 92"/>
                <a:gd name="T83" fmla="*/ 339 h 3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2"/>
                <a:gd name="T127" fmla="*/ 0 h 342"/>
                <a:gd name="T128" fmla="*/ 92 w 92"/>
                <a:gd name="T129" fmla="*/ 342 h 3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2" h="342">
                  <a:moveTo>
                    <a:pt x="88" y="339"/>
                  </a:moveTo>
                  <a:lnTo>
                    <a:pt x="91" y="333"/>
                  </a:lnTo>
                  <a:lnTo>
                    <a:pt x="92" y="324"/>
                  </a:lnTo>
                  <a:lnTo>
                    <a:pt x="92" y="309"/>
                  </a:lnTo>
                  <a:lnTo>
                    <a:pt x="91" y="293"/>
                  </a:lnTo>
                  <a:lnTo>
                    <a:pt x="88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7" y="200"/>
                  </a:lnTo>
                  <a:lnTo>
                    <a:pt x="70" y="175"/>
                  </a:lnTo>
                  <a:lnTo>
                    <a:pt x="63" y="145"/>
                  </a:lnTo>
                  <a:lnTo>
                    <a:pt x="57" y="118"/>
                  </a:lnTo>
                  <a:lnTo>
                    <a:pt x="50" y="94"/>
                  </a:lnTo>
                  <a:lnTo>
                    <a:pt x="42" y="73"/>
                  </a:lnTo>
                  <a:lnTo>
                    <a:pt x="36" y="51"/>
                  </a:lnTo>
                  <a:lnTo>
                    <a:pt x="29" y="33"/>
                  </a:lnTo>
                  <a:lnTo>
                    <a:pt x="22" y="18"/>
                  </a:lnTo>
                  <a:lnTo>
                    <a:pt x="16" y="9"/>
                  </a:lnTo>
                  <a:lnTo>
                    <a:pt x="12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4" y="67"/>
                  </a:lnTo>
                  <a:lnTo>
                    <a:pt x="7" y="88"/>
                  </a:lnTo>
                  <a:lnTo>
                    <a:pt x="11" y="112"/>
                  </a:lnTo>
                  <a:lnTo>
                    <a:pt x="16" y="139"/>
                  </a:lnTo>
                  <a:lnTo>
                    <a:pt x="21" y="166"/>
                  </a:lnTo>
                  <a:lnTo>
                    <a:pt x="28" y="194"/>
                  </a:lnTo>
                  <a:lnTo>
                    <a:pt x="36" y="221"/>
                  </a:lnTo>
                  <a:lnTo>
                    <a:pt x="42" y="245"/>
                  </a:lnTo>
                  <a:lnTo>
                    <a:pt x="50" y="269"/>
                  </a:lnTo>
                  <a:lnTo>
                    <a:pt x="57" y="287"/>
                  </a:lnTo>
                  <a:lnTo>
                    <a:pt x="63" y="305"/>
                  </a:lnTo>
                  <a:lnTo>
                    <a:pt x="70" y="321"/>
                  </a:lnTo>
                  <a:lnTo>
                    <a:pt x="75" y="330"/>
                  </a:lnTo>
                  <a:lnTo>
                    <a:pt x="80" y="339"/>
                  </a:lnTo>
                  <a:lnTo>
                    <a:pt x="86" y="342"/>
                  </a:lnTo>
                  <a:lnTo>
                    <a:pt x="88" y="33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73" name="Freeform 312">
              <a:extLst>
                <a:ext uri="{FF2B5EF4-FFF2-40B4-BE49-F238E27FC236}">
                  <a16:creationId xmlns:a16="http://schemas.microsoft.com/office/drawing/2014/main" id="{EFD3B815-98A3-A765-8C06-4F0AC0F34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3059"/>
              <a:ext cx="92" cy="342"/>
            </a:xfrm>
            <a:custGeom>
              <a:avLst/>
              <a:gdLst>
                <a:gd name="T0" fmla="*/ 88 w 92"/>
                <a:gd name="T1" fmla="*/ 338 h 342"/>
                <a:gd name="T2" fmla="*/ 91 w 92"/>
                <a:gd name="T3" fmla="*/ 332 h 342"/>
                <a:gd name="T4" fmla="*/ 92 w 92"/>
                <a:gd name="T5" fmla="*/ 323 h 342"/>
                <a:gd name="T6" fmla="*/ 92 w 92"/>
                <a:gd name="T7" fmla="*/ 308 h 342"/>
                <a:gd name="T8" fmla="*/ 91 w 92"/>
                <a:gd name="T9" fmla="*/ 293 h 342"/>
                <a:gd name="T10" fmla="*/ 90 w 92"/>
                <a:gd name="T11" fmla="*/ 272 h 342"/>
                <a:gd name="T12" fmla="*/ 86 w 92"/>
                <a:gd name="T13" fmla="*/ 251 h 342"/>
                <a:gd name="T14" fmla="*/ 82 w 92"/>
                <a:gd name="T15" fmla="*/ 227 h 342"/>
                <a:gd name="T16" fmla="*/ 77 w 92"/>
                <a:gd name="T17" fmla="*/ 199 h 342"/>
                <a:gd name="T18" fmla="*/ 71 w 92"/>
                <a:gd name="T19" fmla="*/ 175 h 342"/>
                <a:gd name="T20" fmla="*/ 65 w 92"/>
                <a:gd name="T21" fmla="*/ 145 h 342"/>
                <a:gd name="T22" fmla="*/ 57 w 92"/>
                <a:gd name="T23" fmla="*/ 118 h 342"/>
                <a:gd name="T24" fmla="*/ 50 w 92"/>
                <a:gd name="T25" fmla="*/ 93 h 342"/>
                <a:gd name="T26" fmla="*/ 42 w 92"/>
                <a:gd name="T27" fmla="*/ 72 h 342"/>
                <a:gd name="T28" fmla="*/ 36 w 92"/>
                <a:gd name="T29" fmla="*/ 51 h 342"/>
                <a:gd name="T30" fmla="*/ 29 w 92"/>
                <a:gd name="T31" fmla="*/ 33 h 342"/>
                <a:gd name="T32" fmla="*/ 23 w 92"/>
                <a:gd name="T33" fmla="*/ 18 h 342"/>
                <a:gd name="T34" fmla="*/ 17 w 92"/>
                <a:gd name="T35" fmla="*/ 9 h 342"/>
                <a:gd name="T36" fmla="*/ 12 w 92"/>
                <a:gd name="T37" fmla="*/ 3 h 342"/>
                <a:gd name="T38" fmla="*/ 8 w 92"/>
                <a:gd name="T39" fmla="*/ 0 h 342"/>
                <a:gd name="T40" fmla="*/ 4 w 92"/>
                <a:gd name="T41" fmla="*/ 0 h 342"/>
                <a:gd name="T42" fmla="*/ 1 w 92"/>
                <a:gd name="T43" fmla="*/ 6 h 342"/>
                <a:gd name="T44" fmla="*/ 0 w 92"/>
                <a:gd name="T45" fmla="*/ 18 h 342"/>
                <a:gd name="T46" fmla="*/ 0 w 92"/>
                <a:gd name="T47" fmla="*/ 30 h 342"/>
                <a:gd name="T48" fmla="*/ 1 w 92"/>
                <a:gd name="T49" fmla="*/ 48 h 342"/>
                <a:gd name="T50" fmla="*/ 4 w 92"/>
                <a:gd name="T51" fmla="*/ 66 h 342"/>
                <a:gd name="T52" fmla="*/ 7 w 92"/>
                <a:gd name="T53" fmla="*/ 87 h 342"/>
                <a:gd name="T54" fmla="*/ 11 w 92"/>
                <a:gd name="T55" fmla="*/ 112 h 342"/>
                <a:gd name="T56" fmla="*/ 16 w 92"/>
                <a:gd name="T57" fmla="*/ 139 h 342"/>
                <a:gd name="T58" fmla="*/ 23 w 92"/>
                <a:gd name="T59" fmla="*/ 166 h 342"/>
                <a:gd name="T60" fmla="*/ 29 w 92"/>
                <a:gd name="T61" fmla="*/ 193 h 342"/>
                <a:gd name="T62" fmla="*/ 36 w 92"/>
                <a:gd name="T63" fmla="*/ 221 h 342"/>
                <a:gd name="T64" fmla="*/ 44 w 92"/>
                <a:gd name="T65" fmla="*/ 245 h 342"/>
                <a:gd name="T66" fmla="*/ 50 w 92"/>
                <a:gd name="T67" fmla="*/ 269 h 342"/>
                <a:gd name="T68" fmla="*/ 57 w 92"/>
                <a:gd name="T69" fmla="*/ 290 h 342"/>
                <a:gd name="T70" fmla="*/ 63 w 92"/>
                <a:gd name="T71" fmla="*/ 305 h 342"/>
                <a:gd name="T72" fmla="*/ 70 w 92"/>
                <a:gd name="T73" fmla="*/ 320 h 342"/>
                <a:gd name="T74" fmla="*/ 77 w 92"/>
                <a:gd name="T75" fmla="*/ 329 h 342"/>
                <a:gd name="T76" fmla="*/ 82 w 92"/>
                <a:gd name="T77" fmla="*/ 338 h 342"/>
                <a:gd name="T78" fmla="*/ 86 w 92"/>
                <a:gd name="T79" fmla="*/ 342 h 342"/>
                <a:gd name="T80" fmla="*/ 90 w 92"/>
                <a:gd name="T81" fmla="*/ 338 h 342"/>
                <a:gd name="T82" fmla="*/ 90 w 92"/>
                <a:gd name="T83" fmla="*/ 338 h 342"/>
                <a:gd name="T84" fmla="*/ 88 w 92"/>
                <a:gd name="T85" fmla="*/ 338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342"/>
                <a:gd name="T131" fmla="*/ 92 w 92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342">
                  <a:moveTo>
                    <a:pt x="88" y="338"/>
                  </a:moveTo>
                  <a:lnTo>
                    <a:pt x="91" y="332"/>
                  </a:lnTo>
                  <a:lnTo>
                    <a:pt x="92" y="323"/>
                  </a:lnTo>
                  <a:lnTo>
                    <a:pt x="92" y="308"/>
                  </a:lnTo>
                  <a:lnTo>
                    <a:pt x="91" y="293"/>
                  </a:lnTo>
                  <a:lnTo>
                    <a:pt x="90" y="272"/>
                  </a:lnTo>
                  <a:lnTo>
                    <a:pt x="86" y="251"/>
                  </a:lnTo>
                  <a:lnTo>
                    <a:pt x="82" y="227"/>
                  </a:lnTo>
                  <a:lnTo>
                    <a:pt x="77" y="199"/>
                  </a:lnTo>
                  <a:lnTo>
                    <a:pt x="71" y="175"/>
                  </a:lnTo>
                  <a:lnTo>
                    <a:pt x="65" y="145"/>
                  </a:lnTo>
                  <a:lnTo>
                    <a:pt x="57" y="118"/>
                  </a:lnTo>
                  <a:lnTo>
                    <a:pt x="50" y="93"/>
                  </a:lnTo>
                  <a:lnTo>
                    <a:pt x="42" y="72"/>
                  </a:lnTo>
                  <a:lnTo>
                    <a:pt x="36" y="51"/>
                  </a:lnTo>
                  <a:lnTo>
                    <a:pt x="29" y="33"/>
                  </a:lnTo>
                  <a:lnTo>
                    <a:pt x="23" y="18"/>
                  </a:lnTo>
                  <a:lnTo>
                    <a:pt x="17" y="9"/>
                  </a:lnTo>
                  <a:lnTo>
                    <a:pt x="12" y="3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4" y="66"/>
                  </a:lnTo>
                  <a:lnTo>
                    <a:pt x="7" y="87"/>
                  </a:lnTo>
                  <a:lnTo>
                    <a:pt x="11" y="112"/>
                  </a:lnTo>
                  <a:lnTo>
                    <a:pt x="16" y="139"/>
                  </a:lnTo>
                  <a:lnTo>
                    <a:pt x="23" y="166"/>
                  </a:lnTo>
                  <a:lnTo>
                    <a:pt x="29" y="193"/>
                  </a:lnTo>
                  <a:lnTo>
                    <a:pt x="36" y="221"/>
                  </a:lnTo>
                  <a:lnTo>
                    <a:pt x="44" y="245"/>
                  </a:lnTo>
                  <a:lnTo>
                    <a:pt x="50" y="269"/>
                  </a:lnTo>
                  <a:lnTo>
                    <a:pt x="57" y="290"/>
                  </a:lnTo>
                  <a:lnTo>
                    <a:pt x="63" y="305"/>
                  </a:lnTo>
                  <a:lnTo>
                    <a:pt x="70" y="320"/>
                  </a:lnTo>
                  <a:lnTo>
                    <a:pt x="77" y="329"/>
                  </a:lnTo>
                  <a:lnTo>
                    <a:pt x="82" y="338"/>
                  </a:lnTo>
                  <a:lnTo>
                    <a:pt x="86" y="342"/>
                  </a:lnTo>
                  <a:lnTo>
                    <a:pt x="90" y="338"/>
                  </a:lnTo>
                  <a:lnTo>
                    <a:pt x="88" y="33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74" name="Freeform 313">
              <a:extLst>
                <a:ext uri="{FF2B5EF4-FFF2-40B4-BE49-F238E27FC236}">
                  <a16:creationId xmlns:a16="http://schemas.microsoft.com/office/drawing/2014/main" id="{70182E2A-1279-4B89-A8F9-156CC6F0A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" y="2653"/>
              <a:ext cx="149" cy="212"/>
            </a:xfrm>
            <a:custGeom>
              <a:avLst/>
              <a:gdLst>
                <a:gd name="T0" fmla="*/ 148 w 149"/>
                <a:gd name="T1" fmla="*/ 203 h 212"/>
                <a:gd name="T2" fmla="*/ 149 w 149"/>
                <a:gd name="T3" fmla="*/ 197 h 212"/>
                <a:gd name="T4" fmla="*/ 148 w 149"/>
                <a:gd name="T5" fmla="*/ 185 h 212"/>
                <a:gd name="T6" fmla="*/ 145 w 149"/>
                <a:gd name="T7" fmla="*/ 176 h 212"/>
                <a:gd name="T8" fmla="*/ 140 w 149"/>
                <a:gd name="T9" fmla="*/ 161 h 212"/>
                <a:gd name="T10" fmla="*/ 134 w 149"/>
                <a:gd name="T11" fmla="*/ 146 h 212"/>
                <a:gd name="T12" fmla="*/ 127 w 149"/>
                <a:gd name="T13" fmla="*/ 130 h 212"/>
                <a:gd name="T14" fmla="*/ 117 w 149"/>
                <a:gd name="T15" fmla="*/ 115 h 212"/>
                <a:gd name="T16" fmla="*/ 108 w 149"/>
                <a:gd name="T17" fmla="*/ 97 h 212"/>
                <a:gd name="T18" fmla="*/ 96 w 149"/>
                <a:gd name="T19" fmla="*/ 82 h 212"/>
                <a:gd name="T20" fmla="*/ 84 w 149"/>
                <a:gd name="T21" fmla="*/ 67 h 212"/>
                <a:gd name="T22" fmla="*/ 72 w 149"/>
                <a:gd name="T23" fmla="*/ 49 h 212"/>
                <a:gd name="T24" fmla="*/ 61 w 149"/>
                <a:gd name="T25" fmla="*/ 37 h 212"/>
                <a:gd name="T26" fmla="*/ 50 w 149"/>
                <a:gd name="T27" fmla="*/ 25 h 212"/>
                <a:gd name="T28" fmla="*/ 39 w 149"/>
                <a:gd name="T29" fmla="*/ 16 h 212"/>
                <a:gd name="T30" fmla="*/ 29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4 w 149"/>
                <a:gd name="T39" fmla="*/ 3 h 212"/>
                <a:gd name="T40" fmla="*/ 1 w 149"/>
                <a:gd name="T41" fmla="*/ 9 h 212"/>
                <a:gd name="T42" fmla="*/ 0 w 149"/>
                <a:gd name="T43" fmla="*/ 16 h 212"/>
                <a:gd name="T44" fmla="*/ 1 w 149"/>
                <a:gd name="T45" fmla="*/ 28 h 212"/>
                <a:gd name="T46" fmla="*/ 4 w 149"/>
                <a:gd name="T47" fmla="*/ 40 h 212"/>
                <a:gd name="T48" fmla="*/ 9 w 149"/>
                <a:gd name="T49" fmla="*/ 52 h 212"/>
                <a:gd name="T50" fmla="*/ 14 w 149"/>
                <a:gd name="T51" fmla="*/ 67 h 212"/>
                <a:gd name="T52" fmla="*/ 22 w 149"/>
                <a:gd name="T53" fmla="*/ 82 h 212"/>
                <a:gd name="T54" fmla="*/ 32 w 149"/>
                <a:gd name="T55" fmla="*/ 97 h 212"/>
                <a:gd name="T56" fmla="*/ 41 w 149"/>
                <a:gd name="T57" fmla="*/ 115 h 212"/>
                <a:gd name="T58" fmla="*/ 53 w 149"/>
                <a:gd name="T59" fmla="*/ 130 h 212"/>
                <a:gd name="T60" fmla="*/ 65 w 149"/>
                <a:gd name="T61" fmla="*/ 149 h 212"/>
                <a:gd name="T62" fmla="*/ 76 w 149"/>
                <a:gd name="T63" fmla="*/ 164 h 212"/>
                <a:gd name="T64" fmla="*/ 88 w 149"/>
                <a:gd name="T65" fmla="*/ 176 h 212"/>
                <a:gd name="T66" fmla="*/ 99 w 149"/>
                <a:gd name="T67" fmla="*/ 188 h 212"/>
                <a:gd name="T68" fmla="*/ 109 w 149"/>
                <a:gd name="T69" fmla="*/ 197 h 212"/>
                <a:gd name="T70" fmla="*/ 120 w 149"/>
                <a:gd name="T71" fmla="*/ 203 h 212"/>
                <a:gd name="T72" fmla="*/ 128 w 149"/>
                <a:gd name="T73" fmla="*/ 209 h 212"/>
                <a:gd name="T74" fmla="*/ 136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3 h 212"/>
                <a:gd name="T82" fmla="*/ 148 w 149"/>
                <a:gd name="T83" fmla="*/ 203 h 2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12"/>
                <a:gd name="T128" fmla="*/ 149 w 149"/>
                <a:gd name="T129" fmla="*/ 212 h 2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12">
                  <a:moveTo>
                    <a:pt x="148" y="203"/>
                  </a:moveTo>
                  <a:lnTo>
                    <a:pt x="149" y="197"/>
                  </a:lnTo>
                  <a:lnTo>
                    <a:pt x="148" y="185"/>
                  </a:lnTo>
                  <a:lnTo>
                    <a:pt x="145" y="176"/>
                  </a:lnTo>
                  <a:lnTo>
                    <a:pt x="140" y="161"/>
                  </a:lnTo>
                  <a:lnTo>
                    <a:pt x="134" y="146"/>
                  </a:lnTo>
                  <a:lnTo>
                    <a:pt x="127" y="130"/>
                  </a:lnTo>
                  <a:lnTo>
                    <a:pt x="117" y="115"/>
                  </a:lnTo>
                  <a:lnTo>
                    <a:pt x="108" y="97"/>
                  </a:lnTo>
                  <a:lnTo>
                    <a:pt x="96" y="82"/>
                  </a:lnTo>
                  <a:lnTo>
                    <a:pt x="84" y="67"/>
                  </a:lnTo>
                  <a:lnTo>
                    <a:pt x="72" y="49"/>
                  </a:lnTo>
                  <a:lnTo>
                    <a:pt x="61" y="37"/>
                  </a:lnTo>
                  <a:lnTo>
                    <a:pt x="50" y="25"/>
                  </a:lnTo>
                  <a:lnTo>
                    <a:pt x="39" y="16"/>
                  </a:lnTo>
                  <a:lnTo>
                    <a:pt x="29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6"/>
                  </a:lnTo>
                  <a:lnTo>
                    <a:pt x="1" y="28"/>
                  </a:lnTo>
                  <a:lnTo>
                    <a:pt x="4" y="40"/>
                  </a:lnTo>
                  <a:lnTo>
                    <a:pt x="9" y="52"/>
                  </a:lnTo>
                  <a:lnTo>
                    <a:pt x="14" y="67"/>
                  </a:lnTo>
                  <a:lnTo>
                    <a:pt x="22" y="82"/>
                  </a:lnTo>
                  <a:lnTo>
                    <a:pt x="32" y="97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5" y="149"/>
                  </a:lnTo>
                  <a:lnTo>
                    <a:pt x="76" y="164"/>
                  </a:lnTo>
                  <a:lnTo>
                    <a:pt x="88" y="176"/>
                  </a:lnTo>
                  <a:lnTo>
                    <a:pt x="99" y="188"/>
                  </a:lnTo>
                  <a:lnTo>
                    <a:pt x="109" y="197"/>
                  </a:lnTo>
                  <a:lnTo>
                    <a:pt x="120" y="203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75" name="Freeform 314">
              <a:extLst>
                <a:ext uri="{FF2B5EF4-FFF2-40B4-BE49-F238E27FC236}">
                  <a16:creationId xmlns:a16="http://schemas.microsoft.com/office/drawing/2014/main" id="{72AD4AC3-F51D-07B4-094F-8021A848C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2986"/>
              <a:ext cx="149" cy="212"/>
            </a:xfrm>
            <a:custGeom>
              <a:avLst/>
              <a:gdLst>
                <a:gd name="T0" fmla="*/ 148 w 149"/>
                <a:gd name="T1" fmla="*/ 203 h 212"/>
                <a:gd name="T2" fmla="*/ 149 w 149"/>
                <a:gd name="T3" fmla="*/ 197 h 212"/>
                <a:gd name="T4" fmla="*/ 148 w 149"/>
                <a:gd name="T5" fmla="*/ 188 h 212"/>
                <a:gd name="T6" fmla="*/ 145 w 149"/>
                <a:gd name="T7" fmla="*/ 176 h 212"/>
                <a:gd name="T8" fmla="*/ 140 w 149"/>
                <a:gd name="T9" fmla="*/ 160 h 212"/>
                <a:gd name="T10" fmla="*/ 134 w 149"/>
                <a:gd name="T11" fmla="*/ 148 h 212"/>
                <a:gd name="T12" fmla="*/ 126 w 149"/>
                <a:gd name="T13" fmla="*/ 133 h 212"/>
                <a:gd name="T14" fmla="*/ 117 w 149"/>
                <a:gd name="T15" fmla="*/ 115 h 212"/>
                <a:gd name="T16" fmla="*/ 108 w 149"/>
                <a:gd name="T17" fmla="*/ 100 h 212"/>
                <a:gd name="T18" fmla="*/ 96 w 149"/>
                <a:gd name="T19" fmla="*/ 82 h 212"/>
                <a:gd name="T20" fmla="*/ 84 w 149"/>
                <a:gd name="T21" fmla="*/ 67 h 212"/>
                <a:gd name="T22" fmla="*/ 72 w 149"/>
                <a:gd name="T23" fmla="*/ 52 h 212"/>
                <a:gd name="T24" fmla="*/ 61 w 149"/>
                <a:gd name="T25" fmla="*/ 36 h 212"/>
                <a:gd name="T26" fmla="*/ 50 w 149"/>
                <a:gd name="T27" fmla="*/ 27 h 212"/>
                <a:gd name="T28" fmla="*/ 39 w 149"/>
                <a:gd name="T29" fmla="*/ 15 h 212"/>
                <a:gd name="T30" fmla="*/ 30 w 149"/>
                <a:gd name="T31" fmla="*/ 9 h 212"/>
                <a:gd name="T32" fmla="*/ 21 w 149"/>
                <a:gd name="T33" fmla="*/ 3 h 212"/>
                <a:gd name="T34" fmla="*/ 13 w 149"/>
                <a:gd name="T35" fmla="*/ 0 h 212"/>
                <a:gd name="T36" fmla="*/ 8 w 149"/>
                <a:gd name="T37" fmla="*/ 0 h 212"/>
                <a:gd name="T38" fmla="*/ 4 w 149"/>
                <a:gd name="T39" fmla="*/ 3 h 212"/>
                <a:gd name="T40" fmla="*/ 1 w 149"/>
                <a:gd name="T41" fmla="*/ 9 h 212"/>
                <a:gd name="T42" fmla="*/ 0 w 149"/>
                <a:gd name="T43" fmla="*/ 18 h 212"/>
                <a:gd name="T44" fmla="*/ 1 w 149"/>
                <a:gd name="T45" fmla="*/ 27 h 212"/>
                <a:gd name="T46" fmla="*/ 4 w 149"/>
                <a:gd name="T47" fmla="*/ 39 h 212"/>
                <a:gd name="T48" fmla="*/ 9 w 149"/>
                <a:gd name="T49" fmla="*/ 52 h 212"/>
                <a:gd name="T50" fmla="*/ 16 w 149"/>
                <a:gd name="T51" fmla="*/ 67 h 212"/>
                <a:gd name="T52" fmla="*/ 22 w 149"/>
                <a:gd name="T53" fmla="*/ 82 h 212"/>
                <a:gd name="T54" fmla="*/ 32 w 149"/>
                <a:gd name="T55" fmla="*/ 100 h 212"/>
                <a:gd name="T56" fmla="*/ 41 w 149"/>
                <a:gd name="T57" fmla="*/ 115 h 212"/>
                <a:gd name="T58" fmla="*/ 53 w 149"/>
                <a:gd name="T59" fmla="*/ 130 h 212"/>
                <a:gd name="T60" fmla="*/ 64 w 149"/>
                <a:gd name="T61" fmla="*/ 148 h 212"/>
                <a:gd name="T62" fmla="*/ 76 w 149"/>
                <a:gd name="T63" fmla="*/ 163 h 212"/>
                <a:gd name="T64" fmla="*/ 88 w 149"/>
                <a:gd name="T65" fmla="*/ 176 h 212"/>
                <a:gd name="T66" fmla="*/ 99 w 149"/>
                <a:gd name="T67" fmla="*/ 188 h 212"/>
                <a:gd name="T68" fmla="*/ 109 w 149"/>
                <a:gd name="T69" fmla="*/ 197 h 212"/>
                <a:gd name="T70" fmla="*/ 120 w 149"/>
                <a:gd name="T71" fmla="*/ 206 h 212"/>
                <a:gd name="T72" fmla="*/ 128 w 149"/>
                <a:gd name="T73" fmla="*/ 209 h 212"/>
                <a:gd name="T74" fmla="*/ 136 w 149"/>
                <a:gd name="T75" fmla="*/ 212 h 212"/>
                <a:gd name="T76" fmla="*/ 141 w 149"/>
                <a:gd name="T77" fmla="*/ 212 h 212"/>
                <a:gd name="T78" fmla="*/ 145 w 149"/>
                <a:gd name="T79" fmla="*/ 209 h 212"/>
                <a:gd name="T80" fmla="*/ 148 w 149"/>
                <a:gd name="T81" fmla="*/ 206 h 212"/>
                <a:gd name="T82" fmla="*/ 148 w 149"/>
                <a:gd name="T83" fmla="*/ 206 h 212"/>
                <a:gd name="T84" fmla="*/ 148 w 149"/>
                <a:gd name="T85" fmla="*/ 203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203"/>
                  </a:moveTo>
                  <a:lnTo>
                    <a:pt x="149" y="197"/>
                  </a:lnTo>
                  <a:lnTo>
                    <a:pt x="148" y="188"/>
                  </a:lnTo>
                  <a:lnTo>
                    <a:pt x="145" y="176"/>
                  </a:lnTo>
                  <a:lnTo>
                    <a:pt x="140" y="160"/>
                  </a:lnTo>
                  <a:lnTo>
                    <a:pt x="134" y="148"/>
                  </a:lnTo>
                  <a:lnTo>
                    <a:pt x="126" y="133"/>
                  </a:lnTo>
                  <a:lnTo>
                    <a:pt x="117" y="115"/>
                  </a:lnTo>
                  <a:lnTo>
                    <a:pt x="108" y="100"/>
                  </a:lnTo>
                  <a:lnTo>
                    <a:pt x="96" y="82"/>
                  </a:lnTo>
                  <a:lnTo>
                    <a:pt x="84" y="67"/>
                  </a:lnTo>
                  <a:lnTo>
                    <a:pt x="72" y="52"/>
                  </a:lnTo>
                  <a:lnTo>
                    <a:pt x="61" y="36"/>
                  </a:lnTo>
                  <a:lnTo>
                    <a:pt x="50" y="27"/>
                  </a:lnTo>
                  <a:lnTo>
                    <a:pt x="39" y="15"/>
                  </a:lnTo>
                  <a:lnTo>
                    <a:pt x="30" y="9"/>
                  </a:lnTo>
                  <a:lnTo>
                    <a:pt x="21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9"/>
                  </a:lnTo>
                  <a:lnTo>
                    <a:pt x="0" y="18"/>
                  </a:lnTo>
                  <a:lnTo>
                    <a:pt x="1" y="27"/>
                  </a:lnTo>
                  <a:lnTo>
                    <a:pt x="4" y="39"/>
                  </a:lnTo>
                  <a:lnTo>
                    <a:pt x="9" y="52"/>
                  </a:lnTo>
                  <a:lnTo>
                    <a:pt x="16" y="67"/>
                  </a:lnTo>
                  <a:lnTo>
                    <a:pt x="22" y="82"/>
                  </a:lnTo>
                  <a:lnTo>
                    <a:pt x="32" y="100"/>
                  </a:lnTo>
                  <a:lnTo>
                    <a:pt x="41" y="115"/>
                  </a:lnTo>
                  <a:lnTo>
                    <a:pt x="53" y="130"/>
                  </a:lnTo>
                  <a:lnTo>
                    <a:pt x="64" y="148"/>
                  </a:lnTo>
                  <a:lnTo>
                    <a:pt x="76" y="163"/>
                  </a:lnTo>
                  <a:lnTo>
                    <a:pt x="88" y="176"/>
                  </a:lnTo>
                  <a:lnTo>
                    <a:pt x="99" y="188"/>
                  </a:lnTo>
                  <a:lnTo>
                    <a:pt x="109" y="197"/>
                  </a:lnTo>
                  <a:lnTo>
                    <a:pt x="120" y="206"/>
                  </a:lnTo>
                  <a:lnTo>
                    <a:pt x="128" y="209"/>
                  </a:lnTo>
                  <a:lnTo>
                    <a:pt x="136" y="212"/>
                  </a:lnTo>
                  <a:lnTo>
                    <a:pt x="141" y="212"/>
                  </a:lnTo>
                  <a:lnTo>
                    <a:pt x="145" y="209"/>
                  </a:lnTo>
                  <a:lnTo>
                    <a:pt x="148" y="206"/>
                  </a:lnTo>
                  <a:lnTo>
                    <a:pt x="148" y="20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76" name="Freeform 315">
              <a:extLst>
                <a:ext uri="{FF2B5EF4-FFF2-40B4-BE49-F238E27FC236}">
                  <a16:creationId xmlns:a16="http://schemas.microsoft.com/office/drawing/2014/main" id="{B47F23C7-C567-4E20-A0F0-008A52008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" y="2880"/>
              <a:ext cx="170" cy="97"/>
            </a:xfrm>
            <a:custGeom>
              <a:avLst/>
              <a:gdLst>
                <a:gd name="T0" fmla="*/ 170 w 170"/>
                <a:gd name="T1" fmla="*/ 49 h 97"/>
                <a:gd name="T2" fmla="*/ 170 w 170"/>
                <a:gd name="T3" fmla="*/ 40 h 97"/>
                <a:gd name="T4" fmla="*/ 166 w 170"/>
                <a:gd name="T5" fmla="*/ 34 h 97"/>
                <a:gd name="T6" fmla="*/ 161 w 170"/>
                <a:gd name="T7" fmla="*/ 27 h 97"/>
                <a:gd name="T8" fmla="*/ 154 w 170"/>
                <a:gd name="T9" fmla="*/ 21 h 97"/>
                <a:gd name="T10" fmla="*/ 146 w 170"/>
                <a:gd name="T11" fmla="*/ 15 h 97"/>
                <a:gd name="T12" fmla="*/ 136 w 170"/>
                <a:gd name="T13" fmla="*/ 9 h 97"/>
                <a:gd name="T14" fmla="*/ 125 w 170"/>
                <a:gd name="T15" fmla="*/ 6 h 97"/>
                <a:gd name="T16" fmla="*/ 112 w 170"/>
                <a:gd name="T17" fmla="*/ 3 h 97"/>
                <a:gd name="T18" fmla="*/ 99 w 170"/>
                <a:gd name="T19" fmla="*/ 3 h 97"/>
                <a:gd name="T20" fmla="*/ 86 w 170"/>
                <a:gd name="T21" fmla="*/ 0 h 97"/>
                <a:gd name="T22" fmla="*/ 71 w 170"/>
                <a:gd name="T23" fmla="*/ 3 h 97"/>
                <a:gd name="T24" fmla="*/ 58 w 170"/>
                <a:gd name="T25" fmla="*/ 3 h 97"/>
                <a:gd name="T26" fmla="*/ 46 w 170"/>
                <a:gd name="T27" fmla="*/ 6 h 97"/>
                <a:gd name="T28" fmla="*/ 35 w 170"/>
                <a:gd name="T29" fmla="*/ 9 h 97"/>
                <a:gd name="T30" fmla="*/ 25 w 170"/>
                <a:gd name="T31" fmla="*/ 15 h 97"/>
                <a:gd name="T32" fmla="*/ 17 w 170"/>
                <a:gd name="T33" fmla="*/ 21 h 97"/>
                <a:gd name="T34" fmla="*/ 9 w 170"/>
                <a:gd name="T35" fmla="*/ 27 h 97"/>
                <a:gd name="T36" fmla="*/ 5 w 170"/>
                <a:gd name="T37" fmla="*/ 34 h 97"/>
                <a:gd name="T38" fmla="*/ 1 w 170"/>
                <a:gd name="T39" fmla="*/ 40 h 97"/>
                <a:gd name="T40" fmla="*/ 0 w 170"/>
                <a:gd name="T41" fmla="*/ 49 h 97"/>
                <a:gd name="T42" fmla="*/ 1 w 170"/>
                <a:gd name="T43" fmla="*/ 55 h 97"/>
                <a:gd name="T44" fmla="*/ 5 w 170"/>
                <a:gd name="T45" fmla="*/ 64 h 97"/>
                <a:gd name="T46" fmla="*/ 9 w 170"/>
                <a:gd name="T47" fmla="*/ 70 h 97"/>
                <a:gd name="T48" fmla="*/ 17 w 170"/>
                <a:gd name="T49" fmla="*/ 76 h 97"/>
                <a:gd name="T50" fmla="*/ 25 w 170"/>
                <a:gd name="T51" fmla="*/ 82 h 97"/>
                <a:gd name="T52" fmla="*/ 35 w 170"/>
                <a:gd name="T53" fmla="*/ 88 h 97"/>
                <a:gd name="T54" fmla="*/ 46 w 170"/>
                <a:gd name="T55" fmla="*/ 91 h 97"/>
                <a:gd name="T56" fmla="*/ 58 w 170"/>
                <a:gd name="T57" fmla="*/ 94 h 97"/>
                <a:gd name="T58" fmla="*/ 71 w 170"/>
                <a:gd name="T59" fmla="*/ 94 h 97"/>
                <a:gd name="T60" fmla="*/ 86 w 170"/>
                <a:gd name="T61" fmla="*/ 97 h 97"/>
                <a:gd name="T62" fmla="*/ 99 w 170"/>
                <a:gd name="T63" fmla="*/ 94 h 97"/>
                <a:gd name="T64" fmla="*/ 112 w 170"/>
                <a:gd name="T65" fmla="*/ 94 h 97"/>
                <a:gd name="T66" fmla="*/ 125 w 170"/>
                <a:gd name="T67" fmla="*/ 91 h 97"/>
                <a:gd name="T68" fmla="*/ 136 w 170"/>
                <a:gd name="T69" fmla="*/ 88 h 97"/>
                <a:gd name="T70" fmla="*/ 146 w 170"/>
                <a:gd name="T71" fmla="*/ 82 h 97"/>
                <a:gd name="T72" fmla="*/ 154 w 170"/>
                <a:gd name="T73" fmla="*/ 76 h 97"/>
                <a:gd name="T74" fmla="*/ 161 w 170"/>
                <a:gd name="T75" fmla="*/ 70 h 97"/>
                <a:gd name="T76" fmla="*/ 166 w 170"/>
                <a:gd name="T77" fmla="*/ 64 h 97"/>
                <a:gd name="T78" fmla="*/ 170 w 170"/>
                <a:gd name="T79" fmla="*/ 55 h 97"/>
                <a:gd name="T80" fmla="*/ 170 w 170"/>
                <a:gd name="T81" fmla="*/ 49 h 97"/>
                <a:gd name="T82" fmla="*/ 170 w 170"/>
                <a:gd name="T83" fmla="*/ 49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97"/>
                <a:gd name="T128" fmla="*/ 170 w 170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97">
                  <a:moveTo>
                    <a:pt x="170" y="49"/>
                  </a:moveTo>
                  <a:lnTo>
                    <a:pt x="170" y="40"/>
                  </a:lnTo>
                  <a:lnTo>
                    <a:pt x="166" y="34"/>
                  </a:lnTo>
                  <a:lnTo>
                    <a:pt x="161" y="27"/>
                  </a:lnTo>
                  <a:lnTo>
                    <a:pt x="154" y="21"/>
                  </a:lnTo>
                  <a:lnTo>
                    <a:pt x="146" y="15"/>
                  </a:lnTo>
                  <a:lnTo>
                    <a:pt x="136" y="9"/>
                  </a:lnTo>
                  <a:lnTo>
                    <a:pt x="125" y="6"/>
                  </a:lnTo>
                  <a:lnTo>
                    <a:pt x="112" y="3"/>
                  </a:lnTo>
                  <a:lnTo>
                    <a:pt x="99" y="3"/>
                  </a:lnTo>
                  <a:lnTo>
                    <a:pt x="86" y="0"/>
                  </a:lnTo>
                  <a:lnTo>
                    <a:pt x="71" y="3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5" y="9"/>
                  </a:lnTo>
                  <a:lnTo>
                    <a:pt x="25" y="15"/>
                  </a:lnTo>
                  <a:lnTo>
                    <a:pt x="17" y="21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1" y="55"/>
                  </a:lnTo>
                  <a:lnTo>
                    <a:pt x="5" y="64"/>
                  </a:lnTo>
                  <a:lnTo>
                    <a:pt x="9" y="70"/>
                  </a:lnTo>
                  <a:lnTo>
                    <a:pt x="17" y="76"/>
                  </a:lnTo>
                  <a:lnTo>
                    <a:pt x="25" y="82"/>
                  </a:lnTo>
                  <a:lnTo>
                    <a:pt x="35" y="88"/>
                  </a:lnTo>
                  <a:lnTo>
                    <a:pt x="46" y="91"/>
                  </a:lnTo>
                  <a:lnTo>
                    <a:pt x="58" y="94"/>
                  </a:lnTo>
                  <a:lnTo>
                    <a:pt x="71" y="94"/>
                  </a:lnTo>
                  <a:lnTo>
                    <a:pt x="86" y="97"/>
                  </a:lnTo>
                  <a:lnTo>
                    <a:pt x="99" y="94"/>
                  </a:lnTo>
                  <a:lnTo>
                    <a:pt x="112" y="94"/>
                  </a:lnTo>
                  <a:lnTo>
                    <a:pt x="125" y="91"/>
                  </a:lnTo>
                  <a:lnTo>
                    <a:pt x="136" y="88"/>
                  </a:lnTo>
                  <a:lnTo>
                    <a:pt x="146" y="82"/>
                  </a:lnTo>
                  <a:lnTo>
                    <a:pt x="154" y="76"/>
                  </a:lnTo>
                  <a:lnTo>
                    <a:pt x="161" y="70"/>
                  </a:lnTo>
                  <a:lnTo>
                    <a:pt x="166" y="64"/>
                  </a:lnTo>
                  <a:lnTo>
                    <a:pt x="170" y="55"/>
                  </a:lnTo>
                  <a:lnTo>
                    <a:pt x="170" y="4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77" name="Freeform 316">
              <a:extLst>
                <a:ext uri="{FF2B5EF4-FFF2-40B4-BE49-F238E27FC236}">
                  <a16:creationId xmlns:a16="http://schemas.microsoft.com/office/drawing/2014/main" id="{C94076E9-D455-1CD7-6971-837FE1BD3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2880"/>
              <a:ext cx="171" cy="97"/>
            </a:xfrm>
            <a:custGeom>
              <a:avLst/>
              <a:gdLst>
                <a:gd name="T0" fmla="*/ 171 w 171"/>
                <a:gd name="T1" fmla="*/ 49 h 97"/>
                <a:gd name="T2" fmla="*/ 169 w 171"/>
                <a:gd name="T3" fmla="*/ 40 h 97"/>
                <a:gd name="T4" fmla="*/ 167 w 171"/>
                <a:gd name="T5" fmla="*/ 34 h 97"/>
                <a:gd name="T6" fmla="*/ 161 w 171"/>
                <a:gd name="T7" fmla="*/ 27 h 97"/>
                <a:gd name="T8" fmla="*/ 155 w 171"/>
                <a:gd name="T9" fmla="*/ 21 h 97"/>
                <a:gd name="T10" fmla="*/ 146 w 171"/>
                <a:gd name="T11" fmla="*/ 15 h 97"/>
                <a:gd name="T12" fmla="*/ 136 w 171"/>
                <a:gd name="T13" fmla="*/ 9 h 97"/>
                <a:gd name="T14" fmla="*/ 124 w 171"/>
                <a:gd name="T15" fmla="*/ 6 h 97"/>
                <a:gd name="T16" fmla="*/ 113 w 171"/>
                <a:gd name="T17" fmla="*/ 3 h 97"/>
                <a:gd name="T18" fmla="*/ 99 w 171"/>
                <a:gd name="T19" fmla="*/ 3 h 97"/>
                <a:gd name="T20" fmla="*/ 85 w 171"/>
                <a:gd name="T21" fmla="*/ 0 h 97"/>
                <a:gd name="T22" fmla="*/ 72 w 171"/>
                <a:gd name="T23" fmla="*/ 3 h 97"/>
                <a:gd name="T24" fmla="*/ 58 w 171"/>
                <a:gd name="T25" fmla="*/ 3 h 97"/>
                <a:gd name="T26" fmla="*/ 47 w 171"/>
                <a:gd name="T27" fmla="*/ 6 h 97"/>
                <a:gd name="T28" fmla="*/ 35 w 171"/>
                <a:gd name="T29" fmla="*/ 9 h 97"/>
                <a:gd name="T30" fmla="*/ 25 w 171"/>
                <a:gd name="T31" fmla="*/ 15 h 97"/>
                <a:gd name="T32" fmla="*/ 16 w 171"/>
                <a:gd name="T33" fmla="*/ 21 h 97"/>
                <a:gd name="T34" fmla="*/ 10 w 171"/>
                <a:gd name="T35" fmla="*/ 27 h 97"/>
                <a:gd name="T36" fmla="*/ 4 w 171"/>
                <a:gd name="T37" fmla="*/ 34 h 97"/>
                <a:gd name="T38" fmla="*/ 2 w 171"/>
                <a:gd name="T39" fmla="*/ 40 h 97"/>
                <a:gd name="T40" fmla="*/ 0 w 171"/>
                <a:gd name="T41" fmla="*/ 49 h 97"/>
                <a:gd name="T42" fmla="*/ 2 w 171"/>
                <a:gd name="T43" fmla="*/ 55 h 97"/>
                <a:gd name="T44" fmla="*/ 4 w 171"/>
                <a:gd name="T45" fmla="*/ 64 h 97"/>
                <a:gd name="T46" fmla="*/ 10 w 171"/>
                <a:gd name="T47" fmla="*/ 70 h 97"/>
                <a:gd name="T48" fmla="*/ 16 w 171"/>
                <a:gd name="T49" fmla="*/ 76 h 97"/>
                <a:gd name="T50" fmla="*/ 25 w 171"/>
                <a:gd name="T51" fmla="*/ 82 h 97"/>
                <a:gd name="T52" fmla="*/ 35 w 171"/>
                <a:gd name="T53" fmla="*/ 88 h 97"/>
                <a:gd name="T54" fmla="*/ 47 w 171"/>
                <a:gd name="T55" fmla="*/ 91 h 97"/>
                <a:gd name="T56" fmla="*/ 58 w 171"/>
                <a:gd name="T57" fmla="*/ 94 h 97"/>
                <a:gd name="T58" fmla="*/ 72 w 171"/>
                <a:gd name="T59" fmla="*/ 94 h 97"/>
                <a:gd name="T60" fmla="*/ 85 w 171"/>
                <a:gd name="T61" fmla="*/ 97 h 97"/>
                <a:gd name="T62" fmla="*/ 99 w 171"/>
                <a:gd name="T63" fmla="*/ 94 h 97"/>
                <a:gd name="T64" fmla="*/ 113 w 171"/>
                <a:gd name="T65" fmla="*/ 94 h 97"/>
                <a:gd name="T66" fmla="*/ 124 w 171"/>
                <a:gd name="T67" fmla="*/ 91 h 97"/>
                <a:gd name="T68" fmla="*/ 136 w 171"/>
                <a:gd name="T69" fmla="*/ 88 h 97"/>
                <a:gd name="T70" fmla="*/ 146 w 171"/>
                <a:gd name="T71" fmla="*/ 82 h 97"/>
                <a:gd name="T72" fmla="*/ 155 w 171"/>
                <a:gd name="T73" fmla="*/ 76 h 97"/>
                <a:gd name="T74" fmla="*/ 161 w 171"/>
                <a:gd name="T75" fmla="*/ 70 h 97"/>
                <a:gd name="T76" fmla="*/ 167 w 171"/>
                <a:gd name="T77" fmla="*/ 64 h 97"/>
                <a:gd name="T78" fmla="*/ 169 w 171"/>
                <a:gd name="T79" fmla="*/ 55 h 97"/>
                <a:gd name="T80" fmla="*/ 171 w 171"/>
                <a:gd name="T81" fmla="*/ 49 h 97"/>
                <a:gd name="T82" fmla="*/ 171 w 171"/>
                <a:gd name="T83" fmla="*/ 49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1"/>
                <a:gd name="T127" fmla="*/ 0 h 97"/>
                <a:gd name="T128" fmla="*/ 171 w 171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1" h="97">
                  <a:moveTo>
                    <a:pt x="171" y="49"/>
                  </a:moveTo>
                  <a:lnTo>
                    <a:pt x="169" y="40"/>
                  </a:lnTo>
                  <a:lnTo>
                    <a:pt x="167" y="34"/>
                  </a:lnTo>
                  <a:lnTo>
                    <a:pt x="161" y="27"/>
                  </a:lnTo>
                  <a:lnTo>
                    <a:pt x="155" y="21"/>
                  </a:lnTo>
                  <a:lnTo>
                    <a:pt x="146" y="15"/>
                  </a:lnTo>
                  <a:lnTo>
                    <a:pt x="136" y="9"/>
                  </a:lnTo>
                  <a:lnTo>
                    <a:pt x="124" y="6"/>
                  </a:lnTo>
                  <a:lnTo>
                    <a:pt x="113" y="3"/>
                  </a:lnTo>
                  <a:lnTo>
                    <a:pt x="99" y="3"/>
                  </a:lnTo>
                  <a:lnTo>
                    <a:pt x="85" y="0"/>
                  </a:lnTo>
                  <a:lnTo>
                    <a:pt x="72" y="3"/>
                  </a:lnTo>
                  <a:lnTo>
                    <a:pt x="58" y="3"/>
                  </a:lnTo>
                  <a:lnTo>
                    <a:pt x="47" y="6"/>
                  </a:lnTo>
                  <a:lnTo>
                    <a:pt x="35" y="9"/>
                  </a:lnTo>
                  <a:lnTo>
                    <a:pt x="25" y="15"/>
                  </a:lnTo>
                  <a:lnTo>
                    <a:pt x="16" y="21"/>
                  </a:lnTo>
                  <a:lnTo>
                    <a:pt x="10" y="27"/>
                  </a:lnTo>
                  <a:lnTo>
                    <a:pt x="4" y="34"/>
                  </a:lnTo>
                  <a:lnTo>
                    <a:pt x="2" y="40"/>
                  </a:lnTo>
                  <a:lnTo>
                    <a:pt x="0" y="49"/>
                  </a:lnTo>
                  <a:lnTo>
                    <a:pt x="2" y="55"/>
                  </a:lnTo>
                  <a:lnTo>
                    <a:pt x="4" y="64"/>
                  </a:lnTo>
                  <a:lnTo>
                    <a:pt x="10" y="70"/>
                  </a:lnTo>
                  <a:lnTo>
                    <a:pt x="16" y="76"/>
                  </a:lnTo>
                  <a:lnTo>
                    <a:pt x="25" y="82"/>
                  </a:lnTo>
                  <a:lnTo>
                    <a:pt x="35" y="88"/>
                  </a:lnTo>
                  <a:lnTo>
                    <a:pt x="47" y="91"/>
                  </a:lnTo>
                  <a:lnTo>
                    <a:pt x="58" y="94"/>
                  </a:lnTo>
                  <a:lnTo>
                    <a:pt x="72" y="94"/>
                  </a:lnTo>
                  <a:lnTo>
                    <a:pt x="85" y="97"/>
                  </a:lnTo>
                  <a:lnTo>
                    <a:pt x="99" y="94"/>
                  </a:lnTo>
                  <a:lnTo>
                    <a:pt x="113" y="94"/>
                  </a:lnTo>
                  <a:lnTo>
                    <a:pt x="124" y="91"/>
                  </a:lnTo>
                  <a:lnTo>
                    <a:pt x="136" y="88"/>
                  </a:lnTo>
                  <a:lnTo>
                    <a:pt x="146" y="82"/>
                  </a:lnTo>
                  <a:lnTo>
                    <a:pt x="155" y="76"/>
                  </a:lnTo>
                  <a:lnTo>
                    <a:pt x="161" y="70"/>
                  </a:lnTo>
                  <a:lnTo>
                    <a:pt x="167" y="64"/>
                  </a:lnTo>
                  <a:lnTo>
                    <a:pt x="169" y="55"/>
                  </a:lnTo>
                  <a:lnTo>
                    <a:pt x="171" y="4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78" name="Freeform 317">
              <a:extLst>
                <a:ext uri="{FF2B5EF4-FFF2-40B4-BE49-F238E27FC236}">
                  <a16:creationId xmlns:a16="http://schemas.microsoft.com/office/drawing/2014/main" id="{C2A15136-22D8-1E54-82B1-7DE81FABD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" y="2992"/>
              <a:ext cx="149" cy="212"/>
            </a:xfrm>
            <a:custGeom>
              <a:avLst/>
              <a:gdLst>
                <a:gd name="T0" fmla="*/ 148 w 149"/>
                <a:gd name="T1" fmla="*/ 6 h 212"/>
                <a:gd name="T2" fmla="*/ 145 w 149"/>
                <a:gd name="T3" fmla="*/ 3 h 212"/>
                <a:gd name="T4" fmla="*/ 141 w 149"/>
                <a:gd name="T5" fmla="*/ 0 h 212"/>
                <a:gd name="T6" fmla="*/ 135 w 149"/>
                <a:gd name="T7" fmla="*/ 0 h 212"/>
                <a:gd name="T8" fmla="*/ 128 w 149"/>
                <a:gd name="T9" fmla="*/ 3 h 212"/>
                <a:gd name="T10" fmla="*/ 119 w 149"/>
                <a:gd name="T11" fmla="*/ 6 h 212"/>
                <a:gd name="T12" fmla="*/ 110 w 149"/>
                <a:gd name="T13" fmla="*/ 15 h 212"/>
                <a:gd name="T14" fmla="*/ 99 w 149"/>
                <a:gd name="T15" fmla="*/ 24 h 212"/>
                <a:gd name="T16" fmla="*/ 87 w 149"/>
                <a:gd name="T17" fmla="*/ 36 h 212"/>
                <a:gd name="T18" fmla="*/ 75 w 149"/>
                <a:gd name="T19" fmla="*/ 49 h 212"/>
                <a:gd name="T20" fmla="*/ 63 w 149"/>
                <a:gd name="T21" fmla="*/ 64 h 212"/>
                <a:gd name="T22" fmla="*/ 52 w 149"/>
                <a:gd name="T23" fmla="*/ 82 h 212"/>
                <a:gd name="T24" fmla="*/ 41 w 149"/>
                <a:gd name="T25" fmla="*/ 97 h 212"/>
                <a:gd name="T26" fmla="*/ 31 w 149"/>
                <a:gd name="T27" fmla="*/ 115 h 212"/>
                <a:gd name="T28" fmla="*/ 23 w 149"/>
                <a:gd name="T29" fmla="*/ 130 h 212"/>
                <a:gd name="T30" fmla="*/ 15 w 149"/>
                <a:gd name="T31" fmla="*/ 145 h 212"/>
                <a:gd name="T32" fmla="*/ 8 w 149"/>
                <a:gd name="T33" fmla="*/ 160 h 212"/>
                <a:gd name="T34" fmla="*/ 4 w 149"/>
                <a:gd name="T35" fmla="*/ 173 h 212"/>
                <a:gd name="T36" fmla="*/ 1 w 149"/>
                <a:gd name="T37" fmla="*/ 185 h 212"/>
                <a:gd name="T38" fmla="*/ 0 w 149"/>
                <a:gd name="T39" fmla="*/ 197 h 212"/>
                <a:gd name="T40" fmla="*/ 0 w 149"/>
                <a:gd name="T41" fmla="*/ 203 h 212"/>
                <a:gd name="T42" fmla="*/ 3 w 149"/>
                <a:gd name="T43" fmla="*/ 209 h 212"/>
                <a:gd name="T44" fmla="*/ 7 w 149"/>
                <a:gd name="T45" fmla="*/ 212 h 212"/>
                <a:gd name="T46" fmla="*/ 13 w 149"/>
                <a:gd name="T47" fmla="*/ 212 h 212"/>
                <a:gd name="T48" fmla="*/ 21 w 149"/>
                <a:gd name="T49" fmla="*/ 209 h 212"/>
                <a:gd name="T50" fmla="*/ 29 w 149"/>
                <a:gd name="T51" fmla="*/ 203 h 212"/>
                <a:gd name="T52" fmla="*/ 38 w 149"/>
                <a:gd name="T53" fmla="*/ 197 h 212"/>
                <a:gd name="T54" fmla="*/ 49 w 149"/>
                <a:gd name="T55" fmla="*/ 188 h 212"/>
                <a:gd name="T56" fmla="*/ 61 w 149"/>
                <a:gd name="T57" fmla="*/ 176 h 212"/>
                <a:gd name="T58" fmla="*/ 73 w 149"/>
                <a:gd name="T59" fmla="*/ 160 h 212"/>
                <a:gd name="T60" fmla="*/ 85 w 149"/>
                <a:gd name="T61" fmla="*/ 145 h 212"/>
                <a:gd name="T62" fmla="*/ 96 w 149"/>
                <a:gd name="T63" fmla="*/ 130 h 212"/>
                <a:gd name="T64" fmla="*/ 107 w 149"/>
                <a:gd name="T65" fmla="*/ 112 h 212"/>
                <a:gd name="T66" fmla="*/ 118 w 149"/>
                <a:gd name="T67" fmla="*/ 97 h 212"/>
                <a:gd name="T68" fmla="*/ 125 w 149"/>
                <a:gd name="T69" fmla="*/ 82 h 212"/>
                <a:gd name="T70" fmla="*/ 133 w 149"/>
                <a:gd name="T71" fmla="*/ 67 h 212"/>
                <a:gd name="T72" fmla="*/ 140 w 149"/>
                <a:gd name="T73" fmla="*/ 52 h 212"/>
                <a:gd name="T74" fmla="*/ 144 w 149"/>
                <a:gd name="T75" fmla="*/ 36 h 212"/>
                <a:gd name="T76" fmla="*/ 148 w 149"/>
                <a:gd name="T77" fmla="*/ 24 h 212"/>
                <a:gd name="T78" fmla="*/ 149 w 149"/>
                <a:gd name="T79" fmla="*/ 15 h 212"/>
                <a:gd name="T80" fmla="*/ 148 w 149"/>
                <a:gd name="T81" fmla="*/ 9 h 212"/>
                <a:gd name="T82" fmla="*/ 148 w 149"/>
                <a:gd name="T83" fmla="*/ 9 h 212"/>
                <a:gd name="T84" fmla="*/ 148 w 149"/>
                <a:gd name="T85" fmla="*/ 6 h 2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212"/>
                <a:gd name="T131" fmla="*/ 149 w 149"/>
                <a:gd name="T132" fmla="*/ 212 h 2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212">
                  <a:moveTo>
                    <a:pt x="148" y="6"/>
                  </a:moveTo>
                  <a:lnTo>
                    <a:pt x="145" y="3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19" y="6"/>
                  </a:lnTo>
                  <a:lnTo>
                    <a:pt x="110" y="15"/>
                  </a:lnTo>
                  <a:lnTo>
                    <a:pt x="99" y="24"/>
                  </a:lnTo>
                  <a:lnTo>
                    <a:pt x="87" y="36"/>
                  </a:lnTo>
                  <a:lnTo>
                    <a:pt x="75" y="49"/>
                  </a:lnTo>
                  <a:lnTo>
                    <a:pt x="63" y="64"/>
                  </a:lnTo>
                  <a:lnTo>
                    <a:pt x="52" y="82"/>
                  </a:lnTo>
                  <a:lnTo>
                    <a:pt x="41" y="97"/>
                  </a:lnTo>
                  <a:lnTo>
                    <a:pt x="31" y="115"/>
                  </a:lnTo>
                  <a:lnTo>
                    <a:pt x="23" y="130"/>
                  </a:lnTo>
                  <a:lnTo>
                    <a:pt x="15" y="145"/>
                  </a:lnTo>
                  <a:lnTo>
                    <a:pt x="8" y="160"/>
                  </a:lnTo>
                  <a:lnTo>
                    <a:pt x="4" y="173"/>
                  </a:lnTo>
                  <a:lnTo>
                    <a:pt x="1" y="185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3" y="209"/>
                  </a:lnTo>
                  <a:lnTo>
                    <a:pt x="7" y="212"/>
                  </a:lnTo>
                  <a:lnTo>
                    <a:pt x="13" y="212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8" y="197"/>
                  </a:lnTo>
                  <a:lnTo>
                    <a:pt x="49" y="188"/>
                  </a:lnTo>
                  <a:lnTo>
                    <a:pt x="61" y="176"/>
                  </a:lnTo>
                  <a:lnTo>
                    <a:pt x="73" y="160"/>
                  </a:lnTo>
                  <a:lnTo>
                    <a:pt x="85" y="145"/>
                  </a:lnTo>
                  <a:lnTo>
                    <a:pt x="96" y="130"/>
                  </a:lnTo>
                  <a:lnTo>
                    <a:pt x="107" y="112"/>
                  </a:lnTo>
                  <a:lnTo>
                    <a:pt x="118" y="97"/>
                  </a:lnTo>
                  <a:lnTo>
                    <a:pt x="125" y="82"/>
                  </a:lnTo>
                  <a:lnTo>
                    <a:pt x="133" y="67"/>
                  </a:lnTo>
                  <a:lnTo>
                    <a:pt x="140" y="52"/>
                  </a:lnTo>
                  <a:lnTo>
                    <a:pt x="144" y="36"/>
                  </a:lnTo>
                  <a:lnTo>
                    <a:pt x="148" y="24"/>
                  </a:lnTo>
                  <a:lnTo>
                    <a:pt x="149" y="15"/>
                  </a:lnTo>
                  <a:lnTo>
                    <a:pt x="148" y="9"/>
                  </a:lnTo>
                  <a:lnTo>
                    <a:pt x="148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79" name="Freeform 318">
              <a:extLst>
                <a:ext uri="{FF2B5EF4-FFF2-40B4-BE49-F238E27FC236}">
                  <a16:creationId xmlns:a16="http://schemas.microsoft.com/office/drawing/2014/main" id="{467F77B8-0B9E-BEED-1DCB-1C57CEFB0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" y="2659"/>
              <a:ext cx="149" cy="209"/>
            </a:xfrm>
            <a:custGeom>
              <a:avLst/>
              <a:gdLst>
                <a:gd name="T0" fmla="*/ 148 w 149"/>
                <a:gd name="T1" fmla="*/ 7 h 209"/>
                <a:gd name="T2" fmla="*/ 145 w 149"/>
                <a:gd name="T3" fmla="*/ 0 h 209"/>
                <a:gd name="T4" fmla="*/ 141 w 149"/>
                <a:gd name="T5" fmla="*/ 0 h 209"/>
                <a:gd name="T6" fmla="*/ 135 w 149"/>
                <a:gd name="T7" fmla="*/ 0 h 209"/>
                <a:gd name="T8" fmla="*/ 128 w 149"/>
                <a:gd name="T9" fmla="*/ 3 h 209"/>
                <a:gd name="T10" fmla="*/ 119 w 149"/>
                <a:gd name="T11" fmla="*/ 7 h 209"/>
                <a:gd name="T12" fmla="*/ 110 w 149"/>
                <a:gd name="T13" fmla="*/ 16 h 209"/>
                <a:gd name="T14" fmla="*/ 99 w 149"/>
                <a:gd name="T15" fmla="*/ 25 h 209"/>
                <a:gd name="T16" fmla="*/ 87 w 149"/>
                <a:gd name="T17" fmla="*/ 37 h 209"/>
                <a:gd name="T18" fmla="*/ 77 w 149"/>
                <a:gd name="T19" fmla="*/ 49 h 209"/>
                <a:gd name="T20" fmla="*/ 63 w 149"/>
                <a:gd name="T21" fmla="*/ 64 h 209"/>
                <a:gd name="T22" fmla="*/ 52 w 149"/>
                <a:gd name="T23" fmla="*/ 79 h 209"/>
                <a:gd name="T24" fmla="*/ 41 w 149"/>
                <a:gd name="T25" fmla="*/ 97 h 209"/>
                <a:gd name="T26" fmla="*/ 32 w 149"/>
                <a:gd name="T27" fmla="*/ 112 h 209"/>
                <a:gd name="T28" fmla="*/ 23 w 149"/>
                <a:gd name="T29" fmla="*/ 131 h 209"/>
                <a:gd name="T30" fmla="*/ 15 w 149"/>
                <a:gd name="T31" fmla="*/ 146 h 209"/>
                <a:gd name="T32" fmla="*/ 8 w 149"/>
                <a:gd name="T33" fmla="*/ 161 h 209"/>
                <a:gd name="T34" fmla="*/ 4 w 149"/>
                <a:gd name="T35" fmla="*/ 173 h 209"/>
                <a:gd name="T36" fmla="*/ 1 w 149"/>
                <a:gd name="T37" fmla="*/ 185 h 209"/>
                <a:gd name="T38" fmla="*/ 0 w 149"/>
                <a:gd name="T39" fmla="*/ 194 h 209"/>
                <a:gd name="T40" fmla="*/ 0 w 149"/>
                <a:gd name="T41" fmla="*/ 203 h 209"/>
                <a:gd name="T42" fmla="*/ 3 w 149"/>
                <a:gd name="T43" fmla="*/ 209 h 209"/>
                <a:gd name="T44" fmla="*/ 8 w 149"/>
                <a:gd name="T45" fmla="*/ 209 h 209"/>
                <a:gd name="T46" fmla="*/ 13 w 149"/>
                <a:gd name="T47" fmla="*/ 209 h 209"/>
                <a:gd name="T48" fmla="*/ 21 w 149"/>
                <a:gd name="T49" fmla="*/ 209 h 209"/>
                <a:gd name="T50" fmla="*/ 29 w 149"/>
                <a:gd name="T51" fmla="*/ 203 h 209"/>
                <a:gd name="T52" fmla="*/ 38 w 149"/>
                <a:gd name="T53" fmla="*/ 197 h 209"/>
                <a:gd name="T54" fmla="*/ 49 w 149"/>
                <a:gd name="T55" fmla="*/ 185 h 209"/>
                <a:gd name="T56" fmla="*/ 61 w 149"/>
                <a:gd name="T57" fmla="*/ 176 h 209"/>
                <a:gd name="T58" fmla="*/ 73 w 149"/>
                <a:gd name="T59" fmla="*/ 161 h 209"/>
                <a:gd name="T60" fmla="*/ 85 w 149"/>
                <a:gd name="T61" fmla="*/ 146 h 209"/>
                <a:gd name="T62" fmla="*/ 96 w 149"/>
                <a:gd name="T63" fmla="*/ 131 h 209"/>
                <a:gd name="T64" fmla="*/ 107 w 149"/>
                <a:gd name="T65" fmla="*/ 112 h 209"/>
                <a:gd name="T66" fmla="*/ 118 w 149"/>
                <a:gd name="T67" fmla="*/ 97 h 209"/>
                <a:gd name="T68" fmla="*/ 125 w 149"/>
                <a:gd name="T69" fmla="*/ 79 h 209"/>
                <a:gd name="T70" fmla="*/ 133 w 149"/>
                <a:gd name="T71" fmla="*/ 64 h 209"/>
                <a:gd name="T72" fmla="*/ 140 w 149"/>
                <a:gd name="T73" fmla="*/ 49 h 209"/>
                <a:gd name="T74" fmla="*/ 144 w 149"/>
                <a:gd name="T75" fmla="*/ 37 h 209"/>
                <a:gd name="T76" fmla="*/ 148 w 149"/>
                <a:gd name="T77" fmla="*/ 25 h 209"/>
                <a:gd name="T78" fmla="*/ 149 w 149"/>
                <a:gd name="T79" fmla="*/ 16 h 209"/>
                <a:gd name="T80" fmla="*/ 148 w 149"/>
                <a:gd name="T81" fmla="*/ 7 h 209"/>
                <a:gd name="T82" fmla="*/ 148 w 149"/>
                <a:gd name="T83" fmla="*/ 7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209"/>
                <a:gd name="T128" fmla="*/ 149 w 149"/>
                <a:gd name="T129" fmla="*/ 209 h 2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209">
                  <a:moveTo>
                    <a:pt x="148" y="7"/>
                  </a:moveTo>
                  <a:lnTo>
                    <a:pt x="145" y="0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8" y="3"/>
                  </a:lnTo>
                  <a:lnTo>
                    <a:pt x="119" y="7"/>
                  </a:lnTo>
                  <a:lnTo>
                    <a:pt x="110" y="16"/>
                  </a:lnTo>
                  <a:lnTo>
                    <a:pt x="99" y="25"/>
                  </a:lnTo>
                  <a:lnTo>
                    <a:pt x="87" y="37"/>
                  </a:lnTo>
                  <a:lnTo>
                    <a:pt x="77" y="49"/>
                  </a:lnTo>
                  <a:lnTo>
                    <a:pt x="63" y="64"/>
                  </a:lnTo>
                  <a:lnTo>
                    <a:pt x="52" y="79"/>
                  </a:lnTo>
                  <a:lnTo>
                    <a:pt x="41" y="97"/>
                  </a:lnTo>
                  <a:lnTo>
                    <a:pt x="32" y="112"/>
                  </a:lnTo>
                  <a:lnTo>
                    <a:pt x="23" y="131"/>
                  </a:lnTo>
                  <a:lnTo>
                    <a:pt x="15" y="146"/>
                  </a:lnTo>
                  <a:lnTo>
                    <a:pt x="8" y="161"/>
                  </a:lnTo>
                  <a:lnTo>
                    <a:pt x="4" y="173"/>
                  </a:lnTo>
                  <a:lnTo>
                    <a:pt x="1" y="185"/>
                  </a:lnTo>
                  <a:lnTo>
                    <a:pt x="0" y="194"/>
                  </a:lnTo>
                  <a:lnTo>
                    <a:pt x="0" y="203"/>
                  </a:lnTo>
                  <a:lnTo>
                    <a:pt x="3" y="209"/>
                  </a:lnTo>
                  <a:lnTo>
                    <a:pt x="8" y="209"/>
                  </a:lnTo>
                  <a:lnTo>
                    <a:pt x="13" y="209"/>
                  </a:lnTo>
                  <a:lnTo>
                    <a:pt x="21" y="209"/>
                  </a:lnTo>
                  <a:lnTo>
                    <a:pt x="29" y="203"/>
                  </a:lnTo>
                  <a:lnTo>
                    <a:pt x="38" y="197"/>
                  </a:lnTo>
                  <a:lnTo>
                    <a:pt x="49" y="185"/>
                  </a:lnTo>
                  <a:lnTo>
                    <a:pt x="61" y="176"/>
                  </a:lnTo>
                  <a:lnTo>
                    <a:pt x="73" y="161"/>
                  </a:lnTo>
                  <a:lnTo>
                    <a:pt x="85" y="146"/>
                  </a:lnTo>
                  <a:lnTo>
                    <a:pt x="96" y="131"/>
                  </a:lnTo>
                  <a:lnTo>
                    <a:pt x="107" y="112"/>
                  </a:lnTo>
                  <a:lnTo>
                    <a:pt x="118" y="97"/>
                  </a:lnTo>
                  <a:lnTo>
                    <a:pt x="125" y="79"/>
                  </a:lnTo>
                  <a:lnTo>
                    <a:pt x="133" y="64"/>
                  </a:lnTo>
                  <a:lnTo>
                    <a:pt x="140" y="49"/>
                  </a:lnTo>
                  <a:lnTo>
                    <a:pt x="144" y="37"/>
                  </a:lnTo>
                  <a:lnTo>
                    <a:pt x="148" y="25"/>
                  </a:lnTo>
                  <a:lnTo>
                    <a:pt x="149" y="16"/>
                  </a:lnTo>
                  <a:lnTo>
                    <a:pt x="148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80" name="Freeform 319">
              <a:extLst>
                <a:ext uri="{FF2B5EF4-FFF2-40B4-BE49-F238E27FC236}">
                  <a16:creationId xmlns:a16="http://schemas.microsoft.com/office/drawing/2014/main" id="{678315C9-2AB7-DCAB-4382-D89ED70D1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" y="3047"/>
              <a:ext cx="93" cy="341"/>
            </a:xfrm>
            <a:custGeom>
              <a:avLst/>
              <a:gdLst>
                <a:gd name="T0" fmla="*/ 89 w 93"/>
                <a:gd name="T1" fmla="*/ 0 h 341"/>
                <a:gd name="T2" fmla="*/ 85 w 93"/>
                <a:gd name="T3" fmla="*/ 0 h 341"/>
                <a:gd name="T4" fmla="*/ 81 w 93"/>
                <a:gd name="T5" fmla="*/ 3 h 341"/>
                <a:gd name="T6" fmla="*/ 75 w 93"/>
                <a:gd name="T7" fmla="*/ 9 h 341"/>
                <a:gd name="T8" fmla="*/ 70 w 93"/>
                <a:gd name="T9" fmla="*/ 21 h 341"/>
                <a:gd name="T10" fmla="*/ 64 w 93"/>
                <a:gd name="T11" fmla="*/ 36 h 341"/>
                <a:gd name="T12" fmla="*/ 57 w 93"/>
                <a:gd name="T13" fmla="*/ 51 h 341"/>
                <a:gd name="T14" fmla="*/ 49 w 93"/>
                <a:gd name="T15" fmla="*/ 72 h 341"/>
                <a:gd name="T16" fmla="*/ 42 w 93"/>
                <a:gd name="T17" fmla="*/ 96 h 341"/>
                <a:gd name="T18" fmla="*/ 36 w 93"/>
                <a:gd name="T19" fmla="*/ 121 h 341"/>
                <a:gd name="T20" fmla="*/ 28 w 93"/>
                <a:gd name="T21" fmla="*/ 148 h 341"/>
                <a:gd name="T22" fmla="*/ 21 w 93"/>
                <a:gd name="T23" fmla="*/ 175 h 341"/>
                <a:gd name="T24" fmla="*/ 16 w 93"/>
                <a:gd name="T25" fmla="*/ 202 h 341"/>
                <a:gd name="T26" fmla="*/ 11 w 93"/>
                <a:gd name="T27" fmla="*/ 226 h 341"/>
                <a:gd name="T28" fmla="*/ 7 w 93"/>
                <a:gd name="T29" fmla="*/ 251 h 341"/>
                <a:gd name="T30" fmla="*/ 3 w 93"/>
                <a:gd name="T31" fmla="*/ 275 h 341"/>
                <a:gd name="T32" fmla="*/ 2 w 93"/>
                <a:gd name="T33" fmla="*/ 293 h 341"/>
                <a:gd name="T34" fmla="*/ 0 w 93"/>
                <a:gd name="T35" fmla="*/ 311 h 341"/>
                <a:gd name="T36" fmla="*/ 0 w 93"/>
                <a:gd name="T37" fmla="*/ 323 h 341"/>
                <a:gd name="T38" fmla="*/ 2 w 93"/>
                <a:gd name="T39" fmla="*/ 335 h 341"/>
                <a:gd name="T40" fmla="*/ 3 w 93"/>
                <a:gd name="T41" fmla="*/ 341 h 341"/>
                <a:gd name="T42" fmla="*/ 7 w 93"/>
                <a:gd name="T43" fmla="*/ 341 h 341"/>
                <a:gd name="T44" fmla="*/ 11 w 93"/>
                <a:gd name="T45" fmla="*/ 338 h 341"/>
                <a:gd name="T46" fmla="*/ 16 w 93"/>
                <a:gd name="T47" fmla="*/ 332 h 341"/>
                <a:gd name="T48" fmla="*/ 23 w 93"/>
                <a:gd name="T49" fmla="*/ 320 h 341"/>
                <a:gd name="T50" fmla="*/ 28 w 93"/>
                <a:gd name="T51" fmla="*/ 308 h 341"/>
                <a:gd name="T52" fmla="*/ 35 w 93"/>
                <a:gd name="T53" fmla="*/ 290 h 341"/>
                <a:gd name="T54" fmla="*/ 42 w 93"/>
                <a:gd name="T55" fmla="*/ 269 h 341"/>
                <a:gd name="T56" fmla="*/ 49 w 93"/>
                <a:gd name="T57" fmla="*/ 248 h 341"/>
                <a:gd name="T58" fmla="*/ 57 w 93"/>
                <a:gd name="T59" fmla="*/ 220 h 341"/>
                <a:gd name="T60" fmla="*/ 64 w 93"/>
                <a:gd name="T61" fmla="*/ 193 h 341"/>
                <a:gd name="T62" fmla="*/ 70 w 93"/>
                <a:gd name="T63" fmla="*/ 166 h 341"/>
                <a:gd name="T64" fmla="*/ 77 w 93"/>
                <a:gd name="T65" fmla="*/ 139 h 341"/>
                <a:gd name="T66" fmla="*/ 81 w 93"/>
                <a:gd name="T67" fmla="*/ 115 h 341"/>
                <a:gd name="T68" fmla="*/ 86 w 93"/>
                <a:gd name="T69" fmla="*/ 90 h 341"/>
                <a:gd name="T70" fmla="*/ 89 w 93"/>
                <a:gd name="T71" fmla="*/ 69 h 341"/>
                <a:gd name="T72" fmla="*/ 91 w 93"/>
                <a:gd name="T73" fmla="*/ 48 h 341"/>
                <a:gd name="T74" fmla="*/ 93 w 93"/>
                <a:gd name="T75" fmla="*/ 33 h 341"/>
                <a:gd name="T76" fmla="*/ 93 w 93"/>
                <a:gd name="T77" fmla="*/ 18 h 341"/>
                <a:gd name="T78" fmla="*/ 91 w 93"/>
                <a:gd name="T79" fmla="*/ 9 h 341"/>
                <a:gd name="T80" fmla="*/ 89 w 93"/>
                <a:gd name="T81" fmla="*/ 3 h 341"/>
                <a:gd name="T82" fmla="*/ 89 w 93"/>
                <a:gd name="T83" fmla="*/ 3 h 341"/>
                <a:gd name="T84" fmla="*/ 89 w 93"/>
                <a:gd name="T85" fmla="*/ 0 h 3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341"/>
                <a:gd name="T131" fmla="*/ 93 w 93"/>
                <a:gd name="T132" fmla="*/ 341 h 3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341">
                  <a:moveTo>
                    <a:pt x="89" y="0"/>
                  </a:moveTo>
                  <a:lnTo>
                    <a:pt x="85" y="0"/>
                  </a:lnTo>
                  <a:lnTo>
                    <a:pt x="81" y="3"/>
                  </a:lnTo>
                  <a:lnTo>
                    <a:pt x="75" y="9"/>
                  </a:lnTo>
                  <a:lnTo>
                    <a:pt x="70" y="21"/>
                  </a:lnTo>
                  <a:lnTo>
                    <a:pt x="64" y="36"/>
                  </a:lnTo>
                  <a:lnTo>
                    <a:pt x="57" y="51"/>
                  </a:lnTo>
                  <a:lnTo>
                    <a:pt x="49" y="72"/>
                  </a:lnTo>
                  <a:lnTo>
                    <a:pt x="42" y="96"/>
                  </a:lnTo>
                  <a:lnTo>
                    <a:pt x="36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6" y="202"/>
                  </a:lnTo>
                  <a:lnTo>
                    <a:pt x="11" y="226"/>
                  </a:lnTo>
                  <a:lnTo>
                    <a:pt x="7" y="251"/>
                  </a:lnTo>
                  <a:lnTo>
                    <a:pt x="3" y="275"/>
                  </a:lnTo>
                  <a:lnTo>
                    <a:pt x="2" y="293"/>
                  </a:lnTo>
                  <a:lnTo>
                    <a:pt x="0" y="311"/>
                  </a:lnTo>
                  <a:lnTo>
                    <a:pt x="0" y="323"/>
                  </a:lnTo>
                  <a:lnTo>
                    <a:pt x="2" y="335"/>
                  </a:lnTo>
                  <a:lnTo>
                    <a:pt x="3" y="341"/>
                  </a:lnTo>
                  <a:lnTo>
                    <a:pt x="7" y="341"/>
                  </a:lnTo>
                  <a:lnTo>
                    <a:pt x="11" y="338"/>
                  </a:lnTo>
                  <a:lnTo>
                    <a:pt x="16" y="332"/>
                  </a:lnTo>
                  <a:lnTo>
                    <a:pt x="23" y="320"/>
                  </a:lnTo>
                  <a:lnTo>
                    <a:pt x="28" y="308"/>
                  </a:lnTo>
                  <a:lnTo>
                    <a:pt x="35" y="290"/>
                  </a:lnTo>
                  <a:lnTo>
                    <a:pt x="42" y="269"/>
                  </a:lnTo>
                  <a:lnTo>
                    <a:pt x="49" y="248"/>
                  </a:lnTo>
                  <a:lnTo>
                    <a:pt x="57" y="220"/>
                  </a:lnTo>
                  <a:lnTo>
                    <a:pt x="64" y="193"/>
                  </a:lnTo>
                  <a:lnTo>
                    <a:pt x="70" y="166"/>
                  </a:lnTo>
                  <a:lnTo>
                    <a:pt x="77" y="139"/>
                  </a:lnTo>
                  <a:lnTo>
                    <a:pt x="81" y="115"/>
                  </a:lnTo>
                  <a:lnTo>
                    <a:pt x="86" y="90"/>
                  </a:lnTo>
                  <a:lnTo>
                    <a:pt x="89" y="69"/>
                  </a:lnTo>
                  <a:lnTo>
                    <a:pt x="91" y="48"/>
                  </a:lnTo>
                  <a:lnTo>
                    <a:pt x="93" y="33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81" name="Freeform 320">
              <a:extLst>
                <a:ext uri="{FF2B5EF4-FFF2-40B4-BE49-F238E27FC236}">
                  <a16:creationId xmlns:a16="http://schemas.microsoft.com/office/drawing/2014/main" id="{6CEC4D2E-1C11-5EAC-DA7B-98D0EA0D5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2469"/>
              <a:ext cx="93" cy="342"/>
            </a:xfrm>
            <a:custGeom>
              <a:avLst/>
              <a:gdLst>
                <a:gd name="T0" fmla="*/ 89 w 93"/>
                <a:gd name="T1" fmla="*/ 0 h 342"/>
                <a:gd name="T2" fmla="*/ 86 w 93"/>
                <a:gd name="T3" fmla="*/ 0 h 342"/>
                <a:gd name="T4" fmla="*/ 81 w 93"/>
                <a:gd name="T5" fmla="*/ 3 h 342"/>
                <a:gd name="T6" fmla="*/ 76 w 93"/>
                <a:gd name="T7" fmla="*/ 9 h 342"/>
                <a:gd name="T8" fmla="*/ 70 w 93"/>
                <a:gd name="T9" fmla="*/ 21 h 342"/>
                <a:gd name="T10" fmla="*/ 64 w 93"/>
                <a:gd name="T11" fmla="*/ 33 h 342"/>
                <a:gd name="T12" fmla="*/ 57 w 93"/>
                <a:gd name="T13" fmla="*/ 51 h 342"/>
                <a:gd name="T14" fmla="*/ 51 w 93"/>
                <a:gd name="T15" fmla="*/ 73 h 342"/>
                <a:gd name="T16" fmla="*/ 43 w 93"/>
                <a:gd name="T17" fmla="*/ 94 h 342"/>
                <a:gd name="T18" fmla="*/ 36 w 93"/>
                <a:gd name="T19" fmla="*/ 121 h 342"/>
                <a:gd name="T20" fmla="*/ 28 w 93"/>
                <a:gd name="T21" fmla="*/ 148 h 342"/>
                <a:gd name="T22" fmla="*/ 21 w 93"/>
                <a:gd name="T23" fmla="*/ 175 h 342"/>
                <a:gd name="T24" fmla="*/ 16 w 93"/>
                <a:gd name="T25" fmla="*/ 203 h 342"/>
                <a:gd name="T26" fmla="*/ 11 w 93"/>
                <a:gd name="T27" fmla="*/ 227 h 342"/>
                <a:gd name="T28" fmla="*/ 7 w 93"/>
                <a:gd name="T29" fmla="*/ 251 h 342"/>
                <a:gd name="T30" fmla="*/ 4 w 93"/>
                <a:gd name="T31" fmla="*/ 275 h 342"/>
                <a:gd name="T32" fmla="*/ 2 w 93"/>
                <a:gd name="T33" fmla="*/ 293 h 342"/>
                <a:gd name="T34" fmla="*/ 0 w 93"/>
                <a:gd name="T35" fmla="*/ 311 h 342"/>
                <a:gd name="T36" fmla="*/ 0 w 93"/>
                <a:gd name="T37" fmla="*/ 324 h 342"/>
                <a:gd name="T38" fmla="*/ 2 w 93"/>
                <a:gd name="T39" fmla="*/ 333 h 342"/>
                <a:gd name="T40" fmla="*/ 4 w 93"/>
                <a:gd name="T41" fmla="*/ 339 h 342"/>
                <a:gd name="T42" fmla="*/ 7 w 93"/>
                <a:gd name="T43" fmla="*/ 342 h 342"/>
                <a:gd name="T44" fmla="*/ 12 w 93"/>
                <a:gd name="T45" fmla="*/ 339 h 342"/>
                <a:gd name="T46" fmla="*/ 16 w 93"/>
                <a:gd name="T47" fmla="*/ 333 h 342"/>
                <a:gd name="T48" fmla="*/ 23 w 93"/>
                <a:gd name="T49" fmla="*/ 321 h 342"/>
                <a:gd name="T50" fmla="*/ 29 w 93"/>
                <a:gd name="T51" fmla="*/ 308 h 342"/>
                <a:gd name="T52" fmla="*/ 36 w 93"/>
                <a:gd name="T53" fmla="*/ 290 h 342"/>
                <a:gd name="T54" fmla="*/ 43 w 93"/>
                <a:gd name="T55" fmla="*/ 269 h 342"/>
                <a:gd name="T56" fmla="*/ 51 w 93"/>
                <a:gd name="T57" fmla="*/ 248 h 342"/>
                <a:gd name="T58" fmla="*/ 57 w 93"/>
                <a:gd name="T59" fmla="*/ 221 h 342"/>
                <a:gd name="T60" fmla="*/ 64 w 93"/>
                <a:gd name="T61" fmla="*/ 193 h 342"/>
                <a:gd name="T62" fmla="*/ 72 w 93"/>
                <a:gd name="T63" fmla="*/ 166 h 342"/>
                <a:gd name="T64" fmla="*/ 77 w 93"/>
                <a:gd name="T65" fmla="*/ 139 h 342"/>
                <a:gd name="T66" fmla="*/ 82 w 93"/>
                <a:gd name="T67" fmla="*/ 115 h 342"/>
                <a:gd name="T68" fmla="*/ 86 w 93"/>
                <a:gd name="T69" fmla="*/ 91 h 342"/>
                <a:gd name="T70" fmla="*/ 89 w 93"/>
                <a:gd name="T71" fmla="*/ 69 h 342"/>
                <a:gd name="T72" fmla="*/ 91 w 93"/>
                <a:gd name="T73" fmla="*/ 48 h 342"/>
                <a:gd name="T74" fmla="*/ 93 w 93"/>
                <a:gd name="T75" fmla="*/ 30 h 342"/>
                <a:gd name="T76" fmla="*/ 93 w 93"/>
                <a:gd name="T77" fmla="*/ 18 h 342"/>
                <a:gd name="T78" fmla="*/ 91 w 93"/>
                <a:gd name="T79" fmla="*/ 9 h 342"/>
                <a:gd name="T80" fmla="*/ 89 w 93"/>
                <a:gd name="T81" fmla="*/ 3 h 342"/>
                <a:gd name="T82" fmla="*/ 89 w 93"/>
                <a:gd name="T83" fmla="*/ 3 h 342"/>
                <a:gd name="T84" fmla="*/ 89 w 93"/>
                <a:gd name="T85" fmla="*/ 0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342"/>
                <a:gd name="T131" fmla="*/ 93 w 93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342">
                  <a:moveTo>
                    <a:pt x="89" y="0"/>
                  </a:moveTo>
                  <a:lnTo>
                    <a:pt x="86" y="0"/>
                  </a:lnTo>
                  <a:lnTo>
                    <a:pt x="81" y="3"/>
                  </a:lnTo>
                  <a:lnTo>
                    <a:pt x="76" y="9"/>
                  </a:lnTo>
                  <a:lnTo>
                    <a:pt x="70" y="21"/>
                  </a:lnTo>
                  <a:lnTo>
                    <a:pt x="64" y="33"/>
                  </a:lnTo>
                  <a:lnTo>
                    <a:pt x="57" y="51"/>
                  </a:lnTo>
                  <a:lnTo>
                    <a:pt x="51" y="73"/>
                  </a:lnTo>
                  <a:lnTo>
                    <a:pt x="43" y="94"/>
                  </a:lnTo>
                  <a:lnTo>
                    <a:pt x="36" y="121"/>
                  </a:lnTo>
                  <a:lnTo>
                    <a:pt x="28" y="148"/>
                  </a:lnTo>
                  <a:lnTo>
                    <a:pt x="21" y="175"/>
                  </a:lnTo>
                  <a:lnTo>
                    <a:pt x="16" y="203"/>
                  </a:lnTo>
                  <a:lnTo>
                    <a:pt x="11" y="227"/>
                  </a:lnTo>
                  <a:lnTo>
                    <a:pt x="7" y="251"/>
                  </a:lnTo>
                  <a:lnTo>
                    <a:pt x="4" y="275"/>
                  </a:lnTo>
                  <a:lnTo>
                    <a:pt x="2" y="293"/>
                  </a:lnTo>
                  <a:lnTo>
                    <a:pt x="0" y="311"/>
                  </a:lnTo>
                  <a:lnTo>
                    <a:pt x="0" y="324"/>
                  </a:lnTo>
                  <a:lnTo>
                    <a:pt x="2" y="333"/>
                  </a:lnTo>
                  <a:lnTo>
                    <a:pt x="4" y="339"/>
                  </a:lnTo>
                  <a:lnTo>
                    <a:pt x="7" y="342"/>
                  </a:lnTo>
                  <a:lnTo>
                    <a:pt x="12" y="339"/>
                  </a:lnTo>
                  <a:lnTo>
                    <a:pt x="16" y="333"/>
                  </a:lnTo>
                  <a:lnTo>
                    <a:pt x="23" y="321"/>
                  </a:lnTo>
                  <a:lnTo>
                    <a:pt x="29" y="308"/>
                  </a:lnTo>
                  <a:lnTo>
                    <a:pt x="36" y="290"/>
                  </a:lnTo>
                  <a:lnTo>
                    <a:pt x="43" y="269"/>
                  </a:lnTo>
                  <a:lnTo>
                    <a:pt x="51" y="248"/>
                  </a:lnTo>
                  <a:lnTo>
                    <a:pt x="57" y="221"/>
                  </a:lnTo>
                  <a:lnTo>
                    <a:pt x="64" y="193"/>
                  </a:lnTo>
                  <a:lnTo>
                    <a:pt x="72" y="166"/>
                  </a:lnTo>
                  <a:lnTo>
                    <a:pt x="77" y="139"/>
                  </a:lnTo>
                  <a:lnTo>
                    <a:pt x="82" y="115"/>
                  </a:lnTo>
                  <a:lnTo>
                    <a:pt x="86" y="91"/>
                  </a:lnTo>
                  <a:lnTo>
                    <a:pt x="89" y="69"/>
                  </a:lnTo>
                  <a:lnTo>
                    <a:pt x="91" y="48"/>
                  </a:lnTo>
                  <a:lnTo>
                    <a:pt x="93" y="30"/>
                  </a:lnTo>
                  <a:lnTo>
                    <a:pt x="93" y="18"/>
                  </a:lnTo>
                  <a:lnTo>
                    <a:pt x="91" y="9"/>
                  </a:lnTo>
                  <a:lnTo>
                    <a:pt x="8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82" name="Freeform 321">
              <a:extLst>
                <a:ext uri="{FF2B5EF4-FFF2-40B4-BE49-F238E27FC236}">
                  <a16:creationId xmlns:a16="http://schemas.microsoft.com/office/drawing/2014/main" id="{1349251F-D74C-78A7-EA25-4EE36CF78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2850"/>
              <a:ext cx="70" cy="160"/>
            </a:xfrm>
            <a:custGeom>
              <a:avLst/>
              <a:gdLst>
                <a:gd name="T0" fmla="*/ 34 w 70"/>
                <a:gd name="T1" fmla="*/ 0 h 160"/>
                <a:gd name="T2" fmla="*/ 41 w 70"/>
                <a:gd name="T3" fmla="*/ 0 h 160"/>
                <a:gd name="T4" fmla="*/ 46 w 70"/>
                <a:gd name="T5" fmla="*/ 3 h 160"/>
                <a:gd name="T6" fmla="*/ 51 w 70"/>
                <a:gd name="T7" fmla="*/ 9 h 160"/>
                <a:gd name="T8" fmla="*/ 55 w 70"/>
                <a:gd name="T9" fmla="*/ 15 h 160"/>
                <a:gd name="T10" fmla="*/ 60 w 70"/>
                <a:gd name="T11" fmla="*/ 24 h 160"/>
                <a:gd name="T12" fmla="*/ 63 w 70"/>
                <a:gd name="T13" fmla="*/ 33 h 160"/>
                <a:gd name="T14" fmla="*/ 66 w 70"/>
                <a:gd name="T15" fmla="*/ 42 h 160"/>
                <a:gd name="T16" fmla="*/ 68 w 70"/>
                <a:gd name="T17" fmla="*/ 54 h 160"/>
                <a:gd name="T18" fmla="*/ 70 w 70"/>
                <a:gd name="T19" fmla="*/ 67 h 160"/>
                <a:gd name="T20" fmla="*/ 70 w 70"/>
                <a:gd name="T21" fmla="*/ 82 h 160"/>
                <a:gd name="T22" fmla="*/ 70 w 70"/>
                <a:gd name="T23" fmla="*/ 94 h 160"/>
                <a:gd name="T24" fmla="*/ 68 w 70"/>
                <a:gd name="T25" fmla="*/ 106 h 160"/>
                <a:gd name="T26" fmla="*/ 66 w 70"/>
                <a:gd name="T27" fmla="*/ 118 h 160"/>
                <a:gd name="T28" fmla="*/ 63 w 70"/>
                <a:gd name="T29" fmla="*/ 127 h 160"/>
                <a:gd name="T30" fmla="*/ 60 w 70"/>
                <a:gd name="T31" fmla="*/ 139 h 160"/>
                <a:gd name="T32" fmla="*/ 55 w 70"/>
                <a:gd name="T33" fmla="*/ 145 h 160"/>
                <a:gd name="T34" fmla="*/ 51 w 70"/>
                <a:gd name="T35" fmla="*/ 151 h 160"/>
                <a:gd name="T36" fmla="*/ 46 w 70"/>
                <a:gd name="T37" fmla="*/ 157 h 160"/>
                <a:gd name="T38" fmla="*/ 41 w 70"/>
                <a:gd name="T39" fmla="*/ 160 h 160"/>
                <a:gd name="T40" fmla="*/ 35 w 70"/>
                <a:gd name="T41" fmla="*/ 160 h 160"/>
                <a:gd name="T42" fmla="*/ 29 w 70"/>
                <a:gd name="T43" fmla="*/ 160 h 160"/>
                <a:gd name="T44" fmla="*/ 23 w 70"/>
                <a:gd name="T45" fmla="*/ 157 h 160"/>
                <a:gd name="T46" fmla="*/ 18 w 70"/>
                <a:gd name="T47" fmla="*/ 151 h 160"/>
                <a:gd name="T48" fmla="*/ 14 w 70"/>
                <a:gd name="T49" fmla="*/ 145 h 160"/>
                <a:gd name="T50" fmla="*/ 10 w 70"/>
                <a:gd name="T51" fmla="*/ 139 h 160"/>
                <a:gd name="T52" fmla="*/ 6 w 70"/>
                <a:gd name="T53" fmla="*/ 127 h 160"/>
                <a:gd name="T54" fmla="*/ 4 w 70"/>
                <a:gd name="T55" fmla="*/ 118 h 160"/>
                <a:gd name="T56" fmla="*/ 1 w 70"/>
                <a:gd name="T57" fmla="*/ 106 h 160"/>
                <a:gd name="T58" fmla="*/ 0 w 70"/>
                <a:gd name="T59" fmla="*/ 94 h 160"/>
                <a:gd name="T60" fmla="*/ 0 w 70"/>
                <a:gd name="T61" fmla="*/ 82 h 160"/>
                <a:gd name="T62" fmla="*/ 0 w 70"/>
                <a:gd name="T63" fmla="*/ 67 h 160"/>
                <a:gd name="T64" fmla="*/ 1 w 70"/>
                <a:gd name="T65" fmla="*/ 54 h 160"/>
                <a:gd name="T66" fmla="*/ 4 w 70"/>
                <a:gd name="T67" fmla="*/ 42 h 160"/>
                <a:gd name="T68" fmla="*/ 6 w 70"/>
                <a:gd name="T69" fmla="*/ 33 h 160"/>
                <a:gd name="T70" fmla="*/ 10 w 70"/>
                <a:gd name="T71" fmla="*/ 24 h 160"/>
                <a:gd name="T72" fmla="*/ 14 w 70"/>
                <a:gd name="T73" fmla="*/ 15 h 160"/>
                <a:gd name="T74" fmla="*/ 18 w 70"/>
                <a:gd name="T75" fmla="*/ 9 h 160"/>
                <a:gd name="T76" fmla="*/ 23 w 70"/>
                <a:gd name="T77" fmla="*/ 3 h 160"/>
                <a:gd name="T78" fmla="*/ 29 w 70"/>
                <a:gd name="T79" fmla="*/ 0 h 160"/>
                <a:gd name="T80" fmla="*/ 35 w 70"/>
                <a:gd name="T81" fmla="*/ 0 h 160"/>
                <a:gd name="T82" fmla="*/ 35 w 70"/>
                <a:gd name="T83" fmla="*/ 0 h 160"/>
                <a:gd name="T84" fmla="*/ 34 w 70"/>
                <a:gd name="T85" fmla="*/ 0 h 1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0"/>
                <a:gd name="T130" fmla="*/ 0 h 160"/>
                <a:gd name="T131" fmla="*/ 70 w 70"/>
                <a:gd name="T132" fmla="*/ 160 h 1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0" h="160">
                  <a:moveTo>
                    <a:pt x="34" y="0"/>
                  </a:moveTo>
                  <a:lnTo>
                    <a:pt x="41" y="0"/>
                  </a:lnTo>
                  <a:lnTo>
                    <a:pt x="46" y="3"/>
                  </a:lnTo>
                  <a:lnTo>
                    <a:pt x="51" y="9"/>
                  </a:lnTo>
                  <a:lnTo>
                    <a:pt x="55" y="15"/>
                  </a:lnTo>
                  <a:lnTo>
                    <a:pt x="60" y="24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68" y="54"/>
                  </a:lnTo>
                  <a:lnTo>
                    <a:pt x="70" y="67"/>
                  </a:lnTo>
                  <a:lnTo>
                    <a:pt x="70" y="82"/>
                  </a:lnTo>
                  <a:lnTo>
                    <a:pt x="70" y="94"/>
                  </a:lnTo>
                  <a:lnTo>
                    <a:pt x="68" y="106"/>
                  </a:lnTo>
                  <a:lnTo>
                    <a:pt x="66" y="118"/>
                  </a:lnTo>
                  <a:lnTo>
                    <a:pt x="63" y="127"/>
                  </a:lnTo>
                  <a:lnTo>
                    <a:pt x="60" y="139"/>
                  </a:lnTo>
                  <a:lnTo>
                    <a:pt x="55" y="145"/>
                  </a:lnTo>
                  <a:lnTo>
                    <a:pt x="51" y="151"/>
                  </a:lnTo>
                  <a:lnTo>
                    <a:pt x="46" y="157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29" y="160"/>
                  </a:lnTo>
                  <a:lnTo>
                    <a:pt x="23" y="157"/>
                  </a:lnTo>
                  <a:lnTo>
                    <a:pt x="18" y="151"/>
                  </a:lnTo>
                  <a:lnTo>
                    <a:pt x="14" y="145"/>
                  </a:lnTo>
                  <a:lnTo>
                    <a:pt x="10" y="139"/>
                  </a:lnTo>
                  <a:lnTo>
                    <a:pt x="6" y="127"/>
                  </a:lnTo>
                  <a:lnTo>
                    <a:pt x="4" y="118"/>
                  </a:lnTo>
                  <a:lnTo>
                    <a:pt x="1" y="106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67"/>
                  </a:lnTo>
                  <a:lnTo>
                    <a:pt x="1" y="54"/>
                  </a:lnTo>
                  <a:lnTo>
                    <a:pt x="4" y="42"/>
                  </a:lnTo>
                  <a:lnTo>
                    <a:pt x="6" y="33"/>
                  </a:lnTo>
                  <a:lnTo>
                    <a:pt x="10" y="24"/>
                  </a:lnTo>
                  <a:lnTo>
                    <a:pt x="14" y="15"/>
                  </a:lnTo>
                  <a:lnTo>
                    <a:pt x="18" y="9"/>
                  </a:lnTo>
                  <a:lnTo>
                    <a:pt x="23" y="3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3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76"/>
            </a:p>
          </p:txBody>
        </p:sp>
        <p:sp>
          <p:nvSpPr>
            <p:cNvPr id="19583" name="Freeform 322">
              <a:extLst>
                <a:ext uri="{FF2B5EF4-FFF2-40B4-BE49-F238E27FC236}">
                  <a16:creationId xmlns:a16="http://schemas.microsoft.com/office/drawing/2014/main" id="{958729A7-976B-A862-2C09-595EC4042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2850"/>
              <a:ext cx="70" cy="160"/>
            </a:xfrm>
            <a:custGeom>
              <a:avLst/>
              <a:gdLst>
                <a:gd name="T0" fmla="*/ 34 w 70"/>
                <a:gd name="T1" fmla="*/ 0 h 160"/>
                <a:gd name="T2" fmla="*/ 41 w 70"/>
                <a:gd name="T3" fmla="*/ 0 h 160"/>
                <a:gd name="T4" fmla="*/ 46 w 70"/>
                <a:gd name="T5" fmla="*/ 3 h 160"/>
                <a:gd name="T6" fmla="*/ 51 w 70"/>
                <a:gd name="T7" fmla="*/ 9 h 160"/>
                <a:gd name="T8" fmla="*/ 55 w 70"/>
                <a:gd name="T9" fmla="*/ 15 h 160"/>
                <a:gd name="T10" fmla="*/ 60 w 70"/>
                <a:gd name="T11" fmla="*/ 24 h 160"/>
                <a:gd name="T12" fmla="*/ 63 w 70"/>
                <a:gd name="T13" fmla="*/ 33 h 160"/>
                <a:gd name="T14" fmla="*/ 66 w 70"/>
                <a:gd name="T15" fmla="*/ 42 h 160"/>
                <a:gd name="T16" fmla="*/ 68 w 70"/>
                <a:gd name="T17" fmla="*/ 54 h 160"/>
                <a:gd name="T18" fmla="*/ 70 w 70"/>
                <a:gd name="T19" fmla="*/ 67 h 160"/>
                <a:gd name="T20" fmla="*/ 70 w 70"/>
                <a:gd name="T21" fmla="*/ 82 h 160"/>
                <a:gd name="T22" fmla="*/ 70 w 70"/>
                <a:gd name="T23" fmla="*/ 94 h 160"/>
                <a:gd name="T24" fmla="*/ 68 w 70"/>
                <a:gd name="T25" fmla="*/ 106 h 160"/>
                <a:gd name="T26" fmla="*/ 66 w 70"/>
                <a:gd name="T27" fmla="*/ 118 h 160"/>
                <a:gd name="T28" fmla="*/ 63 w 70"/>
                <a:gd name="T29" fmla="*/ 127 h 160"/>
                <a:gd name="T30" fmla="*/ 60 w 70"/>
                <a:gd name="T31" fmla="*/ 139 h 160"/>
                <a:gd name="T32" fmla="*/ 55 w 70"/>
                <a:gd name="T33" fmla="*/ 145 h 160"/>
                <a:gd name="T34" fmla="*/ 51 w 70"/>
                <a:gd name="T35" fmla="*/ 151 h 160"/>
                <a:gd name="T36" fmla="*/ 46 w 70"/>
                <a:gd name="T37" fmla="*/ 157 h 160"/>
                <a:gd name="T38" fmla="*/ 41 w 70"/>
                <a:gd name="T39" fmla="*/ 160 h 160"/>
                <a:gd name="T40" fmla="*/ 35 w 70"/>
                <a:gd name="T41" fmla="*/ 160 h 160"/>
                <a:gd name="T42" fmla="*/ 29 w 70"/>
                <a:gd name="T43" fmla="*/ 160 h 160"/>
                <a:gd name="T44" fmla="*/ 23 w 70"/>
                <a:gd name="T45" fmla="*/ 157 h 160"/>
                <a:gd name="T46" fmla="*/ 18 w 70"/>
                <a:gd name="T47" fmla="*/ 151 h 160"/>
                <a:gd name="T48" fmla="*/ 14 w 70"/>
                <a:gd name="T49" fmla="*/ 145 h 160"/>
                <a:gd name="T50" fmla="*/ 10 w 70"/>
                <a:gd name="T51" fmla="*/ 139 h 160"/>
                <a:gd name="T52" fmla="*/ 6 w 70"/>
                <a:gd name="T53" fmla="*/ 127 h 160"/>
                <a:gd name="T54" fmla="*/ 4 w 70"/>
                <a:gd name="T55" fmla="*/ 118 h 160"/>
                <a:gd name="T56" fmla="*/ 1 w 70"/>
                <a:gd name="T57" fmla="*/ 106 h 160"/>
                <a:gd name="T58" fmla="*/ 0 w 70"/>
                <a:gd name="T59" fmla="*/ 94 h 160"/>
                <a:gd name="T60" fmla="*/ 0 w 70"/>
                <a:gd name="T61" fmla="*/ 82 h 160"/>
                <a:gd name="T62" fmla="*/ 0 w 70"/>
                <a:gd name="T63" fmla="*/ 67 h 160"/>
                <a:gd name="T64" fmla="*/ 1 w 70"/>
                <a:gd name="T65" fmla="*/ 54 h 160"/>
                <a:gd name="T66" fmla="*/ 4 w 70"/>
                <a:gd name="T67" fmla="*/ 42 h 160"/>
                <a:gd name="T68" fmla="*/ 6 w 70"/>
                <a:gd name="T69" fmla="*/ 33 h 160"/>
                <a:gd name="T70" fmla="*/ 10 w 70"/>
                <a:gd name="T71" fmla="*/ 24 h 160"/>
                <a:gd name="T72" fmla="*/ 14 w 70"/>
                <a:gd name="T73" fmla="*/ 15 h 160"/>
                <a:gd name="T74" fmla="*/ 18 w 70"/>
                <a:gd name="T75" fmla="*/ 9 h 160"/>
                <a:gd name="T76" fmla="*/ 23 w 70"/>
                <a:gd name="T77" fmla="*/ 3 h 160"/>
                <a:gd name="T78" fmla="*/ 29 w 70"/>
                <a:gd name="T79" fmla="*/ 0 h 160"/>
                <a:gd name="T80" fmla="*/ 35 w 70"/>
                <a:gd name="T81" fmla="*/ 0 h 160"/>
                <a:gd name="T82" fmla="*/ 35 w 70"/>
                <a:gd name="T83" fmla="*/ 0 h 1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"/>
                <a:gd name="T127" fmla="*/ 0 h 160"/>
                <a:gd name="T128" fmla="*/ 70 w 70"/>
                <a:gd name="T129" fmla="*/ 160 h 1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" h="160">
                  <a:moveTo>
                    <a:pt x="34" y="0"/>
                  </a:moveTo>
                  <a:lnTo>
                    <a:pt x="41" y="0"/>
                  </a:lnTo>
                  <a:lnTo>
                    <a:pt x="46" y="3"/>
                  </a:lnTo>
                  <a:lnTo>
                    <a:pt x="51" y="9"/>
                  </a:lnTo>
                  <a:lnTo>
                    <a:pt x="55" y="15"/>
                  </a:lnTo>
                  <a:lnTo>
                    <a:pt x="60" y="24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68" y="54"/>
                  </a:lnTo>
                  <a:lnTo>
                    <a:pt x="70" y="67"/>
                  </a:lnTo>
                  <a:lnTo>
                    <a:pt x="70" y="82"/>
                  </a:lnTo>
                  <a:lnTo>
                    <a:pt x="70" y="94"/>
                  </a:lnTo>
                  <a:lnTo>
                    <a:pt x="68" y="106"/>
                  </a:lnTo>
                  <a:lnTo>
                    <a:pt x="66" y="118"/>
                  </a:lnTo>
                  <a:lnTo>
                    <a:pt x="63" y="127"/>
                  </a:lnTo>
                  <a:lnTo>
                    <a:pt x="60" y="139"/>
                  </a:lnTo>
                  <a:lnTo>
                    <a:pt x="55" y="145"/>
                  </a:lnTo>
                  <a:lnTo>
                    <a:pt x="51" y="151"/>
                  </a:lnTo>
                  <a:lnTo>
                    <a:pt x="46" y="157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29" y="160"/>
                  </a:lnTo>
                  <a:lnTo>
                    <a:pt x="23" y="157"/>
                  </a:lnTo>
                  <a:lnTo>
                    <a:pt x="18" y="151"/>
                  </a:lnTo>
                  <a:lnTo>
                    <a:pt x="14" y="145"/>
                  </a:lnTo>
                  <a:lnTo>
                    <a:pt x="10" y="139"/>
                  </a:lnTo>
                  <a:lnTo>
                    <a:pt x="6" y="127"/>
                  </a:lnTo>
                  <a:lnTo>
                    <a:pt x="4" y="118"/>
                  </a:lnTo>
                  <a:lnTo>
                    <a:pt x="1" y="106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67"/>
                  </a:lnTo>
                  <a:lnTo>
                    <a:pt x="1" y="54"/>
                  </a:lnTo>
                  <a:lnTo>
                    <a:pt x="4" y="42"/>
                  </a:lnTo>
                  <a:lnTo>
                    <a:pt x="6" y="33"/>
                  </a:lnTo>
                  <a:lnTo>
                    <a:pt x="10" y="24"/>
                  </a:lnTo>
                  <a:lnTo>
                    <a:pt x="14" y="15"/>
                  </a:lnTo>
                  <a:lnTo>
                    <a:pt x="18" y="9"/>
                  </a:lnTo>
                  <a:lnTo>
                    <a:pt x="23" y="3"/>
                  </a:lnTo>
                  <a:lnTo>
                    <a:pt x="29" y="0"/>
                  </a:lnTo>
                  <a:lnTo>
                    <a:pt x="35" y="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76"/>
            </a:p>
          </p:txBody>
        </p:sp>
      </p:grpSp>
      <p:grpSp>
        <p:nvGrpSpPr>
          <p:cNvPr id="4" name="Group 328">
            <a:extLst>
              <a:ext uri="{FF2B5EF4-FFF2-40B4-BE49-F238E27FC236}">
                <a16:creationId xmlns:a16="http://schemas.microsoft.com/office/drawing/2014/main" id="{2119CBB5-EAAD-89D6-5D16-813974082A64}"/>
              </a:ext>
            </a:extLst>
          </p:cNvPr>
          <p:cNvGrpSpPr>
            <a:grpSpLocks/>
          </p:cNvGrpSpPr>
          <p:nvPr/>
        </p:nvGrpSpPr>
        <p:grpSpPr bwMode="auto">
          <a:xfrm>
            <a:off x="61383" y="4811324"/>
            <a:ext cx="1653893" cy="1954601"/>
            <a:chOff x="0" y="4656668"/>
            <a:chExt cx="1905000" cy="2201334"/>
          </a:xfrm>
        </p:grpSpPr>
        <p:grpSp>
          <p:nvGrpSpPr>
            <p:cNvPr id="19489" name="Group 1">
              <a:extLst>
                <a:ext uri="{FF2B5EF4-FFF2-40B4-BE49-F238E27FC236}">
                  <a16:creationId xmlns:a16="http://schemas.microsoft.com/office/drawing/2014/main" id="{69D824FC-6911-00ED-4286-C8B34CFBEE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656668"/>
              <a:ext cx="1905000" cy="2201334"/>
              <a:chOff x="-127000" y="4648200"/>
              <a:chExt cx="2032000" cy="1981200"/>
            </a:xfrm>
          </p:grpSpPr>
          <p:pic>
            <p:nvPicPr>
              <p:cNvPr id="324" name="Picture 323" descr="D:\HÌNH TƯ LIỆU\thú\10492025_488673644612179_5683656403360082535_n.jpg">
                <a:extLst>
                  <a:ext uri="{FF2B5EF4-FFF2-40B4-BE49-F238E27FC236}">
                    <a16:creationId xmlns:a16="http://schemas.microsoft.com/office/drawing/2014/main" id="{CCE73BDA-AC28-9E32-1694-2AFECF4772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127000" y="4648200"/>
                <a:ext cx="2032000" cy="19812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492" name="Text Box 30">
                <a:extLst>
                  <a:ext uri="{FF2B5EF4-FFF2-40B4-BE49-F238E27FC236}">
                    <a16:creationId xmlns:a16="http://schemas.microsoft.com/office/drawing/2014/main" id="{CD092A8F-3FE8-01A5-3B5B-E5BD8B64A2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795" y="5638799"/>
                <a:ext cx="331005" cy="709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3946">
                    <a:solidFill>
                      <a:srgbClr val="FF0000"/>
                    </a:solidFill>
                    <a:latin typeface="VNI-Avo" pitchFamily="2" charset="0"/>
                  </a:rPr>
                  <a:t>2</a:t>
                </a:r>
              </a:p>
            </p:txBody>
          </p:sp>
        </p:grpSp>
        <p:sp>
          <p:nvSpPr>
            <p:cNvPr id="19490" name="Text Box 30">
              <a:extLst>
                <a:ext uri="{FF2B5EF4-FFF2-40B4-BE49-F238E27FC236}">
                  <a16:creationId xmlns:a16="http://schemas.microsoft.com/office/drawing/2014/main" id="{D8ABA061-709A-3384-7677-E2E1948E1C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683" y="5249334"/>
              <a:ext cx="310317" cy="787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946">
                  <a:solidFill>
                    <a:srgbClr val="FF0000"/>
                  </a:solidFill>
                  <a:latin typeface="VNI-Avo" pitchFamily="2" charset="0"/>
                </a:rPr>
                <a:t>5</a:t>
              </a:r>
            </a:p>
          </p:txBody>
        </p:sp>
      </p:grpSp>
      <p:grpSp>
        <p:nvGrpSpPr>
          <p:cNvPr id="11" name="Group 329">
            <a:extLst>
              <a:ext uri="{FF2B5EF4-FFF2-40B4-BE49-F238E27FC236}">
                <a16:creationId xmlns:a16="http://schemas.microsoft.com/office/drawing/2014/main" id="{B8ED9A78-7595-B6B4-5A4D-8C3DBF27CB7F}"/>
              </a:ext>
            </a:extLst>
          </p:cNvPr>
          <p:cNvGrpSpPr>
            <a:grpSpLocks/>
          </p:cNvGrpSpPr>
          <p:nvPr/>
        </p:nvGrpSpPr>
        <p:grpSpPr bwMode="auto">
          <a:xfrm>
            <a:off x="2617399" y="4736147"/>
            <a:ext cx="1653893" cy="1824608"/>
            <a:chOff x="2362531" y="4649464"/>
            <a:chExt cx="1676065" cy="1912655"/>
          </a:xfrm>
        </p:grpSpPr>
        <p:grpSp>
          <p:nvGrpSpPr>
            <p:cNvPr id="19485" name="Group 25">
              <a:extLst>
                <a:ext uri="{FF2B5EF4-FFF2-40B4-BE49-F238E27FC236}">
                  <a16:creationId xmlns:a16="http://schemas.microsoft.com/office/drawing/2014/main" id="{47A40D3E-1383-C7BA-C1C9-74C9EE993D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2531" y="4649464"/>
              <a:ext cx="1676065" cy="1912655"/>
              <a:chOff x="1529" y="3013"/>
              <a:chExt cx="1003" cy="1086"/>
            </a:xfrm>
          </p:grpSpPr>
          <p:pic>
            <p:nvPicPr>
              <p:cNvPr id="28" name="Picture 26" descr="090">
                <a:extLst>
                  <a:ext uri="{FF2B5EF4-FFF2-40B4-BE49-F238E27FC236}">
                    <a16:creationId xmlns:a16="http://schemas.microsoft.com/office/drawing/2014/main" id="{031BC3B1-1B53-23DC-634A-05C532E75E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529" y="3013"/>
                <a:ext cx="1003" cy="10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488" name="Text Box 27">
                <a:extLst>
                  <a:ext uri="{FF2B5EF4-FFF2-40B4-BE49-F238E27FC236}">
                    <a16:creationId xmlns:a16="http://schemas.microsoft.com/office/drawing/2014/main" id="{A882C13F-2F03-6F15-7CA7-59FB08F740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1" y="3203"/>
                <a:ext cx="240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3946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9486" name="Text Box 27">
              <a:extLst>
                <a:ext uri="{FF2B5EF4-FFF2-40B4-BE49-F238E27FC236}">
                  <a16:creationId xmlns:a16="http://schemas.microsoft.com/office/drawing/2014/main" id="{ECB03D43-0BD7-2633-EF9E-07187A4BD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0347" y="5062906"/>
              <a:ext cx="401053" cy="733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946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14" name="Group 332">
            <a:extLst>
              <a:ext uri="{FF2B5EF4-FFF2-40B4-BE49-F238E27FC236}">
                <a16:creationId xmlns:a16="http://schemas.microsoft.com/office/drawing/2014/main" id="{C47F7826-2F39-AF99-CDF0-3688108A61E2}"/>
              </a:ext>
            </a:extLst>
          </p:cNvPr>
          <p:cNvGrpSpPr>
            <a:grpSpLocks/>
          </p:cNvGrpSpPr>
          <p:nvPr/>
        </p:nvGrpSpPr>
        <p:grpSpPr bwMode="auto">
          <a:xfrm>
            <a:off x="7278370" y="4736147"/>
            <a:ext cx="1428362" cy="1804247"/>
            <a:chOff x="7315200" y="4648200"/>
            <a:chExt cx="1447800" cy="1828800"/>
          </a:xfrm>
        </p:grpSpPr>
        <p:grpSp>
          <p:nvGrpSpPr>
            <p:cNvPr id="19481" name="Group 19">
              <a:extLst>
                <a:ext uri="{FF2B5EF4-FFF2-40B4-BE49-F238E27FC236}">
                  <a16:creationId xmlns:a16="http://schemas.microsoft.com/office/drawing/2014/main" id="{FC333AFE-0652-6B26-E07A-68D4656DD6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200" y="4648200"/>
              <a:ext cx="1447800" cy="1828800"/>
              <a:chOff x="4560" y="2978"/>
              <a:chExt cx="960" cy="1104"/>
            </a:xfrm>
          </p:grpSpPr>
          <p:pic>
            <p:nvPicPr>
              <p:cNvPr id="22" name="Picture 20" descr="063">
                <a:extLst>
                  <a:ext uri="{FF2B5EF4-FFF2-40B4-BE49-F238E27FC236}">
                    <a16:creationId xmlns:a16="http://schemas.microsoft.com/office/drawing/2014/main" id="{02A6055A-D11B-E268-C5B2-731467A6BA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560" y="2978"/>
                <a:ext cx="960" cy="110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484" name="Text Box 21">
                <a:extLst>
                  <a:ext uri="{FF2B5EF4-FFF2-40B4-BE49-F238E27FC236}">
                    <a16:creationId xmlns:a16="http://schemas.microsoft.com/office/drawing/2014/main" id="{B2D9120A-2DA0-0BC6-859E-A5D4D35E62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8" y="3300"/>
                <a:ext cx="240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3946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9482" name="Text Box 21">
              <a:extLst>
                <a:ext uri="{FF2B5EF4-FFF2-40B4-BE49-F238E27FC236}">
                  <a16:creationId xmlns:a16="http://schemas.microsoft.com/office/drawing/2014/main" id="{85D614EB-AD84-7442-A659-D9DC3B0E9C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9050" y="5410200"/>
              <a:ext cx="3619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946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9" name="Group 331">
            <a:extLst>
              <a:ext uri="{FF2B5EF4-FFF2-40B4-BE49-F238E27FC236}">
                <a16:creationId xmlns:a16="http://schemas.microsoft.com/office/drawing/2014/main" id="{B3AA372C-9D6C-9F37-DE72-4B5AAF73475D}"/>
              </a:ext>
            </a:extLst>
          </p:cNvPr>
          <p:cNvGrpSpPr>
            <a:grpSpLocks/>
          </p:cNvGrpSpPr>
          <p:nvPr/>
        </p:nvGrpSpPr>
        <p:grpSpPr bwMode="auto">
          <a:xfrm>
            <a:off x="5098239" y="4660971"/>
            <a:ext cx="1428362" cy="1815210"/>
            <a:chOff x="3886200" y="5018277"/>
            <a:chExt cx="1447800" cy="1839724"/>
          </a:xfrm>
        </p:grpSpPr>
        <p:grpSp>
          <p:nvGrpSpPr>
            <p:cNvPr id="19477" name="Group 22">
              <a:extLst>
                <a:ext uri="{FF2B5EF4-FFF2-40B4-BE49-F238E27FC236}">
                  <a16:creationId xmlns:a16="http://schemas.microsoft.com/office/drawing/2014/main" id="{B539CB18-C7A6-C7E4-912E-B9FD829578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6200" y="5018277"/>
              <a:ext cx="1447800" cy="1839724"/>
              <a:chOff x="2448" y="3220"/>
              <a:chExt cx="912" cy="1051"/>
            </a:xfrm>
          </p:grpSpPr>
          <p:pic>
            <p:nvPicPr>
              <p:cNvPr id="25" name="Picture 23" descr="ôncn ga">
                <a:extLst>
                  <a:ext uri="{FF2B5EF4-FFF2-40B4-BE49-F238E27FC236}">
                    <a16:creationId xmlns:a16="http://schemas.microsoft.com/office/drawing/2014/main" id="{4614FF4B-A4FE-7F73-9645-5797C71A96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448" y="3220"/>
                <a:ext cx="912" cy="105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480" name="Text Box 24">
                <a:extLst>
                  <a:ext uri="{FF2B5EF4-FFF2-40B4-BE49-F238E27FC236}">
                    <a16:creationId xmlns:a16="http://schemas.microsoft.com/office/drawing/2014/main" id="{ACFAEFC8-F529-9596-6032-738A338A2E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3606"/>
                <a:ext cx="240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3946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9478" name="Text Box 24">
              <a:extLst>
                <a:ext uri="{FF2B5EF4-FFF2-40B4-BE49-F238E27FC236}">
                  <a16:creationId xmlns:a16="http://schemas.microsoft.com/office/drawing/2014/main" id="{8B988D70-2484-C7F4-8845-8DD6B22442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600" y="531191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946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1B232BA-F5B6-68D9-2EB3-2ED1E2A0ECBC}"/>
                  </a:ext>
                </a:extLst>
              </p14:cNvPr>
              <p14:cNvContentPartPr/>
              <p14:nvPr/>
            </p14:nvContentPartPr>
            <p14:xfrm>
              <a:off x="1030633" y="5990596"/>
              <a:ext cx="167639" cy="35517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1B232BA-F5B6-68D9-2EB3-2ED1E2A0EC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4804" y="5927455"/>
                <a:ext cx="198936" cy="1614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4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11644 C 0.41128 -0.16875 0.72274 -0.22107 0.83975 -0.28912 C 0.95659 -0.35718 0.80573 -0.49445 0.8026 -0.525 C 0.79948 -0.55556 0.8243 -0.48774 0.82048 -0.472 C 0.81666 -0.45625 0.78663 -0.43797 0.77951 -0.43102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30" y="-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0.01829 C 0.06649 -0.20139 0.17049 -0.38426 0.21128 -0.43033 C 0.25208 -0.47639 0.20174 -0.29722 0.20747 -0.29514 C 0.21319 -0.29306 0.22951 -0.35579 0.24583 -0.41829 " pathEditMode="relative" rAng="0" ptsTypes="aaaA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37 -0.08009 C -0.14687 -0.21412 -0.23021 -0.34815 -0.26719 -0.40139 C -0.30417 -0.45463 -0.28229 -0.4 -0.28507 -0.39977 " pathEditMode="relative" rAng="0" ptsTypes="aaA">
                                      <p:cBhvr>
                                        <p:cTn id="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7 -0.06689 C -0.35209 -0.20717 -0.64618 -0.34722 -0.76268 -0.40694 C -0.87917 -0.46666 -0.75591 -0.425 -0.75625 -0.42592 C -0.7566 -0.42685 -0.76094 -0.41944 -0.76545 -0.41203 " pathEditMode="relative" rAng="0" ptsTypes="aa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94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" y="-18795"/>
            <a:ext cx="9077616" cy="68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440" y="9211"/>
            <a:ext cx="9284353" cy="682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96" y="5618925"/>
            <a:ext cx="1216286" cy="695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969" y="4801625"/>
            <a:ext cx="1952682" cy="1405930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71292" y="6916276"/>
            <a:ext cx="601416" cy="601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6" y="4268305"/>
            <a:ext cx="1257067" cy="613497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98941" y="6916277"/>
            <a:ext cx="601416" cy="6014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2091" y="288777"/>
            <a:ext cx="9579768" cy="20577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: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6063" y="2609769"/>
            <a:ext cx="8457406" cy="12834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6  con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3" name="Group 50"/>
          <p:cNvGrpSpPr/>
          <p:nvPr/>
        </p:nvGrpSpPr>
        <p:grpSpPr bwMode="auto">
          <a:xfrm>
            <a:off x="6225830" y="288777"/>
            <a:ext cx="3500876" cy="2019300"/>
            <a:chOff x="96" y="2664"/>
            <a:chExt cx="2496" cy="1368"/>
          </a:xfrm>
        </p:grpSpPr>
        <p:sp>
          <p:nvSpPr>
            <p:cNvPr id="14" name="Rectangle 41"/>
            <p:cNvSpPr>
              <a:spLocks noChangeArrowheads="1"/>
            </p:cNvSpPr>
            <p:nvPr/>
          </p:nvSpPr>
          <p:spPr bwMode="auto">
            <a:xfrm>
              <a:off x="96" y="2688"/>
              <a:ext cx="2496" cy="1344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prstDash val="sysDot"/>
              <a:miter lim="800000"/>
            </a:ln>
          </p:spPr>
          <p:txBody>
            <a:bodyPr wrap="none" anchor="ctr"/>
            <a:lstStyle/>
            <a:p>
              <a:pPr algn="ctr"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pic>
          <p:nvPicPr>
            <p:cNvPr id="15" name="Picture 42" descr="08-b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84" y="2688"/>
              <a:ext cx="474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3" descr="08-b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232" y="3280"/>
              <a:ext cx="474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4" descr="08-b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" y="3320"/>
              <a:ext cx="474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5" descr="08-b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20" y="2688"/>
              <a:ext cx="474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6" descr="08-b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20" y="3320"/>
              <a:ext cx="474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7" descr="08-b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248" y="2664"/>
              <a:ext cx="474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0.01366 L -0.75105 0.01644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83" y="13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4 L -1.01562 0.0081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1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bldLvl="0" animBg="1"/>
      <p:bldP spid="11" grpId="1" bldLvl="0" animBg="1"/>
      <p:bldP spid="17" grpId="0" bldLvl="0" animBg="1"/>
      <p:bldP spid="17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11213"/>
            <a:ext cx="9144000" cy="2147636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LUYỆN TẬP CHUNG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803570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val 125">
            <a:extLst>
              <a:ext uri="{FF2B5EF4-FFF2-40B4-BE49-F238E27FC236}">
                <a16:creationId xmlns:a16="http://schemas.microsoft.com/office/drawing/2014/main" id="{B10455BC-BFFA-7751-1AB6-F524BF744737}"/>
              </a:ext>
            </a:extLst>
          </p:cNvPr>
          <p:cNvSpPr/>
          <p:nvPr/>
        </p:nvSpPr>
        <p:spPr>
          <a:xfrm>
            <a:off x="1264214" y="3458139"/>
            <a:ext cx="601416" cy="57165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76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8BECA17-49C3-D8EF-45C5-A75D55F1846B}"/>
              </a:ext>
            </a:extLst>
          </p:cNvPr>
          <p:cNvSpPr/>
          <p:nvPr/>
        </p:nvSpPr>
        <p:spPr>
          <a:xfrm>
            <a:off x="437268" y="751769"/>
            <a:ext cx="7743225" cy="1804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776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776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1776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77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76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77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76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7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76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77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76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77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76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77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76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776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3316" name="Group 131">
            <a:extLst>
              <a:ext uri="{FF2B5EF4-FFF2-40B4-BE49-F238E27FC236}">
                <a16:creationId xmlns:a16="http://schemas.microsoft.com/office/drawing/2014/main" id="{B78F2731-E6DC-894E-2B70-EA63BABF0DDC}"/>
              </a:ext>
            </a:extLst>
          </p:cNvPr>
          <p:cNvGrpSpPr>
            <a:grpSpLocks/>
          </p:cNvGrpSpPr>
          <p:nvPr/>
        </p:nvGrpSpPr>
        <p:grpSpPr bwMode="auto">
          <a:xfrm>
            <a:off x="1303370" y="3033703"/>
            <a:ext cx="6454253" cy="2153506"/>
            <a:chOff x="1258887" y="3074987"/>
            <a:chExt cx="6542088" cy="2182813"/>
          </a:xfrm>
        </p:grpSpPr>
        <p:sp>
          <p:nvSpPr>
            <p:cNvPr id="13317" name="Content Placeholder 2">
              <a:extLst>
                <a:ext uri="{FF2B5EF4-FFF2-40B4-BE49-F238E27FC236}">
                  <a16:creationId xmlns:a16="http://schemas.microsoft.com/office/drawing/2014/main" id="{AC882950-6579-B042-58D1-9E38B4E7AB7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95400" y="3530600"/>
              <a:ext cx="569913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683" tIns="33841" rIns="67683" bIns="33841"/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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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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panose="050401020108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987"/>
                </a:spcBef>
                <a:buClrTx/>
                <a:buSzTx/>
                <a:buNone/>
              </a:pPr>
              <a:r>
                <a:rPr lang="en-GB" altLang="en-US" sz="3157">
                  <a:solidFill>
                    <a:srgbClr val="FF33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A.</a:t>
              </a:r>
            </a:p>
          </p:txBody>
        </p:sp>
        <p:pic>
          <p:nvPicPr>
            <p:cNvPr id="13318" name="Picture 2" descr="F:\AAA-LÀM ẢNH SLIDE\Bai6-LT4-1(1).png">
              <a:extLst>
                <a:ext uri="{FF2B5EF4-FFF2-40B4-BE49-F238E27FC236}">
                  <a16:creationId xmlns:a16="http://schemas.microsoft.com/office/drawing/2014/main" id="{69FE5060-9959-920F-3046-0FE4FF25C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194"/>
            <a:stretch>
              <a:fillRect/>
            </a:stretch>
          </p:blipFill>
          <p:spPr bwMode="auto">
            <a:xfrm>
              <a:off x="2133600" y="3074987"/>
              <a:ext cx="5667375" cy="1039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9" name="Picture 2" descr="F:\AAA-LÀM ẢNH SLIDE\Bai6-LT4-1(1).png">
              <a:extLst>
                <a:ext uri="{FF2B5EF4-FFF2-40B4-BE49-F238E27FC236}">
                  <a16:creationId xmlns:a16="http://schemas.microsoft.com/office/drawing/2014/main" id="{39A29BBC-5191-4D46-351A-50DC245FC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94"/>
            <a:stretch>
              <a:fillRect/>
            </a:stretch>
          </p:blipFill>
          <p:spPr bwMode="auto">
            <a:xfrm>
              <a:off x="2133600" y="4217988"/>
              <a:ext cx="5667375" cy="103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Content Placeholder 2">
              <a:extLst>
                <a:ext uri="{FF2B5EF4-FFF2-40B4-BE49-F238E27FC236}">
                  <a16:creationId xmlns:a16="http://schemas.microsoft.com/office/drawing/2014/main" id="{D9DC6293-76FC-8E9B-5CF5-0EF6261594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58887" y="4789488"/>
              <a:ext cx="569913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683" tIns="33841" rIns="67683" bIns="33841"/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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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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panose="050401020108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987"/>
                </a:spcBef>
                <a:buClrTx/>
                <a:buSzTx/>
                <a:buNone/>
              </a:pPr>
              <a:r>
                <a:rPr lang="en-GB" altLang="en-US" sz="3157">
                  <a:solidFill>
                    <a:srgbClr val="FF33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B.</a:t>
              </a: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>
            <a:extLst>
              <a:ext uri="{FF2B5EF4-FFF2-40B4-BE49-F238E27FC236}">
                <a16:creationId xmlns:a16="http://schemas.microsoft.com/office/drawing/2014/main" id="{9F9E8557-3184-4ECD-581E-EEF9D50C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214" y="225530"/>
            <a:ext cx="6916279" cy="57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3157">
              <a:solidFill>
                <a:srgbClr val="FF0066"/>
              </a:solidFill>
            </a:endParaRPr>
          </a:p>
        </p:txBody>
      </p:sp>
      <p:sp>
        <p:nvSpPr>
          <p:cNvPr id="123" name="Title 16">
            <a:extLst>
              <a:ext uri="{FF2B5EF4-FFF2-40B4-BE49-F238E27FC236}">
                <a16:creationId xmlns:a16="http://schemas.microsoft.com/office/drawing/2014/main" id="{E8E24CF4-C472-5A8A-3E67-2D3A9DEC4990}"/>
              </a:ext>
            </a:extLst>
          </p:cNvPr>
          <p:cNvSpPr txBox="1">
            <a:spLocks/>
          </p:cNvSpPr>
          <p:nvPr/>
        </p:nvSpPr>
        <p:spPr>
          <a:xfrm>
            <a:off x="344864" y="415039"/>
            <a:ext cx="6540394" cy="451062"/>
          </a:xfrm>
          <a:prstGeom prst="rect">
            <a:avLst/>
          </a:prstGeom>
        </p:spPr>
        <p:txBody>
          <a:bodyPr anchor="b"/>
          <a:lstStyle/>
          <a:p>
            <a:pPr defTabSz="676791">
              <a:lnSpc>
                <a:spcPct val="110000"/>
              </a:lnSpc>
              <a:defRPr/>
            </a:pPr>
            <a:r>
              <a:rPr lang="en-US" sz="1776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Bài</a:t>
            </a: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2: </a:t>
            </a:r>
            <a:r>
              <a:rPr lang="en-US" sz="1776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Chọn</a:t>
            </a: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</a:t>
            </a:r>
            <a:r>
              <a:rPr lang="en-US" sz="1776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câu</a:t>
            </a: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</a:t>
            </a:r>
            <a:r>
              <a:rPr lang="en-US" sz="1776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trả</a:t>
            </a: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</a:t>
            </a:r>
            <a:r>
              <a:rPr lang="en-US" sz="1776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lời</a:t>
            </a: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</a:t>
            </a:r>
            <a:r>
              <a:rPr lang="en-US" sz="1776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đúng</a:t>
            </a: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.</a:t>
            </a:r>
          </a:p>
        </p:txBody>
      </p:sp>
      <p:sp>
        <p:nvSpPr>
          <p:cNvPr id="14340" name="Content Placeholder 2">
            <a:extLst>
              <a:ext uri="{FF2B5EF4-FFF2-40B4-BE49-F238E27FC236}">
                <a16:creationId xmlns:a16="http://schemas.microsoft.com/office/drawing/2014/main" id="{B6532596-5DD8-1DB5-9382-BD5FCFCFFD23}"/>
              </a:ext>
            </a:extLst>
          </p:cNvPr>
          <p:cNvSpPr txBox="1">
            <a:spLocks/>
          </p:cNvSpPr>
          <p:nvPr/>
        </p:nvSpPr>
        <p:spPr bwMode="auto">
          <a:xfrm>
            <a:off x="528107" y="4706390"/>
            <a:ext cx="6327393" cy="38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683" tIns="33841" rIns="67683" bIns="33841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987"/>
              </a:spcBef>
              <a:buClrTx/>
              <a:buSzTx/>
              <a:buNone/>
            </a:pPr>
            <a:r>
              <a:rPr lang="en-GB" altLang="en-US" sz="3157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A.   Số ô tô ít hơn số máy bay. </a:t>
            </a:r>
          </a:p>
        </p:txBody>
      </p:sp>
      <p:sp>
        <p:nvSpPr>
          <p:cNvPr id="14341" name="Content Placeholder 2">
            <a:extLst>
              <a:ext uri="{FF2B5EF4-FFF2-40B4-BE49-F238E27FC236}">
                <a16:creationId xmlns:a16="http://schemas.microsoft.com/office/drawing/2014/main" id="{869AA6D3-0102-432A-EBDE-D4262E38E47C}"/>
              </a:ext>
            </a:extLst>
          </p:cNvPr>
          <p:cNvSpPr txBox="1">
            <a:spLocks/>
          </p:cNvSpPr>
          <p:nvPr/>
        </p:nvSpPr>
        <p:spPr bwMode="auto">
          <a:xfrm>
            <a:off x="575093" y="5361056"/>
            <a:ext cx="5876331" cy="38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683" tIns="33841" rIns="67683" bIns="33841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987"/>
              </a:spcBef>
              <a:buClrTx/>
              <a:buSzTx/>
              <a:buNone/>
            </a:pPr>
            <a:r>
              <a:rPr lang="en-GB" altLang="en-US" sz="3157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B.   Số ô tô bằng số máy bay.</a:t>
            </a:r>
          </a:p>
        </p:txBody>
      </p:sp>
      <p:sp>
        <p:nvSpPr>
          <p:cNvPr id="14342" name="Content Placeholder 2">
            <a:extLst>
              <a:ext uri="{FF2B5EF4-FFF2-40B4-BE49-F238E27FC236}">
                <a16:creationId xmlns:a16="http://schemas.microsoft.com/office/drawing/2014/main" id="{18EB5DCB-4D75-38B4-EAAA-E320885236FA}"/>
              </a:ext>
            </a:extLst>
          </p:cNvPr>
          <p:cNvSpPr txBox="1">
            <a:spLocks/>
          </p:cNvSpPr>
          <p:nvPr/>
        </p:nvSpPr>
        <p:spPr bwMode="auto">
          <a:xfrm>
            <a:off x="575092" y="6012590"/>
            <a:ext cx="6252216" cy="34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683" tIns="33841" rIns="67683" bIns="33841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987"/>
              </a:spcBef>
              <a:buClrTx/>
              <a:buSzTx/>
              <a:buNone/>
            </a:pPr>
            <a:r>
              <a:rPr lang="en-GB" altLang="en-US" sz="3157">
                <a:solidFill>
                  <a:srgbClr val="00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C.   Số ô tô nhiều hơn số máy bay. </a:t>
            </a:r>
          </a:p>
        </p:txBody>
      </p:sp>
      <p:pic>
        <p:nvPicPr>
          <p:cNvPr id="14343" name="Picture 2" descr="F:\AAA-LÀM ẢNH SLIDE\Bai6-LT4-2.png">
            <a:extLst>
              <a:ext uri="{FF2B5EF4-FFF2-40B4-BE49-F238E27FC236}">
                <a16:creationId xmlns:a16="http://schemas.microsoft.com/office/drawing/2014/main" id="{390C883D-437C-EAED-414A-E653AC9E8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3" y="1287405"/>
            <a:ext cx="7603835" cy="315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Oval 126">
            <a:extLst>
              <a:ext uri="{FF2B5EF4-FFF2-40B4-BE49-F238E27FC236}">
                <a16:creationId xmlns:a16="http://schemas.microsoft.com/office/drawing/2014/main" id="{3D22A79D-E50C-4765-5C49-D9876FB00D07}"/>
              </a:ext>
            </a:extLst>
          </p:cNvPr>
          <p:cNvSpPr/>
          <p:nvPr/>
        </p:nvSpPr>
        <p:spPr>
          <a:xfrm>
            <a:off x="488952" y="4704823"/>
            <a:ext cx="601416" cy="57165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76"/>
          </a:p>
        </p:txBody>
      </p:sp>
    </p:spTree>
    <p:extLst>
      <p:ext uri="{BB962C8B-B14F-4D97-AF65-F5344CB8AC3E}">
        <p14:creationId xmlns:p14="http://schemas.microsoft.com/office/powerpoint/2010/main" val="284987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32">
            <a:extLst>
              <a:ext uri="{FF2B5EF4-FFF2-40B4-BE49-F238E27FC236}">
                <a16:creationId xmlns:a16="http://schemas.microsoft.com/office/drawing/2014/main" id="{1E1638FD-58E2-A60F-A0F0-50F899C99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342" y="670327"/>
            <a:ext cx="1856598" cy="58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6858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15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Số?</a:t>
            </a:r>
          </a:p>
        </p:txBody>
      </p:sp>
      <p:grpSp>
        <p:nvGrpSpPr>
          <p:cNvPr id="15363" name="Group 187">
            <a:extLst>
              <a:ext uri="{FF2B5EF4-FFF2-40B4-BE49-F238E27FC236}">
                <a16:creationId xmlns:a16="http://schemas.microsoft.com/office/drawing/2014/main" id="{70DB422F-C835-2F81-12A2-A30F69F42A9F}"/>
              </a:ext>
            </a:extLst>
          </p:cNvPr>
          <p:cNvGrpSpPr>
            <a:grpSpLocks/>
          </p:cNvGrpSpPr>
          <p:nvPr/>
        </p:nvGrpSpPr>
        <p:grpSpPr bwMode="auto">
          <a:xfrm>
            <a:off x="310407" y="1729070"/>
            <a:ext cx="8494995" cy="3913900"/>
            <a:chOff x="228600" y="2438401"/>
            <a:chExt cx="8610601" cy="3967163"/>
          </a:xfrm>
        </p:grpSpPr>
        <p:grpSp>
          <p:nvGrpSpPr>
            <p:cNvPr id="15366" name="Group 133">
              <a:extLst>
                <a:ext uri="{FF2B5EF4-FFF2-40B4-BE49-F238E27FC236}">
                  <a16:creationId xmlns:a16="http://schemas.microsoft.com/office/drawing/2014/main" id="{11251C38-98BF-E8CB-41D6-6FCDD93EC7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2438401"/>
              <a:ext cx="8610601" cy="3967163"/>
              <a:chOff x="228600" y="2438400"/>
              <a:chExt cx="8610601" cy="3967529"/>
            </a:xfrm>
          </p:grpSpPr>
          <p:grpSp>
            <p:nvGrpSpPr>
              <p:cNvPr id="15368" name="Group 264">
                <a:extLst>
                  <a:ext uri="{FF2B5EF4-FFF2-40B4-BE49-F238E27FC236}">
                    <a16:creationId xmlns:a16="http://schemas.microsoft.com/office/drawing/2014/main" id="{DA1136DA-DDA5-B3A8-01D9-0AA4342F24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2438400"/>
                <a:ext cx="2254251" cy="1628775"/>
                <a:chOff x="304800" y="2438400"/>
                <a:chExt cx="2254251" cy="1628775"/>
              </a:xfrm>
            </p:grpSpPr>
            <p:grpSp>
              <p:nvGrpSpPr>
                <p:cNvPr id="15432" name="Group 116">
                  <a:extLst>
                    <a:ext uri="{FF2B5EF4-FFF2-40B4-BE49-F238E27FC236}">
                      <a16:creationId xmlns:a16="http://schemas.microsoft.com/office/drawing/2014/main" id="{18067806-D0C8-EEAA-760A-A2BEFEC98C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4800" y="2438400"/>
                  <a:ext cx="2254251" cy="1628775"/>
                  <a:chOff x="713" y="4047"/>
                  <a:chExt cx="4580" cy="2782"/>
                </a:xfrm>
              </p:grpSpPr>
              <p:sp>
                <p:nvSpPr>
                  <p:cNvPr id="15434" name="AutoShape 117">
                    <a:extLst>
                      <a:ext uri="{FF2B5EF4-FFF2-40B4-BE49-F238E27FC236}">
                        <a16:creationId xmlns:a16="http://schemas.microsoft.com/office/drawing/2014/main" id="{29E5DDF6-F6CB-7C0E-AC9D-4054CF2F1F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8" y="4047"/>
                    <a:ext cx="1583" cy="1369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en-US" sz="3157">
                        <a:solidFill>
                          <a:srgbClr val="FF3300"/>
                        </a:solidFill>
                        <a:latin typeface="Times New Roman" panose="02020603050405020304" pitchFamily="18" charset="0"/>
                      </a:rPr>
                      <a:t> </a:t>
                    </a:r>
                    <a:r>
                      <a:rPr lang="en-US" altLang="en-US" sz="3157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 </a:t>
                    </a:r>
                  </a:p>
                </p:txBody>
              </p:sp>
              <p:sp>
                <p:nvSpPr>
                  <p:cNvPr id="15435" name="AutoShape 118">
                    <a:extLst>
                      <a:ext uri="{FF2B5EF4-FFF2-40B4-BE49-F238E27FC236}">
                        <a16:creationId xmlns:a16="http://schemas.microsoft.com/office/drawing/2014/main" id="{F90CA6B0-557C-8F11-E8F6-571231FB10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" y="5416"/>
                    <a:ext cx="1583" cy="1401"/>
                  </a:xfrm>
                  <a:prstGeom prst="flowChartAlternateProcess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436" name="AutoShape 119">
                    <a:extLst>
                      <a:ext uri="{FF2B5EF4-FFF2-40B4-BE49-F238E27FC236}">
                        <a16:creationId xmlns:a16="http://schemas.microsoft.com/office/drawing/2014/main" id="{20F1CDC1-F3A8-39D8-2452-EBEF23DF79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0" y="5428"/>
                    <a:ext cx="1583" cy="1401"/>
                  </a:xfrm>
                  <a:prstGeom prst="flowChartAlternateProcess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437" name="Oval 120">
                    <a:extLst>
                      <a:ext uri="{FF2B5EF4-FFF2-40B4-BE49-F238E27FC236}">
                        <a16:creationId xmlns:a16="http://schemas.microsoft.com/office/drawing/2014/main" id="{782EDBF3-B49E-4A87-EC45-227C967F27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6" y="5999"/>
                    <a:ext cx="306" cy="24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5433" name="Oval 120">
                  <a:extLst>
                    <a:ext uri="{FF2B5EF4-FFF2-40B4-BE49-F238E27FC236}">
                      <a16:creationId xmlns:a16="http://schemas.microsoft.com/office/drawing/2014/main" id="{5929A708-4380-73BC-BCC5-D390F3321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1991" y="35814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369" name="Group 265">
                <a:extLst>
                  <a:ext uri="{FF2B5EF4-FFF2-40B4-BE49-F238E27FC236}">
                    <a16:creationId xmlns:a16="http://schemas.microsoft.com/office/drawing/2014/main" id="{28071C19-FCC3-3D71-9748-90B9D8FFC5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29000" y="2475287"/>
                <a:ext cx="2254251" cy="1591892"/>
                <a:chOff x="3429000" y="2475287"/>
                <a:chExt cx="2254251" cy="1591892"/>
              </a:xfrm>
            </p:grpSpPr>
            <p:grpSp>
              <p:nvGrpSpPr>
                <p:cNvPr id="15418" name="Group 116">
                  <a:extLst>
                    <a:ext uri="{FF2B5EF4-FFF2-40B4-BE49-F238E27FC236}">
                      <a16:creationId xmlns:a16="http://schemas.microsoft.com/office/drawing/2014/main" id="{9905278F-C6D9-5D89-1A35-A5B912F277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29000" y="2475287"/>
                  <a:ext cx="2254251" cy="1591892"/>
                  <a:chOff x="713" y="4110"/>
                  <a:chExt cx="4580" cy="2719"/>
                </a:xfrm>
              </p:grpSpPr>
              <p:sp>
                <p:nvSpPr>
                  <p:cNvPr id="15428" name="AutoShape 117">
                    <a:extLst>
                      <a:ext uri="{FF2B5EF4-FFF2-40B4-BE49-F238E27FC236}">
                        <a16:creationId xmlns:a16="http://schemas.microsoft.com/office/drawing/2014/main" id="{216F5725-2076-4F7D-04AB-55276B7ABC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8" y="4110"/>
                    <a:ext cx="1583" cy="1369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en-US" sz="3157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  ?</a:t>
                    </a:r>
                  </a:p>
                </p:txBody>
              </p:sp>
              <p:sp>
                <p:nvSpPr>
                  <p:cNvPr id="15429" name="AutoShape 118">
                    <a:extLst>
                      <a:ext uri="{FF2B5EF4-FFF2-40B4-BE49-F238E27FC236}">
                        <a16:creationId xmlns:a16="http://schemas.microsoft.com/office/drawing/2014/main" id="{790BAD35-8113-0843-E62B-55ADB804D9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" y="5416"/>
                    <a:ext cx="1583" cy="1401"/>
                  </a:xfrm>
                  <a:prstGeom prst="flowChartAlternateProcess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430" name="AutoShape 119">
                    <a:extLst>
                      <a:ext uri="{FF2B5EF4-FFF2-40B4-BE49-F238E27FC236}">
                        <a16:creationId xmlns:a16="http://schemas.microsoft.com/office/drawing/2014/main" id="{F8D229E4-B54C-8BD1-6A6B-C45A508C5A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0" y="5428"/>
                    <a:ext cx="1583" cy="1401"/>
                  </a:xfrm>
                  <a:prstGeom prst="flowChartAlternateProcess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431" name="Oval 120">
                    <a:extLst>
                      <a:ext uri="{FF2B5EF4-FFF2-40B4-BE49-F238E27FC236}">
                        <a16:creationId xmlns:a16="http://schemas.microsoft.com/office/drawing/2014/main" id="{BCB6CCF6-C7DE-7AE6-76AA-DF127735EE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6" y="5999"/>
                    <a:ext cx="306" cy="24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5419" name="Oval 120">
                  <a:extLst>
                    <a:ext uri="{FF2B5EF4-FFF2-40B4-BE49-F238E27FC236}">
                      <a16:creationId xmlns:a16="http://schemas.microsoft.com/office/drawing/2014/main" id="{1A5A0861-1EF5-DB8F-50CF-DDC8A2FA21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94031" y="33528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20" name="Oval 120">
                  <a:extLst>
                    <a:ext uri="{FF2B5EF4-FFF2-40B4-BE49-F238E27FC236}">
                      <a16:creationId xmlns:a16="http://schemas.microsoft.com/office/drawing/2014/main" id="{4AC2FB17-0F4F-BB8E-CF39-45172981E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5200" y="38100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21" name="Oval 120">
                  <a:extLst>
                    <a:ext uri="{FF2B5EF4-FFF2-40B4-BE49-F238E27FC236}">
                      <a16:creationId xmlns:a16="http://schemas.microsoft.com/office/drawing/2014/main" id="{E7B94A72-0C9F-7B8A-4116-D80E8C382E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2400" y="38100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22" name="Oval 120">
                  <a:extLst>
                    <a:ext uri="{FF2B5EF4-FFF2-40B4-BE49-F238E27FC236}">
                      <a16:creationId xmlns:a16="http://schemas.microsoft.com/office/drawing/2014/main" id="{36C03609-BB28-6946-4638-6510F4DD9C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5200" y="33528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23" name="Oval 120">
                  <a:extLst>
                    <a:ext uri="{FF2B5EF4-FFF2-40B4-BE49-F238E27FC236}">
                      <a16:creationId xmlns:a16="http://schemas.microsoft.com/office/drawing/2014/main" id="{5D428AA8-4627-9FB7-C3B6-F7B6362F29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2400" y="33528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24" name="Oval 120">
                  <a:extLst>
                    <a:ext uri="{FF2B5EF4-FFF2-40B4-BE49-F238E27FC236}">
                      <a16:creationId xmlns:a16="http://schemas.microsoft.com/office/drawing/2014/main" id="{D2CE97B5-60DE-756B-8320-A64A09FDB9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1615" y="3797434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25" name="Oval 120">
                  <a:extLst>
                    <a:ext uri="{FF2B5EF4-FFF2-40B4-BE49-F238E27FC236}">
                      <a16:creationId xmlns:a16="http://schemas.microsoft.com/office/drawing/2014/main" id="{45AB5AB7-CF6A-DC83-FA57-9302CB0A23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0200" y="38100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26" name="Oval 120">
                  <a:extLst>
                    <a:ext uri="{FF2B5EF4-FFF2-40B4-BE49-F238E27FC236}">
                      <a16:creationId xmlns:a16="http://schemas.microsoft.com/office/drawing/2014/main" id="{C6A0F0F0-4C63-3724-0210-D97B550A4E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0200" y="33528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27" name="Oval 120">
                  <a:extLst>
                    <a:ext uri="{FF2B5EF4-FFF2-40B4-BE49-F238E27FC236}">
                      <a16:creationId xmlns:a16="http://schemas.microsoft.com/office/drawing/2014/main" id="{41888A0D-32D3-FAAE-BEF5-82F50DEF35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05046" y="3569677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370" name="Group 266">
                <a:extLst>
                  <a:ext uri="{FF2B5EF4-FFF2-40B4-BE49-F238E27FC236}">
                    <a16:creationId xmlns:a16="http://schemas.microsoft.com/office/drawing/2014/main" id="{07F1E47B-F7BD-E812-ABEC-78B31BE2B2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84950" y="2438400"/>
                <a:ext cx="2254251" cy="1628775"/>
                <a:chOff x="6584950" y="2438400"/>
                <a:chExt cx="2254251" cy="1628775"/>
              </a:xfrm>
            </p:grpSpPr>
            <p:grpSp>
              <p:nvGrpSpPr>
                <p:cNvPr id="15410" name="Group 116">
                  <a:extLst>
                    <a:ext uri="{FF2B5EF4-FFF2-40B4-BE49-F238E27FC236}">
                      <a16:creationId xmlns:a16="http://schemas.microsoft.com/office/drawing/2014/main" id="{2C6FC5BF-F649-DADB-3D75-476600E0F2B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584950" y="2438400"/>
                  <a:ext cx="2254251" cy="1628775"/>
                  <a:chOff x="713" y="4047"/>
                  <a:chExt cx="4580" cy="2782"/>
                </a:xfrm>
              </p:grpSpPr>
              <p:sp>
                <p:nvSpPr>
                  <p:cNvPr id="15414" name="AutoShape 117">
                    <a:extLst>
                      <a:ext uri="{FF2B5EF4-FFF2-40B4-BE49-F238E27FC236}">
                        <a16:creationId xmlns:a16="http://schemas.microsoft.com/office/drawing/2014/main" id="{288F4C18-0073-E60A-40DF-C17E3E1D6B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8" y="4047"/>
                    <a:ext cx="1583" cy="1369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en-US" sz="3157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  ?</a:t>
                    </a: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415" name="AutoShape 118">
                    <a:extLst>
                      <a:ext uri="{FF2B5EF4-FFF2-40B4-BE49-F238E27FC236}">
                        <a16:creationId xmlns:a16="http://schemas.microsoft.com/office/drawing/2014/main" id="{68B68AB1-1841-D647-026B-BD2A8EECC9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" y="5416"/>
                    <a:ext cx="1583" cy="1401"/>
                  </a:xfrm>
                  <a:prstGeom prst="flowChartAlternateProcess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416" name="AutoShape 119">
                    <a:extLst>
                      <a:ext uri="{FF2B5EF4-FFF2-40B4-BE49-F238E27FC236}">
                        <a16:creationId xmlns:a16="http://schemas.microsoft.com/office/drawing/2014/main" id="{7AA0D9D2-D8C9-557C-4BD0-FF2845EA06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0" y="5428"/>
                    <a:ext cx="1583" cy="1401"/>
                  </a:xfrm>
                  <a:prstGeom prst="flowChartAlternateProcess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417" name="Oval 120">
                    <a:extLst>
                      <a:ext uri="{FF2B5EF4-FFF2-40B4-BE49-F238E27FC236}">
                        <a16:creationId xmlns:a16="http://schemas.microsoft.com/office/drawing/2014/main" id="{C0F75F30-BDC5-7CA9-2178-AE75E47ED2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6" y="5999"/>
                    <a:ext cx="306" cy="24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5411" name="Oval 120">
                  <a:extLst>
                    <a:ext uri="{FF2B5EF4-FFF2-40B4-BE49-F238E27FC236}">
                      <a16:creationId xmlns:a16="http://schemas.microsoft.com/office/drawing/2014/main" id="{CDA1EC35-5C66-26A9-347D-5D1583B35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57846" y="33528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12" name="Oval 120">
                  <a:extLst>
                    <a:ext uri="{FF2B5EF4-FFF2-40B4-BE49-F238E27FC236}">
                      <a16:creationId xmlns:a16="http://schemas.microsoft.com/office/drawing/2014/main" id="{98D2C947-B575-9783-E5BE-9259F7A75A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52692" y="35814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13" name="Oval 120">
                  <a:extLst>
                    <a:ext uri="{FF2B5EF4-FFF2-40B4-BE49-F238E27FC236}">
                      <a16:creationId xmlns:a16="http://schemas.microsoft.com/office/drawing/2014/main" id="{B5154B7D-E20E-DDD8-8B9A-9CB5776554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53400" y="38100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371" name="Group 263">
                <a:extLst>
                  <a:ext uri="{FF2B5EF4-FFF2-40B4-BE49-F238E27FC236}">
                    <a16:creationId xmlns:a16="http://schemas.microsoft.com/office/drawing/2014/main" id="{8CAE67DE-B3EF-44CA-EDDB-287A515A97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600" y="4777154"/>
                <a:ext cx="2254251" cy="1628775"/>
                <a:chOff x="228600" y="4777154"/>
                <a:chExt cx="2254251" cy="1628775"/>
              </a:xfrm>
            </p:grpSpPr>
            <p:grpSp>
              <p:nvGrpSpPr>
                <p:cNvPr id="15399" name="Group 116">
                  <a:extLst>
                    <a:ext uri="{FF2B5EF4-FFF2-40B4-BE49-F238E27FC236}">
                      <a16:creationId xmlns:a16="http://schemas.microsoft.com/office/drawing/2014/main" id="{70A03289-074C-7AA2-1439-53BD48F10F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600" y="4777154"/>
                  <a:ext cx="2254251" cy="1628775"/>
                  <a:chOff x="713" y="4047"/>
                  <a:chExt cx="4580" cy="2782"/>
                </a:xfrm>
              </p:grpSpPr>
              <p:sp>
                <p:nvSpPr>
                  <p:cNvPr id="15406" name="AutoShape 117">
                    <a:extLst>
                      <a:ext uri="{FF2B5EF4-FFF2-40B4-BE49-F238E27FC236}">
                        <a16:creationId xmlns:a16="http://schemas.microsoft.com/office/drawing/2014/main" id="{4AE4EBA7-916B-1823-82E5-18BC8A96CB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8" y="4047"/>
                    <a:ext cx="1583" cy="1369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en-US" sz="3157">
                        <a:solidFill>
                          <a:srgbClr val="FF3300"/>
                        </a:solidFill>
                        <a:latin typeface="Times New Roman" panose="02020603050405020304" pitchFamily="18" charset="0"/>
                      </a:rPr>
                      <a:t>  </a:t>
                    </a:r>
                    <a:r>
                      <a:rPr lang="en-US" altLang="en-US" sz="3157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?</a:t>
                    </a: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407" name="AutoShape 118">
                    <a:extLst>
                      <a:ext uri="{FF2B5EF4-FFF2-40B4-BE49-F238E27FC236}">
                        <a16:creationId xmlns:a16="http://schemas.microsoft.com/office/drawing/2014/main" id="{F5212E04-63D7-D9E6-2B8D-0B90545669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" y="5416"/>
                    <a:ext cx="1583" cy="1401"/>
                  </a:xfrm>
                  <a:prstGeom prst="flowChartAlternateProcess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408" name="AutoShape 119">
                    <a:extLst>
                      <a:ext uri="{FF2B5EF4-FFF2-40B4-BE49-F238E27FC236}">
                        <a16:creationId xmlns:a16="http://schemas.microsoft.com/office/drawing/2014/main" id="{56221FA7-2A5B-6A25-F27B-463B94A974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0" y="5428"/>
                    <a:ext cx="1583" cy="1401"/>
                  </a:xfrm>
                  <a:prstGeom prst="flowChartAlternateProcess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409" name="Oval 120">
                    <a:extLst>
                      <a:ext uri="{FF2B5EF4-FFF2-40B4-BE49-F238E27FC236}">
                        <a16:creationId xmlns:a16="http://schemas.microsoft.com/office/drawing/2014/main" id="{D552BD4A-705D-7CD3-5A5F-3028DDC7B8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50" y="6299"/>
                    <a:ext cx="306" cy="24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5400" name="Oval 120">
                  <a:extLst>
                    <a:ext uri="{FF2B5EF4-FFF2-40B4-BE49-F238E27FC236}">
                      <a16:creationId xmlns:a16="http://schemas.microsoft.com/office/drawing/2014/main" id="{765F8C2B-9041-DE90-C014-5DD7CDE4D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7769" y="5650523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01" name="Oval 120">
                  <a:extLst>
                    <a:ext uri="{FF2B5EF4-FFF2-40B4-BE49-F238E27FC236}">
                      <a16:creationId xmlns:a16="http://schemas.microsoft.com/office/drawing/2014/main" id="{DD0D720C-209E-34CA-6122-32F543AA50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4068" y="5902569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02" name="Oval 120">
                  <a:extLst>
                    <a:ext uri="{FF2B5EF4-FFF2-40B4-BE49-F238E27FC236}">
                      <a16:creationId xmlns:a16="http://schemas.microsoft.com/office/drawing/2014/main" id="{BDDE0188-B8B4-D35F-9BB0-2C9E21B7B9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8554" y="5691554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03" name="Oval 120">
                  <a:extLst>
                    <a:ext uri="{FF2B5EF4-FFF2-40B4-BE49-F238E27FC236}">
                      <a16:creationId xmlns:a16="http://schemas.microsoft.com/office/drawing/2014/main" id="{9556FB93-3C8F-F4D4-8AA8-3D944E8C24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9492" y="6160477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04" name="Oval 120">
                  <a:extLst>
                    <a:ext uri="{FF2B5EF4-FFF2-40B4-BE49-F238E27FC236}">
                      <a16:creationId xmlns:a16="http://schemas.microsoft.com/office/drawing/2014/main" id="{A66D6BD7-4CA5-A518-26EF-B84A917B18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2554" y="6160477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05" name="Oval 120">
                  <a:extLst>
                    <a:ext uri="{FF2B5EF4-FFF2-40B4-BE49-F238E27FC236}">
                      <a16:creationId xmlns:a16="http://schemas.microsoft.com/office/drawing/2014/main" id="{197449D5-929C-31FF-F76B-5EC3DC4474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2554" y="5650523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372" name="Group 262">
                <a:extLst>
                  <a:ext uri="{FF2B5EF4-FFF2-40B4-BE49-F238E27FC236}">
                    <a16:creationId xmlns:a16="http://schemas.microsoft.com/office/drawing/2014/main" id="{E9402A89-353B-3630-F4EB-DA218C7334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29000" y="4772025"/>
                <a:ext cx="2254251" cy="1628775"/>
                <a:chOff x="3429000" y="4772025"/>
                <a:chExt cx="2254251" cy="1628775"/>
              </a:xfrm>
            </p:grpSpPr>
            <p:grpSp>
              <p:nvGrpSpPr>
                <p:cNvPr id="15386" name="Group 116">
                  <a:extLst>
                    <a:ext uri="{FF2B5EF4-FFF2-40B4-BE49-F238E27FC236}">
                      <a16:creationId xmlns:a16="http://schemas.microsoft.com/office/drawing/2014/main" id="{EDB1A4BF-BABF-9F92-66FA-10FBA8F6FE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29000" y="4772025"/>
                  <a:ext cx="2254251" cy="1628775"/>
                  <a:chOff x="713" y="4047"/>
                  <a:chExt cx="4580" cy="2782"/>
                </a:xfrm>
              </p:grpSpPr>
              <p:sp>
                <p:nvSpPr>
                  <p:cNvPr id="15395" name="AutoShape 117">
                    <a:extLst>
                      <a:ext uri="{FF2B5EF4-FFF2-40B4-BE49-F238E27FC236}">
                        <a16:creationId xmlns:a16="http://schemas.microsoft.com/office/drawing/2014/main" id="{1F6B2324-3408-0DC0-6411-32996FCE27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8" y="4047"/>
                    <a:ext cx="1583" cy="1369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en-US" sz="3157">
                        <a:solidFill>
                          <a:srgbClr val="FF3300"/>
                        </a:solidFill>
                        <a:latin typeface="Times New Roman" panose="02020603050405020304" pitchFamily="18" charset="0"/>
                      </a:rPr>
                      <a:t>  </a:t>
                    </a:r>
                    <a:r>
                      <a:rPr lang="en-US" altLang="en-US" sz="3157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?</a:t>
                    </a: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96" name="AutoShape 118">
                    <a:extLst>
                      <a:ext uri="{FF2B5EF4-FFF2-40B4-BE49-F238E27FC236}">
                        <a16:creationId xmlns:a16="http://schemas.microsoft.com/office/drawing/2014/main" id="{86B2F8DB-DDB6-2C0A-B622-08964AD31F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" y="5416"/>
                    <a:ext cx="1583" cy="1401"/>
                  </a:xfrm>
                  <a:prstGeom prst="flowChartAlternateProcess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97" name="AutoShape 119">
                    <a:extLst>
                      <a:ext uri="{FF2B5EF4-FFF2-40B4-BE49-F238E27FC236}">
                        <a16:creationId xmlns:a16="http://schemas.microsoft.com/office/drawing/2014/main" id="{E5F94761-CEED-4D54-BA1E-9163F52412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0" y="5428"/>
                    <a:ext cx="1583" cy="1401"/>
                  </a:xfrm>
                  <a:prstGeom prst="flowChartAlternateProcess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98" name="Oval 120">
                    <a:extLst>
                      <a:ext uri="{FF2B5EF4-FFF2-40B4-BE49-F238E27FC236}">
                        <a16:creationId xmlns:a16="http://schemas.microsoft.com/office/drawing/2014/main" id="{1315787D-77B7-3FB3-912B-E052B37322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6" y="5999"/>
                    <a:ext cx="306" cy="24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5387" name="Oval 120">
                  <a:extLst>
                    <a:ext uri="{FF2B5EF4-FFF2-40B4-BE49-F238E27FC236}">
                      <a16:creationId xmlns:a16="http://schemas.microsoft.com/office/drawing/2014/main" id="{99DC6023-D981-49D1-BC09-5BFB289A7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8646" y="5691554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88" name="Oval 120">
                  <a:extLst>
                    <a:ext uri="{FF2B5EF4-FFF2-40B4-BE49-F238E27FC236}">
                      <a16:creationId xmlns:a16="http://schemas.microsoft.com/office/drawing/2014/main" id="{D14EF038-7B64-80E7-EA41-A07F85DE9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2400" y="5703277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89" name="Oval 120">
                  <a:extLst>
                    <a:ext uri="{FF2B5EF4-FFF2-40B4-BE49-F238E27FC236}">
                      <a16:creationId xmlns:a16="http://schemas.microsoft.com/office/drawing/2014/main" id="{589DC9C2-6997-5E79-CA5A-D1564E52D3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9200" y="57150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90" name="Oval 120">
                  <a:extLst>
                    <a:ext uri="{FF2B5EF4-FFF2-40B4-BE49-F238E27FC236}">
                      <a16:creationId xmlns:a16="http://schemas.microsoft.com/office/drawing/2014/main" id="{2F56349C-4EFE-D891-1FF5-5F4D11AAE5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2400" y="6119446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91" name="Oval 120">
                  <a:extLst>
                    <a:ext uri="{FF2B5EF4-FFF2-40B4-BE49-F238E27FC236}">
                      <a16:creationId xmlns:a16="http://schemas.microsoft.com/office/drawing/2014/main" id="{0EA5173C-8234-6DC7-C374-E0E3B0A9BA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16923" y="6131169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92" name="Oval 120">
                  <a:extLst>
                    <a:ext uri="{FF2B5EF4-FFF2-40B4-BE49-F238E27FC236}">
                      <a16:creationId xmlns:a16="http://schemas.microsoft.com/office/drawing/2014/main" id="{63B1AD71-2170-CC4D-C518-95DE639CF2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0200" y="6084277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93" name="Oval 120">
                  <a:extLst>
                    <a:ext uri="{FF2B5EF4-FFF2-40B4-BE49-F238E27FC236}">
                      <a16:creationId xmlns:a16="http://schemas.microsoft.com/office/drawing/2014/main" id="{6D2801B3-42F4-F1ED-DD88-407F76434A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9200" y="60960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94" name="Oval 120">
                  <a:extLst>
                    <a:ext uri="{FF2B5EF4-FFF2-40B4-BE49-F238E27FC236}">
                      <a16:creationId xmlns:a16="http://schemas.microsoft.com/office/drawing/2014/main" id="{7CB29FAC-DCC7-9A3B-CF2B-043A1FBCA7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0200" y="57150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373" name="Group 261">
                <a:extLst>
                  <a:ext uri="{FF2B5EF4-FFF2-40B4-BE49-F238E27FC236}">
                    <a16:creationId xmlns:a16="http://schemas.microsoft.com/office/drawing/2014/main" id="{AD19212A-2426-BCC4-7C35-80AB5DC6C1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84950" y="4772025"/>
                <a:ext cx="2254251" cy="1628775"/>
                <a:chOff x="6584950" y="4772025"/>
                <a:chExt cx="2254251" cy="1628775"/>
              </a:xfrm>
            </p:grpSpPr>
            <p:grpSp>
              <p:nvGrpSpPr>
                <p:cNvPr id="15374" name="Group 116">
                  <a:extLst>
                    <a:ext uri="{FF2B5EF4-FFF2-40B4-BE49-F238E27FC236}">
                      <a16:creationId xmlns:a16="http://schemas.microsoft.com/office/drawing/2014/main" id="{3A73A503-DC3D-809E-F06F-A91EEDC679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584950" y="4772025"/>
                  <a:ext cx="2254251" cy="1628775"/>
                  <a:chOff x="713" y="4047"/>
                  <a:chExt cx="4580" cy="2782"/>
                </a:xfrm>
              </p:grpSpPr>
              <p:sp>
                <p:nvSpPr>
                  <p:cNvPr id="15382" name="AutoShape 117">
                    <a:extLst>
                      <a:ext uri="{FF2B5EF4-FFF2-40B4-BE49-F238E27FC236}">
                        <a16:creationId xmlns:a16="http://schemas.microsoft.com/office/drawing/2014/main" id="{B049EC0F-C130-54FC-3008-653ED8926E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8" y="4047"/>
                    <a:ext cx="1583" cy="1369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en-US" sz="3157">
                        <a:solidFill>
                          <a:srgbClr val="FF3300"/>
                        </a:solidFill>
                        <a:latin typeface="Times New Roman" panose="02020603050405020304" pitchFamily="18" charset="0"/>
                      </a:rPr>
                      <a:t>  </a:t>
                    </a:r>
                    <a:r>
                      <a:rPr lang="en-US" altLang="en-US" sz="3157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?</a:t>
                    </a: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83" name="AutoShape 118">
                    <a:extLst>
                      <a:ext uri="{FF2B5EF4-FFF2-40B4-BE49-F238E27FC236}">
                        <a16:creationId xmlns:a16="http://schemas.microsoft.com/office/drawing/2014/main" id="{AE393FFD-B203-0344-B625-B33D93D299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" y="5416"/>
                    <a:ext cx="1583" cy="1401"/>
                  </a:xfrm>
                  <a:prstGeom prst="flowChartAlternateProcess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84" name="AutoShape 119">
                    <a:extLst>
                      <a:ext uri="{FF2B5EF4-FFF2-40B4-BE49-F238E27FC236}">
                        <a16:creationId xmlns:a16="http://schemas.microsoft.com/office/drawing/2014/main" id="{5D1DFD75-DA63-6433-7A96-D32D91DF93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0" y="5428"/>
                    <a:ext cx="1583" cy="1401"/>
                  </a:xfrm>
                  <a:prstGeom prst="flowChartAlternateProcess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85" name="Oval 120">
                    <a:extLst>
                      <a:ext uri="{FF2B5EF4-FFF2-40B4-BE49-F238E27FC236}">
                        <a16:creationId xmlns:a16="http://schemas.microsoft.com/office/drawing/2014/main" id="{2FAA3DBD-49BE-BE82-003A-DD99349FC2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8" y="6308"/>
                    <a:ext cx="306" cy="24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32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120000"/>
                      <a:buChar char="•"/>
                      <a:defRPr sz="24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Tahoma" panose="020B060403050404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SzPct val="80000"/>
                      <a:buFont typeface="Wingdings" panose="05000000000000000000" pitchFamily="2" charset="2"/>
                      <a:buChar char="v"/>
                      <a:defRPr sz="2000">
                        <a:solidFill>
                          <a:schemeClr val="tx1"/>
                        </a:solidFill>
                        <a:latin typeface="Tahom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3157">
                      <a:solidFill>
                        <a:srgbClr val="FF33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5375" name="Oval 120">
                  <a:extLst>
                    <a:ext uri="{FF2B5EF4-FFF2-40B4-BE49-F238E27FC236}">
                      <a16:creationId xmlns:a16="http://schemas.microsoft.com/office/drawing/2014/main" id="{29DCC49C-B233-3DCD-AE91-B1166CCB9E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46123" y="5685692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76" name="Oval 120">
                  <a:extLst>
                    <a:ext uri="{FF2B5EF4-FFF2-40B4-BE49-F238E27FC236}">
                      <a16:creationId xmlns:a16="http://schemas.microsoft.com/office/drawing/2014/main" id="{19AD98B6-125D-2758-0E30-C05B8D6A76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6600" y="5638800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77" name="Oval 120">
                  <a:extLst>
                    <a:ext uri="{FF2B5EF4-FFF2-40B4-BE49-F238E27FC236}">
                      <a16:creationId xmlns:a16="http://schemas.microsoft.com/office/drawing/2014/main" id="{A6D07510-5380-68EC-57B0-DBA5D93E17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5123" y="5914292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78" name="Oval 120">
                  <a:extLst>
                    <a:ext uri="{FF2B5EF4-FFF2-40B4-BE49-F238E27FC236}">
                      <a16:creationId xmlns:a16="http://schemas.microsoft.com/office/drawing/2014/main" id="{47348A61-033C-7F1D-A673-B0A7B10ECA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5123" y="6142892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79" name="Oval 120">
                  <a:extLst>
                    <a:ext uri="{FF2B5EF4-FFF2-40B4-BE49-F238E27FC236}">
                      <a16:creationId xmlns:a16="http://schemas.microsoft.com/office/drawing/2014/main" id="{FE489D59-893E-0B21-C8A9-99C5A42B79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5123" y="5685692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80" name="Oval 120">
                  <a:extLst>
                    <a:ext uri="{FF2B5EF4-FFF2-40B4-BE49-F238E27FC236}">
                      <a16:creationId xmlns:a16="http://schemas.microsoft.com/office/drawing/2014/main" id="{093C21A7-0514-0E47-319F-2202BB67C8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46123" y="6142892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381" name="Oval 120">
                  <a:extLst>
                    <a:ext uri="{FF2B5EF4-FFF2-40B4-BE49-F238E27FC236}">
                      <a16:creationId xmlns:a16="http://schemas.microsoft.com/office/drawing/2014/main" id="{12EF4822-6598-525A-0E7E-2BF6E8B3D4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46123" y="5914292"/>
                  <a:ext cx="150563" cy="14152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3157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5367" name="TextBox 204">
              <a:extLst>
                <a:ext uri="{FF2B5EF4-FFF2-40B4-BE49-F238E27FC236}">
                  <a16:creationId xmlns:a16="http://schemas.microsoft.com/office/drawing/2014/main" id="{DA75B99B-C8EE-3EC2-A998-8088437711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514600"/>
              <a:ext cx="50958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157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364" name="Oval 1">
            <a:extLst>
              <a:ext uri="{FF2B5EF4-FFF2-40B4-BE49-F238E27FC236}">
                <a16:creationId xmlns:a16="http://schemas.microsoft.com/office/drawing/2014/main" id="{BDC98F33-6685-A079-5262-655431C7A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555" y="1052477"/>
            <a:ext cx="1179338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" name="Oval 2">
            <a:extLst>
              <a:ext uri="{FF2B5EF4-FFF2-40B4-BE49-F238E27FC236}">
                <a16:creationId xmlns:a16="http://schemas.microsoft.com/office/drawing/2014/main" id="{750BDD07-3082-6900-6CED-BB654DD05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362" y="670327"/>
            <a:ext cx="1224758" cy="83321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AAA-PDF-SGK\B6-LT4-4.png">
            <a:extLst>
              <a:ext uri="{FF2B5EF4-FFF2-40B4-BE49-F238E27FC236}">
                <a16:creationId xmlns:a16="http://schemas.microsoft.com/office/drawing/2014/main" id="{9E17B84B-2285-359F-1D4C-3DE685A3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5" t="48180" r="8588" b="8182"/>
          <a:stretch>
            <a:fillRect/>
          </a:stretch>
        </p:blipFill>
        <p:spPr bwMode="auto">
          <a:xfrm>
            <a:off x="437269" y="1503539"/>
            <a:ext cx="8386928" cy="440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Title 16">
            <a:extLst>
              <a:ext uri="{FF2B5EF4-FFF2-40B4-BE49-F238E27FC236}">
                <a16:creationId xmlns:a16="http://schemas.microsoft.com/office/drawing/2014/main" id="{87196F9D-60DB-E77C-6EDF-B88878086114}"/>
              </a:ext>
            </a:extLst>
          </p:cNvPr>
          <p:cNvSpPr txBox="1">
            <a:spLocks/>
          </p:cNvSpPr>
          <p:nvPr/>
        </p:nvSpPr>
        <p:spPr>
          <a:xfrm>
            <a:off x="56684" y="451061"/>
            <a:ext cx="2877085" cy="859837"/>
          </a:xfrm>
          <a:prstGeom prst="rect">
            <a:avLst/>
          </a:prstGeom>
        </p:spPr>
        <p:txBody>
          <a:bodyPr anchor="b"/>
          <a:lstStyle/>
          <a:p>
            <a:pPr defTabSz="676791">
              <a:lnSpc>
                <a:spcPct val="110000"/>
              </a:lnSpc>
              <a:defRPr/>
            </a:pP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 </a:t>
            </a:r>
            <a:r>
              <a:rPr lang="en-US" sz="1776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Bài</a:t>
            </a: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4. </a:t>
            </a:r>
            <a:r>
              <a:rPr lang="en-US" sz="1776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Số</a:t>
            </a: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?</a:t>
            </a:r>
          </a:p>
        </p:txBody>
      </p:sp>
      <p:sp>
        <p:nvSpPr>
          <p:cNvPr id="16388" name="Oval 1">
            <a:extLst>
              <a:ext uri="{FF2B5EF4-FFF2-40B4-BE49-F238E27FC236}">
                <a16:creationId xmlns:a16="http://schemas.microsoft.com/office/drawing/2014/main" id="{F89DCC84-6ECA-26EF-1DD9-BA0BF21D0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4123" y="2255308"/>
            <a:ext cx="1428362" cy="82694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58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F:\AAA-PDF-SGK\7.png">
            <a:extLst>
              <a:ext uri="{FF2B5EF4-FFF2-40B4-BE49-F238E27FC236}">
                <a16:creationId xmlns:a16="http://schemas.microsoft.com/office/drawing/2014/main" id="{321ACB6D-2E31-17E7-BF3F-AF40D9183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162" y="2297596"/>
            <a:ext cx="1522333" cy="321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32">
            <a:extLst>
              <a:ext uri="{FF2B5EF4-FFF2-40B4-BE49-F238E27FC236}">
                <a16:creationId xmlns:a16="http://schemas.microsoft.com/office/drawing/2014/main" id="{22A1A754-9AE8-9360-4F1A-4EC7DE2A5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606" y="2443250"/>
            <a:ext cx="478016" cy="6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946">
                <a:solidFill>
                  <a:srgbClr val="000000"/>
                </a:solidFill>
                <a:latin typeface="Lato" panose="020F0502020204030203" pitchFamily="34" charset="0"/>
              </a:rPr>
              <a:t>6</a:t>
            </a:r>
          </a:p>
        </p:txBody>
      </p:sp>
      <p:sp>
        <p:nvSpPr>
          <p:cNvPr id="17412" name="TextBox 34">
            <a:extLst>
              <a:ext uri="{FF2B5EF4-FFF2-40B4-BE49-F238E27FC236}">
                <a16:creationId xmlns:a16="http://schemas.microsoft.com/office/drawing/2014/main" id="{C9A717A1-701A-504D-90A7-0D97EE3BD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825" y="3180925"/>
            <a:ext cx="449162" cy="6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552">
                <a:solidFill>
                  <a:srgbClr val="000000"/>
                </a:solidFill>
                <a:latin typeface="Lato" panose="020F0502020204030203" pitchFamily="34" charset="0"/>
              </a:rPr>
              <a:t>1</a:t>
            </a:r>
          </a:p>
        </p:txBody>
      </p:sp>
      <p:grpSp>
        <p:nvGrpSpPr>
          <p:cNvPr id="17413" name="Group 38">
            <a:extLst>
              <a:ext uri="{FF2B5EF4-FFF2-40B4-BE49-F238E27FC236}">
                <a16:creationId xmlns:a16="http://schemas.microsoft.com/office/drawing/2014/main" id="{FD33DA19-9B6B-870C-EEDC-E476E10FDB06}"/>
              </a:ext>
            </a:extLst>
          </p:cNvPr>
          <p:cNvGrpSpPr>
            <a:grpSpLocks/>
          </p:cNvGrpSpPr>
          <p:nvPr/>
        </p:nvGrpSpPr>
        <p:grpSpPr bwMode="auto">
          <a:xfrm>
            <a:off x="6993325" y="3796434"/>
            <a:ext cx="643703" cy="699550"/>
            <a:chOff x="3909308" y="2726267"/>
            <a:chExt cx="653730" cy="708931"/>
          </a:xfrm>
        </p:grpSpPr>
        <p:pic>
          <p:nvPicPr>
            <p:cNvPr id="17447" name="Picture 4" descr="F:\AAA-PDF-SGK\3.png">
              <a:extLst>
                <a:ext uri="{FF2B5EF4-FFF2-40B4-BE49-F238E27FC236}">
                  <a16:creationId xmlns:a16="http://schemas.microsoft.com/office/drawing/2014/main" id="{028F3073-62BB-74E0-7D65-DC9489954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8" name="TextBox 40">
              <a:extLst>
                <a:ext uri="{FF2B5EF4-FFF2-40B4-BE49-F238E27FC236}">
                  <a16:creationId xmlns:a16="http://schemas.microsoft.com/office/drawing/2014/main" id="{D4D65EE0-DA36-A13C-2CAD-876E0F0F5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4089" y="2726267"/>
              <a:ext cx="485462" cy="708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946">
                  <a:solidFill>
                    <a:srgbClr val="000000"/>
                  </a:solidFill>
                  <a:latin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7414" name="Group 47">
            <a:extLst>
              <a:ext uri="{FF2B5EF4-FFF2-40B4-BE49-F238E27FC236}">
                <a16:creationId xmlns:a16="http://schemas.microsoft.com/office/drawing/2014/main" id="{D983D93F-1FDE-857B-9A9D-A20A1753C9E2}"/>
              </a:ext>
            </a:extLst>
          </p:cNvPr>
          <p:cNvGrpSpPr>
            <a:grpSpLocks/>
          </p:cNvGrpSpPr>
          <p:nvPr/>
        </p:nvGrpSpPr>
        <p:grpSpPr bwMode="auto">
          <a:xfrm>
            <a:off x="6994891" y="4460498"/>
            <a:ext cx="645269" cy="664063"/>
            <a:chOff x="3912077" y="3399981"/>
            <a:chExt cx="653730" cy="672230"/>
          </a:xfrm>
        </p:grpSpPr>
        <p:grpSp>
          <p:nvGrpSpPr>
            <p:cNvPr id="17443" name="Group 121">
              <a:extLst>
                <a:ext uri="{FF2B5EF4-FFF2-40B4-BE49-F238E27FC236}">
                  <a16:creationId xmlns:a16="http://schemas.microsoft.com/office/drawing/2014/main" id="{91908438-4926-86EB-9EE3-F34017D448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17445" name="TextBox 50">
                <a:extLst>
                  <a:ext uri="{FF2B5EF4-FFF2-40B4-BE49-F238E27FC236}">
                    <a16:creationId xmlns:a16="http://schemas.microsoft.com/office/drawing/2014/main" id="{D68A4145-A5CC-82D6-C0CF-063E3197B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4733" y="3409247"/>
                <a:ext cx="393339" cy="646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3552">
                    <a:solidFill>
                      <a:srgbClr val="3B6BDD"/>
                    </a:solidFill>
                    <a:latin typeface="Lato" panose="020F0502020204030203" pitchFamily="34" charset="0"/>
                  </a:rPr>
                  <a:t>?</a:t>
                </a:r>
              </a:p>
            </p:txBody>
          </p:sp>
          <p:pic>
            <p:nvPicPr>
              <p:cNvPr id="17446" name="Picture 6" descr="F:\AAA-PDF-SGK\5.png">
                <a:extLst>
                  <a:ext uri="{FF2B5EF4-FFF2-40B4-BE49-F238E27FC236}">
                    <a16:creationId xmlns:a16="http://schemas.microsoft.com/office/drawing/2014/main" id="{EFCFF60B-393B-C66A-E766-6C566FEF00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444" name="TextBox 49">
              <a:extLst>
                <a:ext uri="{FF2B5EF4-FFF2-40B4-BE49-F238E27FC236}">
                  <a16:creationId xmlns:a16="http://schemas.microsoft.com/office/drawing/2014/main" id="{67EF1798-487E-9182-EF10-06FE69B322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1665" y="3423363"/>
              <a:ext cx="455052" cy="646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552">
                  <a:solidFill>
                    <a:srgbClr val="000000"/>
                  </a:solidFill>
                  <a:latin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" name="Group 122">
            <a:extLst>
              <a:ext uri="{FF2B5EF4-FFF2-40B4-BE49-F238E27FC236}">
                <a16:creationId xmlns:a16="http://schemas.microsoft.com/office/drawing/2014/main" id="{46A420DE-3D20-56C6-281D-59477B420EFF}"/>
              </a:ext>
            </a:extLst>
          </p:cNvPr>
          <p:cNvGrpSpPr>
            <a:grpSpLocks/>
          </p:cNvGrpSpPr>
          <p:nvPr/>
        </p:nvGrpSpPr>
        <p:grpSpPr bwMode="auto">
          <a:xfrm>
            <a:off x="7627630" y="4454233"/>
            <a:ext cx="645269" cy="664063"/>
            <a:chOff x="4549952" y="3408363"/>
            <a:chExt cx="653730" cy="672230"/>
          </a:xfrm>
        </p:grpSpPr>
        <p:pic>
          <p:nvPicPr>
            <p:cNvPr id="17441" name="Picture 7" descr="F:\AAA-PDF-SGK\6.png">
              <a:extLst>
                <a:ext uri="{FF2B5EF4-FFF2-40B4-BE49-F238E27FC236}">
                  <a16:creationId xmlns:a16="http://schemas.microsoft.com/office/drawing/2014/main" id="{75C4D9F0-7F41-F62E-8400-D845135FB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2" name="TextBox 54">
              <a:extLst>
                <a:ext uri="{FF2B5EF4-FFF2-40B4-BE49-F238E27FC236}">
                  <a16:creationId xmlns:a16="http://schemas.microsoft.com/office/drawing/2014/main" id="{1B99BBA9-5004-B378-A879-4C6A31625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0378" y="3429001"/>
              <a:ext cx="455052" cy="646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552">
                  <a:solidFill>
                    <a:srgbClr val="000000"/>
                  </a:solidFill>
                  <a:latin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6" name="Group 120">
            <a:extLst>
              <a:ext uri="{FF2B5EF4-FFF2-40B4-BE49-F238E27FC236}">
                <a16:creationId xmlns:a16="http://schemas.microsoft.com/office/drawing/2014/main" id="{4A8F43BE-1575-0DE3-D5CC-0824FB64679D}"/>
              </a:ext>
            </a:extLst>
          </p:cNvPr>
          <p:cNvGrpSpPr>
            <a:grpSpLocks/>
          </p:cNvGrpSpPr>
          <p:nvPr/>
        </p:nvGrpSpPr>
        <p:grpSpPr bwMode="auto">
          <a:xfrm>
            <a:off x="7627630" y="3807400"/>
            <a:ext cx="645269" cy="699550"/>
            <a:chOff x="4549952" y="2731911"/>
            <a:chExt cx="653730" cy="710524"/>
          </a:xfrm>
        </p:grpSpPr>
        <p:pic>
          <p:nvPicPr>
            <p:cNvPr id="17439" name="Picture 5" descr="F:\AAA-PDF-SGK\4.png">
              <a:extLst>
                <a:ext uri="{FF2B5EF4-FFF2-40B4-BE49-F238E27FC236}">
                  <a16:creationId xmlns:a16="http://schemas.microsoft.com/office/drawing/2014/main" id="{E7344AAB-DCBF-5C69-4841-52EFC3922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0" name="TextBox 57">
              <a:extLst>
                <a:ext uri="{FF2B5EF4-FFF2-40B4-BE49-F238E27FC236}">
                  <a16:creationId xmlns:a16="http://schemas.microsoft.com/office/drawing/2014/main" id="{7178D5BE-4D28-BC11-5F73-1EE6B4039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5951" y="2731911"/>
              <a:ext cx="484284" cy="710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946">
                  <a:solidFill>
                    <a:srgbClr val="000000"/>
                  </a:solidFill>
                  <a:latin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" name="Group 118">
            <a:extLst>
              <a:ext uri="{FF2B5EF4-FFF2-40B4-BE49-F238E27FC236}">
                <a16:creationId xmlns:a16="http://schemas.microsoft.com/office/drawing/2014/main" id="{11DE03CE-BD3A-FD5B-024C-B89532E3D978}"/>
              </a:ext>
            </a:extLst>
          </p:cNvPr>
          <p:cNvGrpSpPr>
            <a:grpSpLocks/>
          </p:cNvGrpSpPr>
          <p:nvPr/>
        </p:nvGrpSpPr>
        <p:grpSpPr bwMode="auto">
          <a:xfrm>
            <a:off x="7627630" y="3174660"/>
            <a:ext cx="645269" cy="734541"/>
            <a:chOff x="4549952" y="2088797"/>
            <a:chExt cx="653730" cy="744936"/>
          </a:xfrm>
        </p:grpSpPr>
        <p:pic>
          <p:nvPicPr>
            <p:cNvPr id="17437" name="Picture 3" descr="F:\AAA-PDF-SGK\2.png">
              <a:extLst>
                <a:ext uri="{FF2B5EF4-FFF2-40B4-BE49-F238E27FC236}">
                  <a16:creationId xmlns:a16="http://schemas.microsoft.com/office/drawing/2014/main" id="{BF344900-2DDF-99EC-1091-870AF24BF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8" name="TextBox 60">
              <a:extLst>
                <a:ext uri="{FF2B5EF4-FFF2-40B4-BE49-F238E27FC236}">
                  <a16:creationId xmlns:a16="http://schemas.microsoft.com/office/drawing/2014/main" id="{F66AB634-17E8-3829-509D-CA397C757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5951" y="2125328"/>
              <a:ext cx="448369" cy="708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946">
                  <a:solidFill>
                    <a:srgbClr val="000000"/>
                  </a:solidFill>
                  <a:latin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7418" name="Picture 2" descr="F:\AAA-PDF-SGK\B6-LT4-4.png">
            <a:extLst>
              <a:ext uri="{FF2B5EF4-FFF2-40B4-BE49-F238E27FC236}">
                <a16:creationId xmlns:a16="http://schemas.microsoft.com/office/drawing/2014/main" id="{8DC723F9-6BF9-3711-EA19-ABB8C8413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0" t="48477" r="23557" b="31026"/>
          <a:stretch>
            <a:fillRect/>
          </a:stretch>
        </p:blipFill>
        <p:spPr bwMode="auto">
          <a:xfrm>
            <a:off x="769300" y="2142543"/>
            <a:ext cx="5791757" cy="35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Title 16">
            <a:extLst>
              <a:ext uri="{FF2B5EF4-FFF2-40B4-BE49-F238E27FC236}">
                <a16:creationId xmlns:a16="http://schemas.microsoft.com/office/drawing/2014/main" id="{4D1FF82E-A3D4-1E61-BA12-0DDB16D94927}"/>
              </a:ext>
            </a:extLst>
          </p:cNvPr>
          <p:cNvSpPr txBox="1">
            <a:spLocks/>
          </p:cNvSpPr>
          <p:nvPr/>
        </p:nvSpPr>
        <p:spPr>
          <a:xfrm>
            <a:off x="415341" y="676592"/>
            <a:ext cx="2877085" cy="859837"/>
          </a:xfrm>
          <a:prstGeom prst="rect">
            <a:avLst/>
          </a:prstGeom>
        </p:spPr>
        <p:txBody>
          <a:bodyPr anchor="b"/>
          <a:lstStyle/>
          <a:p>
            <a:pPr defTabSz="676791">
              <a:lnSpc>
                <a:spcPct val="110000"/>
              </a:lnSpc>
              <a:defRPr/>
            </a:pP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 </a:t>
            </a:r>
            <a:r>
              <a:rPr lang="en-US" sz="1776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Bài</a:t>
            </a: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4. </a:t>
            </a:r>
            <a:r>
              <a:rPr lang="en-US" sz="1776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Số</a:t>
            </a: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?</a:t>
            </a:r>
          </a:p>
        </p:txBody>
      </p:sp>
      <p:sp>
        <p:nvSpPr>
          <p:cNvPr id="17420" name="Content Placeholder 2">
            <a:extLst>
              <a:ext uri="{FF2B5EF4-FFF2-40B4-BE49-F238E27FC236}">
                <a16:creationId xmlns:a16="http://schemas.microsoft.com/office/drawing/2014/main" id="{A983E2DA-D780-C72D-FC35-E408D48FDDD5}"/>
              </a:ext>
            </a:extLst>
          </p:cNvPr>
          <p:cNvSpPr txBox="1">
            <a:spLocks/>
          </p:cNvSpPr>
          <p:nvPr/>
        </p:nvSpPr>
        <p:spPr bwMode="auto">
          <a:xfrm>
            <a:off x="61383" y="2631193"/>
            <a:ext cx="707916" cy="4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683" tIns="33841" rIns="67683" bIns="33841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987"/>
              </a:spcBef>
              <a:buClrTx/>
              <a:buSzTx/>
              <a:buNone/>
            </a:pPr>
            <a:r>
              <a:rPr lang="en-GB" altLang="en-US" sz="2368">
                <a:solidFill>
                  <a:srgbClr val="FF33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17421" name="Oval 1">
            <a:extLst>
              <a:ext uri="{FF2B5EF4-FFF2-40B4-BE49-F238E27FC236}">
                <a16:creationId xmlns:a16="http://schemas.microsoft.com/office/drawing/2014/main" id="{614F6764-D4EC-CA9B-4A8D-E3D766C8E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3062" y="3307786"/>
            <a:ext cx="977300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2" name="Oval 2">
            <a:extLst>
              <a:ext uri="{FF2B5EF4-FFF2-40B4-BE49-F238E27FC236}">
                <a16:creationId xmlns:a16="http://schemas.microsoft.com/office/drawing/2014/main" id="{4EC583FE-29DB-381A-DD1E-52D01BA85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769" y="3307786"/>
            <a:ext cx="375885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3" name="Oval 3">
            <a:extLst>
              <a:ext uri="{FF2B5EF4-FFF2-40B4-BE49-F238E27FC236}">
                <a16:creationId xmlns:a16="http://schemas.microsoft.com/office/drawing/2014/main" id="{D752DD6A-083A-F798-5983-F2517A99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3062" y="3458140"/>
            <a:ext cx="1022720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4" name="Oval 8">
            <a:extLst>
              <a:ext uri="{FF2B5EF4-FFF2-40B4-BE49-F238E27FC236}">
                <a16:creationId xmlns:a16="http://schemas.microsoft.com/office/drawing/2014/main" id="{2A7DCFC3-18CA-A4E4-CE2C-CCD72D1A3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415" y="3458140"/>
            <a:ext cx="451062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5" name="Oval 9">
            <a:extLst>
              <a:ext uri="{FF2B5EF4-FFF2-40B4-BE49-F238E27FC236}">
                <a16:creationId xmlns:a16="http://schemas.microsoft.com/office/drawing/2014/main" id="{A26468F9-5E82-1278-3802-E25FB6546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416" y="3796436"/>
            <a:ext cx="872366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6" name="Oval 10">
            <a:extLst>
              <a:ext uri="{FF2B5EF4-FFF2-40B4-BE49-F238E27FC236}">
                <a16:creationId xmlns:a16="http://schemas.microsoft.com/office/drawing/2014/main" id="{4A6A5CC1-F4AE-70C1-6556-656CEDF29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7531" y="3668009"/>
            <a:ext cx="1807379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7" name="Oval 11">
            <a:extLst>
              <a:ext uri="{FF2B5EF4-FFF2-40B4-BE49-F238E27FC236}">
                <a16:creationId xmlns:a16="http://schemas.microsoft.com/office/drawing/2014/main" id="{3BB911B1-6492-D747-DEE4-AB12ED753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5716" y="3174660"/>
            <a:ext cx="1282706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8" name="Oval 12">
            <a:extLst>
              <a:ext uri="{FF2B5EF4-FFF2-40B4-BE49-F238E27FC236}">
                <a16:creationId xmlns:a16="http://schemas.microsoft.com/office/drawing/2014/main" id="{DF2B0813-9ACA-40B0-9CFC-F3189918F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730" y="3135505"/>
            <a:ext cx="1481612" cy="81128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988C6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9" name="Oval 13">
            <a:extLst>
              <a:ext uri="{FF2B5EF4-FFF2-40B4-BE49-F238E27FC236}">
                <a16:creationId xmlns:a16="http://schemas.microsoft.com/office/drawing/2014/main" id="{860A3D50-582B-1C9D-A5C6-09A5CCAFF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2930" y="751770"/>
            <a:ext cx="2180131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0" name="TextBox 40">
            <a:extLst>
              <a:ext uri="{FF2B5EF4-FFF2-40B4-BE49-F238E27FC236}">
                <a16:creationId xmlns:a16="http://schemas.microsoft.com/office/drawing/2014/main" id="{5560DEE6-B8AF-F622-0525-B3EB6F061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020" y="3163696"/>
            <a:ext cx="902123" cy="57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1" name="Oval 16">
            <a:extLst>
              <a:ext uri="{FF2B5EF4-FFF2-40B4-BE49-F238E27FC236}">
                <a16:creationId xmlns:a16="http://schemas.microsoft.com/office/drawing/2014/main" id="{B6780098-C39D-B4A3-9A9E-96FFFB8A1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112" y="3307786"/>
            <a:ext cx="1365714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2" name="Oval 17">
            <a:extLst>
              <a:ext uri="{FF2B5EF4-FFF2-40B4-BE49-F238E27FC236}">
                <a16:creationId xmlns:a16="http://schemas.microsoft.com/office/drawing/2014/main" id="{F990F6A7-B9D6-00B2-B5A7-F77D68A0D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2820" y="3307786"/>
            <a:ext cx="1223191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3" name="Oval 18">
            <a:extLst>
              <a:ext uri="{FF2B5EF4-FFF2-40B4-BE49-F238E27FC236}">
                <a16:creationId xmlns:a16="http://schemas.microsoft.com/office/drawing/2014/main" id="{73EC4B4A-55E8-17EC-9632-3A7E8D59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143" y="3818363"/>
            <a:ext cx="1033683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4" name="Oval 21">
            <a:extLst>
              <a:ext uri="{FF2B5EF4-FFF2-40B4-BE49-F238E27FC236}">
                <a16:creationId xmlns:a16="http://schemas.microsoft.com/office/drawing/2014/main" id="{060562F8-4532-2BBE-7253-1FB209A33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2020" y="0"/>
            <a:ext cx="2422890" cy="8130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157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DAE685-2A09-F688-F500-2EA7B1A67262}"/>
              </a:ext>
            </a:extLst>
          </p:cNvPr>
          <p:cNvSpPr/>
          <p:nvPr/>
        </p:nvSpPr>
        <p:spPr>
          <a:xfrm flipV="1">
            <a:off x="5262689" y="3232608"/>
            <a:ext cx="1074404" cy="15912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76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552E5F8-3F10-435B-E002-956543A7812C}"/>
              </a:ext>
            </a:extLst>
          </p:cNvPr>
          <p:cNvSpPr/>
          <p:nvPr/>
        </p:nvSpPr>
        <p:spPr>
          <a:xfrm flipV="1">
            <a:off x="659667" y="1954600"/>
            <a:ext cx="4463631" cy="36836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76"/>
          </a:p>
        </p:txBody>
      </p:sp>
    </p:spTree>
    <p:extLst>
      <p:ext uri="{BB962C8B-B14F-4D97-AF65-F5344CB8AC3E}">
        <p14:creationId xmlns:p14="http://schemas.microsoft.com/office/powerpoint/2010/main" val="5859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52" grpId="0" animBg="1"/>
      <p:bldP spid="5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0">
            <a:extLst>
              <a:ext uri="{FF2B5EF4-FFF2-40B4-BE49-F238E27FC236}">
                <a16:creationId xmlns:a16="http://schemas.microsoft.com/office/drawing/2014/main" id="{8941F9B3-E2F0-20C9-63C9-3A8A11864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391" y="300707"/>
            <a:ext cx="6916279" cy="57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3157">
              <a:solidFill>
                <a:srgbClr val="FF0066"/>
              </a:solidFill>
            </a:endParaRPr>
          </a:p>
        </p:txBody>
      </p:sp>
      <p:pic>
        <p:nvPicPr>
          <p:cNvPr id="18435" name="Picture 2" descr="F:\AAA-PDF-SGK\B6-LT4-4.png">
            <a:extLst>
              <a:ext uri="{FF2B5EF4-FFF2-40B4-BE49-F238E27FC236}">
                <a16:creationId xmlns:a16="http://schemas.microsoft.com/office/drawing/2014/main" id="{4F01FF82-B896-8075-5320-01B230FA9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0" t="71745" r="23557" b="8727"/>
          <a:stretch>
            <a:fillRect/>
          </a:stretch>
        </p:blipFill>
        <p:spPr bwMode="auto">
          <a:xfrm>
            <a:off x="827249" y="2211455"/>
            <a:ext cx="5791757" cy="32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Content Placeholder 2">
            <a:extLst>
              <a:ext uri="{FF2B5EF4-FFF2-40B4-BE49-F238E27FC236}">
                <a16:creationId xmlns:a16="http://schemas.microsoft.com/office/drawing/2014/main" id="{1AFCD8D7-C251-4967-3071-6A08C60E1292}"/>
              </a:ext>
            </a:extLst>
          </p:cNvPr>
          <p:cNvSpPr txBox="1">
            <a:spLocks/>
          </p:cNvSpPr>
          <p:nvPr/>
        </p:nvSpPr>
        <p:spPr bwMode="auto">
          <a:xfrm>
            <a:off x="211737" y="2631193"/>
            <a:ext cx="707916" cy="4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683" tIns="33841" rIns="67683" bIns="33841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987"/>
              </a:spcBef>
              <a:buClrTx/>
              <a:buSzTx/>
              <a:buNone/>
            </a:pPr>
            <a:r>
              <a:rPr lang="en-GB" altLang="en-US" sz="2368">
                <a:solidFill>
                  <a:srgbClr val="FF33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139" name="Title 16">
            <a:extLst>
              <a:ext uri="{FF2B5EF4-FFF2-40B4-BE49-F238E27FC236}">
                <a16:creationId xmlns:a16="http://schemas.microsoft.com/office/drawing/2014/main" id="{CF2417A1-177B-FF52-0ED2-0D96BBA67F2A}"/>
              </a:ext>
            </a:extLst>
          </p:cNvPr>
          <p:cNvSpPr txBox="1">
            <a:spLocks/>
          </p:cNvSpPr>
          <p:nvPr/>
        </p:nvSpPr>
        <p:spPr>
          <a:xfrm>
            <a:off x="211737" y="579488"/>
            <a:ext cx="2877085" cy="859837"/>
          </a:xfrm>
          <a:prstGeom prst="rect">
            <a:avLst/>
          </a:prstGeom>
        </p:spPr>
        <p:txBody>
          <a:bodyPr anchor="b"/>
          <a:lstStyle/>
          <a:p>
            <a:pPr defTabSz="676791">
              <a:lnSpc>
                <a:spcPct val="110000"/>
              </a:lnSpc>
              <a:defRPr/>
            </a:pP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 </a:t>
            </a:r>
            <a:r>
              <a:rPr lang="en-US" sz="1776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Bài</a:t>
            </a: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4. </a:t>
            </a:r>
            <a:r>
              <a:rPr lang="en-US" sz="1776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Số</a:t>
            </a:r>
            <a:r>
              <a:rPr lang="en-US" sz="1776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?</a:t>
            </a:r>
          </a:p>
        </p:txBody>
      </p:sp>
      <p:pic>
        <p:nvPicPr>
          <p:cNvPr id="18438" name="Picture 8" descr="F:\AAA-PDF-SGK\7.png">
            <a:extLst>
              <a:ext uri="{FF2B5EF4-FFF2-40B4-BE49-F238E27FC236}">
                <a16:creationId xmlns:a16="http://schemas.microsoft.com/office/drawing/2014/main" id="{A9FB29AC-B9D6-BC86-89BE-987158CBB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16" y="2297596"/>
            <a:ext cx="1522333" cy="321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34">
            <a:extLst>
              <a:ext uri="{FF2B5EF4-FFF2-40B4-BE49-F238E27FC236}">
                <a16:creationId xmlns:a16="http://schemas.microsoft.com/office/drawing/2014/main" id="{61F54B2D-EAD9-0B4A-E58B-9A98D3531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246" y="3180925"/>
            <a:ext cx="449162" cy="6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552">
                <a:solidFill>
                  <a:srgbClr val="000000"/>
                </a:solidFill>
                <a:latin typeface="Lato" panose="020F0502020204030203" pitchFamily="34" charset="0"/>
              </a:rPr>
              <a:t>1</a:t>
            </a:r>
          </a:p>
        </p:txBody>
      </p:sp>
      <p:pic>
        <p:nvPicPr>
          <p:cNvPr id="18440" name="Picture 4" descr="F:\AAA-PDF-SGK\3.png">
            <a:extLst>
              <a:ext uri="{FF2B5EF4-FFF2-40B4-BE49-F238E27FC236}">
                <a16:creationId xmlns:a16="http://schemas.microsoft.com/office/drawing/2014/main" id="{79BFC40B-884F-A27C-984F-2367D7780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45" y="3835590"/>
            <a:ext cx="643702" cy="64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40">
            <a:extLst>
              <a:ext uri="{FF2B5EF4-FFF2-40B4-BE49-F238E27FC236}">
                <a16:creationId xmlns:a16="http://schemas.microsoft.com/office/drawing/2014/main" id="{EE61598C-F3AA-C5C4-1E45-EC2D84DF0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717" y="3796435"/>
            <a:ext cx="478016" cy="6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946">
                <a:solidFill>
                  <a:srgbClr val="000000"/>
                </a:solidFill>
                <a:latin typeface="Lato" panose="020F0502020204030203" pitchFamily="34" charset="0"/>
              </a:rPr>
              <a:t>2</a:t>
            </a:r>
          </a:p>
        </p:txBody>
      </p:sp>
      <p:grpSp>
        <p:nvGrpSpPr>
          <p:cNvPr id="18442" name="Group 121">
            <a:extLst>
              <a:ext uri="{FF2B5EF4-FFF2-40B4-BE49-F238E27FC236}">
                <a16:creationId xmlns:a16="http://schemas.microsoft.com/office/drawing/2014/main" id="{8253E6EA-23EA-A3F4-BF1B-7E4B961BBBF7}"/>
              </a:ext>
            </a:extLst>
          </p:cNvPr>
          <p:cNvGrpSpPr>
            <a:grpSpLocks/>
          </p:cNvGrpSpPr>
          <p:nvPr/>
        </p:nvGrpSpPr>
        <p:grpSpPr bwMode="auto">
          <a:xfrm>
            <a:off x="7253311" y="4460498"/>
            <a:ext cx="645269" cy="664063"/>
            <a:chOff x="3909308" y="3408363"/>
            <a:chExt cx="653730" cy="672230"/>
          </a:xfrm>
        </p:grpSpPr>
        <p:sp>
          <p:nvSpPr>
            <p:cNvPr id="18454" name="TextBox 50">
              <a:extLst>
                <a:ext uri="{FF2B5EF4-FFF2-40B4-BE49-F238E27FC236}">
                  <a16:creationId xmlns:a16="http://schemas.microsoft.com/office/drawing/2014/main" id="{621AA4AE-29B2-5A93-FDCF-187D4CAB2E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4733" y="3409247"/>
              <a:ext cx="393339" cy="646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552">
                  <a:solidFill>
                    <a:srgbClr val="3B6BDD"/>
                  </a:solidFill>
                  <a:latin typeface="Lato" panose="020F0502020204030203" pitchFamily="34" charset="0"/>
                </a:rPr>
                <a:t>?</a:t>
              </a:r>
            </a:p>
          </p:txBody>
        </p:sp>
        <p:pic>
          <p:nvPicPr>
            <p:cNvPr id="18455" name="Picture 6" descr="F:\AAA-PDF-SGK\5.png">
              <a:extLst>
                <a:ext uri="{FF2B5EF4-FFF2-40B4-BE49-F238E27FC236}">
                  <a16:creationId xmlns:a16="http://schemas.microsoft.com/office/drawing/2014/main" id="{32D63B56-8170-C62C-6084-A531882616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308" y="3408363"/>
              <a:ext cx="653730" cy="672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43" name="TextBox 49">
            <a:extLst>
              <a:ext uri="{FF2B5EF4-FFF2-40B4-BE49-F238E27FC236}">
                <a16:creationId xmlns:a16="http://schemas.microsoft.com/office/drawing/2014/main" id="{E8A9EC45-AC9C-6382-94F0-E416FC1A1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378" y="4483992"/>
            <a:ext cx="449162" cy="6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552">
                <a:solidFill>
                  <a:srgbClr val="000000"/>
                </a:solidFill>
                <a:latin typeface="Lato" panose="020F0502020204030203" pitchFamily="34" charset="0"/>
              </a:rPr>
              <a:t>3</a:t>
            </a:r>
          </a:p>
        </p:txBody>
      </p:sp>
      <p:grpSp>
        <p:nvGrpSpPr>
          <p:cNvPr id="5" name="Group 122">
            <a:extLst>
              <a:ext uri="{FF2B5EF4-FFF2-40B4-BE49-F238E27FC236}">
                <a16:creationId xmlns:a16="http://schemas.microsoft.com/office/drawing/2014/main" id="{E7848E62-79F3-6516-9526-624672A2E192}"/>
              </a:ext>
            </a:extLst>
          </p:cNvPr>
          <p:cNvGrpSpPr>
            <a:grpSpLocks/>
          </p:cNvGrpSpPr>
          <p:nvPr/>
        </p:nvGrpSpPr>
        <p:grpSpPr bwMode="auto">
          <a:xfrm>
            <a:off x="7886050" y="4454232"/>
            <a:ext cx="645269" cy="695382"/>
            <a:chOff x="4549952" y="3408363"/>
            <a:chExt cx="653730" cy="703402"/>
          </a:xfrm>
        </p:grpSpPr>
        <p:pic>
          <p:nvPicPr>
            <p:cNvPr id="18452" name="Picture 7" descr="F:\AAA-PDF-SGK\6.png">
              <a:extLst>
                <a:ext uri="{FF2B5EF4-FFF2-40B4-BE49-F238E27FC236}">
                  <a16:creationId xmlns:a16="http://schemas.microsoft.com/office/drawing/2014/main" id="{2C2C29AA-F68B-6586-425E-AABE419B0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3" name="TextBox 54">
              <a:extLst>
                <a:ext uri="{FF2B5EF4-FFF2-40B4-BE49-F238E27FC236}">
                  <a16:creationId xmlns:a16="http://schemas.microsoft.com/office/drawing/2014/main" id="{3FD700E3-4DBF-9526-516E-90935B00F3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6052" y="3465439"/>
              <a:ext cx="455052" cy="646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552">
                  <a:solidFill>
                    <a:srgbClr val="000000"/>
                  </a:solidFill>
                  <a:latin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6" name="Group 120">
            <a:extLst>
              <a:ext uri="{FF2B5EF4-FFF2-40B4-BE49-F238E27FC236}">
                <a16:creationId xmlns:a16="http://schemas.microsoft.com/office/drawing/2014/main" id="{03E4BDAD-4A71-C3FF-C5F8-81F2E10FEB35}"/>
              </a:ext>
            </a:extLst>
          </p:cNvPr>
          <p:cNvGrpSpPr>
            <a:grpSpLocks/>
          </p:cNvGrpSpPr>
          <p:nvPr/>
        </p:nvGrpSpPr>
        <p:grpSpPr bwMode="auto">
          <a:xfrm>
            <a:off x="7886050" y="3807400"/>
            <a:ext cx="645269" cy="699550"/>
            <a:chOff x="4549952" y="2731911"/>
            <a:chExt cx="653730" cy="710524"/>
          </a:xfrm>
        </p:grpSpPr>
        <p:pic>
          <p:nvPicPr>
            <p:cNvPr id="18450" name="Picture 5" descr="F:\AAA-PDF-SGK\4.png">
              <a:extLst>
                <a:ext uri="{FF2B5EF4-FFF2-40B4-BE49-F238E27FC236}">
                  <a16:creationId xmlns:a16="http://schemas.microsoft.com/office/drawing/2014/main" id="{E2A78E1F-3D0E-296C-FCD5-09ED22226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1" name="TextBox 57">
              <a:extLst>
                <a:ext uri="{FF2B5EF4-FFF2-40B4-BE49-F238E27FC236}">
                  <a16:creationId xmlns:a16="http://schemas.microsoft.com/office/drawing/2014/main" id="{D6AF54E4-8254-2017-E34C-AE75EBB51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5951" y="2731911"/>
              <a:ext cx="484284" cy="710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946">
                  <a:solidFill>
                    <a:srgbClr val="000000"/>
                  </a:solidFill>
                  <a:latin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7" name="Group 118">
            <a:extLst>
              <a:ext uri="{FF2B5EF4-FFF2-40B4-BE49-F238E27FC236}">
                <a16:creationId xmlns:a16="http://schemas.microsoft.com/office/drawing/2014/main" id="{1BF4F05E-1010-7536-E709-1EA3FDD3D93D}"/>
              </a:ext>
            </a:extLst>
          </p:cNvPr>
          <p:cNvGrpSpPr>
            <a:grpSpLocks/>
          </p:cNvGrpSpPr>
          <p:nvPr/>
        </p:nvGrpSpPr>
        <p:grpSpPr bwMode="auto">
          <a:xfrm>
            <a:off x="7886050" y="3135505"/>
            <a:ext cx="645269" cy="714181"/>
            <a:chOff x="4549952" y="2048933"/>
            <a:chExt cx="653730" cy="724432"/>
          </a:xfrm>
        </p:grpSpPr>
        <p:pic>
          <p:nvPicPr>
            <p:cNvPr id="18448" name="Picture 3" descr="F:\AAA-PDF-SGK\2.png">
              <a:extLst>
                <a:ext uri="{FF2B5EF4-FFF2-40B4-BE49-F238E27FC236}">
                  <a16:creationId xmlns:a16="http://schemas.microsoft.com/office/drawing/2014/main" id="{511D64A3-82A3-FFF9-6C6C-7AB30F6F5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9" name="TextBox 60">
              <a:extLst>
                <a:ext uri="{FF2B5EF4-FFF2-40B4-BE49-F238E27FC236}">
                  <a16:creationId xmlns:a16="http://schemas.microsoft.com/office/drawing/2014/main" id="{183A438F-7C10-A6A4-21ED-8CD16A231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5951" y="2048933"/>
              <a:ext cx="484284" cy="709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946">
                  <a:solidFill>
                    <a:srgbClr val="000000"/>
                  </a:solidFill>
                  <a:latin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18447" name="TextBox 32">
            <a:extLst>
              <a:ext uri="{FF2B5EF4-FFF2-40B4-BE49-F238E27FC236}">
                <a16:creationId xmlns:a16="http://schemas.microsoft.com/office/drawing/2014/main" id="{4976A978-7AA4-D314-5254-C58A38B98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4255" y="2541921"/>
            <a:ext cx="476121" cy="6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946">
                <a:solidFill>
                  <a:srgbClr val="000000"/>
                </a:solidFill>
                <a:latin typeface="Lato" panose="020F0502020204030203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045" y="-1"/>
            <a:ext cx="10224064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855" y="-1"/>
            <a:ext cx="10186476" cy="682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25" y="5562758"/>
            <a:ext cx="735333" cy="735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8743" y="4774730"/>
            <a:ext cx="1952682" cy="1405930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71292" y="6916278"/>
            <a:ext cx="601416" cy="6014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6" y="4268305"/>
            <a:ext cx="1257067" cy="613497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02286" y="6884057"/>
            <a:ext cx="601416" cy="6014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72" y="295138"/>
            <a:ext cx="10709321" cy="21678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2091" y="2875061"/>
            <a:ext cx="8457406" cy="4262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5 con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26" name="Picture 25" descr="chick_eating_mc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60925" y="1573182"/>
            <a:ext cx="476727" cy="77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chick_eating_mc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36422" y="930693"/>
            <a:ext cx="476727" cy="77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chick_eating_mc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82318" y="951775"/>
            <a:ext cx="476727" cy="77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chick_eating_mc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23538" y="376447"/>
            <a:ext cx="476727" cy="77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chick_eating_mc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31969" y="1545481"/>
            <a:ext cx="476727" cy="77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6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6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1.125 0.0180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0" y="90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0282 L -0.99375 -0.00141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37" y="-21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5" y="-1"/>
            <a:ext cx="9387721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" y="-1"/>
            <a:ext cx="9021233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27" y="5484275"/>
            <a:ext cx="1311997" cy="1113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969" y="4801625"/>
            <a:ext cx="1952682" cy="1405930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71292" y="7174027"/>
            <a:ext cx="601416" cy="6014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6" y="4268305"/>
            <a:ext cx="1257067" cy="613497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44015" y="7147867"/>
            <a:ext cx="601416" cy="6014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5514" y="288777"/>
            <a:ext cx="8955454" cy="15787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2091" y="2576738"/>
            <a:ext cx="8457406" cy="12834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7 con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315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48"/>
          <p:cNvGrpSpPr/>
          <p:nvPr/>
        </p:nvGrpSpPr>
        <p:grpSpPr bwMode="auto">
          <a:xfrm>
            <a:off x="5745430" y="287300"/>
            <a:ext cx="3309841" cy="1578716"/>
            <a:chOff x="1920" y="2976"/>
            <a:chExt cx="2112" cy="1248"/>
          </a:xfrm>
        </p:grpSpPr>
        <p:pic>
          <p:nvPicPr>
            <p:cNvPr id="12" name="Picture 39" descr="14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96" y="3024"/>
              <a:ext cx="47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0" descr="14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072" y="3024"/>
              <a:ext cx="47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1" descr="14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368" y="3600"/>
              <a:ext cx="47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2" descr="14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504" y="3072"/>
              <a:ext cx="472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4" descr="14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792" y="3600"/>
              <a:ext cx="47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5" descr="14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216" y="3648"/>
              <a:ext cx="47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6" descr="14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68" y="2976"/>
              <a:ext cx="47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47"/>
            <p:cNvSpPr>
              <a:spLocks noChangeArrowheads="1"/>
            </p:cNvSpPr>
            <p:nvPr/>
          </p:nvSpPr>
          <p:spPr bwMode="auto">
            <a:xfrm>
              <a:off x="1920" y="2976"/>
              <a:ext cx="2112" cy="124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6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6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417 L -1.00104 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13" y="20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0 L -0.96423 0.02292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28" y="113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5" y="-9398"/>
            <a:ext cx="9021233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" y="-1"/>
            <a:ext cx="9021233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67" y="5504589"/>
            <a:ext cx="911022" cy="83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9969" y="4801625"/>
            <a:ext cx="1952682" cy="14059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792811" y="4945953"/>
            <a:ext cx="619051" cy="7670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0419" y="5367823"/>
            <a:ext cx="637099" cy="108902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96173" y="2729861"/>
            <a:ext cx="3780957" cy="801265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59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970118" y="4651271"/>
            <a:ext cx="815776" cy="815776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71292" y="7077372"/>
            <a:ext cx="601416" cy="6014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6" y="4268305"/>
            <a:ext cx="1257067" cy="613497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07173" y="7116110"/>
            <a:ext cx="601416" cy="60141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1618" y="7116110"/>
            <a:ext cx="601416" cy="6014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0154" y="241754"/>
            <a:ext cx="9167391" cy="15787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2091" y="2017843"/>
            <a:ext cx="8457406" cy="12834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 con </a:t>
            </a:r>
            <a:r>
              <a:rPr lang="en-US" sz="315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1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grpSp>
        <p:nvGrpSpPr>
          <p:cNvPr id="20" name="Group 57"/>
          <p:cNvGrpSpPr/>
          <p:nvPr/>
        </p:nvGrpSpPr>
        <p:grpSpPr bwMode="auto">
          <a:xfrm>
            <a:off x="6033243" y="125505"/>
            <a:ext cx="3286544" cy="1820603"/>
            <a:chOff x="3696" y="800"/>
            <a:chExt cx="2012" cy="1584"/>
          </a:xfrm>
        </p:grpSpPr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3902" y="912"/>
              <a:ext cx="1497" cy="117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1600">
                <a:latin typeface="Arial" panose="020B0604020202020204" pitchFamily="34" charset="0"/>
              </a:endParaRPr>
            </a:p>
          </p:txBody>
        </p:sp>
        <p:sp>
          <p:nvSpPr>
            <p:cNvPr id="22" name="Rectangle 27"/>
            <p:cNvSpPr>
              <a:spLocks noChangeArrowheads="1"/>
            </p:cNvSpPr>
            <p:nvPr/>
          </p:nvSpPr>
          <p:spPr bwMode="auto">
            <a:xfrm>
              <a:off x="3696" y="800"/>
              <a:ext cx="2012" cy="1584"/>
            </a:xfrm>
            <a:prstGeom prst="rect">
              <a:avLst/>
            </a:prstGeom>
            <a:noFill/>
            <a:ln w="28575" algn="ctr">
              <a:solidFill>
                <a:srgbClr val="006600"/>
              </a:solidFill>
              <a:miter lim="800000"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1600">
                <a:latin typeface="Arial" panose="020B0604020202020204" pitchFamily="34" charset="0"/>
              </a:endParaRPr>
            </a:p>
          </p:txBody>
        </p:sp>
        <p:pic>
          <p:nvPicPr>
            <p:cNvPr id="23" name="Picture 34" descr="Tweety[1]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032" y="1730"/>
              <a:ext cx="31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5" descr="Tweety[1]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64" y="1730"/>
              <a:ext cx="31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6" descr="Tweety[1]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848" y="1678"/>
              <a:ext cx="310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7" descr="Tweety[1]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187" y="1123"/>
              <a:ext cx="310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8" descr="Tweety[1]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676" y="1116"/>
              <a:ext cx="310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9" descr="Tweety[1]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5141" y="1065"/>
              <a:ext cx="309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45" descr="Tweety[1]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5232" y="1678"/>
              <a:ext cx="309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" name="Picture 37" descr="Tweety[1]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373438" y="500875"/>
            <a:ext cx="492125" cy="34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6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6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7813 0.00694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06" y="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1 0.00972 L -0.99688 0.0013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6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888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6540" y="1189355"/>
            <a:ext cx="8982710" cy="26466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  <a:endParaRPr lang="en-US" sz="5400" b="0" cap="none" spc="0" dirty="0" err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6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85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 txBox="1"/>
          <p:nvPr/>
        </p:nvSpPr>
        <p:spPr bwMode="auto">
          <a:xfrm>
            <a:off x="561343" y="-220833"/>
            <a:ext cx="8447315" cy="150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218" tIns="60108" rIns="120218" bIns="60108" anchor="ctr"/>
          <a:lstStyle>
            <a:lvl1pPr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r>
              <a:rPr lang="en-US" altLang="en-US" sz="2960" b="1" u="sng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960" b="1" u="sng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1: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 </a:t>
            </a:r>
            <a:endParaRPr lang="vi-VN" altLang="en-US" sz="2960" b="1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65" y="1548958"/>
            <a:ext cx="7444083" cy="454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1159281" y="1834004"/>
            <a:ext cx="1465950" cy="2134711"/>
          </a:xfrm>
          <a:custGeom>
            <a:avLst/>
            <a:gdLst>
              <a:gd name="connsiteX0" fmla="*/ 7620 w 1486329"/>
              <a:gd name="connsiteY0" fmla="*/ 365760 h 1623060"/>
              <a:gd name="connsiteX1" fmla="*/ 22860 w 1486329"/>
              <a:gd name="connsiteY1" fmla="*/ 403860 h 1623060"/>
              <a:gd name="connsiteX2" fmla="*/ 38100 w 1486329"/>
              <a:gd name="connsiteY2" fmla="*/ 426720 h 1623060"/>
              <a:gd name="connsiteX3" fmla="*/ 45720 w 1486329"/>
              <a:gd name="connsiteY3" fmla="*/ 449580 h 1623060"/>
              <a:gd name="connsiteX4" fmla="*/ 60960 w 1486329"/>
              <a:gd name="connsiteY4" fmla="*/ 472440 h 1623060"/>
              <a:gd name="connsiteX5" fmla="*/ 68580 w 1486329"/>
              <a:gd name="connsiteY5" fmla="*/ 495300 h 1623060"/>
              <a:gd name="connsiteX6" fmla="*/ 83820 w 1486329"/>
              <a:gd name="connsiteY6" fmla="*/ 518160 h 1623060"/>
              <a:gd name="connsiteX7" fmla="*/ 99060 w 1486329"/>
              <a:gd name="connsiteY7" fmla="*/ 563880 h 1623060"/>
              <a:gd name="connsiteX8" fmla="*/ 121920 w 1486329"/>
              <a:gd name="connsiteY8" fmla="*/ 609600 h 1623060"/>
              <a:gd name="connsiteX9" fmla="*/ 175260 w 1486329"/>
              <a:gd name="connsiteY9" fmla="*/ 594360 h 1623060"/>
              <a:gd name="connsiteX10" fmla="*/ 182880 w 1486329"/>
              <a:gd name="connsiteY10" fmla="*/ 571500 h 1623060"/>
              <a:gd name="connsiteX11" fmla="*/ 205740 w 1486329"/>
              <a:gd name="connsiteY11" fmla="*/ 563880 h 1623060"/>
              <a:gd name="connsiteX12" fmla="*/ 251460 w 1486329"/>
              <a:gd name="connsiteY12" fmla="*/ 533400 h 1623060"/>
              <a:gd name="connsiteX13" fmla="*/ 266700 w 1486329"/>
              <a:gd name="connsiteY13" fmla="*/ 510540 h 1623060"/>
              <a:gd name="connsiteX14" fmla="*/ 312420 w 1486329"/>
              <a:gd name="connsiteY14" fmla="*/ 495300 h 1623060"/>
              <a:gd name="connsiteX15" fmla="*/ 335280 w 1486329"/>
              <a:gd name="connsiteY15" fmla="*/ 487680 h 1623060"/>
              <a:gd name="connsiteX16" fmla="*/ 358140 w 1486329"/>
              <a:gd name="connsiteY16" fmla="*/ 472440 h 1623060"/>
              <a:gd name="connsiteX17" fmla="*/ 396240 w 1486329"/>
              <a:gd name="connsiteY17" fmla="*/ 457200 h 1623060"/>
              <a:gd name="connsiteX18" fmla="*/ 403860 w 1486329"/>
              <a:gd name="connsiteY18" fmla="*/ 480060 h 1623060"/>
              <a:gd name="connsiteX19" fmla="*/ 434340 w 1486329"/>
              <a:gd name="connsiteY19" fmla="*/ 548640 h 1623060"/>
              <a:gd name="connsiteX20" fmla="*/ 441960 w 1486329"/>
              <a:gd name="connsiteY20" fmla="*/ 571500 h 1623060"/>
              <a:gd name="connsiteX21" fmla="*/ 449580 w 1486329"/>
              <a:gd name="connsiteY21" fmla="*/ 594360 h 1623060"/>
              <a:gd name="connsiteX22" fmla="*/ 464820 w 1486329"/>
              <a:gd name="connsiteY22" fmla="*/ 617220 h 1623060"/>
              <a:gd name="connsiteX23" fmla="*/ 472440 w 1486329"/>
              <a:gd name="connsiteY23" fmla="*/ 640080 h 1623060"/>
              <a:gd name="connsiteX24" fmla="*/ 502920 w 1486329"/>
              <a:gd name="connsiteY24" fmla="*/ 685800 h 1623060"/>
              <a:gd name="connsiteX25" fmla="*/ 518160 w 1486329"/>
              <a:gd name="connsiteY25" fmla="*/ 731520 h 1623060"/>
              <a:gd name="connsiteX26" fmla="*/ 533400 w 1486329"/>
              <a:gd name="connsiteY26" fmla="*/ 754380 h 1623060"/>
              <a:gd name="connsiteX27" fmla="*/ 548640 w 1486329"/>
              <a:gd name="connsiteY27" fmla="*/ 800100 h 1623060"/>
              <a:gd name="connsiteX28" fmla="*/ 556260 w 1486329"/>
              <a:gd name="connsiteY28" fmla="*/ 822960 h 1623060"/>
              <a:gd name="connsiteX29" fmla="*/ 571500 w 1486329"/>
              <a:gd name="connsiteY29" fmla="*/ 845820 h 1623060"/>
              <a:gd name="connsiteX30" fmla="*/ 579120 w 1486329"/>
              <a:gd name="connsiteY30" fmla="*/ 868680 h 1623060"/>
              <a:gd name="connsiteX31" fmla="*/ 609600 w 1486329"/>
              <a:gd name="connsiteY31" fmla="*/ 914400 h 1623060"/>
              <a:gd name="connsiteX32" fmla="*/ 624840 w 1486329"/>
              <a:gd name="connsiteY32" fmla="*/ 937260 h 1623060"/>
              <a:gd name="connsiteX33" fmla="*/ 640080 w 1486329"/>
              <a:gd name="connsiteY33" fmla="*/ 960120 h 1623060"/>
              <a:gd name="connsiteX34" fmla="*/ 662940 w 1486329"/>
              <a:gd name="connsiteY34" fmla="*/ 1005840 h 1623060"/>
              <a:gd name="connsiteX35" fmla="*/ 678180 w 1486329"/>
              <a:gd name="connsiteY35" fmla="*/ 1051560 h 1623060"/>
              <a:gd name="connsiteX36" fmla="*/ 685800 w 1486329"/>
              <a:gd name="connsiteY36" fmla="*/ 1074420 h 1623060"/>
              <a:gd name="connsiteX37" fmla="*/ 693420 w 1486329"/>
              <a:gd name="connsiteY37" fmla="*/ 1097280 h 1623060"/>
              <a:gd name="connsiteX38" fmla="*/ 723900 w 1486329"/>
              <a:gd name="connsiteY38" fmla="*/ 1165860 h 1623060"/>
              <a:gd name="connsiteX39" fmla="*/ 731520 w 1486329"/>
              <a:gd name="connsiteY39" fmla="*/ 1188720 h 1623060"/>
              <a:gd name="connsiteX40" fmla="*/ 739140 w 1486329"/>
              <a:gd name="connsiteY40" fmla="*/ 1211580 h 1623060"/>
              <a:gd name="connsiteX41" fmla="*/ 762000 w 1486329"/>
              <a:gd name="connsiteY41" fmla="*/ 1257300 h 1623060"/>
              <a:gd name="connsiteX42" fmla="*/ 693420 w 1486329"/>
              <a:gd name="connsiteY42" fmla="*/ 1287780 h 1623060"/>
              <a:gd name="connsiteX43" fmla="*/ 678180 w 1486329"/>
              <a:gd name="connsiteY43" fmla="*/ 1310640 h 1623060"/>
              <a:gd name="connsiteX44" fmla="*/ 655320 w 1486329"/>
              <a:gd name="connsiteY44" fmla="*/ 1318260 h 1623060"/>
              <a:gd name="connsiteX45" fmla="*/ 632460 w 1486329"/>
              <a:gd name="connsiteY45" fmla="*/ 1333500 h 1623060"/>
              <a:gd name="connsiteX46" fmla="*/ 586740 w 1486329"/>
              <a:gd name="connsiteY46" fmla="*/ 1348740 h 1623060"/>
              <a:gd name="connsiteX47" fmla="*/ 563880 w 1486329"/>
              <a:gd name="connsiteY47" fmla="*/ 1356360 h 1623060"/>
              <a:gd name="connsiteX48" fmla="*/ 518160 w 1486329"/>
              <a:gd name="connsiteY48" fmla="*/ 1371600 h 1623060"/>
              <a:gd name="connsiteX49" fmla="*/ 495300 w 1486329"/>
              <a:gd name="connsiteY49" fmla="*/ 1379220 h 1623060"/>
              <a:gd name="connsiteX50" fmla="*/ 487680 w 1486329"/>
              <a:gd name="connsiteY50" fmla="*/ 1402080 h 1623060"/>
              <a:gd name="connsiteX51" fmla="*/ 518160 w 1486329"/>
              <a:gd name="connsiteY51" fmla="*/ 1440180 h 1623060"/>
              <a:gd name="connsiteX52" fmla="*/ 525780 w 1486329"/>
              <a:gd name="connsiteY52" fmla="*/ 1493520 h 1623060"/>
              <a:gd name="connsiteX53" fmla="*/ 533400 w 1486329"/>
              <a:gd name="connsiteY53" fmla="*/ 1516380 h 1623060"/>
              <a:gd name="connsiteX54" fmla="*/ 541020 w 1486329"/>
              <a:gd name="connsiteY54" fmla="*/ 1554480 h 1623060"/>
              <a:gd name="connsiteX55" fmla="*/ 556260 w 1486329"/>
              <a:gd name="connsiteY55" fmla="*/ 1600200 h 1623060"/>
              <a:gd name="connsiteX56" fmla="*/ 601980 w 1486329"/>
              <a:gd name="connsiteY56" fmla="*/ 1623060 h 1623060"/>
              <a:gd name="connsiteX57" fmla="*/ 678180 w 1486329"/>
              <a:gd name="connsiteY57" fmla="*/ 1615440 h 1623060"/>
              <a:gd name="connsiteX58" fmla="*/ 723900 w 1486329"/>
              <a:gd name="connsiteY58" fmla="*/ 1584960 h 1623060"/>
              <a:gd name="connsiteX59" fmla="*/ 769620 w 1486329"/>
              <a:gd name="connsiteY59" fmla="*/ 1562100 h 1623060"/>
              <a:gd name="connsiteX60" fmla="*/ 815340 w 1486329"/>
              <a:gd name="connsiteY60" fmla="*/ 1546860 h 1623060"/>
              <a:gd name="connsiteX61" fmla="*/ 838200 w 1486329"/>
              <a:gd name="connsiteY61" fmla="*/ 1531620 h 1623060"/>
              <a:gd name="connsiteX62" fmla="*/ 914400 w 1486329"/>
              <a:gd name="connsiteY62" fmla="*/ 1508760 h 1623060"/>
              <a:gd name="connsiteX63" fmla="*/ 937260 w 1486329"/>
              <a:gd name="connsiteY63" fmla="*/ 1493520 h 1623060"/>
              <a:gd name="connsiteX64" fmla="*/ 1013460 w 1486329"/>
              <a:gd name="connsiteY64" fmla="*/ 1470660 h 1623060"/>
              <a:gd name="connsiteX65" fmla="*/ 1036320 w 1486329"/>
              <a:gd name="connsiteY65" fmla="*/ 1455420 h 1623060"/>
              <a:gd name="connsiteX66" fmla="*/ 1082040 w 1486329"/>
              <a:gd name="connsiteY66" fmla="*/ 1440180 h 1623060"/>
              <a:gd name="connsiteX67" fmla="*/ 1127760 w 1486329"/>
              <a:gd name="connsiteY67" fmla="*/ 1417320 h 1623060"/>
              <a:gd name="connsiteX68" fmla="*/ 1150620 w 1486329"/>
              <a:gd name="connsiteY68" fmla="*/ 1402080 h 1623060"/>
              <a:gd name="connsiteX69" fmla="*/ 1196340 w 1486329"/>
              <a:gd name="connsiteY69" fmla="*/ 1386840 h 1623060"/>
              <a:gd name="connsiteX70" fmla="*/ 1242060 w 1486329"/>
              <a:gd name="connsiteY70" fmla="*/ 1371600 h 1623060"/>
              <a:gd name="connsiteX71" fmla="*/ 1264920 w 1486329"/>
              <a:gd name="connsiteY71" fmla="*/ 1363980 h 1623060"/>
              <a:gd name="connsiteX72" fmla="*/ 1287780 w 1486329"/>
              <a:gd name="connsiteY72" fmla="*/ 1348740 h 1623060"/>
              <a:gd name="connsiteX73" fmla="*/ 1310640 w 1486329"/>
              <a:gd name="connsiteY73" fmla="*/ 1341120 h 1623060"/>
              <a:gd name="connsiteX74" fmla="*/ 1356360 w 1486329"/>
              <a:gd name="connsiteY74" fmla="*/ 1310640 h 1623060"/>
              <a:gd name="connsiteX75" fmla="*/ 1379220 w 1486329"/>
              <a:gd name="connsiteY75" fmla="*/ 1303020 h 1623060"/>
              <a:gd name="connsiteX76" fmla="*/ 1402080 w 1486329"/>
              <a:gd name="connsiteY76" fmla="*/ 1287780 h 1623060"/>
              <a:gd name="connsiteX77" fmla="*/ 1424940 w 1486329"/>
              <a:gd name="connsiteY77" fmla="*/ 1280160 h 1623060"/>
              <a:gd name="connsiteX78" fmla="*/ 1470660 w 1486329"/>
              <a:gd name="connsiteY78" fmla="*/ 1257300 h 1623060"/>
              <a:gd name="connsiteX79" fmla="*/ 1485900 w 1486329"/>
              <a:gd name="connsiteY79" fmla="*/ 1234440 h 1623060"/>
              <a:gd name="connsiteX80" fmla="*/ 1455420 w 1486329"/>
              <a:gd name="connsiteY80" fmla="*/ 1196340 h 1623060"/>
              <a:gd name="connsiteX81" fmla="*/ 1447800 w 1486329"/>
              <a:gd name="connsiteY81" fmla="*/ 1120140 h 1623060"/>
              <a:gd name="connsiteX82" fmla="*/ 1440180 w 1486329"/>
              <a:gd name="connsiteY82" fmla="*/ 1097280 h 1623060"/>
              <a:gd name="connsiteX83" fmla="*/ 1417320 w 1486329"/>
              <a:gd name="connsiteY83" fmla="*/ 1089660 h 1623060"/>
              <a:gd name="connsiteX84" fmla="*/ 1386840 w 1486329"/>
              <a:gd name="connsiteY84" fmla="*/ 1043940 h 1623060"/>
              <a:gd name="connsiteX85" fmla="*/ 1371600 w 1486329"/>
              <a:gd name="connsiteY85" fmla="*/ 1021080 h 1623060"/>
              <a:gd name="connsiteX86" fmla="*/ 1325880 w 1486329"/>
              <a:gd name="connsiteY86" fmla="*/ 1005840 h 1623060"/>
              <a:gd name="connsiteX87" fmla="*/ 1264920 w 1486329"/>
              <a:gd name="connsiteY87" fmla="*/ 1021080 h 1623060"/>
              <a:gd name="connsiteX88" fmla="*/ 1249680 w 1486329"/>
              <a:gd name="connsiteY88" fmla="*/ 1043940 h 1623060"/>
              <a:gd name="connsiteX89" fmla="*/ 1226820 w 1486329"/>
              <a:gd name="connsiteY89" fmla="*/ 1051560 h 1623060"/>
              <a:gd name="connsiteX90" fmla="*/ 1203960 w 1486329"/>
              <a:gd name="connsiteY90" fmla="*/ 1066800 h 1623060"/>
              <a:gd name="connsiteX91" fmla="*/ 1158240 w 1486329"/>
              <a:gd name="connsiteY91" fmla="*/ 1082040 h 1623060"/>
              <a:gd name="connsiteX92" fmla="*/ 1135380 w 1486329"/>
              <a:gd name="connsiteY92" fmla="*/ 1089660 h 1623060"/>
              <a:gd name="connsiteX93" fmla="*/ 1112520 w 1486329"/>
              <a:gd name="connsiteY93" fmla="*/ 1097280 h 1623060"/>
              <a:gd name="connsiteX94" fmla="*/ 1089660 w 1486329"/>
              <a:gd name="connsiteY94" fmla="*/ 1104900 h 1623060"/>
              <a:gd name="connsiteX95" fmla="*/ 1074420 w 1486329"/>
              <a:gd name="connsiteY95" fmla="*/ 1082040 h 1623060"/>
              <a:gd name="connsiteX96" fmla="*/ 1066800 w 1486329"/>
              <a:gd name="connsiteY96" fmla="*/ 1059180 h 1623060"/>
              <a:gd name="connsiteX97" fmla="*/ 1043940 w 1486329"/>
              <a:gd name="connsiteY97" fmla="*/ 1051560 h 1623060"/>
              <a:gd name="connsiteX98" fmla="*/ 1036320 w 1486329"/>
              <a:gd name="connsiteY98" fmla="*/ 1013460 h 1623060"/>
              <a:gd name="connsiteX99" fmla="*/ 1021080 w 1486329"/>
              <a:gd name="connsiteY99" fmla="*/ 990600 h 1623060"/>
              <a:gd name="connsiteX100" fmla="*/ 998220 w 1486329"/>
              <a:gd name="connsiteY100" fmla="*/ 944880 h 1623060"/>
              <a:gd name="connsiteX101" fmla="*/ 967740 w 1486329"/>
              <a:gd name="connsiteY101" fmla="*/ 838200 h 1623060"/>
              <a:gd name="connsiteX102" fmla="*/ 952500 w 1486329"/>
              <a:gd name="connsiteY102" fmla="*/ 815340 h 1623060"/>
              <a:gd name="connsiteX103" fmla="*/ 937260 w 1486329"/>
              <a:gd name="connsiteY103" fmla="*/ 769620 h 1623060"/>
              <a:gd name="connsiteX104" fmla="*/ 929640 w 1486329"/>
              <a:gd name="connsiteY104" fmla="*/ 746760 h 1623060"/>
              <a:gd name="connsiteX105" fmla="*/ 914400 w 1486329"/>
              <a:gd name="connsiteY105" fmla="*/ 723900 h 1623060"/>
              <a:gd name="connsiteX106" fmla="*/ 906780 w 1486329"/>
              <a:gd name="connsiteY106" fmla="*/ 701040 h 1623060"/>
              <a:gd name="connsiteX107" fmla="*/ 891540 w 1486329"/>
              <a:gd name="connsiteY107" fmla="*/ 678180 h 1623060"/>
              <a:gd name="connsiteX108" fmla="*/ 883920 w 1486329"/>
              <a:gd name="connsiteY108" fmla="*/ 655320 h 1623060"/>
              <a:gd name="connsiteX109" fmla="*/ 861060 w 1486329"/>
              <a:gd name="connsiteY109" fmla="*/ 640080 h 1623060"/>
              <a:gd name="connsiteX110" fmla="*/ 845820 w 1486329"/>
              <a:gd name="connsiteY110" fmla="*/ 617220 h 1623060"/>
              <a:gd name="connsiteX111" fmla="*/ 830580 w 1486329"/>
              <a:gd name="connsiteY111" fmla="*/ 571500 h 1623060"/>
              <a:gd name="connsiteX112" fmla="*/ 822960 w 1486329"/>
              <a:gd name="connsiteY112" fmla="*/ 548640 h 1623060"/>
              <a:gd name="connsiteX113" fmla="*/ 815340 w 1486329"/>
              <a:gd name="connsiteY113" fmla="*/ 518160 h 1623060"/>
              <a:gd name="connsiteX114" fmla="*/ 800100 w 1486329"/>
              <a:gd name="connsiteY114" fmla="*/ 472440 h 1623060"/>
              <a:gd name="connsiteX115" fmla="*/ 792480 w 1486329"/>
              <a:gd name="connsiteY115" fmla="*/ 449580 h 1623060"/>
              <a:gd name="connsiteX116" fmla="*/ 762000 w 1486329"/>
              <a:gd name="connsiteY116" fmla="*/ 381000 h 1623060"/>
              <a:gd name="connsiteX117" fmla="*/ 754380 w 1486329"/>
              <a:gd name="connsiteY117" fmla="*/ 358140 h 1623060"/>
              <a:gd name="connsiteX118" fmla="*/ 739140 w 1486329"/>
              <a:gd name="connsiteY118" fmla="*/ 335280 h 1623060"/>
              <a:gd name="connsiteX119" fmla="*/ 723900 w 1486329"/>
              <a:gd name="connsiteY119" fmla="*/ 289560 h 1623060"/>
              <a:gd name="connsiteX120" fmla="*/ 716280 w 1486329"/>
              <a:gd name="connsiteY120" fmla="*/ 266700 h 1623060"/>
              <a:gd name="connsiteX121" fmla="*/ 708660 w 1486329"/>
              <a:gd name="connsiteY121" fmla="*/ 236220 h 1623060"/>
              <a:gd name="connsiteX122" fmla="*/ 693420 w 1486329"/>
              <a:gd name="connsiteY122" fmla="*/ 190500 h 1623060"/>
              <a:gd name="connsiteX123" fmla="*/ 670560 w 1486329"/>
              <a:gd name="connsiteY123" fmla="*/ 144780 h 1623060"/>
              <a:gd name="connsiteX124" fmla="*/ 662940 w 1486329"/>
              <a:gd name="connsiteY124" fmla="*/ 121920 h 1623060"/>
              <a:gd name="connsiteX125" fmla="*/ 647700 w 1486329"/>
              <a:gd name="connsiteY125" fmla="*/ 99060 h 1623060"/>
              <a:gd name="connsiteX126" fmla="*/ 624840 w 1486329"/>
              <a:gd name="connsiteY126" fmla="*/ 53340 h 1623060"/>
              <a:gd name="connsiteX127" fmla="*/ 601980 w 1486329"/>
              <a:gd name="connsiteY127" fmla="*/ 45720 h 1623060"/>
              <a:gd name="connsiteX128" fmla="*/ 594360 w 1486329"/>
              <a:gd name="connsiteY128" fmla="*/ 22860 h 1623060"/>
              <a:gd name="connsiteX129" fmla="*/ 571500 w 1486329"/>
              <a:gd name="connsiteY129" fmla="*/ 15240 h 1623060"/>
              <a:gd name="connsiteX130" fmla="*/ 548640 w 1486329"/>
              <a:gd name="connsiteY130" fmla="*/ 0 h 1623060"/>
              <a:gd name="connsiteX131" fmla="*/ 487680 w 1486329"/>
              <a:gd name="connsiteY131" fmla="*/ 15240 h 1623060"/>
              <a:gd name="connsiteX132" fmla="*/ 441960 w 1486329"/>
              <a:gd name="connsiteY132" fmla="*/ 45720 h 1623060"/>
              <a:gd name="connsiteX133" fmla="*/ 396240 w 1486329"/>
              <a:gd name="connsiteY133" fmla="*/ 76200 h 1623060"/>
              <a:gd name="connsiteX134" fmla="*/ 373380 w 1486329"/>
              <a:gd name="connsiteY134" fmla="*/ 91440 h 1623060"/>
              <a:gd name="connsiteX135" fmla="*/ 350520 w 1486329"/>
              <a:gd name="connsiteY135" fmla="*/ 99060 h 1623060"/>
              <a:gd name="connsiteX136" fmla="*/ 289560 w 1486329"/>
              <a:gd name="connsiteY136" fmla="*/ 137160 h 1623060"/>
              <a:gd name="connsiteX137" fmla="*/ 243840 w 1486329"/>
              <a:gd name="connsiteY137" fmla="*/ 167640 h 1623060"/>
              <a:gd name="connsiteX138" fmla="*/ 205740 w 1486329"/>
              <a:gd name="connsiteY138" fmla="*/ 198120 h 1623060"/>
              <a:gd name="connsiteX139" fmla="*/ 167640 w 1486329"/>
              <a:gd name="connsiteY139" fmla="*/ 228600 h 1623060"/>
              <a:gd name="connsiteX140" fmla="*/ 129540 w 1486329"/>
              <a:gd name="connsiteY140" fmla="*/ 259080 h 1623060"/>
              <a:gd name="connsiteX141" fmla="*/ 60960 w 1486329"/>
              <a:gd name="connsiteY141" fmla="*/ 304800 h 1623060"/>
              <a:gd name="connsiteX142" fmla="*/ 38100 w 1486329"/>
              <a:gd name="connsiteY142" fmla="*/ 320040 h 1623060"/>
              <a:gd name="connsiteX143" fmla="*/ 15240 w 1486329"/>
              <a:gd name="connsiteY143" fmla="*/ 335280 h 1623060"/>
              <a:gd name="connsiteX144" fmla="*/ 0 w 1486329"/>
              <a:gd name="connsiteY144" fmla="*/ 358140 h 1623060"/>
              <a:gd name="connsiteX145" fmla="*/ 7620 w 1486329"/>
              <a:gd name="connsiteY145" fmla="*/ 365760 h 162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486329" h="1623060">
                <a:moveTo>
                  <a:pt x="7620" y="365760"/>
                </a:moveTo>
                <a:cubicBezTo>
                  <a:pt x="11430" y="373380"/>
                  <a:pt x="16743" y="391626"/>
                  <a:pt x="22860" y="403860"/>
                </a:cubicBezTo>
                <a:cubicBezTo>
                  <a:pt x="26956" y="412051"/>
                  <a:pt x="34004" y="418529"/>
                  <a:pt x="38100" y="426720"/>
                </a:cubicBezTo>
                <a:cubicBezTo>
                  <a:pt x="41692" y="433904"/>
                  <a:pt x="42128" y="442396"/>
                  <a:pt x="45720" y="449580"/>
                </a:cubicBezTo>
                <a:cubicBezTo>
                  <a:pt x="49816" y="457771"/>
                  <a:pt x="56864" y="464249"/>
                  <a:pt x="60960" y="472440"/>
                </a:cubicBezTo>
                <a:cubicBezTo>
                  <a:pt x="64552" y="479624"/>
                  <a:pt x="64988" y="488116"/>
                  <a:pt x="68580" y="495300"/>
                </a:cubicBezTo>
                <a:cubicBezTo>
                  <a:pt x="72676" y="503491"/>
                  <a:pt x="80101" y="509791"/>
                  <a:pt x="83820" y="518160"/>
                </a:cubicBezTo>
                <a:cubicBezTo>
                  <a:pt x="90344" y="532840"/>
                  <a:pt x="90149" y="550514"/>
                  <a:pt x="99060" y="563880"/>
                </a:cubicBezTo>
                <a:cubicBezTo>
                  <a:pt x="118755" y="593423"/>
                  <a:pt x="111404" y="578052"/>
                  <a:pt x="121920" y="609600"/>
                </a:cubicBezTo>
                <a:cubicBezTo>
                  <a:pt x="122184" y="609534"/>
                  <a:pt x="171616" y="598004"/>
                  <a:pt x="175260" y="594360"/>
                </a:cubicBezTo>
                <a:cubicBezTo>
                  <a:pt x="180940" y="588680"/>
                  <a:pt x="177200" y="577180"/>
                  <a:pt x="182880" y="571500"/>
                </a:cubicBezTo>
                <a:cubicBezTo>
                  <a:pt x="188560" y="565820"/>
                  <a:pt x="198719" y="567781"/>
                  <a:pt x="205740" y="563880"/>
                </a:cubicBezTo>
                <a:cubicBezTo>
                  <a:pt x="221751" y="554985"/>
                  <a:pt x="251460" y="533400"/>
                  <a:pt x="251460" y="533400"/>
                </a:cubicBezTo>
                <a:cubicBezTo>
                  <a:pt x="256540" y="525780"/>
                  <a:pt x="258934" y="515394"/>
                  <a:pt x="266700" y="510540"/>
                </a:cubicBezTo>
                <a:cubicBezTo>
                  <a:pt x="280323" y="502026"/>
                  <a:pt x="297180" y="500380"/>
                  <a:pt x="312420" y="495300"/>
                </a:cubicBezTo>
                <a:cubicBezTo>
                  <a:pt x="320040" y="492760"/>
                  <a:pt x="328597" y="492135"/>
                  <a:pt x="335280" y="487680"/>
                </a:cubicBezTo>
                <a:lnTo>
                  <a:pt x="358140" y="472440"/>
                </a:lnTo>
                <a:cubicBezTo>
                  <a:pt x="368243" y="457285"/>
                  <a:pt x="373105" y="434065"/>
                  <a:pt x="396240" y="457200"/>
                </a:cubicBezTo>
                <a:cubicBezTo>
                  <a:pt x="401920" y="462880"/>
                  <a:pt x="400268" y="472876"/>
                  <a:pt x="403860" y="480060"/>
                </a:cubicBezTo>
                <a:cubicBezTo>
                  <a:pt x="440086" y="552513"/>
                  <a:pt x="395022" y="430687"/>
                  <a:pt x="434340" y="548640"/>
                </a:cubicBezTo>
                <a:lnTo>
                  <a:pt x="441960" y="571500"/>
                </a:lnTo>
                <a:cubicBezTo>
                  <a:pt x="444500" y="579120"/>
                  <a:pt x="445125" y="587677"/>
                  <a:pt x="449580" y="594360"/>
                </a:cubicBezTo>
                <a:cubicBezTo>
                  <a:pt x="454660" y="601980"/>
                  <a:pt x="460724" y="609029"/>
                  <a:pt x="464820" y="617220"/>
                </a:cubicBezTo>
                <a:cubicBezTo>
                  <a:pt x="468412" y="624404"/>
                  <a:pt x="468539" y="633059"/>
                  <a:pt x="472440" y="640080"/>
                </a:cubicBezTo>
                <a:cubicBezTo>
                  <a:pt x="481335" y="656091"/>
                  <a:pt x="497128" y="668424"/>
                  <a:pt x="502920" y="685800"/>
                </a:cubicBezTo>
                <a:cubicBezTo>
                  <a:pt x="508000" y="701040"/>
                  <a:pt x="509249" y="718154"/>
                  <a:pt x="518160" y="731520"/>
                </a:cubicBezTo>
                <a:cubicBezTo>
                  <a:pt x="523240" y="739140"/>
                  <a:pt x="529681" y="746011"/>
                  <a:pt x="533400" y="754380"/>
                </a:cubicBezTo>
                <a:cubicBezTo>
                  <a:pt x="539924" y="769060"/>
                  <a:pt x="543560" y="784860"/>
                  <a:pt x="548640" y="800100"/>
                </a:cubicBezTo>
                <a:cubicBezTo>
                  <a:pt x="551180" y="807720"/>
                  <a:pt x="551805" y="816277"/>
                  <a:pt x="556260" y="822960"/>
                </a:cubicBezTo>
                <a:cubicBezTo>
                  <a:pt x="561340" y="830580"/>
                  <a:pt x="567404" y="837629"/>
                  <a:pt x="571500" y="845820"/>
                </a:cubicBezTo>
                <a:cubicBezTo>
                  <a:pt x="575092" y="853004"/>
                  <a:pt x="575219" y="861659"/>
                  <a:pt x="579120" y="868680"/>
                </a:cubicBezTo>
                <a:cubicBezTo>
                  <a:pt x="588015" y="884691"/>
                  <a:pt x="599440" y="899160"/>
                  <a:pt x="609600" y="914400"/>
                </a:cubicBezTo>
                <a:lnTo>
                  <a:pt x="624840" y="937260"/>
                </a:lnTo>
                <a:cubicBezTo>
                  <a:pt x="629920" y="944880"/>
                  <a:pt x="637184" y="951432"/>
                  <a:pt x="640080" y="960120"/>
                </a:cubicBezTo>
                <a:cubicBezTo>
                  <a:pt x="667870" y="1043490"/>
                  <a:pt x="623549" y="917210"/>
                  <a:pt x="662940" y="1005840"/>
                </a:cubicBezTo>
                <a:cubicBezTo>
                  <a:pt x="669464" y="1020520"/>
                  <a:pt x="673100" y="1036320"/>
                  <a:pt x="678180" y="1051560"/>
                </a:cubicBezTo>
                <a:lnTo>
                  <a:pt x="685800" y="1074420"/>
                </a:lnTo>
                <a:cubicBezTo>
                  <a:pt x="688340" y="1082040"/>
                  <a:pt x="688965" y="1090597"/>
                  <a:pt x="693420" y="1097280"/>
                </a:cubicBezTo>
                <a:cubicBezTo>
                  <a:pt x="717571" y="1133506"/>
                  <a:pt x="705764" y="1111452"/>
                  <a:pt x="723900" y="1165860"/>
                </a:cubicBezTo>
                <a:lnTo>
                  <a:pt x="731520" y="1188720"/>
                </a:lnTo>
                <a:cubicBezTo>
                  <a:pt x="734060" y="1196340"/>
                  <a:pt x="734685" y="1204897"/>
                  <a:pt x="739140" y="1211580"/>
                </a:cubicBezTo>
                <a:cubicBezTo>
                  <a:pt x="758835" y="1241123"/>
                  <a:pt x="751484" y="1225752"/>
                  <a:pt x="762000" y="1257300"/>
                </a:cubicBezTo>
                <a:cubicBezTo>
                  <a:pt x="707592" y="1275436"/>
                  <a:pt x="729646" y="1263629"/>
                  <a:pt x="693420" y="1287780"/>
                </a:cubicBezTo>
                <a:cubicBezTo>
                  <a:pt x="688340" y="1295400"/>
                  <a:pt x="685331" y="1304919"/>
                  <a:pt x="678180" y="1310640"/>
                </a:cubicBezTo>
                <a:cubicBezTo>
                  <a:pt x="671908" y="1315658"/>
                  <a:pt x="662504" y="1314668"/>
                  <a:pt x="655320" y="1318260"/>
                </a:cubicBezTo>
                <a:cubicBezTo>
                  <a:pt x="647129" y="1322356"/>
                  <a:pt x="640829" y="1329781"/>
                  <a:pt x="632460" y="1333500"/>
                </a:cubicBezTo>
                <a:cubicBezTo>
                  <a:pt x="617780" y="1340024"/>
                  <a:pt x="601980" y="1343660"/>
                  <a:pt x="586740" y="1348740"/>
                </a:cubicBezTo>
                <a:lnTo>
                  <a:pt x="563880" y="1356360"/>
                </a:lnTo>
                <a:lnTo>
                  <a:pt x="518160" y="1371600"/>
                </a:lnTo>
                <a:lnTo>
                  <a:pt x="495300" y="1379220"/>
                </a:lnTo>
                <a:cubicBezTo>
                  <a:pt x="492760" y="1386840"/>
                  <a:pt x="487680" y="1394048"/>
                  <a:pt x="487680" y="1402080"/>
                </a:cubicBezTo>
                <a:cubicBezTo>
                  <a:pt x="487680" y="1426617"/>
                  <a:pt x="500607" y="1428478"/>
                  <a:pt x="518160" y="1440180"/>
                </a:cubicBezTo>
                <a:cubicBezTo>
                  <a:pt x="520700" y="1457960"/>
                  <a:pt x="522258" y="1475908"/>
                  <a:pt x="525780" y="1493520"/>
                </a:cubicBezTo>
                <a:cubicBezTo>
                  <a:pt x="527355" y="1501396"/>
                  <a:pt x="531452" y="1508588"/>
                  <a:pt x="533400" y="1516380"/>
                </a:cubicBezTo>
                <a:cubicBezTo>
                  <a:pt x="536541" y="1528945"/>
                  <a:pt x="537612" y="1541985"/>
                  <a:pt x="541020" y="1554480"/>
                </a:cubicBezTo>
                <a:cubicBezTo>
                  <a:pt x="545247" y="1569978"/>
                  <a:pt x="542894" y="1591289"/>
                  <a:pt x="556260" y="1600200"/>
                </a:cubicBezTo>
                <a:cubicBezTo>
                  <a:pt x="585803" y="1619895"/>
                  <a:pt x="570432" y="1612544"/>
                  <a:pt x="601980" y="1623060"/>
                </a:cubicBezTo>
                <a:cubicBezTo>
                  <a:pt x="627380" y="1620520"/>
                  <a:pt x="653815" y="1623054"/>
                  <a:pt x="678180" y="1615440"/>
                </a:cubicBezTo>
                <a:cubicBezTo>
                  <a:pt x="695662" y="1609977"/>
                  <a:pt x="706524" y="1590752"/>
                  <a:pt x="723900" y="1584960"/>
                </a:cubicBezTo>
                <a:cubicBezTo>
                  <a:pt x="807270" y="1557170"/>
                  <a:pt x="680990" y="1601491"/>
                  <a:pt x="769620" y="1562100"/>
                </a:cubicBezTo>
                <a:cubicBezTo>
                  <a:pt x="784300" y="1555576"/>
                  <a:pt x="801974" y="1555771"/>
                  <a:pt x="815340" y="1546860"/>
                </a:cubicBezTo>
                <a:cubicBezTo>
                  <a:pt x="822960" y="1541780"/>
                  <a:pt x="829782" y="1535228"/>
                  <a:pt x="838200" y="1531620"/>
                </a:cubicBezTo>
                <a:cubicBezTo>
                  <a:pt x="868017" y="1518841"/>
                  <a:pt x="883667" y="1529249"/>
                  <a:pt x="914400" y="1508760"/>
                </a:cubicBezTo>
                <a:cubicBezTo>
                  <a:pt x="922020" y="1503680"/>
                  <a:pt x="928842" y="1497128"/>
                  <a:pt x="937260" y="1493520"/>
                </a:cubicBezTo>
                <a:cubicBezTo>
                  <a:pt x="967077" y="1480741"/>
                  <a:pt x="982727" y="1491149"/>
                  <a:pt x="1013460" y="1470660"/>
                </a:cubicBezTo>
                <a:cubicBezTo>
                  <a:pt x="1021080" y="1465580"/>
                  <a:pt x="1027951" y="1459139"/>
                  <a:pt x="1036320" y="1455420"/>
                </a:cubicBezTo>
                <a:cubicBezTo>
                  <a:pt x="1051000" y="1448896"/>
                  <a:pt x="1068674" y="1449091"/>
                  <a:pt x="1082040" y="1440180"/>
                </a:cubicBezTo>
                <a:cubicBezTo>
                  <a:pt x="1147554" y="1396504"/>
                  <a:pt x="1064664" y="1448868"/>
                  <a:pt x="1127760" y="1417320"/>
                </a:cubicBezTo>
                <a:cubicBezTo>
                  <a:pt x="1135951" y="1413224"/>
                  <a:pt x="1142251" y="1405799"/>
                  <a:pt x="1150620" y="1402080"/>
                </a:cubicBezTo>
                <a:cubicBezTo>
                  <a:pt x="1165300" y="1395556"/>
                  <a:pt x="1181100" y="1391920"/>
                  <a:pt x="1196340" y="1386840"/>
                </a:cubicBezTo>
                <a:lnTo>
                  <a:pt x="1242060" y="1371600"/>
                </a:lnTo>
                <a:cubicBezTo>
                  <a:pt x="1249680" y="1369060"/>
                  <a:pt x="1258237" y="1368435"/>
                  <a:pt x="1264920" y="1363980"/>
                </a:cubicBezTo>
                <a:cubicBezTo>
                  <a:pt x="1272540" y="1358900"/>
                  <a:pt x="1279589" y="1352836"/>
                  <a:pt x="1287780" y="1348740"/>
                </a:cubicBezTo>
                <a:cubicBezTo>
                  <a:pt x="1294964" y="1345148"/>
                  <a:pt x="1303619" y="1345021"/>
                  <a:pt x="1310640" y="1341120"/>
                </a:cubicBezTo>
                <a:cubicBezTo>
                  <a:pt x="1326651" y="1332225"/>
                  <a:pt x="1338984" y="1316432"/>
                  <a:pt x="1356360" y="1310640"/>
                </a:cubicBezTo>
                <a:cubicBezTo>
                  <a:pt x="1363980" y="1308100"/>
                  <a:pt x="1372036" y="1306612"/>
                  <a:pt x="1379220" y="1303020"/>
                </a:cubicBezTo>
                <a:cubicBezTo>
                  <a:pt x="1387411" y="1298924"/>
                  <a:pt x="1393889" y="1291876"/>
                  <a:pt x="1402080" y="1287780"/>
                </a:cubicBezTo>
                <a:cubicBezTo>
                  <a:pt x="1409264" y="1284188"/>
                  <a:pt x="1417756" y="1283752"/>
                  <a:pt x="1424940" y="1280160"/>
                </a:cubicBezTo>
                <a:cubicBezTo>
                  <a:pt x="1484026" y="1250617"/>
                  <a:pt x="1413201" y="1276453"/>
                  <a:pt x="1470660" y="1257300"/>
                </a:cubicBezTo>
                <a:cubicBezTo>
                  <a:pt x="1475740" y="1249680"/>
                  <a:pt x="1484394" y="1243473"/>
                  <a:pt x="1485900" y="1234440"/>
                </a:cubicBezTo>
                <a:cubicBezTo>
                  <a:pt x="1489581" y="1212356"/>
                  <a:pt x="1468776" y="1205244"/>
                  <a:pt x="1455420" y="1196340"/>
                </a:cubicBezTo>
                <a:cubicBezTo>
                  <a:pt x="1452880" y="1170940"/>
                  <a:pt x="1451682" y="1145370"/>
                  <a:pt x="1447800" y="1120140"/>
                </a:cubicBezTo>
                <a:cubicBezTo>
                  <a:pt x="1446579" y="1112201"/>
                  <a:pt x="1445860" y="1102960"/>
                  <a:pt x="1440180" y="1097280"/>
                </a:cubicBezTo>
                <a:cubicBezTo>
                  <a:pt x="1434500" y="1091600"/>
                  <a:pt x="1424940" y="1092200"/>
                  <a:pt x="1417320" y="1089660"/>
                </a:cubicBezTo>
                <a:lnTo>
                  <a:pt x="1386840" y="1043940"/>
                </a:lnTo>
                <a:cubicBezTo>
                  <a:pt x="1381760" y="1036320"/>
                  <a:pt x="1380288" y="1023976"/>
                  <a:pt x="1371600" y="1021080"/>
                </a:cubicBezTo>
                <a:lnTo>
                  <a:pt x="1325880" y="1005840"/>
                </a:lnTo>
                <a:cubicBezTo>
                  <a:pt x="1323983" y="1006219"/>
                  <a:pt x="1272730" y="1014832"/>
                  <a:pt x="1264920" y="1021080"/>
                </a:cubicBezTo>
                <a:cubicBezTo>
                  <a:pt x="1257769" y="1026801"/>
                  <a:pt x="1256831" y="1038219"/>
                  <a:pt x="1249680" y="1043940"/>
                </a:cubicBezTo>
                <a:cubicBezTo>
                  <a:pt x="1243408" y="1048958"/>
                  <a:pt x="1234004" y="1047968"/>
                  <a:pt x="1226820" y="1051560"/>
                </a:cubicBezTo>
                <a:cubicBezTo>
                  <a:pt x="1218629" y="1055656"/>
                  <a:pt x="1212329" y="1063081"/>
                  <a:pt x="1203960" y="1066800"/>
                </a:cubicBezTo>
                <a:cubicBezTo>
                  <a:pt x="1189280" y="1073324"/>
                  <a:pt x="1173480" y="1076960"/>
                  <a:pt x="1158240" y="1082040"/>
                </a:cubicBezTo>
                <a:lnTo>
                  <a:pt x="1135380" y="1089660"/>
                </a:lnTo>
                <a:lnTo>
                  <a:pt x="1112520" y="1097280"/>
                </a:lnTo>
                <a:lnTo>
                  <a:pt x="1089660" y="1104900"/>
                </a:lnTo>
                <a:cubicBezTo>
                  <a:pt x="1084580" y="1097280"/>
                  <a:pt x="1078516" y="1090231"/>
                  <a:pt x="1074420" y="1082040"/>
                </a:cubicBezTo>
                <a:cubicBezTo>
                  <a:pt x="1070828" y="1074856"/>
                  <a:pt x="1072480" y="1064860"/>
                  <a:pt x="1066800" y="1059180"/>
                </a:cubicBezTo>
                <a:cubicBezTo>
                  <a:pt x="1061120" y="1053500"/>
                  <a:pt x="1051560" y="1054100"/>
                  <a:pt x="1043940" y="1051560"/>
                </a:cubicBezTo>
                <a:cubicBezTo>
                  <a:pt x="1041400" y="1038860"/>
                  <a:pt x="1040868" y="1025587"/>
                  <a:pt x="1036320" y="1013460"/>
                </a:cubicBezTo>
                <a:cubicBezTo>
                  <a:pt x="1033104" y="1004885"/>
                  <a:pt x="1025176" y="998791"/>
                  <a:pt x="1021080" y="990600"/>
                </a:cubicBezTo>
                <a:cubicBezTo>
                  <a:pt x="989532" y="927504"/>
                  <a:pt x="1041896" y="1010394"/>
                  <a:pt x="998220" y="944880"/>
                </a:cubicBezTo>
                <a:cubicBezTo>
                  <a:pt x="996188" y="936751"/>
                  <a:pt x="976485" y="851318"/>
                  <a:pt x="967740" y="838200"/>
                </a:cubicBezTo>
                <a:cubicBezTo>
                  <a:pt x="962660" y="830580"/>
                  <a:pt x="956219" y="823709"/>
                  <a:pt x="952500" y="815340"/>
                </a:cubicBezTo>
                <a:cubicBezTo>
                  <a:pt x="945976" y="800660"/>
                  <a:pt x="942340" y="784860"/>
                  <a:pt x="937260" y="769620"/>
                </a:cubicBezTo>
                <a:cubicBezTo>
                  <a:pt x="934720" y="762000"/>
                  <a:pt x="934095" y="753443"/>
                  <a:pt x="929640" y="746760"/>
                </a:cubicBezTo>
                <a:cubicBezTo>
                  <a:pt x="924560" y="739140"/>
                  <a:pt x="918496" y="732091"/>
                  <a:pt x="914400" y="723900"/>
                </a:cubicBezTo>
                <a:cubicBezTo>
                  <a:pt x="910808" y="716716"/>
                  <a:pt x="910372" y="708224"/>
                  <a:pt x="906780" y="701040"/>
                </a:cubicBezTo>
                <a:cubicBezTo>
                  <a:pt x="902684" y="692849"/>
                  <a:pt x="895636" y="686371"/>
                  <a:pt x="891540" y="678180"/>
                </a:cubicBezTo>
                <a:cubicBezTo>
                  <a:pt x="887948" y="670996"/>
                  <a:pt x="888938" y="661592"/>
                  <a:pt x="883920" y="655320"/>
                </a:cubicBezTo>
                <a:cubicBezTo>
                  <a:pt x="878199" y="648169"/>
                  <a:pt x="868680" y="645160"/>
                  <a:pt x="861060" y="640080"/>
                </a:cubicBezTo>
                <a:cubicBezTo>
                  <a:pt x="855980" y="632460"/>
                  <a:pt x="849539" y="625589"/>
                  <a:pt x="845820" y="617220"/>
                </a:cubicBezTo>
                <a:cubicBezTo>
                  <a:pt x="839296" y="602540"/>
                  <a:pt x="835660" y="586740"/>
                  <a:pt x="830580" y="571500"/>
                </a:cubicBezTo>
                <a:cubicBezTo>
                  <a:pt x="828040" y="563880"/>
                  <a:pt x="824908" y="556432"/>
                  <a:pt x="822960" y="548640"/>
                </a:cubicBezTo>
                <a:cubicBezTo>
                  <a:pt x="820420" y="538480"/>
                  <a:pt x="818349" y="528191"/>
                  <a:pt x="815340" y="518160"/>
                </a:cubicBezTo>
                <a:cubicBezTo>
                  <a:pt x="810724" y="502773"/>
                  <a:pt x="805180" y="487680"/>
                  <a:pt x="800100" y="472440"/>
                </a:cubicBezTo>
                <a:cubicBezTo>
                  <a:pt x="797560" y="464820"/>
                  <a:pt x="796935" y="456263"/>
                  <a:pt x="792480" y="449580"/>
                </a:cubicBezTo>
                <a:cubicBezTo>
                  <a:pt x="768329" y="413354"/>
                  <a:pt x="780136" y="435408"/>
                  <a:pt x="762000" y="381000"/>
                </a:cubicBezTo>
                <a:cubicBezTo>
                  <a:pt x="759460" y="373380"/>
                  <a:pt x="758835" y="364823"/>
                  <a:pt x="754380" y="358140"/>
                </a:cubicBezTo>
                <a:cubicBezTo>
                  <a:pt x="749300" y="350520"/>
                  <a:pt x="742859" y="343649"/>
                  <a:pt x="739140" y="335280"/>
                </a:cubicBezTo>
                <a:cubicBezTo>
                  <a:pt x="732616" y="320600"/>
                  <a:pt x="728980" y="304800"/>
                  <a:pt x="723900" y="289560"/>
                </a:cubicBezTo>
                <a:cubicBezTo>
                  <a:pt x="721360" y="281940"/>
                  <a:pt x="718228" y="274492"/>
                  <a:pt x="716280" y="266700"/>
                </a:cubicBezTo>
                <a:cubicBezTo>
                  <a:pt x="713740" y="256540"/>
                  <a:pt x="711669" y="246251"/>
                  <a:pt x="708660" y="236220"/>
                </a:cubicBezTo>
                <a:cubicBezTo>
                  <a:pt x="704044" y="220833"/>
                  <a:pt x="698500" y="205740"/>
                  <a:pt x="693420" y="190500"/>
                </a:cubicBezTo>
                <a:cubicBezTo>
                  <a:pt x="674267" y="133041"/>
                  <a:pt x="700103" y="203866"/>
                  <a:pt x="670560" y="144780"/>
                </a:cubicBezTo>
                <a:cubicBezTo>
                  <a:pt x="666968" y="137596"/>
                  <a:pt x="666532" y="129104"/>
                  <a:pt x="662940" y="121920"/>
                </a:cubicBezTo>
                <a:cubicBezTo>
                  <a:pt x="658844" y="113729"/>
                  <a:pt x="651796" y="107251"/>
                  <a:pt x="647700" y="99060"/>
                </a:cubicBezTo>
                <a:cubicBezTo>
                  <a:pt x="638497" y="80654"/>
                  <a:pt x="643038" y="67899"/>
                  <a:pt x="624840" y="53340"/>
                </a:cubicBezTo>
                <a:cubicBezTo>
                  <a:pt x="618568" y="48322"/>
                  <a:pt x="609600" y="48260"/>
                  <a:pt x="601980" y="45720"/>
                </a:cubicBezTo>
                <a:cubicBezTo>
                  <a:pt x="599440" y="38100"/>
                  <a:pt x="600040" y="28540"/>
                  <a:pt x="594360" y="22860"/>
                </a:cubicBezTo>
                <a:cubicBezTo>
                  <a:pt x="588680" y="17180"/>
                  <a:pt x="578684" y="18832"/>
                  <a:pt x="571500" y="15240"/>
                </a:cubicBezTo>
                <a:cubicBezTo>
                  <a:pt x="563309" y="11144"/>
                  <a:pt x="556260" y="5080"/>
                  <a:pt x="548640" y="0"/>
                </a:cubicBezTo>
                <a:cubicBezTo>
                  <a:pt x="538084" y="2111"/>
                  <a:pt x="500860" y="7918"/>
                  <a:pt x="487680" y="15240"/>
                </a:cubicBezTo>
                <a:cubicBezTo>
                  <a:pt x="471669" y="24135"/>
                  <a:pt x="457200" y="35560"/>
                  <a:pt x="441960" y="45720"/>
                </a:cubicBezTo>
                <a:lnTo>
                  <a:pt x="396240" y="76200"/>
                </a:lnTo>
                <a:cubicBezTo>
                  <a:pt x="388620" y="81280"/>
                  <a:pt x="382068" y="88544"/>
                  <a:pt x="373380" y="91440"/>
                </a:cubicBezTo>
                <a:lnTo>
                  <a:pt x="350520" y="99060"/>
                </a:lnTo>
                <a:cubicBezTo>
                  <a:pt x="313962" y="153897"/>
                  <a:pt x="365731" y="86379"/>
                  <a:pt x="289560" y="137160"/>
                </a:cubicBezTo>
                <a:lnTo>
                  <a:pt x="243840" y="167640"/>
                </a:lnTo>
                <a:cubicBezTo>
                  <a:pt x="200164" y="233154"/>
                  <a:pt x="258320" y="156056"/>
                  <a:pt x="205740" y="198120"/>
                </a:cubicBezTo>
                <a:cubicBezTo>
                  <a:pt x="156501" y="237511"/>
                  <a:pt x="225099" y="209447"/>
                  <a:pt x="167640" y="228600"/>
                </a:cubicBezTo>
                <a:cubicBezTo>
                  <a:pt x="139481" y="270839"/>
                  <a:pt x="168511" y="237429"/>
                  <a:pt x="129540" y="259080"/>
                </a:cubicBezTo>
                <a:lnTo>
                  <a:pt x="60960" y="304800"/>
                </a:lnTo>
                <a:lnTo>
                  <a:pt x="38100" y="320040"/>
                </a:lnTo>
                <a:lnTo>
                  <a:pt x="15240" y="335280"/>
                </a:lnTo>
                <a:cubicBezTo>
                  <a:pt x="10160" y="342900"/>
                  <a:pt x="0" y="348982"/>
                  <a:pt x="0" y="358140"/>
                </a:cubicBezTo>
                <a:cubicBezTo>
                  <a:pt x="0" y="390892"/>
                  <a:pt x="3810" y="358140"/>
                  <a:pt x="7620" y="36576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vi-VN" sz="1775"/>
          </a:p>
        </p:txBody>
      </p:sp>
      <p:sp>
        <p:nvSpPr>
          <p:cNvPr id="4" name="Freeform 3"/>
          <p:cNvSpPr/>
          <p:nvPr/>
        </p:nvSpPr>
        <p:spPr>
          <a:xfrm>
            <a:off x="2315126" y="3938958"/>
            <a:ext cx="1257647" cy="2084594"/>
          </a:xfrm>
          <a:custGeom>
            <a:avLst/>
            <a:gdLst>
              <a:gd name="connsiteX0" fmla="*/ 62059 w 1274016"/>
              <a:gd name="connsiteY0" fmla="*/ 259080 h 1584960"/>
              <a:gd name="connsiteX1" fmla="*/ 69679 w 1274016"/>
              <a:gd name="connsiteY1" fmla="*/ 434340 h 1584960"/>
              <a:gd name="connsiteX2" fmla="*/ 77299 w 1274016"/>
              <a:gd name="connsiteY2" fmla="*/ 457200 h 1584960"/>
              <a:gd name="connsiteX3" fmla="*/ 84919 w 1274016"/>
              <a:gd name="connsiteY3" fmla="*/ 518160 h 1584960"/>
              <a:gd name="connsiteX4" fmla="*/ 107779 w 1274016"/>
              <a:gd name="connsiteY4" fmla="*/ 502920 h 1584960"/>
              <a:gd name="connsiteX5" fmla="*/ 138259 w 1274016"/>
              <a:gd name="connsiteY5" fmla="*/ 457200 h 1584960"/>
              <a:gd name="connsiteX6" fmla="*/ 183979 w 1274016"/>
              <a:gd name="connsiteY6" fmla="*/ 434340 h 1584960"/>
              <a:gd name="connsiteX7" fmla="*/ 206839 w 1274016"/>
              <a:gd name="connsiteY7" fmla="*/ 426720 h 1584960"/>
              <a:gd name="connsiteX8" fmla="*/ 275419 w 1274016"/>
              <a:gd name="connsiteY8" fmla="*/ 388620 h 1584960"/>
              <a:gd name="connsiteX9" fmla="*/ 290659 w 1274016"/>
              <a:gd name="connsiteY9" fmla="*/ 365760 h 1584960"/>
              <a:gd name="connsiteX10" fmla="*/ 321139 w 1274016"/>
              <a:gd name="connsiteY10" fmla="*/ 358140 h 1584960"/>
              <a:gd name="connsiteX11" fmla="*/ 389719 w 1274016"/>
              <a:gd name="connsiteY11" fmla="*/ 335280 h 1584960"/>
              <a:gd name="connsiteX12" fmla="*/ 435439 w 1274016"/>
              <a:gd name="connsiteY12" fmla="*/ 312420 h 1584960"/>
              <a:gd name="connsiteX13" fmla="*/ 481159 w 1274016"/>
              <a:gd name="connsiteY13" fmla="*/ 297180 h 1584960"/>
              <a:gd name="connsiteX14" fmla="*/ 504019 w 1274016"/>
              <a:gd name="connsiteY14" fmla="*/ 289560 h 1584960"/>
              <a:gd name="connsiteX15" fmla="*/ 664039 w 1274016"/>
              <a:gd name="connsiteY15" fmla="*/ 274320 h 1584960"/>
              <a:gd name="connsiteX16" fmla="*/ 724999 w 1274016"/>
              <a:gd name="connsiteY16" fmla="*/ 281940 h 1584960"/>
              <a:gd name="connsiteX17" fmla="*/ 763099 w 1274016"/>
              <a:gd name="connsiteY17" fmla="*/ 320040 h 1584960"/>
              <a:gd name="connsiteX18" fmla="*/ 785959 w 1274016"/>
              <a:gd name="connsiteY18" fmla="*/ 327660 h 1584960"/>
              <a:gd name="connsiteX19" fmla="*/ 808819 w 1274016"/>
              <a:gd name="connsiteY19" fmla="*/ 373380 h 1584960"/>
              <a:gd name="connsiteX20" fmla="*/ 816439 w 1274016"/>
              <a:gd name="connsiteY20" fmla="*/ 396240 h 1584960"/>
              <a:gd name="connsiteX21" fmla="*/ 808819 w 1274016"/>
              <a:gd name="connsiteY21" fmla="*/ 541020 h 1584960"/>
              <a:gd name="connsiteX22" fmla="*/ 801199 w 1274016"/>
              <a:gd name="connsiteY22" fmla="*/ 563880 h 1584960"/>
              <a:gd name="connsiteX23" fmla="*/ 778339 w 1274016"/>
              <a:gd name="connsiteY23" fmla="*/ 586740 h 1584960"/>
              <a:gd name="connsiteX24" fmla="*/ 724999 w 1274016"/>
              <a:gd name="connsiteY24" fmla="*/ 647700 h 1584960"/>
              <a:gd name="connsiteX25" fmla="*/ 694519 w 1274016"/>
              <a:gd name="connsiteY25" fmla="*/ 693420 h 1584960"/>
              <a:gd name="connsiteX26" fmla="*/ 656419 w 1274016"/>
              <a:gd name="connsiteY26" fmla="*/ 731520 h 1584960"/>
              <a:gd name="connsiteX27" fmla="*/ 625939 w 1274016"/>
              <a:gd name="connsiteY27" fmla="*/ 762000 h 1584960"/>
              <a:gd name="connsiteX28" fmla="*/ 587839 w 1274016"/>
              <a:gd name="connsiteY28" fmla="*/ 792480 h 1584960"/>
              <a:gd name="connsiteX29" fmla="*/ 572599 w 1274016"/>
              <a:gd name="connsiteY29" fmla="*/ 815340 h 1584960"/>
              <a:gd name="connsiteX30" fmla="*/ 526879 w 1274016"/>
              <a:gd name="connsiteY30" fmla="*/ 845820 h 1584960"/>
              <a:gd name="connsiteX31" fmla="*/ 511639 w 1274016"/>
              <a:gd name="connsiteY31" fmla="*/ 868680 h 1584960"/>
              <a:gd name="connsiteX32" fmla="*/ 488779 w 1274016"/>
              <a:gd name="connsiteY32" fmla="*/ 883920 h 1584960"/>
              <a:gd name="connsiteX33" fmla="*/ 458299 w 1274016"/>
              <a:gd name="connsiteY33" fmla="*/ 929640 h 1584960"/>
              <a:gd name="connsiteX34" fmla="*/ 435439 w 1274016"/>
              <a:gd name="connsiteY34" fmla="*/ 952500 h 1584960"/>
              <a:gd name="connsiteX35" fmla="*/ 427819 w 1274016"/>
              <a:gd name="connsiteY35" fmla="*/ 975360 h 1584960"/>
              <a:gd name="connsiteX36" fmla="*/ 382099 w 1274016"/>
              <a:gd name="connsiteY36" fmla="*/ 1005840 h 1584960"/>
              <a:gd name="connsiteX37" fmla="*/ 351619 w 1274016"/>
              <a:gd name="connsiteY37" fmla="*/ 1036320 h 1584960"/>
              <a:gd name="connsiteX38" fmla="*/ 321139 w 1274016"/>
              <a:gd name="connsiteY38" fmla="*/ 1082040 h 1584960"/>
              <a:gd name="connsiteX39" fmla="*/ 275419 w 1274016"/>
              <a:gd name="connsiteY39" fmla="*/ 1104900 h 1584960"/>
              <a:gd name="connsiteX40" fmla="*/ 260179 w 1274016"/>
              <a:gd name="connsiteY40" fmla="*/ 1127760 h 1584960"/>
              <a:gd name="connsiteX41" fmla="*/ 214459 w 1274016"/>
              <a:gd name="connsiteY41" fmla="*/ 1150620 h 1584960"/>
              <a:gd name="connsiteX42" fmla="*/ 168739 w 1274016"/>
              <a:gd name="connsiteY42" fmla="*/ 1188720 h 1584960"/>
              <a:gd name="connsiteX43" fmla="*/ 145879 w 1274016"/>
              <a:gd name="connsiteY43" fmla="*/ 1203960 h 1584960"/>
              <a:gd name="connsiteX44" fmla="*/ 130639 w 1274016"/>
              <a:gd name="connsiteY44" fmla="*/ 1226820 h 1584960"/>
              <a:gd name="connsiteX45" fmla="*/ 107779 w 1274016"/>
              <a:gd name="connsiteY45" fmla="*/ 1234440 h 1584960"/>
              <a:gd name="connsiteX46" fmla="*/ 84919 w 1274016"/>
              <a:gd name="connsiteY46" fmla="*/ 1249680 h 1584960"/>
              <a:gd name="connsiteX47" fmla="*/ 69679 w 1274016"/>
              <a:gd name="connsiteY47" fmla="*/ 1272540 h 1584960"/>
              <a:gd name="connsiteX48" fmla="*/ 23959 w 1274016"/>
              <a:gd name="connsiteY48" fmla="*/ 1303020 h 1584960"/>
              <a:gd name="connsiteX49" fmla="*/ 1099 w 1274016"/>
              <a:gd name="connsiteY49" fmla="*/ 1409700 h 1584960"/>
              <a:gd name="connsiteX50" fmla="*/ 16339 w 1274016"/>
              <a:gd name="connsiteY50" fmla="*/ 1584960 h 1584960"/>
              <a:gd name="connsiteX51" fmla="*/ 62059 w 1274016"/>
              <a:gd name="connsiteY51" fmla="*/ 1569720 h 1584960"/>
              <a:gd name="connsiteX52" fmla="*/ 84919 w 1274016"/>
              <a:gd name="connsiteY52" fmla="*/ 1554480 h 1584960"/>
              <a:gd name="connsiteX53" fmla="*/ 161119 w 1274016"/>
              <a:gd name="connsiteY53" fmla="*/ 1531620 h 1584960"/>
              <a:gd name="connsiteX54" fmla="*/ 206839 w 1274016"/>
              <a:gd name="connsiteY54" fmla="*/ 1516380 h 1584960"/>
              <a:gd name="connsiteX55" fmla="*/ 229699 w 1274016"/>
              <a:gd name="connsiteY55" fmla="*/ 1508760 h 1584960"/>
              <a:gd name="connsiteX56" fmla="*/ 290659 w 1274016"/>
              <a:gd name="connsiteY56" fmla="*/ 1493520 h 1584960"/>
              <a:gd name="connsiteX57" fmla="*/ 481159 w 1274016"/>
              <a:gd name="connsiteY57" fmla="*/ 1485900 h 1584960"/>
              <a:gd name="connsiteX58" fmla="*/ 526879 w 1274016"/>
              <a:gd name="connsiteY58" fmla="*/ 1478280 h 1584960"/>
              <a:gd name="connsiteX59" fmla="*/ 557359 w 1274016"/>
              <a:gd name="connsiteY59" fmla="*/ 1470660 h 1584960"/>
              <a:gd name="connsiteX60" fmla="*/ 625939 w 1274016"/>
              <a:gd name="connsiteY60" fmla="*/ 1463040 h 1584960"/>
              <a:gd name="connsiteX61" fmla="*/ 709759 w 1274016"/>
              <a:gd name="connsiteY61" fmla="*/ 1447800 h 1584960"/>
              <a:gd name="connsiteX62" fmla="*/ 732619 w 1274016"/>
              <a:gd name="connsiteY62" fmla="*/ 1440180 h 1584960"/>
              <a:gd name="connsiteX63" fmla="*/ 763099 w 1274016"/>
              <a:gd name="connsiteY63" fmla="*/ 1432560 h 1584960"/>
              <a:gd name="connsiteX64" fmla="*/ 808819 w 1274016"/>
              <a:gd name="connsiteY64" fmla="*/ 1424940 h 1584960"/>
              <a:gd name="connsiteX65" fmla="*/ 877399 w 1274016"/>
              <a:gd name="connsiteY65" fmla="*/ 1394460 h 1584960"/>
              <a:gd name="connsiteX66" fmla="*/ 923119 w 1274016"/>
              <a:gd name="connsiteY66" fmla="*/ 1379220 h 1584960"/>
              <a:gd name="connsiteX67" fmla="*/ 945979 w 1274016"/>
              <a:gd name="connsiteY67" fmla="*/ 1371600 h 1584960"/>
              <a:gd name="connsiteX68" fmla="*/ 968839 w 1274016"/>
              <a:gd name="connsiteY68" fmla="*/ 1363980 h 1584960"/>
              <a:gd name="connsiteX69" fmla="*/ 999319 w 1274016"/>
              <a:gd name="connsiteY69" fmla="*/ 1356360 h 1584960"/>
              <a:gd name="connsiteX70" fmla="*/ 1045039 w 1274016"/>
              <a:gd name="connsiteY70" fmla="*/ 1348740 h 1584960"/>
              <a:gd name="connsiteX71" fmla="*/ 1067899 w 1274016"/>
              <a:gd name="connsiteY71" fmla="*/ 1341120 h 1584960"/>
              <a:gd name="connsiteX72" fmla="*/ 1182199 w 1274016"/>
              <a:gd name="connsiteY72" fmla="*/ 1333500 h 1584960"/>
              <a:gd name="connsiteX73" fmla="*/ 1220299 w 1274016"/>
              <a:gd name="connsiteY73" fmla="*/ 1325880 h 1584960"/>
              <a:gd name="connsiteX74" fmla="*/ 1243159 w 1274016"/>
              <a:gd name="connsiteY74" fmla="*/ 1318260 h 1584960"/>
              <a:gd name="connsiteX75" fmla="*/ 1250779 w 1274016"/>
              <a:gd name="connsiteY75" fmla="*/ 1295400 h 1584960"/>
              <a:gd name="connsiteX76" fmla="*/ 1266019 w 1274016"/>
              <a:gd name="connsiteY76" fmla="*/ 1242060 h 1584960"/>
              <a:gd name="connsiteX77" fmla="*/ 1273639 w 1274016"/>
              <a:gd name="connsiteY77" fmla="*/ 1173480 h 1584960"/>
              <a:gd name="connsiteX78" fmla="*/ 1250779 w 1274016"/>
              <a:gd name="connsiteY78" fmla="*/ 1066800 h 1584960"/>
              <a:gd name="connsiteX79" fmla="*/ 1227919 w 1274016"/>
              <a:gd name="connsiteY79" fmla="*/ 1051560 h 1584960"/>
              <a:gd name="connsiteX80" fmla="*/ 1144099 w 1274016"/>
              <a:gd name="connsiteY80" fmla="*/ 1074420 h 1584960"/>
              <a:gd name="connsiteX81" fmla="*/ 1121239 w 1274016"/>
              <a:gd name="connsiteY81" fmla="*/ 1089660 h 1584960"/>
              <a:gd name="connsiteX82" fmla="*/ 1090759 w 1274016"/>
              <a:gd name="connsiteY82" fmla="*/ 1097280 h 1584960"/>
              <a:gd name="connsiteX83" fmla="*/ 1045039 w 1274016"/>
              <a:gd name="connsiteY83" fmla="*/ 1112520 h 1584960"/>
              <a:gd name="connsiteX84" fmla="*/ 1022179 w 1274016"/>
              <a:gd name="connsiteY84" fmla="*/ 1120140 h 1584960"/>
              <a:gd name="connsiteX85" fmla="*/ 991699 w 1274016"/>
              <a:gd name="connsiteY85" fmla="*/ 1127760 h 1584960"/>
              <a:gd name="connsiteX86" fmla="*/ 938359 w 1274016"/>
              <a:gd name="connsiteY86" fmla="*/ 1143000 h 1584960"/>
              <a:gd name="connsiteX87" fmla="*/ 877399 w 1274016"/>
              <a:gd name="connsiteY87" fmla="*/ 1150620 h 1584960"/>
              <a:gd name="connsiteX88" fmla="*/ 824059 w 1274016"/>
              <a:gd name="connsiteY88" fmla="*/ 1165860 h 1584960"/>
              <a:gd name="connsiteX89" fmla="*/ 610699 w 1274016"/>
              <a:gd name="connsiteY89" fmla="*/ 1181100 h 1584960"/>
              <a:gd name="connsiteX90" fmla="*/ 526879 w 1274016"/>
              <a:gd name="connsiteY90" fmla="*/ 1173480 h 1584960"/>
              <a:gd name="connsiteX91" fmla="*/ 549739 w 1274016"/>
              <a:gd name="connsiteY91" fmla="*/ 1165860 h 1584960"/>
              <a:gd name="connsiteX92" fmla="*/ 580219 w 1274016"/>
              <a:gd name="connsiteY92" fmla="*/ 1120140 h 1584960"/>
              <a:gd name="connsiteX93" fmla="*/ 595459 w 1274016"/>
              <a:gd name="connsiteY93" fmla="*/ 1097280 h 1584960"/>
              <a:gd name="connsiteX94" fmla="*/ 610699 w 1274016"/>
              <a:gd name="connsiteY94" fmla="*/ 1074420 h 1584960"/>
              <a:gd name="connsiteX95" fmla="*/ 656419 w 1274016"/>
              <a:gd name="connsiteY95" fmla="*/ 1043940 h 1584960"/>
              <a:gd name="connsiteX96" fmla="*/ 679279 w 1274016"/>
              <a:gd name="connsiteY96" fmla="*/ 1028700 h 1584960"/>
              <a:gd name="connsiteX97" fmla="*/ 702139 w 1274016"/>
              <a:gd name="connsiteY97" fmla="*/ 1013460 h 1584960"/>
              <a:gd name="connsiteX98" fmla="*/ 740239 w 1274016"/>
              <a:gd name="connsiteY98" fmla="*/ 982980 h 1584960"/>
              <a:gd name="connsiteX99" fmla="*/ 755479 w 1274016"/>
              <a:gd name="connsiteY99" fmla="*/ 960120 h 1584960"/>
              <a:gd name="connsiteX100" fmla="*/ 801199 w 1274016"/>
              <a:gd name="connsiteY100" fmla="*/ 944880 h 1584960"/>
              <a:gd name="connsiteX101" fmla="*/ 824059 w 1274016"/>
              <a:gd name="connsiteY101" fmla="*/ 929640 h 1584960"/>
              <a:gd name="connsiteX102" fmla="*/ 862159 w 1274016"/>
              <a:gd name="connsiteY102" fmla="*/ 899160 h 1584960"/>
              <a:gd name="connsiteX103" fmla="*/ 900259 w 1274016"/>
              <a:gd name="connsiteY103" fmla="*/ 868680 h 1584960"/>
              <a:gd name="connsiteX104" fmla="*/ 915499 w 1274016"/>
              <a:gd name="connsiteY104" fmla="*/ 845820 h 1584960"/>
              <a:gd name="connsiteX105" fmla="*/ 938359 w 1274016"/>
              <a:gd name="connsiteY105" fmla="*/ 838200 h 1584960"/>
              <a:gd name="connsiteX106" fmla="*/ 961219 w 1274016"/>
              <a:gd name="connsiteY106" fmla="*/ 822960 h 1584960"/>
              <a:gd name="connsiteX107" fmla="*/ 976459 w 1274016"/>
              <a:gd name="connsiteY107" fmla="*/ 800100 h 1584960"/>
              <a:gd name="connsiteX108" fmla="*/ 999319 w 1274016"/>
              <a:gd name="connsiteY108" fmla="*/ 784860 h 1584960"/>
              <a:gd name="connsiteX109" fmla="*/ 1006939 w 1274016"/>
              <a:gd name="connsiteY109" fmla="*/ 762000 h 1584960"/>
              <a:gd name="connsiteX110" fmla="*/ 1037419 w 1274016"/>
              <a:gd name="connsiteY110" fmla="*/ 716280 h 1584960"/>
              <a:gd name="connsiteX111" fmla="*/ 1052659 w 1274016"/>
              <a:gd name="connsiteY111" fmla="*/ 693420 h 1584960"/>
              <a:gd name="connsiteX112" fmla="*/ 1075519 w 1274016"/>
              <a:gd name="connsiteY112" fmla="*/ 678180 h 1584960"/>
              <a:gd name="connsiteX113" fmla="*/ 1090759 w 1274016"/>
              <a:gd name="connsiteY113" fmla="*/ 655320 h 1584960"/>
              <a:gd name="connsiteX114" fmla="*/ 1136479 w 1274016"/>
              <a:gd name="connsiteY114" fmla="*/ 617220 h 1584960"/>
              <a:gd name="connsiteX115" fmla="*/ 1151719 w 1274016"/>
              <a:gd name="connsiteY115" fmla="*/ 594360 h 1584960"/>
              <a:gd name="connsiteX116" fmla="*/ 1174579 w 1274016"/>
              <a:gd name="connsiteY116" fmla="*/ 579120 h 1584960"/>
              <a:gd name="connsiteX117" fmla="*/ 1205059 w 1274016"/>
              <a:gd name="connsiteY117" fmla="*/ 541020 h 1584960"/>
              <a:gd name="connsiteX118" fmla="*/ 1235539 w 1274016"/>
              <a:gd name="connsiteY118" fmla="*/ 495300 h 1584960"/>
              <a:gd name="connsiteX119" fmla="*/ 1243159 w 1274016"/>
              <a:gd name="connsiteY119" fmla="*/ 472440 h 1584960"/>
              <a:gd name="connsiteX120" fmla="*/ 1266019 w 1274016"/>
              <a:gd name="connsiteY120" fmla="*/ 426720 h 1584960"/>
              <a:gd name="connsiteX121" fmla="*/ 1258399 w 1274016"/>
              <a:gd name="connsiteY121" fmla="*/ 259080 h 1584960"/>
              <a:gd name="connsiteX122" fmla="*/ 1243159 w 1274016"/>
              <a:gd name="connsiteY122" fmla="*/ 213360 h 1584960"/>
              <a:gd name="connsiteX123" fmla="*/ 1235539 w 1274016"/>
              <a:gd name="connsiteY123" fmla="*/ 190500 h 1584960"/>
              <a:gd name="connsiteX124" fmla="*/ 1212679 w 1274016"/>
              <a:gd name="connsiteY124" fmla="*/ 144780 h 1584960"/>
              <a:gd name="connsiteX125" fmla="*/ 1166959 w 1274016"/>
              <a:gd name="connsiteY125" fmla="*/ 121920 h 1584960"/>
              <a:gd name="connsiteX126" fmla="*/ 1136479 w 1274016"/>
              <a:gd name="connsiteY126" fmla="*/ 91440 h 1584960"/>
              <a:gd name="connsiteX127" fmla="*/ 1128859 w 1274016"/>
              <a:gd name="connsiteY127" fmla="*/ 68580 h 1584960"/>
              <a:gd name="connsiteX128" fmla="*/ 1083139 w 1274016"/>
              <a:gd name="connsiteY128" fmla="*/ 45720 h 1584960"/>
              <a:gd name="connsiteX129" fmla="*/ 1060279 w 1274016"/>
              <a:gd name="connsiteY129" fmla="*/ 30480 h 1584960"/>
              <a:gd name="connsiteX130" fmla="*/ 999319 w 1274016"/>
              <a:gd name="connsiteY130" fmla="*/ 15240 h 1584960"/>
              <a:gd name="connsiteX131" fmla="*/ 968839 w 1274016"/>
              <a:gd name="connsiteY131" fmla="*/ 7620 h 1584960"/>
              <a:gd name="connsiteX132" fmla="*/ 724999 w 1274016"/>
              <a:gd name="connsiteY132" fmla="*/ 0 h 1584960"/>
              <a:gd name="connsiteX133" fmla="*/ 526879 w 1274016"/>
              <a:gd name="connsiteY133" fmla="*/ 7620 h 1584960"/>
              <a:gd name="connsiteX134" fmla="*/ 458299 w 1274016"/>
              <a:gd name="connsiteY134" fmla="*/ 30480 h 1584960"/>
              <a:gd name="connsiteX135" fmla="*/ 435439 w 1274016"/>
              <a:gd name="connsiteY135" fmla="*/ 38100 h 1584960"/>
              <a:gd name="connsiteX136" fmla="*/ 389719 w 1274016"/>
              <a:gd name="connsiteY136" fmla="*/ 68580 h 1584960"/>
              <a:gd name="connsiteX137" fmla="*/ 343999 w 1274016"/>
              <a:gd name="connsiteY137" fmla="*/ 91440 h 1584960"/>
              <a:gd name="connsiteX138" fmla="*/ 298279 w 1274016"/>
              <a:gd name="connsiteY138" fmla="*/ 106680 h 1584960"/>
              <a:gd name="connsiteX139" fmla="*/ 275419 w 1274016"/>
              <a:gd name="connsiteY139" fmla="*/ 114300 h 1584960"/>
              <a:gd name="connsiteX140" fmla="*/ 252559 w 1274016"/>
              <a:gd name="connsiteY140" fmla="*/ 129540 h 1584960"/>
              <a:gd name="connsiteX141" fmla="*/ 206839 w 1274016"/>
              <a:gd name="connsiteY141" fmla="*/ 144780 h 1584960"/>
              <a:gd name="connsiteX142" fmla="*/ 138259 w 1274016"/>
              <a:gd name="connsiteY142" fmla="*/ 190500 h 1584960"/>
              <a:gd name="connsiteX143" fmla="*/ 115399 w 1274016"/>
              <a:gd name="connsiteY143" fmla="*/ 205740 h 1584960"/>
              <a:gd name="connsiteX144" fmla="*/ 92539 w 1274016"/>
              <a:gd name="connsiteY144" fmla="*/ 220980 h 1584960"/>
              <a:gd name="connsiteX145" fmla="*/ 69679 w 1274016"/>
              <a:gd name="connsiteY145" fmla="*/ 228600 h 1584960"/>
              <a:gd name="connsiteX146" fmla="*/ 62059 w 1274016"/>
              <a:gd name="connsiteY146" fmla="*/ 259080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1274016" h="1584960">
                <a:moveTo>
                  <a:pt x="62059" y="259080"/>
                </a:moveTo>
                <a:cubicBezTo>
                  <a:pt x="62059" y="293370"/>
                  <a:pt x="65194" y="376037"/>
                  <a:pt x="69679" y="434340"/>
                </a:cubicBezTo>
                <a:cubicBezTo>
                  <a:pt x="70295" y="442349"/>
                  <a:pt x="75862" y="449297"/>
                  <a:pt x="77299" y="457200"/>
                </a:cubicBezTo>
                <a:cubicBezTo>
                  <a:pt x="80962" y="477348"/>
                  <a:pt x="82379" y="497840"/>
                  <a:pt x="84919" y="518160"/>
                </a:cubicBezTo>
                <a:cubicBezTo>
                  <a:pt x="92539" y="513080"/>
                  <a:pt x="101748" y="509812"/>
                  <a:pt x="107779" y="502920"/>
                </a:cubicBezTo>
                <a:cubicBezTo>
                  <a:pt x="119840" y="489136"/>
                  <a:pt x="120883" y="462992"/>
                  <a:pt x="138259" y="457200"/>
                </a:cubicBezTo>
                <a:cubicBezTo>
                  <a:pt x="195718" y="438047"/>
                  <a:pt x="124893" y="463883"/>
                  <a:pt x="183979" y="434340"/>
                </a:cubicBezTo>
                <a:cubicBezTo>
                  <a:pt x="191163" y="430748"/>
                  <a:pt x="199818" y="430621"/>
                  <a:pt x="206839" y="426720"/>
                </a:cubicBezTo>
                <a:cubicBezTo>
                  <a:pt x="285444" y="383051"/>
                  <a:pt x="223693" y="405862"/>
                  <a:pt x="275419" y="388620"/>
                </a:cubicBezTo>
                <a:cubicBezTo>
                  <a:pt x="280499" y="381000"/>
                  <a:pt x="283039" y="370840"/>
                  <a:pt x="290659" y="365760"/>
                </a:cubicBezTo>
                <a:cubicBezTo>
                  <a:pt x="299373" y="359951"/>
                  <a:pt x="311108" y="361149"/>
                  <a:pt x="321139" y="358140"/>
                </a:cubicBezTo>
                <a:cubicBezTo>
                  <a:pt x="344219" y="351216"/>
                  <a:pt x="366859" y="342900"/>
                  <a:pt x="389719" y="335280"/>
                </a:cubicBezTo>
                <a:cubicBezTo>
                  <a:pt x="473089" y="307490"/>
                  <a:pt x="346809" y="351811"/>
                  <a:pt x="435439" y="312420"/>
                </a:cubicBezTo>
                <a:cubicBezTo>
                  <a:pt x="450119" y="305896"/>
                  <a:pt x="465919" y="302260"/>
                  <a:pt x="481159" y="297180"/>
                </a:cubicBezTo>
                <a:cubicBezTo>
                  <a:pt x="488779" y="294640"/>
                  <a:pt x="496020" y="290287"/>
                  <a:pt x="504019" y="289560"/>
                </a:cubicBezTo>
                <a:lnTo>
                  <a:pt x="664039" y="274320"/>
                </a:lnTo>
                <a:cubicBezTo>
                  <a:pt x="684359" y="276860"/>
                  <a:pt x="705242" y="276552"/>
                  <a:pt x="724999" y="281940"/>
                </a:cubicBezTo>
                <a:cubicBezTo>
                  <a:pt x="759683" y="291399"/>
                  <a:pt x="738575" y="300421"/>
                  <a:pt x="763099" y="320040"/>
                </a:cubicBezTo>
                <a:cubicBezTo>
                  <a:pt x="769371" y="325058"/>
                  <a:pt x="778339" y="325120"/>
                  <a:pt x="785959" y="327660"/>
                </a:cubicBezTo>
                <a:cubicBezTo>
                  <a:pt x="805112" y="385119"/>
                  <a:pt x="779276" y="314294"/>
                  <a:pt x="808819" y="373380"/>
                </a:cubicBezTo>
                <a:cubicBezTo>
                  <a:pt x="812411" y="380564"/>
                  <a:pt x="813899" y="388620"/>
                  <a:pt x="816439" y="396240"/>
                </a:cubicBezTo>
                <a:cubicBezTo>
                  <a:pt x="813899" y="444500"/>
                  <a:pt x="813194" y="492892"/>
                  <a:pt x="808819" y="541020"/>
                </a:cubicBezTo>
                <a:cubicBezTo>
                  <a:pt x="808092" y="549019"/>
                  <a:pt x="805654" y="557197"/>
                  <a:pt x="801199" y="563880"/>
                </a:cubicBezTo>
                <a:cubicBezTo>
                  <a:pt x="795221" y="572846"/>
                  <a:pt x="784955" y="578234"/>
                  <a:pt x="778339" y="586740"/>
                </a:cubicBezTo>
                <a:cubicBezTo>
                  <a:pt x="730470" y="648286"/>
                  <a:pt x="769254" y="618197"/>
                  <a:pt x="724999" y="647700"/>
                </a:cubicBezTo>
                <a:cubicBezTo>
                  <a:pt x="711608" y="687874"/>
                  <a:pt x="726230" y="655367"/>
                  <a:pt x="694519" y="693420"/>
                </a:cubicBezTo>
                <a:cubicBezTo>
                  <a:pt x="662769" y="731520"/>
                  <a:pt x="698329" y="703580"/>
                  <a:pt x="656419" y="731520"/>
                </a:cubicBezTo>
                <a:cubicBezTo>
                  <a:pt x="639794" y="781396"/>
                  <a:pt x="662884" y="732444"/>
                  <a:pt x="625939" y="762000"/>
                </a:cubicBezTo>
                <a:cubicBezTo>
                  <a:pt x="576700" y="801391"/>
                  <a:pt x="645298" y="773327"/>
                  <a:pt x="587839" y="792480"/>
                </a:cubicBezTo>
                <a:cubicBezTo>
                  <a:pt x="582759" y="800100"/>
                  <a:pt x="579491" y="809309"/>
                  <a:pt x="572599" y="815340"/>
                </a:cubicBezTo>
                <a:cubicBezTo>
                  <a:pt x="558815" y="827401"/>
                  <a:pt x="526879" y="845820"/>
                  <a:pt x="526879" y="845820"/>
                </a:cubicBezTo>
                <a:cubicBezTo>
                  <a:pt x="521799" y="853440"/>
                  <a:pt x="518115" y="862204"/>
                  <a:pt x="511639" y="868680"/>
                </a:cubicBezTo>
                <a:cubicBezTo>
                  <a:pt x="505163" y="875156"/>
                  <a:pt x="494810" y="877028"/>
                  <a:pt x="488779" y="883920"/>
                </a:cubicBezTo>
                <a:cubicBezTo>
                  <a:pt x="476718" y="897704"/>
                  <a:pt x="471251" y="916688"/>
                  <a:pt x="458299" y="929640"/>
                </a:cubicBezTo>
                <a:lnTo>
                  <a:pt x="435439" y="952500"/>
                </a:lnTo>
                <a:cubicBezTo>
                  <a:pt x="432899" y="960120"/>
                  <a:pt x="433499" y="969680"/>
                  <a:pt x="427819" y="975360"/>
                </a:cubicBezTo>
                <a:cubicBezTo>
                  <a:pt x="414867" y="988312"/>
                  <a:pt x="382099" y="1005840"/>
                  <a:pt x="382099" y="1005840"/>
                </a:cubicBezTo>
                <a:cubicBezTo>
                  <a:pt x="361779" y="1066800"/>
                  <a:pt x="392259" y="995680"/>
                  <a:pt x="351619" y="1036320"/>
                </a:cubicBezTo>
                <a:cubicBezTo>
                  <a:pt x="338667" y="1049272"/>
                  <a:pt x="338515" y="1076248"/>
                  <a:pt x="321139" y="1082040"/>
                </a:cubicBezTo>
                <a:cubicBezTo>
                  <a:pt x="289591" y="1092556"/>
                  <a:pt x="304962" y="1085205"/>
                  <a:pt x="275419" y="1104900"/>
                </a:cubicBezTo>
                <a:cubicBezTo>
                  <a:pt x="270339" y="1112520"/>
                  <a:pt x="266655" y="1121284"/>
                  <a:pt x="260179" y="1127760"/>
                </a:cubicBezTo>
                <a:cubicBezTo>
                  <a:pt x="238341" y="1149598"/>
                  <a:pt x="239249" y="1138225"/>
                  <a:pt x="214459" y="1150620"/>
                </a:cubicBezTo>
                <a:cubicBezTo>
                  <a:pt x="186080" y="1164809"/>
                  <a:pt x="194018" y="1167654"/>
                  <a:pt x="168739" y="1188720"/>
                </a:cubicBezTo>
                <a:cubicBezTo>
                  <a:pt x="161704" y="1194583"/>
                  <a:pt x="153499" y="1198880"/>
                  <a:pt x="145879" y="1203960"/>
                </a:cubicBezTo>
                <a:cubicBezTo>
                  <a:pt x="140799" y="1211580"/>
                  <a:pt x="137790" y="1221099"/>
                  <a:pt x="130639" y="1226820"/>
                </a:cubicBezTo>
                <a:cubicBezTo>
                  <a:pt x="124367" y="1231838"/>
                  <a:pt x="114963" y="1230848"/>
                  <a:pt x="107779" y="1234440"/>
                </a:cubicBezTo>
                <a:cubicBezTo>
                  <a:pt x="99588" y="1238536"/>
                  <a:pt x="92539" y="1244600"/>
                  <a:pt x="84919" y="1249680"/>
                </a:cubicBezTo>
                <a:cubicBezTo>
                  <a:pt x="79839" y="1257300"/>
                  <a:pt x="76571" y="1266509"/>
                  <a:pt x="69679" y="1272540"/>
                </a:cubicBezTo>
                <a:cubicBezTo>
                  <a:pt x="55895" y="1284601"/>
                  <a:pt x="23959" y="1303020"/>
                  <a:pt x="23959" y="1303020"/>
                </a:cubicBezTo>
                <a:cubicBezTo>
                  <a:pt x="-4085" y="1345086"/>
                  <a:pt x="1099" y="1329433"/>
                  <a:pt x="1099" y="1409700"/>
                </a:cubicBezTo>
                <a:cubicBezTo>
                  <a:pt x="1099" y="1546059"/>
                  <a:pt x="-6099" y="1517647"/>
                  <a:pt x="16339" y="1584960"/>
                </a:cubicBezTo>
                <a:cubicBezTo>
                  <a:pt x="31579" y="1579880"/>
                  <a:pt x="48693" y="1578631"/>
                  <a:pt x="62059" y="1569720"/>
                </a:cubicBezTo>
                <a:cubicBezTo>
                  <a:pt x="69679" y="1564640"/>
                  <a:pt x="76550" y="1558199"/>
                  <a:pt x="84919" y="1554480"/>
                </a:cubicBezTo>
                <a:cubicBezTo>
                  <a:pt x="122222" y="1537901"/>
                  <a:pt x="127019" y="1541850"/>
                  <a:pt x="161119" y="1531620"/>
                </a:cubicBezTo>
                <a:cubicBezTo>
                  <a:pt x="176506" y="1527004"/>
                  <a:pt x="191599" y="1521460"/>
                  <a:pt x="206839" y="1516380"/>
                </a:cubicBezTo>
                <a:lnTo>
                  <a:pt x="229699" y="1508760"/>
                </a:lnTo>
                <a:cubicBezTo>
                  <a:pt x="250589" y="1501797"/>
                  <a:pt x="267671" y="1495053"/>
                  <a:pt x="290659" y="1493520"/>
                </a:cubicBezTo>
                <a:cubicBezTo>
                  <a:pt x="354069" y="1489293"/>
                  <a:pt x="417659" y="1488440"/>
                  <a:pt x="481159" y="1485900"/>
                </a:cubicBezTo>
                <a:cubicBezTo>
                  <a:pt x="496399" y="1483360"/>
                  <a:pt x="511729" y="1481310"/>
                  <a:pt x="526879" y="1478280"/>
                </a:cubicBezTo>
                <a:cubicBezTo>
                  <a:pt x="537148" y="1476226"/>
                  <a:pt x="547008" y="1472252"/>
                  <a:pt x="557359" y="1470660"/>
                </a:cubicBezTo>
                <a:cubicBezTo>
                  <a:pt x="580092" y="1467163"/>
                  <a:pt x="603079" y="1465580"/>
                  <a:pt x="625939" y="1463040"/>
                </a:cubicBezTo>
                <a:cubicBezTo>
                  <a:pt x="716298" y="1440450"/>
                  <a:pt x="573243" y="1475103"/>
                  <a:pt x="709759" y="1447800"/>
                </a:cubicBezTo>
                <a:cubicBezTo>
                  <a:pt x="717635" y="1446225"/>
                  <a:pt x="724896" y="1442387"/>
                  <a:pt x="732619" y="1440180"/>
                </a:cubicBezTo>
                <a:cubicBezTo>
                  <a:pt x="742689" y="1437303"/>
                  <a:pt x="752830" y="1434614"/>
                  <a:pt x="763099" y="1432560"/>
                </a:cubicBezTo>
                <a:cubicBezTo>
                  <a:pt x="778249" y="1429530"/>
                  <a:pt x="793830" y="1428687"/>
                  <a:pt x="808819" y="1424940"/>
                </a:cubicBezTo>
                <a:cubicBezTo>
                  <a:pt x="912533" y="1399012"/>
                  <a:pt x="813064" y="1423053"/>
                  <a:pt x="877399" y="1394460"/>
                </a:cubicBezTo>
                <a:cubicBezTo>
                  <a:pt x="892079" y="1387936"/>
                  <a:pt x="907879" y="1384300"/>
                  <a:pt x="923119" y="1379220"/>
                </a:cubicBezTo>
                <a:lnTo>
                  <a:pt x="945979" y="1371600"/>
                </a:lnTo>
                <a:cubicBezTo>
                  <a:pt x="953599" y="1369060"/>
                  <a:pt x="961047" y="1365928"/>
                  <a:pt x="968839" y="1363980"/>
                </a:cubicBezTo>
                <a:cubicBezTo>
                  <a:pt x="978999" y="1361440"/>
                  <a:pt x="989050" y="1358414"/>
                  <a:pt x="999319" y="1356360"/>
                </a:cubicBezTo>
                <a:cubicBezTo>
                  <a:pt x="1014469" y="1353330"/>
                  <a:pt x="1029957" y="1352092"/>
                  <a:pt x="1045039" y="1348740"/>
                </a:cubicBezTo>
                <a:cubicBezTo>
                  <a:pt x="1052880" y="1346998"/>
                  <a:pt x="1059916" y="1342007"/>
                  <a:pt x="1067899" y="1341120"/>
                </a:cubicBezTo>
                <a:cubicBezTo>
                  <a:pt x="1105850" y="1336903"/>
                  <a:pt x="1144099" y="1336040"/>
                  <a:pt x="1182199" y="1333500"/>
                </a:cubicBezTo>
                <a:cubicBezTo>
                  <a:pt x="1194899" y="1330960"/>
                  <a:pt x="1207734" y="1329021"/>
                  <a:pt x="1220299" y="1325880"/>
                </a:cubicBezTo>
                <a:cubicBezTo>
                  <a:pt x="1228091" y="1323932"/>
                  <a:pt x="1237479" y="1323940"/>
                  <a:pt x="1243159" y="1318260"/>
                </a:cubicBezTo>
                <a:cubicBezTo>
                  <a:pt x="1248839" y="1312580"/>
                  <a:pt x="1248572" y="1303123"/>
                  <a:pt x="1250779" y="1295400"/>
                </a:cubicBezTo>
                <a:cubicBezTo>
                  <a:pt x="1269915" y="1228423"/>
                  <a:pt x="1247749" y="1296870"/>
                  <a:pt x="1266019" y="1242060"/>
                </a:cubicBezTo>
                <a:cubicBezTo>
                  <a:pt x="1268559" y="1219200"/>
                  <a:pt x="1273639" y="1196481"/>
                  <a:pt x="1273639" y="1173480"/>
                </a:cubicBezTo>
                <a:cubicBezTo>
                  <a:pt x="1273639" y="1136169"/>
                  <a:pt x="1278823" y="1094844"/>
                  <a:pt x="1250779" y="1066800"/>
                </a:cubicBezTo>
                <a:cubicBezTo>
                  <a:pt x="1244303" y="1060324"/>
                  <a:pt x="1235539" y="1056640"/>
                  <a:pt x="1227919" y="1051560"/>
                </a:cubicBezTo>
                <a:cubicBezTo>
                  <a:pt x="1207471" y="1055650"/>
                  <a:pt x="1160672" y="1063371"/>
                  <a:pt x="1144099" y="1074420"/>
                </a:cubicBezTo>
                <a:cubicBezTo>
                  <a:pt x="1136479" y="1079500"/>
                  <a:pt x="1129657" y="1086052"/>
                  <a:pt x="1121239" y="1089660"/>
                </a:cubicBezTo>
                <a:cubicBezTo>
                  <a:pt x="1111613" y="1093785"/>
                  <a:pt x="1100790" y="1094271"/>
                  <a:pt x="1090759" y="1097280"/>
                </a:cubicBezTo>
                <a:cubicBezTo>
                  <a:pt x="1075372" y="1101896"/>
                  <a:pt x="1060279" y="1107440"/>
                  <a:pt x="1045039" y="1112520"/>
                </a:cubicBezTo>
                <a:cubicBezTo>
                  <a:pt x="1037419" y="1115060"/>
                  <a:pt x="1029971" y="1118192"/>
                  <a:pt x="1022179" y="1120140"/>
                </a:cubicBezTo>
                <a:cubicBezTo>
                  <a:pt x="1012019" y="1122680"/>
                  <a:pt x="1001769" y="1124883"/>
                  <a:pt x="991699" y="1127760"/>
                </a:cubicBezTo>
                <a:cubicBezTo>
                  <a:pt x="966333" y="1135007"/>
                  <a:pt x="966945" y="1138236"/>
                  <a:pt x="938359" y="1143000"/>
                </a:cubicBezTo>
                <a:cubicBezTo>
                  <a:pt x="918159" y="1146367"/>
                  <a:pt x="897719" y="1148080"/>
                  <a:pt x="877399" y="1150620"/>
                </a:cubicBezTo>
                <a:cubicBezTo>
                  <a:pt x="857813" y="1157149"/>
                  <a:pt x="845109" y="1162033"/>
                  <a:pt x="824059" y="1165860"/>
                </a:cubicBezTo>
                <a:cubicBezTo>
                  <a:pt x="748689" y="1179564"/>
                  <a:pt x="696985" y="1176991"/>
                  <a:pt x="610699" y="1181100"/>
                </a:cubicBezTo>
                <a:cubicBezTo>
                  <a:pt x="582759" y="1178560"/>
                  <a:pt x="554097" y="1180284"/>
                  <a:pt x="526879" y="1173480"/>
                </a:cubicBezTo>
                <a:cubicBezTo>
                  <a:pt x="519087" y="1171532"/>
                  <a:pt x="544059" y="1171540"/>
                  <a:pt x="549739" y="1165860"/>
                </a:cubicBezTo>
                <a:cubicBezTo>
                  <a:pt x="562691" y="1152908"/>
                  <a:pt x="570059" y="1135380"/>
                  <a:pt x="580219" y="1120140"/>
                </a:cubicBezTo>
                <a:lnTo>
                  <a:pt x="595459" y="1097280"/>
                </a:lnTo>
                <a:cubicBezTo>
                  <a:pt x="600539" y="1089660"/>
                  <a:pt x="603079" y="1079500"/>
                  <a:pt x="610699" y="1074420"/>
                </a:cubicBezTo>
                <a:lnTo>
                  <a:pt x="656419" y="1043940"/>
                </a:lnTo>
                <a:lnTo>
                  <a:pt x="679279" y="1028700"/>
                </a:lnTo>
                <a:lnTo>
                  <a:pt x="702139" y="1013460"/>
                </a:lnTo>
                <a:cubicBezTo>
                  <a:pt x="745815" y="947946"/>
                  <a:pt x="687659" y="1025044"/>
                  <a:pt x="740239" y="982980"/>
                </a:cubicBezTo>
                <a:cubicBezTo>
                  <a:pt x="747390" y="977259"/>
                  <a:pt x="747713" y="964974"/>
                  <a:pt x="755479" y="960120"/>
                </a:cubicBezTo>
                <a:cubicBezTo>
                  <a:pt x="769102" y="951606"/>
                  <a:pt x="787833" y="953791"/>
                  <a:pt x="801199" y="944880"/>
                </a:cubicBezTo>
                <a:lnTo>
                  <a:pt x="824059" y="929640"/>
                </a:lnTo>
                <a:cubicBezTo>
                  <a:pt x="867735" y="864126"/>
                  <a:pt x="809579" y="941224"/>
                  <a:pt x="862159" y="899160"/>
                </a:cubicBezTo>
                <a:cubicBezTo>
                  <a:pt x="911398" y="859769"/>
                  <a:pt x="842800" y="887833"/>
                  <a:pt x="900259" y="868680"/>
                </a:cubicBezTo>
                <a:cubicBezTo>
                  <a:pt x="905339" y="861060"/>
                  <a:pt x="908348" y="851541"/>
                  <a:pt x="915499" y="845820"/>
                </a:cubicBezTo>
                <a:cubicBezTo>
                  <a:pt x="921771" y="840802"/>
                  <a:pt x="931175" y="841792"/>
                  <a:pt x="938359" y="838200"/>
                </a:cubicBezTo>
                <a:cubicBezTo>
                  <a:pt x="946550" y="834104"/>
                  <a:pt x="953599" y="828040"/>
                  <a:pt x="961219" y="822960"/>
                </a:cubicBezTo>
                <a:cubicBezTo>
                  <a:pt x="966299" y="815340"/>
                  <a:pt x="969983" y="806576"/>
                  <a:pt x="976459" y="800100"/>
                </a:cubicBezTo>
                <a:cubicBezTo>
                  <a:pt x="982935" y="793624"/>
                  <a:pt x="993598" y="792011"/>
                  <a:pt x="999319" y="784860"/>
                </a:cubicBezTo>
                <a:cubicBezTo>
                  <a:pt x="1004337" y="778588"/>
                  <a:pt x="1003038" y="769021"/>
                  <a:pt x="1006939" y="762000"/>
                </a:cubicBezTo>
                <a:cubicBezTo>
                  <a:pt x="1015834" y="745989"/>
                  <a:pt x="1027259" y="731520"/>
                  <a:pt x="1037419" y="716280"/>
                </a:cubicBezTo>
                <a:cubicBezTo>
                  <a:pt x="1042499" y="708660"/>
                  <a:pt x="1045039" y="698500"/>
                  <a:pt x="1052659" y="693420"/>
                </a:cubicBezTo>
                <a:lnTo>
                  <a:pt x="1075519" y="678180"/>
                </a:lnTo>
                <a:cubicBezTo>
                  <a:pt x="1080599" y="670560"/>
                  <a:pt x="1084896" y="662355"/>
                  <a:pt x="1090759" y="655320"/>
                </a:cubicBezTo>
                <a:cubicBezTo>
                  <a:pt x="1109094" y="633318"/>
                  <a:pt x="1114002" y="632205"/>
                  <a:pt x="1136479" y="617220"/>
                </a:cubicBezTo>
                <a:cubicBezTo>
                  <a:pt x="1141559" y="609600"/>
                  <a:pt x="1145243" y="600836"/>
                  <a:pt x="1151719" y="594360"/>
                </a:cubicBezTo>
                <a:cubicBezTo>
                  <a:pt x="1158195" y="587884"/>
                  <a:pt x="1168858" y="586271"/>
                  <a:pt x="1174579" y="579120"/>
                </a:cubicBezTo>
                <a:cubicBezTo>
                  <a:pt x="1216643" y="526540"/>
                  <a:pt x="1139545" y="584696"/>
                  <a:pt x="1205059" y="541020"/>
                </a:cubicBezTo>
                <a:cubicBezTo>
                  <a:pt x="1223177" y="486665"/>
                  <a:pt x="1197486" y="552379"/>
                  <a:pt x="1235539" y="495300"/>
                </a:cubicBezTo>
                <a:cubicBezTo>
                  <a:pt x="1239994" y="488617"/>
                  <a:pt x="1239567" y="479624"/>
                  <a:pt x="1243159" y="472440"/>
                </a:cubicBezTo>
                <a:cubicBezTo>
                  <a:pt x="1272702" y="413354"/>
                  <a:pt x="1246866" y="484179"/>
                  <a:pt x="1266019" y="426720"/>
                </a:cubicBezTo>
                <a:cubicBezTo>
                  <a:pt x="1263479" y="370840"/>
                  <a:pt x="1264358" y="314699"/>
                  <a:pt x="1258399" y="259080"/>
                </a:cubicBezTo>
                <a:cubicBezTo>
                  <a:pt x="1256688" y="243107"/>
                  <a:pt x="1248239" y="228600"/>
                  <a:pt x="1243159" y="213360"/>
                </a:cubicBezTo>
                <a:lnTo>
                  <a:pt x="1235539" y="190500"/>
                </a:lnTo>
                <a:cubicBezTo>
                  <a:pt x="1229341" y="171907"/>
                  <a:pt x="1227451" y="159552"/>
                  <a:pt x="1212679" y="144780"/>
                </a:cubicBezTo>
                <a:cubicBezTo>
                  <a:pt x="1197907" y="130008"/>
                  <a:pt x="1185552" y="128118"/>
                  <a:pt x="1166959" y="121920"/>
                </a:cubicBezTo>
                <a:cubicBezTo>
                  <a:pt x="1146639" y="60960"/>
                  <a:pt x="1177119" y="132080"/>
                  <a:pt x="1136479" y="91440"/>
                </a:cubicBezTo>
                <a:cubicBezTo>
                  <a:pt x="1130799" y="85760"/>
                  <a:pt x="1133877" y="74852"/>
                  <a:pt x="1128859" y="68580"/>
                </a:cubicBezTo>
                <a:cubicBezTo>
                  <a:pt x="1114300" y="50382"/>
                  <a:pt x="1101545" y="54923"/>
                  <a:pt x="1083139" y="45720"/>
                </a:cubicBezTo>
                <a:cubicBezTo>
                  <a:pt x="1074948" y="41624"/>
                  <a:pt x="1068470" y="34576"/>
                  <a:pt x="1060279" y="30480"/>
                </a:cubicBezTo>
                <a:cubicBezTo>
                  <a:pt x="1043939" y="22310"/>
                  <a:pt x="1014970" y="18718"/>
                  <a:pt x="999319" y="15240"/>
                </a:cubicBezTo>
                <a:cubicBezTo>
                  <a:pt x="989096" y="12968"/>
                  <a:pt x="979296" y="8201"/>
                  <a:pt x="968839" y="7620"/>
                </a:cubicBezTo>
                <a:cubicBezTo>
                  <a:pt x="887645" y="3109"/>
                  <a:pt x="806279" y="2540"/>
                  <a:pt x="724999" y="0"/>
                </a:cubicBezTo>
                <a:cubicBezTo>
                  <a:pt x="658959" y="2540"/>
                  <a:pt x="592679" y="1451"/>
                  <a:pt x="526879" y="7620"/>
                </a:cubicBezTo>
                <a:lnTo>
                  <a:pt x="458299" y="30480"/>
                </a:lnTo>
                <a:cubicBezTo>
                  <a:pt x="450679" y="33020"/>
                  <a:pt x="442122" y="33645"/>
                  <a:pt x="435439" y="38100"/>
                </a:cubicBezTo>
                <a:cubicBezTo>
                  <a:pt x="420199" y="48260"/>
                  <a:pt x="407095" y="62788"/>
                  <a:pt x="389719" y="68580"/>
                </a:cubicBezTo>
                <a:cubicBezTo>
                  <a:pt x="306349" y="96370"/>
                  <a:pt x="432629" y="52049"/>
                  <a:pt x="343999" y="91440"/>
                </a:cubicBezTo>
                <a:cubicBezTo>
                  <a:pt x="329319" y="97964"/>
                  <a:pt x="313519" y="101600"/>
                  <a:pt x="298279" y="106680"/>
                </a:cubicBezTo>
                <a:cubicBezTo>
                  <a:pt x="290659" y="109220"/>
                  <a:pt x="282102" y="109845"/>
                  <a:pt x="275419" y="114300"/>
                </a:cubicBezTo>
                <a:cubicBezTo>
                  <a:pt x="267799" y="119380"/>
                  <a:pt x="260928" y="125821"/>
                  <a:pt x="252559" y="129540"/>
                </a:cubicBezTo>
                <a:cubicBezTo>
                  <a:pt x="237879" y="136064"/>
                  <a:pt x="220205" y="135869"/>
                  <a:pt x="206839" y="144780"/>
                </a:cubicBezTo>
                <a:lnTo>
                  <a:pt x="138259" y="190500"/>
                </a:lnTo>
                <a:lnTo>
                  <a:pt x="115399" y="205740"/>
                </a:lnTo>
                <a:cubicBezTo>
                  <a:pt x="107779" y="210820"/>
                  <a:pt x="101227" y="218084"/>
                  <a:pt x="92539" y="220980"/>
                </a:cubicBezTo>
                <a:lnTo>
                  <a:pt x="69679" y="228600"/>
                </a:lnTo>
                <a:cubicBezTo>
                  <a:pt x="60453" y="256279"/>
                  <a:pt x="62059" y="224790"/>
                  <a:pt x="62059" y="25908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vi-VN" sz="1775"/>
          </a:p>
        </p:txBody>
      </p:sp>
      <p:sp>
        <p:nvSpPr>
          <p:cNvPr id="7" name="Freeform 6"/>
          <p:cNvSpPr/>
          <p:nvPr/>
        </p:nvSpPr>
        <p:spPr>
          <a:xfrm>
            <a:off x="7030913" y="1913879"/>
            <a:ext cx="1195001" cy="2075197"/>
          </a:xfrm>
          <a:custGeom>
            <a:avLst/>
            <a:gdLst>
              <a:gd name="connsiteX0" fmla="*/ 15240 w 1211580"/>
              <a:gd name="connsiteY0" fmla="*/ 137160 h 1577340"/>
              <a:gd name="connsiteX1" fmla="*/ 30480 w 1211580"/>
              <a:gd name="connsiteY1" fmla="*/ 274320 h 1577340"/>
              <a:gd name="connsiteX2" fmla="*/ 38100 w 1211580"/>
              <a:gd name="connsiteY2" fmla="*/ 297180 h 1577340"/>
              <a:gd name="connsiteX3" fmla="*/ 45720 w 1211580"/>
              <a:gd name="connsiteY3" fmla="*/ 335280 h 1577340"/>
              <a:gd name="connsiteX4" fmla="*/ 60960 w 1211580"/>
              <a:gd name="connsiteY4" fmla="*/ 381000 h 1577340"/>
              <a:gd name="connsiteX5" fmla="*/ 68580 w 1211580"/>
              <a:gd name="connsiteY5" fmla="*/ 411480 h 1577340"/>
              <a:gd name="connsiteX6" fmla="*/ 91440 w 1211580"/>
              <a:gd name="connsiteY6" fmla="*/ 403860 h 1577340"/>
              <a:gd name="connsiteX7" fmla="*/ 137160 w 1211580"/>
              <a:gd name="connsiteY7" fmla="*/ 373380 h 1577340"/>
              <a:gd name="connsiteX8" fmla="*/ 160020 w 1211580"/>
              <a:gd name="connsiteY8" fmla="*/ 358140 h 1577340"/>
              <a:gd name="connsiteX9" fmla="*/ 182880 w 1211580"/>
              <a:gd name="connsiteY9" fmla="*/ 342900 h 1577340"/>
              <a:gd name="connsiteX10" fmla="*/ 251460 w 1211580"/>
              <a:gd name="connsiteY10" fmla="*/ 320040 h 1577340"/>
              <a:gd name="connsiteX11" fmla="*/ 274320 w 1211580"/>
              <a:gd name="connsiteY11" fmla="*/ 312420 h 1577340"/>
              <a:gd name="connsiteX12" fmla="*/ 327660 w 1211580"/>
              <a:gd name="connsiteY12" fmla="*/ 297180 h 1577340"/>
              <a:gd name="connsiteX13" fmla="*/ 548640 w 1211580"/>
              <a:gd name="connsiteY13" fmla="*/ 304800 h 1577340"/>
              <a:gd name="connsiteX14" fmla="*/ 571500 w 1211580"/>
              <a:gd name="connsiteY14" fmla="*/ 312420 h 1577340"/>
              <a:gd name="connsiteX15" fmla="*/ 601980 w 1211580"/>
              <a:gd name="connsiteY15" fmla="*/ 342900 h 1577340"/>
              <a:gd name="connsiteX16" fmla="*/ 624840 w 1211580"/>
              <a:gd name="connsiteY16" fmla="*/ 388620 h 1577340"/>
              <a:gd name="connsiteX17" fmla="*/ 647700 w 1211580"/>
              <a:gd name="connsiteY17" fmla="*/ 434340 h 1577340"/>
              <a:gd name="connsiteX18" fmla="*/ 640080 w 1211580"/>
              <a:gd name="connsiteY18" fmla="*/ 548640 h 1577340"/>
              <a:gd name="connsiteX19" fmla="*/ 624840 w 1211580"/>
              <a:gd name="connsiteY19" fmla="*/ 571500 h 1577340"/>
              <a:gd name="connsiteX20" fmla="*/ 579120 w 1211580"/>
              <a:gd name="connsiteY20" fmla="*/ 586740 h 1577340"/>
              <a:gd name="connsiteX21" fmla="*/ 571500 w 1211580"/>
              <a:gd name="connsiteY21" fmla="*/ 609600 h 1577340"/>
              <a:gd name="connsiteX22" fmla="*/ 548640 w 1211580"/>
              <a:gd name="connsiteY22" fmla="*/ 617220 h 1577340"/>
              <a:gd name="connsiteX23" fmla="*/ 525780 w 1211580"/>
              <a:gd name="connsiteY23" fmla="*/ 632460 h 1577340"/>
              <a:gd name="connsiteX24" fmla="*/ 502920 w 1211580"/>
              <a:gd name="connsiteY24" fmla="*/ 640080 h 1577340"/>
              <a:gd name="connsiteX25" fmla="*/ 480060 w 1211580"/>
              <a:gd name="connsiteY25" fmla="*/ 655320 h 1577340"/>
              <a:gd name="connsiteX26" fmla="*/ 403860 w 1211580"/>
              <a:gd name="connsiteY26" fmla="*/ 678180 h 1577340"/>
              <a:gd name="connsiteX27" fmla="*/ 381000 w 1211580"/>
              <a:gd name="connsiteY27" fmla="*/ 685800 h 1577340"/>
              <a:gd name="connsiteX28" fmla="*/ 228600 w 1211580"/>
              <a:gd name="connsiteY28" fmla="*/ 693420 h 1577340"/>
              <a:gd name="connsiteX29" fmla="*/ 228600 w 1211580"/>
              <a:gd name="connsiteY29" fmla="*/ 777240 h 1577340"/>
              <a:gd name="connsiteX30" fmla="*/ 243840 w 1211580"/>
              <a:gd name="connsiteY30" fmla="*/ 822960 h 1577340"/>
              <a:gd name="connsiteX31" fmla="*/ 251460 w 1211580"/>
              <a:gd name="connsiteY31" fmla="*/ 922020 h 1577340"/>
              <a:gd name="connsiteX32" fmla="*/ 266700 w 1211580"/>
              <a:gd name="connsiteY32" fmla="*/ 944880 h 1577340"/>
              <a:gd name="connsiteX33" fmla="*/ 327660 w 1211580"/>
              <a:gd name="connsiteY33" fmla="*/ 937260 h 1577340"/>
              <a:gd name="connsiteX34" fmla="*/ 350520 w 1211580"/>
              <a:gd name="connsiteY34" fmla="*/ 929640 h 1577340"/>
              <a:gd name="connsiteX35" fmla="*/ 403860 w 1211580"/>
              <a:gd name="connsiteY35" fmla="*/ 922020 h 1577340"/>
              <a:gd name="connsiteX36" fmla="*/ 441960 w 1211580"/>
              <a:gd name="connsiteY36" fmla="*/ 914400 h 1577340"/>
              <a:gd name="connsiteX37" fmla="*/ 601980 w 1211580"/>
              <a:gd name="connsiteY37" fmla="*/ 929640 h 1577340"/>
              <a:gd name="connsiteX38" fmla="*/ 647700 w 1211580"/>
              <a:gd name="connsiteY38" fmla="*/ 944880 h 1577340"/>
              <a:gd name="connsiteX39" fmla="*/ 670560 w 1211580"/>
              <a:gd name="connsiteY39" fmla="*/ 952500 h 1577340"/>
              <a:gd name="connsiteX40" fmla="*/ 693420 w 1211580"/>
              <a:gd name="connsiteY40" fmla="*/ 960120 h 1577340"/>
              <a:gd name="connsiteX41" fmla="*/ 716280 w 1211580"/>
              <a:gd name="connsiteY41" fmla="*/ 975360 h 1577340"/>
              <a:gd name="connsiteX42" fmla="*/ 762000 w 1211580"/>
              <a:gd name="connsiteY42" fmla="*/ 990600 h 1577340"/>
              <a:gd name="connsiteX43" fmla="*/ 792480 w 1211580"/>
              <a:gd name="connsiteY43" fmla="*/ 1036320 h 1577340"/>
              <a:gd name="connsiteX44" fmla="*/ 807720 w 1211580"/>
              <a:gd name="connsiteY44" fmla="*/ 1059180 h 1577340"/>
              <a:gd name="connsiteX45" fmla="*/ 815340 w 1211580"/>
              <a:gd name="connsiteY45" fmla="*/ 1082040 h 1577340"/>
              <a:gd name="connsiteX46" fmla="*/ 807720 w 1211580"/>
              <a:gd name="connsiteY46" fmla="*/ 1165860 h 1577340"/>
              <a:gd name="connsiteX47" fmla="*/ 777240 w 1211580"/>
              <a:gd name="connsiteY47" fmla="*/ 1211580 h 1577340"/>
              <a:gd name="connsiteX48" fmla="*/ 762000 w 1211580"/>
              <a:gd name="connsiteY48" fmla="*/ 1234440 h 1577340"/>
              <a:gd name="connsiteX49" fmla="*/ 746760 w 1211580"/>
              <a:gd name="connsiteY49" fmla="*/ 1257300 h 1577340"/>
              <a:gd name="connsiteX50" fmla="*/ 701040 w 1211580"/>
              <a:gd name="connsiteY50" fmla="*/ 1287780 h 1577340"/>
              <a:gd name="connsiteX51" fmla="*/ 533400 w 1211580"/>
              <a:gd name="connsiteY51" fmla="*/ 1310640 h 1577340"/>
              <a:gd name="connsiteX52" fmla="*/ 480060 w 1211580"/>
              <a:gd name="connsiteY52" fmla="*/ 1318260 h 1577340"/>
              <a:gd name="connsiteX53" fmla="*/ 441960 w 1211580"/>
              <a:gd name="connsiteY53" fmla="*/ 1325880 h 1577340"/>
              <a:gd name="connsiteX54" fmla="*/ 358140 w 1211580"/>
              <a:gd name="connsiteY54" fmla="*/ 1318260 h 1577340"/>
              <a:gd name="connsiteX55" fmla="*/ 327660 w 1211580"/>
              <a:gd name="connsiteY55" fmla="*/ 1310640 h 1577340"/>
              <a:gd name="connsiteX56" fmla="*/ 281940 w 1211580"/>
              <a:gd name="connsiteY56" fmla="*/ 1295400 h 1577340"/>
              <a:gd name="connsiteX57" fmla="*/ 236220 w 1211580"/>
              <a:gd name="connsiteY57" fmla="*/ 1280160 h 1577340"/>
              <a:gd name="connsiteX58" fmla="*/ 213360 w 1211580"/>
              <a:gd name="connsiteY58" fmla="*/ 1272540 h 1577340"/>
              <a:gd name="connsiteX59" fmla="*/ 190500 w 1211580"/>
              <a:gd name="connsiteY59" fmla="*/ 1264920 h 1577340"/>
              <a:gd name="connsiteX60" fmla="*/ 129540 w 1211580"/>
              <a:gd name="connsiteY60" fmla="*/ 1257300 h 1577340"/>
              <a:gd name="connsiteX61" fmla="*/ 152400 w 1211580"/>
              <a:gd name="connsiteY61" fmla="*/ 1264920 h 1577340"/>
              <a:gd name="connsiteX62" fmla="*/ 175260 w 1211580"/>
              <a:gd name="connsiteY62" fmla="*/ 1417320 h 1577340"/>
              <a:gd name="connsiteX63" fmla="*/ 182880 w 1211580"/>
              <a:gd name="connsiteY63" fmla="*/ 1463040 h 1577340"/>
              <a:gd name="connsiteX64" fmla="*/ 213360 w 1211580"/>
              <a:gd name="connsiteY64" fmla="*/ 1531620 h 1577340"/>
              <a:gd name="connsiteX65" fmla="*/ 259080 w 1211580"/>
              <a:gd name="connsiteY65" fmla="*/ 1554480 h 1577340"/>
              <a:gd name="connsiteX66" fmla="*/ 304800 w 1211580"/>
              <a:gd name="connsiteY66" fmla="*/ 1577340 h 1577340"/>
              <a:gd name="connsiteX67" fmla="*/ 510540 w 1211580"/>
              <a:gd name="connsiteY67" fmla="*/ 1569720 h 1577340"/>
              <a:gd name="connsiteX68" fmla="*/ 533400 w 1211580"/>
              <a:gd name="connsiteY68" fmla="*/ 1562100 h 1577340"/>
              <a:gd name="connsiteX69" fmla="*/ 822960 w 1211580"/>
              <a:gd name="connsiteY69" fmla="*/ 1554480 h 1577340"/>
              <a:gd name="connsiteX70" fmla="*/ 891540 w 1211580"/>
              <a:gd name="connsiteY70" fmla="*/ 1531620 h 1577340"/>
              <a:gd name="connsiteX71" fmla="*/ 914400 w 1211580"/>
              <a:gd name="connsiteY71" fmla="*/ 1524000 h 1577340"/>
              <a:gd name="connsiteX72" fmla="*/ 937260 w 1211580"/>
              <a:gd name="connsiteY72" fmla="*/ 1508760 h 1577340"/>
              <a:gd name="connsiteX73" fmla="*/ 982980 w 1211580"/>
              <a:gd name="connsiteY73" fmla="*/ 1493520 h 1577340"/>
              <a:gd name="connsiteX74" fmla="*/ 1005840 w 1211580"/>
              <a:gd name="connsiteY74" fmla="*/ 1478280 h 1577340"/>
              <a:gd name="connsiteX75" fmla="*/ 1028700 w 1211580"/>
              <a:gd name="connsiteY75" fmla="*/ 1470660 h 1577340"/>
              <a:gd name="connsiteX76" fmla="*/ 1074420 w 1211580"/>
              <a:gd name="connsiteY76" fmla="*/ 1440180 h 1577340"/>
              <a:gd name="connsiteX77" fmla="*/ 1097280 w 1211580"/>
              <a:gd name="connsiteY77" fmla="*/ 1424940 h 1577340"/>
              <a:gd name="connsiteX78" fmla="*/ 1112520 w 1211580"/>
              <a:gd name="connsiteY78" fmla="*/ 1402080 h 1577340"/>
              <a:gd name="connsiteX79" fmla="*/ 1135380 w 1211580"/>
              <a:gd name="connsiteY79" fmla="*/ 1386840 h 1577340"/>
              <a:gd name="connsiteX80" fmla="*/ 1143000 w 1211580"/>
              <a:gd name="connsiteY80" fmla="*/ 1363980 h 1577340"/>
              <a:gd name="connsiteX81" fmla="*/ 1158240 w 1211580"/>
              <a:gd name="connsiteY81" fmla="*/ 1341120 h 1577340"/>
              <a:gd name="connsiteX82" fmla="*/ 1181100 w 1211580"/>
              <a:gd name="connsiteY82" fmla="*/ 1249680 h 1577340"/>
              <a:gd name="connsiteX83" fmla="*/ 1203960 w 1211580"/>
              <a:gd name="connsiteY83" fmla="*/ 1181100 h 1577340"/>
              <a:gd name="connsiteX84" fmla="*/ 1211580 w 1211580"/>
              <a:gd name="connsiteY84" fmla="*/ 1158240 h 1577340"/>
              <a:gd name="connsiteX85" fmla="*/ 1203960 w 1211580"/>
              <a:gd name="connsiteY85" fmla="*/ 1059180 h 1577340"/>
              <a:gd name="connsiteX86" fmla="*/ 1181100 w 1211580"/>
              <a:gd name="connsiteY86" fmla="*/ 1013460 h 1577340"/>
              <a:gd name="connsiteX87" fmla="*/ 1165860 w 1211580"/>
              <a:gd name="connsiteY87" fmla="*/ 967740 h 1577340"/>
              <a:gd name="connsiteX88" fmla="*/ 1150620 w 1211580"/>
              <a:gd name="connsiteY88" fmla="*/ 922020 h 1577340"/>
              <a:gd name="connsiteX89" fmla="*/ 1143000 w 1211580"/>
              <a:gd name="connsiteY89" fmla="*/ 899160 h 1577340"/>
              <a:gd name="connsiteX90" fmla="*/ 1112520 w 1211580"/>
              <a:gd name="connsiteY90" fmla="*/ 853440 h 1577340"/>
              <a:gd name="connsiteX91" fmla="*/ 1066800 w 1211580"/>
              <a:gd name="connsiteY91" fmla="*/ 830580 h 1577340"/>
              <a:gd name="connsiteX92" fmla="*/ 1059180 w 1211580"/>
              <a:gd name="connsiteY92" fmla="*/ 807720 h 1577340"/>
              <a:gd name="connsiteX93" fmla="*/ 1013460 w 1211580"/>
              <a:gd name="connsiteY93" fmla="*/ 792480 h 1577340"/>
              <a:gd name="connsiteX94" fmla="*/ 967740 w 1211580"/>
              <a:gd name="connsiteY94" fmla="*/ 777240 h 1577340"/>
              <a:gd name="connsiteX95" fmla="*/ 944880 w 1211580"/>
              <a:gd name="connsiteY95" fmla="*/ 769620 h 1577340"/>
              <a:gd name="connsiteX96" fmla="*/ 883920 w 1211580"/>
              <a:gd name="connsiteY96" fmla="*/ 762000 h 1577340"/>
              <a:gd name="connsiteX97" fmla="*/ 830580 w 1211580"/>
              <a:gd name="connsiteY97" fmla="*/ 746760 h 1577340"/>
              <a:gd name="connsiteX98" fmla="*/ 769620 w 1211580"/>
              <a:gd name="connsiteY98" fmla="*/ 731520 h 1577340"/>
              <a:gd name="connsiteX99" fmla="*/ 815340 w 1211580"/>
              <a:gd name="connsiteY99" fmla="*/ 701040 h 1577340"/>
              <a:gd name="connsiteX100" fmla="*/ 838200 w 1211580"/>
              <a:gd name="connsiteY100" fmla="*/ 693420 h 1577340"/>
              <a:gd name="connsiteX101" fmla="*/ 883920 w 1211580"/>
              <a:gd name="connsiteY101" fmla="*/ 670560 h 1577340"/>
              <a:gd name="connsiteX102" fmla="*/ 899160 w 1211580"/>
              <a:gd name="connsiteY102" fmla="*/ 647700 h 1577340"/>
              <a:gd name="connsiteX103" fmla="*/ 922020 w 1211580"/>
              <a:gd name="connsiteY103" fmla="*/ 640080 h 1577340"/>
              <a:gd name="connsiteX104" fmla="*/ 944880 w 1211580"/>
              <a:gd name="connsiteY104" fmla="*/ 624840 h 1577340"/>
              <a:gd name="connsiteX105" fmla="*/ 975360 w 1211580"/>
              <a:gd name="connsiteY105" fmla="*/ 579120 h 1577340"/>
              <a:gd name="connsiteX106" fmla="*/ 990600 w 1211580"/>
              <a:gd name="connsiteY106" fmla="*/ 533400 h 1577340"/>
              <a:gd name="connsiteX107" fmla="*/ 998220 w 1211580"/>
              <a:gd name="connsiteY107" fmla="*/ 510540 h 1577340"/>
              <a:gd name="connsiteX108" fmla="*/ 1021080 w 1211580"/>
              <a:gd name="connsiteY108" fmla="*/ 464820 h 1577340"/>
              <a:gd name="connsiteX109" fmla="*/ 1013460 w 1211580"/>
              <a:gd name="connsiteY109" fmla="*/ 266700 h 1577340"/>
              <a:gd name="connsiteX110" fmla="*/ 1005840 w 1211580"/>
              <a:gd name="connsiteY110" fmla="*/ 243840 h 1577340"/>
              <a:gd name="connsiteX111" fmla="*/ 990600 w 1211580"/>
              <a:gd name="connsiteY111" fmla="*/ 220980 h 1577340"/>
              <a:gd name="connsiteX112" fmla="*/ 967740 w 1211580"/>
              <a:gd name="connsiteY112" fmla="*/ 205740 h 1577340"/>
              <a:gd name="connsiteX113" fmla="*/ 929640 w 1211580"/>
              <a:gd name="connsiteY113" fmla="*/ 167640 h 1577340"/>
              <a:gd name="connsiteX114" fmla="*/ 906780 w 1211580"/>
              <a:gd name="connsiteY114" fmla="*/ 160020 h 1577340"/>
              <a:gd name="connsiteX115" fmla="*/ 861060 w 1211580"/>
              <a:gd name="connsiteY115" fmla="*/ 129540 h 1577340"/>
              <a:gd name="connsiteX116" fmla="*/ 838200 w 1211580"/>
              <a:gd name="connsiteY116" fmla="*/ 114300 h 1577340"/>
              <a:gd name="connsiteX117" fmla="*/ 815340 w 1211580"/>
              <a:gd name="connsiteY117" fmla="*/ 99060 h 1577340"/>
              <a:gd name="connsiteX118" fmla="*/ 769620 w 1211580"/>
              <a:gd name="connsiteY118" fmla="*/ 83820 h 1577340"/>
              <a:gd name="connsiteX119" fmla="*/ 746760 w 1211580"/>
              <a:gd name="connsiteY119" fmla="*/ 76200 h 1577340"/>
              <a:gd name="connsiteX120" fmla="*/ 723900 w 1211580"/>
              <a:gd name="connsiteY120" fmla="*/ 60960 h 1577340"/>
              <a:gd name="connsiteX121" fmla="*/ 678180 w 1211580"/>
              <a:gd name="connsiteY121" fmla="*/ 45720 h 1577340"/>
              <a:gd name="connsiteX122" fmla="*/ 655320 w 1211580"/>
              <a:gd name="connsiteY122" fmla="*/ 38100 h 1577340"/>
              <a:gd name="connsiteX123" fmla="*/ 632460 w 1211580"/>
              <a:gd name="connsiteY123" fmla="*/ 30480 h 1577340"/>
              <a:gd name="connsiteX124" fmla="*/ 609600 w 1211580"/>
              <a:gd name="connsiteY124" fmla="*/ 22860 h 1577340"/>
              <a:gd name="connsiteX125" fmla="*/ 541020 w 1211580"/>
              <a:gd name="connsiteY125" fmla="*/ 0 h 1577340"/>
              <a:gd name="connsiteX126" fmla="*/ 358140 w 1211580"/>
              <a:gd name="connsiteY126" fmla="*/ 7620 h 1577340"/>
              <a:gd name="connsiteX127" fmla="*/ 335280 w 1211580"/>
              <a:gd name="connsiteY127" fmla="*/ 15240 h 1577340"/>
              <a:gd name="connsiteX128" fmla="*/ 266700 w 1211580"/>
              <a:gd name="connsiteY128" fmla="*/ 22860 h 1577340"/>
              <a:gd name="connsiteX129" fmla="*/ 243840 w 1211580"/>
              <a:gd name="connsiteY129" fmla="*/ 30480 h 1577340"/>
              <a:gd name="connsiteX130" fmla="*/ 144780 w 1211580"/>
              <a:gd name="connsiteY130" fmla="*/ 45720 h 1577340"/>
              <a:gd name="connsiteX131" fmla="*/ 83820 w 1211580"/>
              <a:gd name="connsiteY131" fmla="*/ 60960 h 1577340"/>
              <a:gd name="connsiteX132" fmla="*/ 60960 w 1211580"/>
              <a:gd name="connsiteY132" fmla="*/ 76200 h 1577340"/>
              <a:gd name="connsiteX133" fmla="*/ 45720 w 1211580"/>
              <a:gd name="connsiteY133" fmla="*/ 99060 h 1577340"/>
              <a:gd name="connsiteX134" fmla="*/ 22860 w 1211580"/>
              <a:gd name="connsiteY134" fmla="*/ 106680 h 1577340"/>
              <a:gd name="connsiteX135" fmla="*/ 0 w 1211580"/>
              <a:gd name="connsiteY135" fmla="*/ 121920 h 1577340"/>
              <a:gd name="connsiteX136" fmla="*/ 7620 w 1211580"/>
              <a:gd name="connsiteY136" fmla="*/ 152400 h 1577340"/>
              <a:gd name="connsiteX137" fmla="*/ 15240 w 1211580"/>
              <a:gd name="connsiteY137" fmla="*/ 137160 h 157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211580" h="1577340">
                <a:moveTo>
                  <a:pt x="15240" y="137160"/>
                </a:moveTo>
                <a:cubicBezTo>
                  <a:pt x="19050" y="157480"/>
                  <a:pt x="20361" y="228786"/>
                  <a:pt x="30480" y="274320"/>
                </a:cubicBezTo>
                <a:cubicBezTo>
                  <a:pt x="32222" y="282161"/>
                  <a:pt x="36152" y="289388"/>
                  <a:pt x="38100" y="297180"/>
                </a:cubicBezTo>
                <a:cubicBezTo>
                  <a:pt x="41241" y="309745"/>
                  <a:pt x="42312" y="322785"/>
                  <a:pt x="45720" y="335280"/>
                </a:cubicBezTo>
                <a:cubicBezTo>
                  <a:pt x="49947" y="350778"/>
                  <a:pt x="57064" y="365415"/>
                  <a:pt x="60960" y="381000"/>
                </a:cubicBezTo>
                <a:lnTo>
                  <a:pt x="68580" y="411480"/>
                </a:lnTo>
                <a:cubicBezTo>
                  <a:pt x="76200" y="408940"/>
                  <a:pt x="84419" y="407761"/>
                  <a:pt x="91440" y="403860"/>
                </a:cubicBezTo>
                <a:cubicBezTo>
                  <a:pt x="107451" y="394965"/>
                  <a:pt x="121920" y="383540"/>
                  <a:pt x="137160" y="373380"/>
                </a:cubicBezTo>
                <a:lnTo>
                  <a:pt x="160020" y="358140"/>
                </a:lnTo>
                <a:cubicBezTo>
                  <a:pt x="167640" y="353060"/>
                  <a:pt x="174192" y="345796"/>
                  <a:pt x="182880" y="342900"/>
                </a:cubicBezTo>
                <a:lnTo>
                  <a:pt x="251460" y="320040"/>
                </a:lnTo>
                <a:cubicBezTo>
                  <a:pt x="259080" y="317500"/>
                  <a:pt x="266528" y="314368"/>
                  <a:pt x="274320" y="312420"/>
                </a:cubicBezTo>
                <a:cubicBezTo>
                  <a:pt x="312592" y="302852"/>
                  <a:pt x="294865" y="308112"/>
                  <a:pt x="327660" y="297180"/>
                </a:cubicBezTo>
                <a:cubicBezTo>
                  <a:pt x="401320" y="299720"/>
                  <a:pt x="475080" y="300202"/>
                  <a:pt x="548640" y="304800"/>
                </a:cubicBezTo>
                <a:cubicBezTo>
                  <a:pt x="556657" y="305301"/>
                  <a:pt x="565820" y="306740"/>
                  <a:pt x="571500" y="312420"/>
                </a:cubicBezTo>
                <a:cubicBezTo>
                  <a:pt x="612140" y="353060"/>
                  <a:pt x="541020" y="322580"/>
                  <a:pt x="601980" y="342900"/>
                </a:cubicBezTo>
                <a:cubicBezTo>
                  <a:pt x="621133" y="400359"/>
                  <a:pt x="595297" y="329534"/>
                  <a:pt x="624840" y="388620"/>
                </a:cubicBezTo>
                <a:cubicBezTo>
                  <a:pt x="656388" y="451716"/>
                  <a:pt x="604024" y="368826"/>
                  <a:pt x="647700" y="434340"/>
                </a:cubicBezTo>
                <a:cubicBezTo>
                  <a:pt x="645160" y="472440"/>
                  <a:pt x="646358" y="510975"/>
                  <a:pt x="640080" y="548640"/>
                </a:cubicBezTo>
                <a:cubicBezTo>
                  <a:pt x="638574" y="557673"/>
                  <a:pt x="632606" y="566646"/>
                  <a:pt x="624840" y="571500"/>
                </a:cubicBezTo>
                <a:cubicBezTo>
                  <a:pt x="611217" y="580014"/>
                  <a:pt x="579120" y="586740"/>
                  <a:pt x="579120" y="586740"/>
                </a:cubicBezTo>
                <a:cubicBezTo>
                  <a:pt x="576580" y="594360"/>
                  <a:pt x="577180" y="603920"/>
                  <a:pt x="571500" y="609600"/>
                </a:cubicBezTo>
                <a:cubicBezTo>
                  <a:pt x="565820" y="615280"/>
                  <a:pt x="555824" y="613628"/>
                  <a:pt x="548640" y="617220"/>
                </a:cubicBezTo>
                <a:cubicBezTo>
                  <a:pt x="540449" y="621316"/>
                  <a:pt x="533971" y="628364"/>
                  <a:pt x="525780" y="632460"/>
                </a:cubicBezTo>
                <a:cubicBezTo>
                  <a:pt x="518596" y="636052"/>
                  <a:pt x="510104" y="636488"/>
                  <a:pt x="502920" y="640080"/>
                </a:cubicBezTo>
                <a:cubicBezTo>
                  <a:pt x="494729" y="644176"/>
                  <a:pt x="488429" y="651601"/>
                  <a:pt x="480060" y="655320"/>
                </a:cubicBezTo>
                <a:cubicBezTo>
                  <a:pt x="447465" y="669807"/>
                  <a:pt x="434891" y="669314"/>
                  <a:pt x="403860" y="678180"/>
                </a:cubicBezTo>
                <a:cubicBezTo>
                  <a:pt x="396137" y="680387"/>
                  <a:pt x="389002" y="685104"/>
                  <a:pt x="381000" y="685800"/>
                </a:cubicBezTo>
                <a:cubicBezTo>
                  <a:pt x="330328" y="690206"/>
                  <a:pt x="279400" y="690880"/>
                  <a:pt x="228600" y="693420"/>
                </a:cubicBezTo>
                <a:cubicBezTo>
                  <a:pt x="215974" y="731299"/>
                  <a:pt x="216238" y="719548"/>
                  <a:pt x="228600" y="777240"/>
                </a:cubicBezTo>
                <a:cubicBezTo>
                  <a:pt x="231966" y="792948"/>
                  <a:pt x="243840" y="822960"/>
                  <a:pt x="243840" y="822960"/>
                </a:cubicBezTo>
                <a:cubicBezTo>
                  <a:pt x="246380" y="855980"/>
                  <a:pt x="245357" y="889470"/>
                  <a:pt x="251460" y="922020"/>
                </a:cubicBezTo>
                <a:cubicBezTo>
                  <a:pt x="253148" y="931021"/>
                  <a:pt x="257720" y="943084"/>
                  <a:pt x="266700" y="944880"/>
                </a:cubicBezTo>
                <a:cubicBezTo>
                  <a:pt x="286780" y="948896"/>
                  <a:pt x="307340" y="939800"/>
                  <a:pt x="327660" y="937260"/>
                </a:cubicBezTo>
                <a:cubicBezTo>
                  <a:pt x="335280" y="934720"/>
                  <a:pt x="342644" y="931215"/>
                  <a:pt x="350520" y="929640"/>
                </a:cubicBezTo>
                <a:cubicBezTo>
                  <a:pt x="368132" y="926118"/>
                  <a:pt x="386144" y="924973"/>
                  <a:pt x="403860" y="922020"/>
                </a:cubicBezTo>
                <a:cubicBezTo>
                  <a:pt x="416635" y="919891"/>
                  <a:pt x="429260" y="916940"/>
                  <a:pt x="441960" y="914400"/>
                </a:cubicBezTo>
                <a:cubicBezTo>
                  <a:pt x="491939" y="917524"/>
                  <a:pt x="550945" y="915721"/>
                  <a:pt x="601980" y="929640"/>
                </a:cubicBezTo>
                <a:cubicBezTo>
                  <a:pt x="617478" y="933867"/>
                  <a:pt x="632460" y="939800"/>
                  <a:pt x="647700" y="944880"/>
                </a:cubicBezTo>
                <a:lnTo>
                  <a:pt x="670560" y="952500"/>
                </a:lnTo>
                <a:cubicBezTo>
                  <a:pt x="678180" y="955040"/>
                  <a:pt x="686737" y="955665"/>
                  <a:pt x="693420" y="960120"/>
                </a:cubicBezTo>
                <a:cubicBezTo>
                  <a:pt x="701040" y="965200"/>
                  <a:pt x="707911" y="971641"/>
                  <a:pt x="716280" y="975360"/>
                </a:cubicBezTo>
                <a:cubicBezTo>
                  <a:pt x="730960" y="981884"/>
                  <a:pt x="762000" y="990600"/>
                  <a:pt x="762000" y="990600"/>
                </a:cubicBezTo>
                <a:lnTo>
                  <a:pt x="792480" y="1036320"/>
                </a:lnTo>
                <a:cubicBezTo>
                  <a:pt x="797560" y="1043940"/>
                  <a:pt x="804824" y="1050492"/>
                  <a:pt x="807720" y="1059180"/>
                </a:cubicBezTo>
                <a:lnTo>
                  <a:pt x="815340" y="1082040"/>
                </a:lnTo>
                <a:cubicBezTo>
                  <a:pt x="812800" y="1109980"/>
                  <a:pt x="815636" y="1138945"/>
                  <a:pt x="807720" y="1165860"/>
                </a:cubicBezTo>
                <a:cubicBezTo>
                  <a:pt x="802552" y="1183432"/>
                  <a:pt x="787400" y="1196340"/>
                  <a:pt x="777240" y="1211580"/>
                </a:cubicBezTo>
                <a:lnTo>
                  <a:pt x="762000" y="1234440"/>
                </a:lnTo>
                <a:cubicBezTo>
                  <a:pt x="756920" y="1242060"/>
                  <a:pt x="754380" y="1252220"/>
                  <a:pt x="746760" y="1257300"/>
                </a:cubicBezTo>
                <a:lnTo>
                  <a:pt x="701040" y="1287780"/>
                </a:lnTo>
                <a:cubicBezTo>
                  <a:pt x="637970" y="1329827"/>
                  <a:pt x="687325" y="1302539"/>
                  <a:pt x="533400" y="1310640"/>
                </a:cubicBezTo>
                <a:cubicBezTo>
                  <a:pt x="515620" y="1313180"/>
                  <a:pt x="497776" y="1315307"/>
                  <a:pt x="480060" y="1318260"/>
                </a:cubicBezTo>
                <a:cubicBezTo>
                  <a:pt x="467285" y="1320389"/>
                  <a:pt x="454912" y="1325880"/>
                  <a:pt x="441960" y="1325880"/>
                </a:cubicBezTo>
                <a:cubicBezTo>
                  <a:pt x="413905" y="1325880"/>
                  <a:pt x="386080" y="1320800"/>
                  <a:pt x="358140" y="1318260"/>
                </a:cubicBezTo>
                <a:cubicBezTo>
                  <a:pt x="347980" y="1315720"/>
                  <a:pt x="337691" y="1313649"/>
                  <a:pt x="327660" y="1310640"/>
                </a:cubicBezTo>
                <a:cubicBezTo>
                  <a:pt x="312273" y="1306024"/>
                  <a:pt x="297180" y="1300480"/>
                  <a:pt x="281940" y="1295400"/>
                </a:cubicBezTo>
                <a:lnTo>
                  <a:pt x="236220" y="1280160"/>
                </a:lnTo>
                <a:lnTo>
                  <a:pt x="213360" y="1272540"/>
                </a:lnTo>
                <a:cubicBezTo>
                  <a:pt x="205740" y="1270000"/>
                  <a:pt x="198470" y="1265916"/>
                  <a:pt x="190500" y="1264920"/>
                </a:cubicBezTo>
                <a:lnTo>
                  <a:pt x="129540" y="1257300"/>
                </a:lnTo>
                <a:cubicBezTo>
                  <a:pt x="137160" y="1259840"/>
                  <a:pt x="146128" y="1259902"/>
                  <a:pt x="152400" y="1264920"/>
                </a:cubicBezTo>
                <a:cubicBezTo>
                  <a:pt x="189955" y="1294964"/>
                  <a:pt x="175032" y="1414693"/>
                  <a:pt x="175260" y="1417320"/>
                </a:cubicBezTo>
                <a:cubicBezTo>
                  <a:pt x="176598" y="1432712"/>
                  <a:pt x="179133" y="1448051"/>
                  <a:pt x="182880" y="1463040"/>
                </a:cubicBezTo>
                <a:cubicBezTo>
                  <a:pt x="187910" y="1483160"/>
                  <a:pt x="196681" y="1514941"/>
                  <a:pt x="213360" y="1531620"/>
                </a:cubicBezTo>
                <a:cubicBezTo>
                  <a:pt x="235198" y="1553458"/>
                  <a:pt x="234290" y="1542085"/>
                  <a:pt x="259080" y="1554480"/>
                </a:cubicBezTo>
                <a:cubicBezTo>
                  <a:pt x="318166" y="1584023"/>
                  <a:pt x="247341" y="1558187"/>
                  <a:pt x="304800" y="1577340"/>
                </a:cubicBezTo>
                <a:cubicBezTo>
                  <a:pt x="373380" y="1574800"/>
                  <a:pt x="442065" y="1574285"/>
                  <a:pt x="510540" y="1569720"/>
                </a:cubicBezTo>
                <a:cubicBezTo>
                  <a:pt x="518554" y="1569186"/>
                  <a:pt x="525377" y="1562491"/>
                  <a:pt x="533400" y="1562100"/>
                </a:cubicBezTo>
                <a:cubicBezTo>
                  <a:pt x="629839" y="1557396"/>
                  <a:pt x="726440" y="1557020"/>
                  <a:pt x="822960" y="1554480"/>
                </a:cubicBezTo>
                <a:lnTo>
                  <a:pt x="891540" y="1531620"/>
                </a:lnTo>
                <a:cubicBezTo>
                  <a:pt x="899160" y="1529080"/>
                  <a:pt x="907717" y="1528455"/>
                  <a:pt x="914400" y="1524000"/>
                </a:cubicBezTo>
                <a:cubicBezTo>
                  <a:pt x="922020" y="1518920"/>
                  <a:pt x="928891" y="1512479"/>
                  <a:pt x="937260" y="1508760"/>
                </a:cubicBezTo>
                <a:cubicBezTo>
                  <a:pt x="951940" y="1502236"/>
                  <a:pt x="969614" y="1502431"/>
                  <a:pt x="982980" y="1493520"/>
                </a:cubicBezTo>
                <a:cubicBezTo>
                  <a:pt x="990600" y="1488440"/>
                  <a:pt x="997649" y="1482376"/>
                  <a:pt x="1005840" y="1478280"/>
                </a:cubicBezTo>
                <a:cubicBezTo>
                  <a:pt x="1013024" y="1474688"/>
                  <a:pt x="1021679" y="1474561"/>
                  <a:pt x="1028700" y="1470660"/>
                </a:cubicBezTo>
                <a:cubicBezTo>
                  <a:pt x="1044711" y="1461765"/>
                  <a:pt x="1059180" y="1450340"/>
                  <a:pt x="1074420" y="1440180"/>
                </a:cubicBezTo>
                <a:lnTo>
                  <a:pt x="1097280" y="1424940"/>
                </a:lnTo>
                <a:cubicBezTo>
                  <a:pt x="1102360" y="1417320"/>
                  <a:pt x="1106044" y="1408556"/>
                  <a:pt x="1112520" y="1402080"/>
                </a:cubicBezTo>
                <a:cubicBezTo>
                  <a:pt x="1118996" y="1395604"/>
                  <a:pt x="1129659" y="1393991"/>
                  <a:pt x="1135380" y="1386840"/>
                </a:cubicBezTo>
                <a:cubicBezTo>
                  <a:pt x="1140398" y="1380568"/>
                  <a:pt x="1139408" y="1371164"/>
                  <a:pt x="1143000" y="1363980"/>
                </a:cubicBezTo>
                <a:cubicBezTo>
                  <a:pt x="1147096" y="1355789"/>
                  <a:pt x="1154521" y="1349489"/>
                  <a:pt x="1158240" y="1341120"/>
                </a:cubicBezTo>
                <a:cubicBezTo>
                  <a:pt x="1181933" y="1287810"/>
                  <a:pt x="1167408" y="1304449"/>
                  <a:pt x="1181100" y="1249680"/>
                </a:cubicBezTo>
                <a:lnTo>
                  <a:pt x="1203960" y="1181100"/>
                </a:lnTo>
                <a:lnTo>
                  <a:pt x="1211580" y="1158240"/>
                </a:lnTo>
                <a:cubicBezTo>
                  <a:pt x="1209040" y="1125220"/>
                  <a:pt x="1208068" y="1092042"/>
                  <a:pt x="1203960" y="1059180"/>
                </a:cubicBezTo>
                <a:cubicBezTo>
                  <a:pt x="1200335" y="1030182"/>
                  <a:pt x="1192938" y="1040096"/>
                  <a:pt x="1181100" y="1013460"/>
                </a:cubicBezTo>
                <a:cubicBezTo>
                  <a:pt x="1174576" y="998780"/>
                  <a:pt x="1170940" y="982980"/>
                  <a:pt x="1165860" y="967740"/>
                </a:cubicBezTo>
                <a:lnTo>
                  <a:pt x="1150620" y="922020"/>
                </a:lnTo>
                <a:cubicBezTo>
                  <a:pt x="1148080" y="914400"/>
                  <a:pt x="1147455" y="905843"/>
                  <a:pt x="1143000" y="899160"/>
                </a:cubicBezTo>
                <a:cubicBezTo>
                  <a:pt x="1132840" y="883920"/>
                  <a:pt x="1127760" y="863600"/>
                  <a:pt x="1112520" y="853440"/>
                </a:cubicBezTo>
                <a:cubicBezTo>
                  <a:pt x="1082977" y="833745"/>
                  <a:pt x="1098348" y="841096"/>
                  <a:pt x="1066800" y="830580"/>
                </a:cubicBezTo>
                <a:cubicBezTo>
                  <a:pt x="1064260" y="822960"/>
                  <a:pt x="1065716" y="812389"/>
                  <a:pt x="1059180" y="807720"/>
                </a:cubicBezTo>
                <a:cubicBezTo>
                  <a:pt x="1046108" y="798383"/>
                  <a:pt x="1028700" y="797560"/>
                  <a:pt x="1013460" y="792480"/>
                </a:cubicBezTo>
                <a:lnTo>
                  <a:pt x="967740" y="777240"/>
                </a:lnTo>
                <a:cubicBezTo>
                  <a:pt x="960120" y="774700"/>
                  <a:pt x="952850" y="770616"/>
                  <a:pt x="944880" y="769620"/>
                </a:cubicBezTo>
                <a:lnTo>
                  <a:pt x="883920" y="762000"/>
                </a:lnTo>
                <a:cubicBezTo>
                  <a:pt x="858463" y="753514"/>
                  <a:pt x="859284" y="753139"/>
                  <a:pt x="830580" y="746760"/>
                </a:cubicBezTo>
                <a:cubicBezTo>
                  <a:pt x="775409" y="734500"/>
                  <a:pt x="810470" y="745137"/>
                  <a:pt x="769620" y="731520"/>
                </a:cubicBezTo>
                <a:cubicBezTo>
                  <a:pt x="784860" y="721360"/>
                  <a:pt x="797964" y="706832"/>
                  <a:pt x="815340" y="701040"/>
                </a:cubicBezTo>
                <a:cubicBezTo>
                  <a:pt x="822960" y="698500"/>
                  <a:pt x="831016" y="697012"/>
                  <a:pt x="838200" y="693420"/>
                </a:cubicBezTo>
                <a:cubicBezTo>
                  <a:pt x="897286" y="663877"/>
                  <a:pt x="826461" y="689713"/>
                  <a:pt x="883920" y="670560"/>
                </a:cubicBezTo>
                <a:cubicBezTo>
                  <a:pt x="889000" y="662940"/>
                  <a:pt x="892009" y="653421"/>
                  <a:pt x="899160" y="647700"/>
                </a:cubicBezTo>
                <a:cubicBezTo>
                  <a:pt x="905432" y="642682"/>
                  <a:pt x="914836" y="643672"/>
                  <a:pt x="922020" y="640080"/>
                </a:cubicBezTo>
                <a:cubicBezTo>
                  <a:pt x="930211" y="635984"/>
                  <a:pt x="937260" y="629920"/>
                  <a:pt x="944880" y="624840"/>
                </a:cubicBezTo>
                <a:cubicBezTo>
                  <a:pt x="955040" y="609600"/>
                  <a:pt x="969568" y="596496"/>
                  <a:pt x="975360" y="579120"/>
                </a:cubicBezTo>
                <a:lnTo>
                  <a:pt x="990600" y="533400"/>
                </a:lnTo>
                <a:cubicBezTo>
                  <a:pt x="993140" y="525780"/>
                  <a:pt x="993765" y="517223"/>
                  <a:pt x="998220" y="510540"/>
                </a:cubicBezTo>
                <a:cubicBezTo>
                  <a:pt x="1017915" y="480997"/>
                  <a:pt x="1010564" y="496368"/>
                  <a:pt x="1021080" y="464820"/>
                </a:cubicBezTo>
                <a:cubicBezTo>
                  <a:pt x="1018540" y="398780"/>
                  <a:pt x="1018007" y="332632"/>
                  <a:pt x="1013460" y="266700"/>
                </a:cubicBezTo>
                <a:cubicBezTo>
                  <a:pt x="1012907" y="258687"/>
                  <a:pt x="1009432" y="251024"/>
                  <a:pt x="1005840" y="243840"/>
                </a:cubicBezTo>
                <a:cubicBezTo>
                  <a:pt x="1001744" y="235649"/>
                  <a:pt x="997076" y="227456"/>
                  <a:pt x="990600" y="220980"/>
                </a:cubicBezTo>
                <a:cubicBezTo>
                  <a:pt x="984124" y="214504"/>
                  <a:pt x="975360" y="210820"/>
                  <a:pt x="967740" y="205740"/>
                </a:cubicBezTo>
                <a:cubicBezTo>
                  <a:pt x="952500" y="182880"/>
                  <a:pt x="955040" y="180340"/>
                  <a:pt x="929640" y="167640"/>
                </a:cubicBezTo>
                <a:cubicBezTo>
                  <a:pt x="922456" y="164048"/>
                  <a:pt x="913801" y="163921"/>
                  <a:pt x="906780" y="160020"/>
                </a:cubicBezTo>
                <a:cubicBezTo>
                  <a:pt x="890769" y="151125"/>
                  <a:pt x="876300" y="139700"/>
                  <a:pt x="861060" y="129540"/>
                </a:cubicBezTo>
                <a:lnTo>
                  <a:pt x="838200" y="114300"/>
                </a:lnTo>
                <a:cubicBezTo>
                  <a:pt x="830580" y="109220"/>
                  <a:pt x="824028" y="101956"/>
                  <a:pt x="815340" y="99060"/>
                </a:cubicBezTo>
                <a:lnTo>
                  <a:pt x="769620" y="83820"/>
                </a:lnTo>
                <a:cubicBezTo>
                  <a:pt x="762000" y="81280"/>
                  <a:pt x="753443" y="80655"/>
                  <a:pt x="746760" y="76200"/>
                </a:cubicBezTo>
                <a:cubicBezTo>
                  <a:pt x="739140" y="71120"/>
                  <a:pt x="732269" y="64679"/>
                  <a:pt x="723900" y="60960"/>
                </a:cubicBezTo>
                <a:cubicBezTo>
                  <a:pt x="709220" y="54436"/>
                  <a:pt x="693420" y="50800"/>
                  <a:pt x="678180" y="45720"/>
                </a:cubicBezTo>
                <a:lnTo>
                  <a:pt x="655320" y="38100"/>
                </a:lnTo>
                <a:lnTo>
                  <a:pt x="632460" y="30480"/>
                </a:lnTo>
                <a:cubicBezTo>
                  <a:pt x="624840" y="27940"/>
                  <a:pt x="616283" y="27315"/>
                  <a:pt x="609600" y="22860"/>
                </a:cubicBezTo>
                <a:cubicBezTo>
                  <a:pt x="573885" y="-950"/>
                  <a:pt x="595773" y="9126"/>
                  <a:pt x="541020" y="0"/>
                </a:cubicBezTo>
                <a:cubicBezTo>
                  <a:pt x="480060" y="2540"/>
                  <a:pt x="418986" y="3113"/>
                  <a:pt x="358140" y="7620"/>
                </a:cubicBezTo>
                <a:cubicBezTo>
                  <a:pt x="350130" y="8213"/>
                  <a:pt x="343203" y="13920"/>
                  <a:pt x="335280" y="15240"/>
                </a:cubicBezTo>
                <a:cubicBezTo>
                  <a:pt x="312592" y="19021"/>
                  <a:pt x="289560" y="20320"/>
                  <a:pt x="266700" y="22860"/>
                </a:cubicBezTo>
                <a:cubicBezTo>
                  <a:pt x="259080" y="25400"/>
                  <a:pt x="251681" y="28738"/>
                  <a:pt x="243840" y="30480"/>
                </a:cubicBezTo>
                <a:cubicBezTo>
                  <a:pt x="218536" y="36103"/>
                  <a:pt x="169087" y="41669"/>
                  <a:pt x="144780" y="45720"/>
                </a:cubicBezTo>
                <a:cubicBezTo>
                  <a:pt x="131738" y="47894"/>
                  <a:pt x="98542" y="53599"/>
                  <a:pt x="83820" y="60960"/>
                </a:cubicBezTo>
                <a:cubicBezTo>
                  <a:pt x="75629" y="65056"/>
                  <a:pt x="68580" y="71120"/>
                  <a:pt x="60960" y="76200"/>
                </a:cubicBezTo>
                <a:cubicBezTo>
                  <a:pt x="55880" y="83820"/>
                  <a:pt x="52871" y="93339"/>
                  <a:pt x="45720" y="99060"/>
                </a:cubicBezTo>
                <a:cubicBezTo>
                  <a:pt x="39448" y="104078"/>
                  <a:pt x="30044" y="103088"/>
                  <a:pt x="22860" y="106680"/>
                </a:cubicBezTo>
                <a:cubicBezTo>
                  <a:pt x="14669" y="110776"/>
                  <a:pt x="7620" y="116840"/>
                  <a:pt x="0" y="121920"/>
                </a:cubicBezTo>
                <a:cubicBezTo>
                  <a:pt x="2540" y="132080"/>
                  <a:pt x="4743" y="142330"/>
                  <a:pt x="7620" y="152400"/>
                </a:cubicBezTo>
                <a:cubicBezTo>
                  <a:pt x="9827" y="160123"/>
                  <a:pt x="11430" y="116840"/>
                  <a:pt x="15240" y="13716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vi-VN" sz="1775"/>
          </a:p>
        </p:txBody>
      </p:sp>
      <p:sp>
        <p:nvSpPr>
          <p:cNvPr id="9" name="Freeform 8"/>
          <p:cNvSpPr/>
          <p:nvPr/>
        </p:nvSpPr>
        <p:spPr>
          <a:xfrm>
            <a:off x="3640120" y="1813643"/>
            <a:ext cx="1669555" cy="2075197"/>
          </a:xfrm>
          <a:custGeom>
            <a:avLst/>
            <a:gdLst>
              <a:gd name="connsiteX0" fmla="*/ 1691640 w 1691833"/>
              <a:gd name="connsiteY0" fmla="*/ 160020 h 1577340"/>
              <a:gd name="connsiteX1" fmla="*/ 1653540 w 1691833"/>
              <a:gd name="connsiteY1" fmla="*/ 137160 h 1577340"/>
              <a:gd name="connsiteX2" fmla="*/ 1630680 w 1691833"/>
              <a:gd name="connsiteY2" fmla="*/ 121920 h 1577340"/>
              <a:gd name="connsiteX3" fmla="*/ 1569720 w 1691833"/>
              <a:gd name="connsiteY3" fmla="*/ 106680 h 1577340"/>
              <a:gd name="connsiteX4" fmla="*/ 1524000 w 1691833"/>
              <a:gd name="connsiteY4" fmla="*/ 76200 h 1577340"/>
              <a:gd name="connsiteX5" fmla="*/ 1478280 w 1691833"/>
              <a:gd name="connsiteY5" fmla="*/ 53340 h 1577340"/>
              <a:gd name="connsiteX6" fmla="*/ 1455420 w 1691833"/>
              <a:gd name="connsiteY6" fmla="*/ 45720 h 1577340"/>
              <a:gd name="connsiteX7" fmla="*/ 1386840 w 1691833"/>
              <a:gd name="connsiteY7" fmla="*/ 15240 h 1577340"/>
              <a:gd name="connsiteX8" fmla="*/ 1363980 w 1691833"/>
              <a:gd name="connsiteY8" fmla="*/ 7620 h 1577340"/>
              <a:gd name="connsiteX9" fmla="*/ 1341120 w 1691833"/>
              <a:gd name="connsiteY9" fmla="*/ 0 h 1577340"/>
              <a:gd name="connsiteX10" fmla="*/ 1287780 w 1691833"/>
              <a:gd name="connsiteY10" fmla="*/ 15240 h 1577340"/>
              <a:gd name="connsiteX11" fmla="*/ 1264920 w 1691833"/>
              <a:gd name="connsiteY11" fmla="*/ 30480 h 1577340"/>
              <a:gd name="connsiteX12" fmla="*/ 1242060 w 1691833"/>
              <a:gd name="connsiteY12" fmla="*/ 38100 h 1577340"/>
              <a:gd name="connsiteX13" fmla="*/ 1196340 w 1691833"/>
              <a:gd name="connsiteY13" fmla="*/ 68580 h 1577340"/>
              <a:gd name="connsiteX14" fmla="*/ 1150620 w 1691833"/>
              <a:gd name="connsiteY14" fmla="*/ 91440 h 1577340"/>
              <a:gd name="connsiteX15" fmla="*/ 1127760 w 1691833"/>
              <a:gd name="connsiteY15" fmla="*/ 99060 h 1577340"/>
              <a:gd name="connsiteX16" fmla="*/ 1104900 w 1691833"/>
              <a:gd name="connsiteY16" fmla="*/ 114300 h 1577340"/>
              <a:gd name="connsiteX17" fmla="*/ 1082040 w 1691833"/>
              <a:gd name="connsiteY17" fmla="*/ 121920 h 1577340"/>
              <a:gd name="connsiteX18" fmla="*/ 1059180 w 1691833"/>
              <a:gd name="connsiteY18" fmla="*/ 137160 h 1577340"/>
              <a:gd name="connsiteX19" fmla="*/ 1013460 w 1691833"/>
              <a:gd name="connsiteY19" fmla="*/ 152400 h 1577340"/>
              <a:gd name="connsiteX20" fmla="*/ 990600 w 1691833"/>
              <a:gd name="connsiteY20" fmla="*/ 160020 h 1577340"/>
              <a:gd name="connsiteX21" fmla="*/ 967740 w 1691833"/>
              <a:gd name="connsiteY21" fmla="*/ 167640 h 1577340"/>
              <a:gd name="connsiteX22" fmla="*/ 922020 w 1691833"/>
              <a:gd name="connsiteY22" fmla="*/ 190500 h 1577340"/>
              <a:gd name="connsiteX23" fmla="*/ 899160 w 1691833"/>
              <a:gd name="connsiteY23" fmla="*/ 205740 h 1577340"/>
              <a:gd name="connsiteX24" fmla="*/ 876300 w 1691833"/>
              <a:gd name="connsiteY24" fmla="*/ 213360 h 1577340"/>
              <a:gd name="connsiteX25" fmla="*/ 807720 w 1691833"/>
              <a:gd name="connsiteY25" fmla="*/ 251460 h 1577340"/>
              <a:gd name="connsiteX26" fmla="*/ 762000 w 1691833"/>
              <a:gd name="connsiteY26" fmla="*/ 281940 h 1577340"/>
              <a:gd name="connsiteX27" fmla="*/ 739140 w 1691833"/>
              <a:gd name="connsiteY27" fmla="*/ 297180 h 1577340"/>
              <a:gd name="connsiteX28" fmla="*/ 693420 w 1691833"/>
              <a:gd name="connsiteY28" fmla="*/ 312420 h 1577340"/>
              <a:gd name="connsiteX29" fmla="*/ 670560 w 1691833"/>
              <a:gd name="connsiteY29" fmla="*/ 320040 h 1577340"/>
              <a:gd name="connsiteX30" fmla="*/ 601980 w 1691833"/>
              <a:gd name="connsiteY30" fmla="*/ 350520 h 1577340"/>
              <a:gd name="connsiteX31" fmla="*/ 579120 w 1691833"/>
              <a:gd name="connsiteY31" fmla="*/ 358140 h 1577340"/>
              <a:gd name="connsiteX32" fmla="*/ 556260 w 1691833"/>
              <a:gd name="connsiteY32" fmla="*/ 365760 h 1577340"/>
              <a:gd name="connsiteX33" fmla="*/ 487680 w 1691833"/>
              <a:gd name="connsiteY33" fmla="*/ 396240 h 1577340"/>
              <a:gd name="connsiteX34" fmla="*/ 464820 w 1691833"/>
              <a:gd name="connsiteY34" fmla="*/ 403860 h 1577340"/>
              <a:gd name="connsiteX35" fmla="*/ 441960 w 1691833"/>
              <a:gd name="connsiteY35" fmla="*/ 411480 h 1577340"/>
              <a:gd name="connsiteX36" fmla="*/ 419100 w 1691833"/>
              <a:gd name="connsiteY36" fmla="*/ 426720 h 1577340"/>
              <a:gd name="connsiteX37" fmla="*/ 373380 w 1691833"/>
              <a:gd name="connsiteY37" fmla="*/ 441960 h 1577340"/>
              <a:gd name="connsiteX38" fmla="*/ 350520 w 1691833"/>
              <a:gd name="connsiteY38" fmla="*/ 449580 h 1577340"/>
              <a:gd name="connsiteX39" fmla="*/ 304800 w 1691833"/>
              <a:gd name="connsiteY39" fmla="*/ 472440 h 1577340"/>
              <a:gd name="connsiteX40" fmla="*/ 236220 w 1691833"/>
              <a:gd name="connsiteY40" fmla="*/ 495300 h 1577340"/>
              <a:gd name="connsiteX41" fmla="*/ 213360 w 1691833"/>
              <a:gd name="connsiteY41" fmla="*/ 502920 h 1577340"/>
              <a:gd name="connsiteX42" fmla="*/ 190500 w 1691833"/>
              <a:gd name="connsiteY42" fmla="*/ 518160 h 1577340"/>
              <a:gd name="connsiteX43" fmla="*/ 167640 w 1691833"/>
              <a:gd name="connsiteY43" fmla="*/ 525780 h 1577340"/>
              <a:gd name="connsiteX44" fmla="*/ 121920 w 1691833"/>
              <a:gd name="connsiteY44" fmla="*/ 556260 h 1577340"/>
              <a:gd name="connsiteX45" fmla="*/ 83820 w 1691833"/>
              <a:gd name="connsiteY45" fmla="*/ 624840 h 1577340"/>
              <a:gd name="connsiteX46" fmla="*/ 68580 w 1691833"/>
              <a:gd name="connsiteY46" fmla="*/ 647700 h 1577340"/>
              <a:gd name="connsiteX47" fmla="*/ 60960 w 1691833"/>
              <a:gd name="connsiteY47" fmla="*/ 670560 h 1577340"/>
              <a:gd name="connsiteX48" fmla="*/ 38100 w 1691833"/>
              <a:gd name="connsiteY48" fmla="*/ 685800 h 1577340"/>
              <a:gd name="connsiteX49" fmla="*/ 30480 w 1691833"/>
              <a:gd name="connsiteY49" fmla="*/ 708660 h 1577340"/>
              <a:gd name="connsiteX50" fmla="*/ 15240 w 1691833"/>
              <a:gd name="connsiteY50" fmla="*/ 731520 h 1577340"/>
              <a:gd name="connsiteX51" fmla="*/ 0 w 1691833"/>
              <a:gd name="connsiteY51" fmla="*/ 777240 h 1577340"/>
              <a:gd name="connsiteX52" fmla="*/ 38100 w 1691833"/>
              <a:gd name="connsiteY52" fmla="*/ 807720 h 1577340"/>
              <a:gd name="connsiteX53" fmla="*/ 83820 w 1691833"/>
              <a:gd name="connsiteY53" fmla="*/ 822960 h 1577340"/>
              <a:gd name="connsiteX54" fmla="*/ 129540 w 1691833"/>
              <a:gd name="connsiteY54" fmla="*/ 838200 h 1577340"/>
              <a:gd name="connsiteX55" fmla="*/ 152400 w 1691833"/>
              <a:gd name="connsiteY55" fmla="*/ 845820 h 1577340"/>
              <a:gd name="connsiteX56" fmla="*/ 213360 w 1691833"/>
              <a:gd name="connsiteY56" fmla="*/ 861060 h 1577340"/>
              <a:gd name="connsiteX57" fmla="*/ 281940 w 1691833"/>
              <a:gd name="connsiteY57" fmla="*/ 906780 h 1577340"/>
              <a:gd name="connsiteX58" fmla="*/ 304800 w 1691833"/>
              <a:gd name="connsiteY58" fmla="*/ 922020 h 1577340"/>
              <a:gd name="connsiteX59" fmla="*/ 327660 w 1691833"/>
              <a:gd name="connsiteY59" fmla="*/ 937260 h 1577340"/>
              <a:gd name="connsiteX60" fmla="*/ 373380 w 1691833"/>
              <a:gd name="connsiteY60" fmla="*/ 975360 h 1577340"/>
              <a:gd name="connsiteX61" fmla="*/ 396240 w 1691833"/>
              <a:gd name="connsiteY61" fmla="*/ 982980 h 1577340"/>
              <a:gd name="connsiteX62" fmla="*/ 441960 w 1691833"/>
              <a:gd name="connsiteY62" fmla="*/ 1013460 h 1577340"/>
              <a:gd name="connsiteX63" fmla="*/ 464820 w 1691833"/>
              <a:gd name="connsiteY63" fmla="*/ 1028700 h 1577340"/>
              <a:gd name="connsiteX64" fmla="*/ 487680 w 1691833"/>
              <a:gd name="connsiteY64" fmla="*/ 1036320 h 1577340"/>
              <a:gd name="connsiteX65" fmla="*/ 533400 w 1691833"/>
              <a:gd name="connsiteY65" fmla="*/ 1066800 h 1577340"/>
              <a:gd name="connsiteX66" fmla="*/ 579120 w 1691833"/>
              <a:gd name="connsiteY66" fmla="*/ 1089660 h 1577340"/>
              <a:gd name="connsiteX67" fmla="*/ 594360 w 1691833"/>
              <a:gd name="connsiteY67" fmla="*/ 1112520 h 1577340"/>
              <a:gd name="connsiteX68" fmla="*/ 571500 w 1691833"/>
              <a:gd name="connsiteY68" fmla="*/ 1158240 h 1577340"/>
              <a:gd name="connsiteX69" fmla="*/ 548640 w 1691833"/>
              <a:gd name="connsiteY69" fmla="*/ 1165860 h 1577340"/>
              <a:gd name="connsiteX70" fmla="*/ 525780 w 1691833"/>
              <a:gd name="connsiteY70" fmla="*/ 1211580 h 1577340"/>
              <a:gd name="connsiteX71" fmla="*/ 502920 w 1691833"/>
              <a:gd name="connsiteY71" fmla="*/ 1226820 h 1577340"/>
              <a:gd name="connsiteX72" fmla="*/ 464820 w 1691833"/>
              <a:gd name="connsiteY72" fmla="*/ 1295400 h 1577340"/>
              <a:gd name="connsiteX73" fmla="*/ 441960 w 1691833"/>
              <a:gd name="connsiteY73" fmla="*/ 1310640 h 1577340"/>
              <a:gd name="connsiteX74" fmla="*/ 419100 w 1691833"/>
              <a:gd name="connsiteY74" fmla="*/ 1356360 h 1577340"/>
              <a:gd name="connsiteX75" fmla="*/ 411480 w 1691833"/>
              <a:gd name="connsiteY75" fmla="*/ 1379220 h 1577340"/>
              <a:gd name="connsiteX76" fmla="*/ 388620 w 1691833"/>
              <a:gd name="connsiteY76" fmla="*/ 1424940 h 1577340"/>
              <a:gd name="connsiteX77" fmla="*/ 411480 w 1691833"/>
              <a:gd name="connsiteY77" fmla="*/ 1432560 h 1577340"/>
              <a:gd name="connsiteX78" fmla="*/ 449580 w 1691833"/>
              <a:gd name="connsiteY78" fmla="*/ 1440180 h 1577340"/>
              <a:gd name="connsiteX79" fmla="*/ 495300 w 1691833"/>
              <a:gd name="connsiteY79" fmla="*/ 1470660 h 1577340"/>
              <a:gd name="connsiteX80" fmla="*/ 510540 w 1691833"/>
              <a:gd name="connsiteY80" fmla="*/ 1493520 h 1577340"/>
              <a:gd name="connsiteX81" fmla="*/ 533400 w 1691833"/>
              <a:gd name="connsiteY81" fmla="*/ 1501140 h 1577340"/>
              <a:gd name="connsiteX82" fmla="*/ 556260 w 1691833"/>
              <a:gd name="connsiteY82" fmla="*/ 1516380 h 1577340"/>
              <a:gd name="connsiteX83" fmla="*/ 579120 w 1691833"/>
              <a:gd name="connsiteY83" fmla="*/ 1524000 h 1577340"/>
              <a:gd name="connsiteX84" fmla="*/ 601980 w 1691833"/>
              <a:gd name="connsiteY84" fmla="*/ 1539240 h 1577340"/>
              <a:gd name="connsiteX85" fmla="*/ 647700 w 1691833"/>
              <a:gd name="connsiteY85" fmla="*/ 1554480 h 1577340"/>
              <a:gd name="connsiteX86" fmla="*/ 670560 w 1691833"/>
              <a:gd name="connsiteY86" fmla="*/ 1562100 h 1577340"/>
              <a:gd name="connsiteX87" fmla="*/ 693420 w 1691833"/>
              <a:gd name="connsiteY87" fmla="*/ 1577340 h 1577340"/>
              <a:gd name="connsiteX88" fmla="*/ 723900 w 1691833"/>
              <a:gd name="connsiteY88" fmla="*/ 1531620 h 1577340"/>
              <a:gd name="connsiteX89" fmla="*/ 731520 w 1691833"/>
              <a:gd name="connsiteY89" fmla="*/ 1508760 h 1577340"/>
              <a:gd name="connsiteX90" fmla="*/ 754380 w 1691833"/>
              <a:gd name="connsiteY90" fmla="*/ 1493520 h 1577340"/>
              <a:gd name="connsiteX91" fmla="*/ 762000 w 1691833"/>
              <a:gd name="connsiteY91" fmla="*/ 1470660 h 1577340"/>
              <a:gd name="connsiteX92" fmla="*/ 784860 w 1691833"/>
              <a:gd name="connsiteY92" fmla="*/ 1463040 h 1577340"/>
              <a:gd name="connsiteX93" fmla="*/ 822960 w 1691833"/>
              <a:gd name="connsiteY93" fmla="*/ 1402080 h 1577340"/>
              <a:gd name="connsiteX94" fmla="*/ 845820 w 1691833"/>
              <a:gd name="connsiteY94" fmla="*/ 1356360 h 1577340"/>
              <a:gd name="connsiteX95" fmla="*/ 861060 w 1691833"/>
              <a:gd name="connsiteY95" fmla="*/ 1333500 h 1577340"/>
              <a:gd name="connsiteX96" fmla="*/ 868680 w 1691833"/>
              <a:gd name="connsiteY96" fmla="*/ 1310640 h 1577340"/>
              <a:gd name="connsiteX97" fmla="*/ 914400 w 1691833"/>
              <a:gd name="connsiteY97" fmla="*/ 1280160 h 1577340"/>
              <a:gd name="connsiteX98" fmla="*/ 937260 w 1691833"/>
              <a:gd name="connsiteY98" fmla="*/ 1287780 h 1577340"/>
              <a:gd name="connsiteX99" fmla="*/ 982980 w 1691833"/>
              <a:gd name="connsiteY99" fmla="*/ 1318260 h 1577340"/>
              <a:gd name="connsiteX100" fmla="*/ 1021080 w 1691833"/>
              <a:gd name="connsiteY100" fmla="*/ 1356360 h 1577340"/>
              <a:gd name="connsiteX101" fmla="*/ 1059180 w 1691833"/>
              <a:gd name="connsiteY101" fmla="*/ 1386840 h 1577340"/>
              <a:gd name="connsiteX102" fmla="*/ 1089660 w 1691833"/>
              <a:gd name="connsiteY102" fmla="*/ 1379220 h 1577340"/>
              <a:gd name="connsiteX103" fmla="*/ 1112520 w 1691833"/>
              <a:gd name="connsiteY103" fmla="*/ 1371600 h 1577340"/>
              <a:gd name="connsiteX104" fmla="*/ 1120140 w 1691833"/>
              <a:gd name="connsiteY104" fmla="*/ 1287780 h 1577340"/>
              <a:gd name="connsiteX105" fmla="*/ 1143000 w 1691833"/>
              <a:gd name="connsiteY105" fmla="*/ 1242060 h 1577340"/>
              <a:gd name="connsiteX106" fmla="*/ 1165860 w 1691833"/>
              <a:gd name="connsiteY106" fmla="*/ 1226820 h 1577340"/>
              <a:gd name="connsiteX107" fmla="*/ 1219200 w 1691833"/>
              <a:gd name="connsiteY107" fmla="*/ 1173480 h 1577340"/>
              <a:gd name="connsiteX108" fmla="*/ 1211580 w 1691833"/>
              <a:gd name="connsiteY108" fmla="*/ 1112520 h 1577340"/>
              <a:gd name="connsiteX109" fmla="*/ 1188720 w 1691833"/>
              <a:gd name="connsiteY109" fmla="*/ 1097280 h 1577340"/>
              <a:gd name="connsiteX110" fmla="*/ 1143000 w 1691833"/>
              <a:gd name="connsiteY110" fmla="*/ 1082040 h 1577340"/>
              <a:gd name="connsiteX111" fmla="*/ 1120140 w 1691833"/>
              <a:gd name="connsiteY111" fmla="*/ 1066800 h 1577340"/>
              <a:gd name="connsiteX112" fmla="*/ 1074420 w 1691833"/>
              <a:gd name="connsiteY112" fmla="*/ 1043940 h 1577340"/>
              <a:gd name="connsiteX113" fmla="*/ 1059180 w 1691833"/>
              <a:gd name="connsiteY113" fmla="*/ 1021080 h 1577340"/>
              <a:gd name="connsiteX114" fmla="*/ 1082040 w 1691833"/>
              <a:gd name="connsiteY114" fmla="*/ 998220 h 1577340"/>
              <a:gd name="connsiteX115" fmla="*/ 1112520 w 1691833"/>
              <a:gd name="connsiteY115" fmla="*/ 960120 h 1577340"/>
              <a:gd name="connsiteX116" fmla="*/ 1158240 w 1691833"/>
              <a:gd name="connsiteY116" fmla="*/ 868680 h 1577340"/>
              <a:gd name="connsiteX117" fmla="*/ 1173480 w 1691833"/>
              <a:gd name="connsiteY117" fmla="*/ 845820 h 1577340"/>
              <a:gd name="connsiteX118" fmla="*/ 1196340 w 1691833"/>
              <a:gd name="connsiteY118" fmla="*/ 830580 h 1577340"/>
              <a:gd name="connsiteX119" fmla="*/ 1219200 w 1691833"/>
              <a:gd name="connsiteY119" fmla="*/ 784860 h 1577340"/>
              <a:gd name="connsiteX120" fmla="*/ 1242060 w 1691833"/>
              <a:gd name="connsiteY120" fmla="*/ 777240 h 1577340"/>
              <a:gd name="connsiteX121" fmla="*/ 1264920 w 1691833"/>
              <a:gd name="connsiteY121" fmla="*/ 731520 h 1577340"/>
              <a:gd name="connsiteX122" fmla="*/ 1287780 w 1691833"/>
              <a:gd name="connsiteY122" fmla="*/ 716280 h 1577340"/>
              <a:gd name="connsiteX123" fmla="*/ 1310640 w 1691833"/>
              <a:gd name="connsiteY123" fmla="*/ 670560 h 1577340"/>
              <a:gd name="connsiteX124" fmla="*/ 1333500 w 1691833"/>
              <a:gd name="connsiteY124" fmla="*/ 655320 h 1577340"/>
              <a:gd name="connsiteX125" fmla="*/ 1348740 w 1691833"/>
              <a:gd name="connsiteY125" fmla="*/ 632460 h 1577340"/>
              <a:gd name="connsiteX126" fmla="*/ 1356360 w 1691833"/>
              <a:gd name="connsiteY126" fmla="*/ 609600 h 1577340"/>
              <a:gd name="connsiteX127" fmla="*/ 1386840 w 1691833"/>
              <a:gd name="connsiteY127" fmla="*/ 563880 h 1577340"/>
              <a:gd name="connsiteX128" fmla="*/ 1402080 w 1691833"/>
              <a:gd name="connsiteY128" fmla="*/ 541020 h 1577340"/>
              <a:gd name="connsiteX129" fmla="*/ 1424940 w 1691833"/>
              <a:gd name="connsiteY129" fmla="*/ 525780 h 1577340"/>
              <a:gd name="connsiteX130" fmla="*/ 1447800 w 1691833"/>
              <a:gd name="connsiteY130" fmla="*/ 480060 h 1577340"/>
              <a:gd name="connsiteX131" fmla="*/ 1470660 w 1691833"/>
              <a:gd name="connsiteY131" fmla="*/ 464820 h 1577340"/>
              <a:gd name="connsiteX132" fmla="*/ 1531620 w 1691833"/>
              <a:gd name="connsiteY132" fmla="*/ 373380 h 1577340"/>
              <a:gd name="connsiteX133" fmla="*/ 1546860 w 1691833"/>
              <a:gd name="connsiteY133" fmla="*/ 350520 h 1577340"/>
              <a:gd name="connsiteX134" fmla="*/ 1569720 w 1691833"/>
              <a:gd name="connsiteY134" fmla="*/ 335280 h 1577340"/>
              <a:gd name="connsiteX135" fmla="*/ 1584960 w 1691833"/>
              <a:gd name="connsiteY135" fmla="*/ 312420 h 1577340"/>
              <a:gd name="connsiteX136" fmla="*/ 1607820 w 1691833"/>
              <a:gd name="connsiteY136" fmla="*/ 297180 h 1577340"/>
              <a:gd name="connsiteX137" fmla="*/ 1638300 w 1691833"/>
              <a:gd name="connsiteY137" fmla="*/ 266700 h 1577340"/>
              <a:gd name="connsiteX138" fmla="*/ 1668780 w 1691833"/>
              <a:gd name="connsiteY138" fmla="*/ 198120 h 1577340"/>
              <a:gd name="connsiteX139" fmla="*/ 1691640 w 1691833"/>
              <a:gd name="connsiteY139" fmla="*/ 160020 h 157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691833" h="1577340">
                <a:moveTo>
                  <a:pt x="1691640" y="160020"/>
                </a:moveTo>
                <a:cubicBezTo>
                  <a:pt x="1689100" y="149860"/>
                  <a:pt x="1666099" y="145010"/>
                  <a:pt x="1653540" y="137160"/>
                </a:cubicBezTo>
                <a:cubicBezTo>
                  <a:pt x="1645774" y="132306"/>
                  <a:pt x="1639255" y="125136"/>
                  <a:pt x="1630680" y="121920"/>
                </a:cubicBezTo>
                <a:cubicBezTo>
                  <a:pt x="1609893" y="114125"/>
                  <a:pt x="1589245" y="117527"/>
                  <a:pt x="1569720" y="106680"/>
                </a:cubicBezTo>
                <a:cubicBezTo>
                  <a:pt x="1553709" y="97785"/>
                  <a:pt x="1541376" y="81992"/>
                  <a:pt x="1524000" y="76200"/>
                </a:cubicBezTo>
                <a:cubicBezTo>
                  <a:pt x="1466541" y="57047"/>
                  <a:pt x="1537366" y="82883"/>
                  <a:pt x="1478280" y="53340"/>
                </a:cubicBezTo>
                <a:cubicBezTo>
                  <a:pt x="1471096" y="49748"/>
                  <a:pt x="1462604" y="49312"/>
                  <a:pt x="1455420" y="45720"/>
                </a:cubicBezTo>
                <a:cubicBezTo>
                  <a:pt x="1382967" y="9494"/>
                  <a:pt x="1504793" y="54558"/>
                  <a:pt x="1386840" y="15240"/>
                </a:cubicBezTo>
                <a:lnTo>
                  <a:pt x="1363980" y="7620"/>
                </a:lnTo>
                <a:lnTo>
                  <a:pt x="1341120" y="0"/>
                </a:lnTo>
                <a:cubicBezTo>
                  <a:pt x="1331354" y="2441"/>
                  <a:pt x="1298712" y="9774"/>
                  <a:pt x="1287780" y="15240"/>
                </a:cubicBezTo>
                <a:cubicBezTo>
                  <a:pt x="1279589" y="19336"/>
                  <a:pt x="1273111" y="26384"/>
                  <a:pt x="1264920" y="30480"/>
                </a:cubicBezTo>
                <a:cubicBezTo>
                  <a:pt x="1257736" y="34072"/>
                  <a:pt x="1249081" y="34199"/>
                  <a:pt x="1242060" y="38100"/>
                </a:cubicBezTo>
                <a:cubicBezTo>
                  <a:pt x="1226049" y="46995"/>
                  <a:pt x="1213716" y="62788"/>
                  <a:pt x="1196340" y="68580"/>
                </a:cubicBezTo>
                <a:cubicBezTo>
                  <a:pt x="1138881" y="87733"/>
                  <a:pt x="1209706" y="61897"/>
                  <a:pt x="1150620" y="91440"/>
                </a:cubicBezTo>
                <a:cubicBezTo>
                  <a:pt x="1143436" y="95032"/>
                  <a:pt x="1134944" y="95468"/>
                  <a:pt x="1127760" y="99060"/>
                </a:cubicBezTo>
                <a:cubicBezTo>
                  <a:pt x="1119569" y="103156"/>
                  <a:pt x="1113091" y="110204"/>
                  <a:pt x="1104900" y="114300"/>
                </a:cubicBezTo>
                <a:cubicBezTo>
                  <a:pt x="1097716" y="117892"/>
                  <a:pt x="1089224" y="118328"/>
                  <a:pt x="1082040" y="121920"/>
                </a:cubicBezTo>
                <a:cubicBezTo>
                  <a:pt x="1073849" y="126016"/>
                  <a:pt x="1067549" y="133441"/>
                  <a:pt x="1059180" y="137160"/>
                </a:cubicBezTo>
                <a:cubicBezTo>
                  <a:pt x="1044500" y="143684"/>
                  <a:pt x="1028700" y="147320"/>
                  <a:pt x="1013460" y="152400"/>
                </a:cubicBezTo>
                <a:lnTo>
                  <a:pt x="990600" y="160020"/>
                </a:lnTo>
                <a:cubicBezTo>
                  <a:pt x="982980" y="162560"/>
                  <a:pt x="974423" y="163185"/>
                  <a:pt x="967740" y="167640"/>
                </a:cubicBezTo>
                <a:cubicBezTo>
                  <a:pt x="902226" y="211316"/>
                  <a:pt x="985116" y="158952"/>
                  <a:pt x="922020" y="190500"/>
                </a:cubicBezTo>
                <a:cubicBezTo>
                  <a:pt x="913829" y="194596"/>
                  <a:pt x="907351" y="201644"/>
                  <a:pt x="899160" y="205740"/>
                </a:cubicBezTo>
                <a:cubicBezTo>
                  <a:pt x="891976" y="209332"/>
                  <a:pt x="883321" y="209459"/>
                  <a:pt x="876300" y="213360"/>
                </a:cubicBezTo>
                <a:cubicBezTo>
                  <a:pt x="797695" y="257029"/>
                  <a:pt x="859446" y="234218"/>
                  <a:pt x="807720" y="251460"/>
                </a:cubicBezTo>
                <a:cubicBezTo>
                  <a:pt x="764385" y="294795"/>
                  <a:pt x="806111" y="259884"/>
                  <a:pt x="762000" y="281940"/>
                </a:cubicBezTo>
                <a:cubicBezTo>
                  <a:pt x="753809" y="286036"/>
                  <a:pt x="747509" y="293461"/>
                  <a:pt x="739140" y="297180"/>
                </a:cubicBezTo>
                <a:cubicBezTo>
                  <a:pt x="724460" y="303704"/>
                  <a:pt x="708660" y="307340"/>
                  <a:pt x="693420" y="312420"/>
                </a:cubicBezTo>
                <a:cubicBezTo>
                  <a:pt x="685800" y="314960"/>
                  <a:pt x="677243" y="315585"/>
                  <a:pt x="670560" y="320040"/>
                </a:cubicBezTo>
                <a:cubicBezTo>
                  <a:pt x="634334" y="344191"/>
                  <a:pt x="656388" y="332384"/>
                  <a:pt x="601980" y="350520"/>
                </a:cubicBezTo>
                <a:lnTo>
                  <a:pt x="579120" y="358140"/>
                </a:lnTo>
                <a:cubicBezTo>
                  <a:pt x="571500" y="360680"/>
                  <a:pt x="562943" y="361305"/>
                  <a:pt x="556260" y="365760"/>
                </a:cubicBezTo>
                <a:cubicBezTo>
                  <a:pt x="520034" y="389911"/>
                  <a:pt x="542088" y="378104"/>
                  <a:pt x="487680" y="396240"/>
                </a:cubicBezTo>
                <a:lnTo>
                  <a:pt x="464820" y="403860"/>
                </a:lnTo>
                <a:cubicBezTo>
                  <a:pt x="457200" y="406400"/>
                  <a:pt x="448643" y="407025"/>
                  <a:pt x="441960" y="411480"/>
                </a:cubicBezTo>
                <a:cubicBezTo>
                  <a:pt x="434340" y="416560"/>
                  <a:pt x="427469" y="423001"/>
                  <a:pt x="419100" y="426720"/>
                </a:cubicBezTo>
                <a:cubicBezTo>
                  <a:pt x="404420" y="433244"/>
                  <a:pt x="388620" y="436880"/>
                  <a:pt x="373380" y="441960"/>
                </a:cubicBezTo>
                <a:lnTo>
                  <a:pt x="350520" y="449580"/>
                </a:lnTo>
                <a:cubicBezTo>
                  <a:pt x="267150" y="477370"/>
                  <a:pt x="393430" y="433049"/>
                  <a:pt x="304800" y="472440"/>
                </a:cubicBezTo>
                <a:lnTo>
                  <a:pt x="236220" y="495300"/>
                </a:lnTo>
                <a:cubicBezTo>
                  <a:pt x="228600" y="497840"/>
                  <a:pt x="220043" y="498465"/>
                  <a:pt x="213360" y="502920"/>
                </a:cubicBezTo>
                <a:cubicBezTo>
                  <a:pt x="205740" y="508000"/>
                  <a:pt x="198691" y="514064"/>
                  <a:pt x="190500" y="518160"/>
                </a:cubicBezTo>
                <a:cubicBezTo>
                  <a:pt x="183316" y="521752"/>
                  <a:pt x="174661" y="521879"/>
                  <a:pt x="167640" y="525780"/>
                </a:cubicBezTo>
                <a:cubicBezTo>
                  <a:pt x="151629" y="534675"/>
                  <a:pt x="121920" y="556260"/>
                  <a:pt x="121920" y="556260"/>
                </a:cubicBezTo>
                <a:cubicBezTo>
                  <a:pt x="108508" y="596496"/>
                  <a:pt x="118755" y="572437"/>
                  <a:pt x="83820" y="624840"/>
                </a:cubicBezTo>
                <a:cubicBezTo>
                  <a:pt x="78740" y="632460"/>
                  <a:pt x="71476" y="639012"/>
                  <a:pt x="68580" y="647700"/>
                </a:cubicBezTo>
                <a:cubicBezTo>
                  <a:pt x="66040" y="655320"/>
                  <a:pt x="65978" y="664288"/>
                  <a:pt x="60960" y="670560"/>
                </a:cubicBezTo>
                <a:cubicBezTo>
                  <a:pt x="55239" y="677711"/>
                  <a:pt x="45720" y="680720"/>
                  <a:pt x="38100" y="685800"/>
                </a:cubicBezTo>
                <a:cubicBezTo>
                  <a:pt x="35560" y="693420"/>
                  <a:pt x="34072" y="701476"/>
                  <a:pt x="30480" y="708660"/>
                </a:cubicBezTo>
                <a:cubicBezTo>
                  <a:pt x="26384" y="716851"/>
                  <a:pt x="18959" y="723151"/>
                  <a:pt x="15240" y="731520"/>
                </a:cubicBezTo>
                <a:cubicBezTo>
                  <a:pt x="8716" y="746200"/>
                  <a:pt x="0" y="777240"/>
                  <a:pt x="0" y="777240"/>
                </a:cubicBezTo>
                <a:cubicBezTo>
                  <a:pt x="83370" y="805030"/>
                  <a:pt x="-40682" y="758481"/>
                  <a:pt x="38100" y="807720"/>
                </a:cubicBezTo>
                <a:cubicBezTo>
                  <a:pt x="51723" y="816234"/>
                  <a:pt x="68580" y="817880"/>
                  <a:pt x="83820" y="822960"/>
                </a:cubicBezTo>
                <a:lnTo>
                  <a:pt x="129540" y="838200"/>
                </a:lnTo>
                <a:cubicBezTo>
                  <a:pt x="137160" y="840740"/>
                  <a:pt x="144524" y="844245"/>
                  <a:pt x="152400" y="845820"/>
                </a:cubicBezTo>
                <a:cubicBezTo>
                  <a:pt x="162956" y="847931"/>
                  <a:pt x="200180" y="853738"/>
                  <a:pt x="213360" y="861060"/>
                </a:cubicBezTo>
                <a:lnTo>
                  <a:pt x="281940" y="906780"/>
                </a:lnTo>
                <a:lnTo>
                  <a:pt x="304800" y="922020"/>
                </a:lnTo>
                <a:cubicBezTo>
                  <a:pt x="312420" y="927100"/>
                  <a:pt x="321184" y="930784"/>
                  <a:pt x="327660" y="937260"/>
                </a:cubicBezTo>
                <a:cubicBezTo>
                  <a:pt x="344512" y="954112"/>
                  <a:pt x="352162" y="964751"/>
                  <a:pt x="373380" y="975360"/>
                </a:cubicBezTo>
                <a:cubicBezTo>
                  <a:pt x="380564" y="978952"/>
                  <a:pt x="389219" y="979079"/>
                  <a:pt x="396240" y="982980"/>
                </a:cubicBezTo>
                <a:cubicBezTo>
                  <a:pt x="412251" y="991875"/>
                  <a:pt x="426720" y="1003300"/>
                  <a:pt x="441960" y="1013460"/>
                </a:cubicBezTo>
                <a:cubicBezTo>
                  <a:pt x="449580" y="1018540"/>
                  <a:pt x="456132" y="1025804"/>
                  <a:pt x="464820" y="1028700"/>
                </a:cubicBezTo>
                <a:cubicBezTo>
                  <a:pt x="472440" y="1031240"/>
                  <a:pt x="480659" y="1032419"/>
                  <a:pt x="487680" y="1036320"/>
                </a:cubicBezTo>
                <a:cubicBezTo>
                  <a:pt x="503691" y="1045215"/>
                  <a:pt x="516024" y="1061008"/>
                  <a:pt x="533400" y="1066800"/>
                </a:cubicBezTo>
                <a:cubicBezTo>
                  <a:pt x="564948" y="1077316"/>
                  <a:pt x="549577" y="1069965"/>
                  <a:pt x="579120" y="1089660"/>
                </a:cubicBezTo>
                <a:cubicBezTo>
                  <a:pt x="584200" y="1097280"/>
                  <a:pt x="592854" y="1103487"/>
                  <a:pt x="594360" y="1112520"/>
                </a:cubicBezTo>
                <a:cubicBezTo>
                  <a:pt x="595984" y="1122264"/>
                  <a:pt x="577354" y="1153557"/>
                  <a:pt x="571500" y="1158240"/>
                </a:cubicBezTo>
                <a:cubicBezTo>
                  <a:pt x="565228" y="1163258"/>
                  <a:pt x="556260" y="1163320"/>
                  <a:pt x="548640" y="1165860"/>
                </a:cubicBezTo>
                <a:cubicBezTo>
                  <a:pt x="542442" y="1184453"/>
                  <a:pt x="540552" y="1196808"/>
                  <a:pt x="525780" y="1211580"/>
                </a:cubicBezTo>
                <a:cubicBezTo>
                  <a:pt x="519304" y="1218056"/>
                  <a:pt x="510540" y="1221740"/>
                  <a:pt x="502920" y="1226820"/>
                </a:cubicBezTo>
                <a:cubicBezTo>
                  <a:pt x="494979" y="1250642"/>
                  <a:pt x="487279" y="1280428"/>
                  <a:pt x="464820" y="1295400"/>
                </a:cubicBezTo>
                <a:lnTo>
                  <a:pt x="441960" y="1310640"/>
                </a:lnTo>
                <a:cubicBezTo>
                  <a:pt x="422807" y="1368099"/>
                  <a:pt x="448643" y="1297274"/>
                  <a:pt x="419100" y="1356360"/>
                </a:cubicBezTo>
                <a:cubicBezTo>
                  <a:pt x="415508" y="1363544"/>
                  <a:pt x="415072" y="1372036"/>
                  <a:pt x="411480" y="1379220"/>
                </a:cubicBezTo>
                <a:cubicBezTo>
                  <a:pt x="381937" y="1438306"/>
                  <a:pt x="407773" y="1367481"/>
                  <a:pt x="388620" y="1424940"/>
                </a:cubicBezTo>
                <a:cubicBezTo>
                  <a:pt x="396240" y="1427480"/>
                  <a:pt x="403688" y="1430612"/>
                  <a:pt x="411480" y="1432560"/>
                </a:cubicBezTo>
                <a:cubicBezTo>
                  <a:pt x="424045" y="1435701"/>
                  <a:pt x="437789" y="1434821"/>
                  <a:pt x="449580" y="1440180"/>
                </a:cubicBezTo>
                <a:cubicBezTo>
                  <a:pt x="466254" y="1447759"/>
                  <a:pt x="495300" y="1470660"/>
                  <a:pt x="495300" y="1470660"/>
                </a:cubicBezTo>
                <a:cubicBezTo>
                  <a:pt x="500380" y="1478280"/>
                  <a:pt x="503389" y="1487799"/>
                  <a:pt x="510540" y="1493520"/>
                </a:cubicBezTo>
                <a:cubicBezTo>
                  <a:pt x="516812" y="1498538"/>
                  <a:pt x="526216" y="1497548"/>
                  <a:pt x="533400" y="1501140"/>
                </a:cubicBezTo>
                <a:cubicBezTo>
                  <a:pt x="541591" y="1505236"/>
                  <a:pt x="548069" y="1512284"/>
                  <a:pt x="556260" y="1516380"/>
                </a:cubicBezTo>
                <a:cubicBezTo>
                  <a:pt x="563444" y="1519972"/>
                  <a:pt x="571936" y="1520408"/>
                  <a:pt x="579120" y="1524000"/>
                </a:cubicBezTo>
                <a:cubicBezTo>
                  <a:pt x="587311" y="1528096"/>
                  <a:pt x="593611" y="1535521"/>
                  <a:pt x="601980" y="1539240"/>
                </a:cubicBezTo>
                <a:cubicBezTo>
                  <a:pt x="616660" y="1545764"/>
                  <a:pt x="632460" y="1549400"/>
                  <a:pt x="647700" y="1554480"/>
                </a:cubicBezTo>
                <a:cubicBezTo>
                  <a:pt x="655320" y="1557020"/>
                  <a:pt x="663877" y="1557645"/>
                  <a:pt x="670560" y="1562100"/>
                </a:cubicBezTo>
                <a:lnTo>
                  <a:pt x="693420" y="1577340"/>
                </a:lnTo>
                <a:cubicBezTo>
                  <a:pt x="703580" y="1562100"/>
                  <a:pt x="718108" y="1548996"/>
                  <a:pt x="723900" y="1531620"/>
                </a:cubicBezTo>
                <a:cubicBezTo>
                  <a:pt x="726440" y="1524000"/>
                  <a:pt x="726502" y="1515032"/>
                  <a:pt x="731520" y="1508760"/>
                </a:cubicBezTo>
                <a:cubicBezTo>
                  <a:pt x="737241" y="1501609"/>
                  <a:pt x="746760" y="1498600"/>
                  <a:pt x="754380" y="1493520"/>
                </a:cubicBezTo>
                <a:cubicBezTo>
                  <a:pt x="756920" y="1485900"/>
                  <a:pt x="756320" y="1476340"/>
                  <a:pt x="762000" y="1470660"/>
                </a:cubicBezTo>
                <a:cubicBezTo>
                  <a:pt x="767680" y="1464980"/>
                  <a:pt x="780191" y="1469576"/>
                  <a:pt x="784860" y="1463040"/>
                </a:cubicBezTo>
                <a:cubicBezTo>
                  <a:pt x="842566" y="1382252"/>
                  <a:pt x="764176" y="1441270"/>
                  <a:pt x="822960" y="1402080"/>
                </a:cubicBezTo>
                <a:cubicBezTo>
                  <a:pt x="866636" y="1336566"/>
                  <a:pt x="814272" y="1419456"/>
                  <a:pt x="845820" y="1356360"/>
                </a:cubicBezTo>
                <a:cubicBezTo>
                  <a:pt x="849916" y="1348169"/>
                  <a:pt x="856964" y="1341691"/>
                  <a:pt x="861060" y="1333500"/>
                </a:cubicBezTo>
                <a:cubicBezTo>
                  <a:pt x="864652" y="1326316"/>
                  <a:pt x="863000" y="1316320"/>
                  <a:pt x="868680" y="1310640"/>
                </a:cubicBezTo>
                <a:cubicBezTo>
                  <a:pt x="881632" y="1297688"/>
                  <a:pt x="914400" y="1280160"/>
                  <a:pt x="914400" y="1280160"/>
                </a:cubicBezTo>
                <a:cubicBezTo>
                  <a:pt x="922020" y="1282700"/>
                  <a:pt x="930239" y="1283879"/>
                  <a:pt x="937260" y="1287780"/>
                </a:cubicBezTo>
                <a:cubicBezTo>
                  <a:pt x="953271" y="1296675"/>
                  <a:pt x="982980" y="1318260"/>
                  <a:pt x="982980" y="1318260"/>
                </a:cubicBezTo>
                <a:cubicBezTo>
                  <a:pt x="1023620" y="1379220"/>
                  <a:pt x="970280" y="1305560"/>
                  <a:pt x="1021080" y="1356360"/>
                </a:cubicBezTo>
                <a:cubicBezTo>
                  <a:pt x="1055547" y="1390827"/>
                  <a:pt x="1014676" y="1372005"/>
                  <a:pt x="1059180" y="1386840"/>
                </a:cubicBezTo>
                <a:cubicBezTo>
                  <a:pt x="1069340" y="1384300"/>
                  <a:pt x="1079590" y="1382097"/>
                  <a:pt x="1089660" y="1379220"/>
                </a:cubicBezTo>
                <a:cubicBezTo>
                  <a:pt x="1097383" y="1377013"/>
                  <a:pt x="1109980" y="1379220"/>
                  <a:pt x="1112520" y="1371600"/>
                </a:cubicBezTo>
                <a:cubicBezTo>
                  <a:pt x="1121392" y="1344984"/>
                  <a:pt x="1116172" y="1315553"/>
                  <a:pt x="1120140" y="1287780"/>
                </a:cubicBezTo>
                <a:cubicBezTo>
                  <a:pt x="1122206" y="1273319"/>
                  <a:pt x="1132939" y="1252121"/>
                  <a:pt x="1143000" y="1242060"/>
                </a:cubicBezTo>
                <a:cubicBezTo>
                  <a:pt x="1149476" y="1235584"/>
                  <a:pt x="1158240" y="1231900"/>
                  <a:pt x="1165860" y="1226820"/>
                </a:cubicBezTo>
                <a:cubicBezTo>
                  <a:pt x="1200795" y="1174417"/>
                  <a:pt x="1178964" y="1186892"/>
                  <a:pt x="1219200" y="1173480"/>
                </a:cubicBezTo>
                <a:cubicBezTo>
                  <a:pt x="1216660" y="1153160"/>
                  <a:pt x="1219185" y="1131533"/>
                  <a:pt x="1211580" y="1112520"/>
                </a:cubicBezTo>
                <a:cubicBezTo>
                  <a:pt x="1208179" y="1104017"/>
                  <a:pt x="1197089" y="1100999"/>
                  <a:pt x="1188720" y="1097280"/>
                </a:cubicBezTo>
                <a:cubicBezTo>
                  <a:pt x="1174040" y="1090756"/>
                  <a:pt x="1156366" y="1090951"/>
                  <a:pt x="1143000" y="1082040"/>
                </a:cubicBezTo>
                <a:cubicBezTo>
                  <a:pt x="1135380" y="1076960"/>
                  <a:pt x="1128331" y="1070896"/>
                  <a:pt x="1120140" y="1066800"/>
                </a:cubicBezTo>
                <a:cubicBezTo>
                  <a:pt x="1057044" y="1035252"/>
                  <a:pt x="1139934" y="1087616"/>
                  <a:pt x="1074420" y="1043940"/>
                </a:cubicBezTo>
                <a:cubicBezTo>
                  <a:pt x="1069340" y="1036320"/>
                  <a:pt x="1057674" y="1030113"/>
                  <a:pt x="1059180" y="1021080"/>
                </a:cubicBezTo>
                <a:cubicBezTo>
                  <a:pt x="1060952" y="1010450"/>
                  <a:pt x="1076062" y="1007186"/>
                  <a:pt x="1082040" y="998220"/>
                </a:cubicBezTo>
                <a:cubicBezTo>
                  <a:pt x="1111485" y="954053"/>
                  <a:pt x="1061395" y="994204"/>
                  <a:pt x="1112520" y="960120"/>
                </a:cubicBezTo>
                <a:cubicBezTo>
                  <a:pt x="1133552" y="897024"/>
                  <a:pt x="1118849" y="927766"/>
                  <a:pt x="1158240" y="868680"/>
                </a:cubicBezTo>
                <a:cubicBezTo>
                  <a:pt x="1163320" y="861060"/>
                  <a:pt x="1165860" y="850900"/>
                  <a:pt x="1173480" y="845820"/>
                </a:cubicBezTo>
                <a:lnTo>
                  <a:pt x="1196340" y="830580"/>
                </a:lnTo>
                <a:cubicBezTo>
                  <a:pt x="1201360" y="815521"/>
                  <a:pt x="1205771" y="795603"/>
                  <a:pt x="1219200" y="784860"/>
                </a:cubicBezTo>
                <a:cubicBezTo>
                  <a:pt x="1225472" y="779842"/>
                  <a:pt x="1234440" y="779780"/>
                  <a:pt x="1242060" y="777240"/>
                </a:cubicBezTo>
                <a:cubicBezTo>
                  <a:pt x="1248258" y="758647"/>
                  <a:pt x="1250148" y="746292"/>
                  <a:pt x="1264920" y="731520"/>
                </a:cubicBezTo>
                <a:cubicBezTo>
                  <a:pt x="1271396" y="725044"/>
                  <a:pt x="1280160" y="721360"/>
                  <a:pt x="1287780" y="716280"/>
                </a:cubicBezTo>
                <a:cubicBezTo>
                  <a:pt x="1293978" y="697687"/>
                  <a:pt x="1295868" y="685332"/>
                  <a:pt x="1310640" y="670560"/>
                </a:cubicBezTo>
                <a:cubicBezTo>
                  <a:pt x="1317116" y="664084"/>
                  <a:pt x="1325880" y="660400"/>
                  <a:pt x="1333500" y="655320"/>
                </a:cubicBezTo>
                <a:cubicBezTo>
                  <a:pt x="1338580" y="647700"/>
                  <a:pt x="1344644" y="640651"/>
                  <a:pt x="1348740" y="632460"/>
                </a:cubicBezTo>
                <a:cubicBezTo>
                  <a:pt x="1352332" y="625276"/>
                  <a:pt x="1352459" y="616621"/>
                  <a:pt x="1356360" y="609600"/>
                </a:cubicBezTo>
                <a:cubicBezTo>
                  <a:pt x="1365255" y="593589"/>
                  <a:pt x="1376680" y="579120"/>
                  <a:pt x="1386840" y="563880"/>
                </a:cubicBezTo>
                <a:cubicBezTo>
                  <a:pt x="1391920" y="556260"/>
                  <a:pt x="1394460" y="546100"/>
                  <a:pt x="1402080" y="541020"/>
                </a:cubicBezTo>
                <a:lnTo>
                  <a:pt x="1424940" y="525780"/>
                </a:lnTo>
                <a:cubicBezTo>
                  <a:pt x="1431138" y="507187"/>
                  <a:pt x="1433028" y="494832"/>
                  <a:pt x="1447800" y="480060"/>
                </a:cubicBezTo>
                <a:cubicBezTo>
                  <a:pt x="1454276" y="473584"/>
                  <a:pt x="1463040" y="469900"/>
                  <a:pt x="1470660" y="464820"/>
                </a:cubicBezTo>
                <a:lnTo>
                  <a:pt x="1531620" y="373380"/>
                </a:lnTo>
                <a:cubicBezTo>
                  <a:pt x="1536700" y="365760"/>
                  <a:pt x="1539240" y="355600"/>
                  <a:pt x="1546860" y="350520"/>
                </a:cubicBezTo>
                <a:lnTo>
                  <a:pt x="1569720" y="335280"/>
                </a:lnTo>
                <a:cubicBezTo>
                  <a:pt x="1574800" y="327660"/>
                  <a:pt x="1578484" y="318896"/>
                  <a:pt x="1584960" y="312420"/>
                </a:cubicBezTo>
                <a:cubicBezTo>
                  <a:pt x="1591436" y="305944"/>
                  <a:pt x="1602099" y="304331"/>
                  <a:pt x="1607820" y="297180"/>
                </a:cubicBezTo>
                <a:cubicBezTo>
                  <a:pt x="1637376" y="260235"/>
                  <a:pt x="1588424" y="283325"/>
                  <a:pt x="1638300" y="266700"/>
                </a:cubicBezTo>
                <a:cubicBezTo>
                  <a:pt x="1652200" y="225001"/>
                  <a:pt x="1647044" y="227101"/>
                  <a:pt x="1668780" y="198120"/>
                </a:cubicBezTo>
                <a:cubicBezTo>
                  <a:pt x="1670935" y="195246"/>
                  <a:pt x="1694180" y="170180"/>
                  <a:pt x="1691640" y="16002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vi-VN" sz="1775"/>
          </a:p>
        </p:txBody>
      </p:sp>
      <p:sp>
        <p:nvSpPr>
          <p:cNvPr id="10" name="Freeform 9"/>
          <p:cNvSpPr/>
          <p:nvPr/>
        </p:nvSpPr>
        <p:spPr>
          <a:xfrm>
            <a:off x="4059856" y="2240428"/>
            <a:ext cx="725144" cy="711049"/>
          </a:xfrm>
          <a:custGeom>
            <a:avLst/>
            <a:gdLst>
              <a:gd name="connsiteX0" fmla="*/ 724163 w 733672"/>
              <a:gd name="connsiteY0" fmla="*/ 0 h 541020"/>
              <a:gd name="connsiteX1" fmla="*/ 640343 w 733672"/>
              <a:gd name="connsiteY1" fmla="*/ 38100 h 541020"/>
              <a:gd name="connsiteX2" fmla="*/ 617483 w 733672"/>
              <a:gd name="connsiteY2" fmla="*/ 45720 h 541020"/>
              <a:gd name="connsiteX3" fmla="*/ 594623 w 733672"/>
              <a:gd name="connsiteY3" fmla="*/ 53340 h 541020"/>
              <a:gd name="connsiteX4" fmla="*/ 571763 w 733672"/>
              <a:gd name="connsiteY4" fmla="*/ 68580 h 541020"/>
              <a:gd name="connsiteX5" fmla="*/ 526043 w 733672"/>
              <a:gd name="connsiteY5" fmla="*/ 83820 h 541020"/>
              <a:gd name="connsiteX6" fmla="*/ 503183 w 733672"/>
              <a:gd name="connsiteY6" fmla="*/ 91440 h 541020"/>
              <a:gd name="connsiteX7" fmla="*/ 434603 w 733672"/>
              <a:gd name="connsiteY7" fmla="*/ 137160 h 541020"/>
              <a:gd name="connsiteX8" fmla="*/ 411743 w 733672"/>
              <a:gd name="connsiteY8" fmla="*/ 152400 h 541020"/>
              <a:gd name="connsiteX9" fmla="*/ 366023 w 733672"/>
              <a:gd name="connsiteY9" fmla="*/ 175260 h 541020"/>
              <a:gd name="connsiteX10" fmla="*/ 343163 w 733672"/>
              <a:gd name="connsiteY10" fmla="*/ 182880 h 541020"/>
              <a:gd name="connsiteX11" fmla="*/ 297443 w 733672"/>
              <a:gd name="connsiteY11" fmla="*/ 213360 h 541020"/>
              <a:gd name="connsiteX12" fmla="*/ 274583 w 733672"/>
              <a:gd name="connsiteY12" fmla="*/ 228600 h 541020"/>
              <a:gd name="connsiteX13" fmla="*/ 251723 w 733672"/>
              <a:gd name="connsiteY13" fmla="*/ 243840 h 541020"/>
              <a:gd name="connsiteX14" fmla="*/ 228863 w 733672"/>
              <a:gd name="connsiteY14" fmla="*/ 251460 h 541020"/>
              <a:gd name="connsiteX15" fmla="*/ 206003 w 733672"/>
              <a:gd name="connsiteY15" fmla="*/ 266700 h 541020"/>
              <a:gd name="connsiteX16" fmla="*/ 175523 w 733672"/>
              <a:gd name="connsiteY16" fmla="*/ 274320 h 541020"/>
              <a:gd name="connsiteX17" fmla="*/ 129803 w 733672"/>
              <a:gd name="connsiteY17" fmla="*/ 289560 h 541020"/>
              <a:gd name="connsiteX18" fmla="*/ 106943 w 733672"/>
              <a:gd name="connsiteY18" fmla="*/ 297180 h 541020"/>
              <a:gd name="connsiteX19" fmla="*/ 84083 w 733672"/>
              <a:gd name="connsiteY19" fmla="*/ 304800 h 541020"/>
              <a:gd name="connsiteX20" fmla="*/ 61223 w 733672"/>
              <a:gd name="connsiteY20" fmla="*/ 320040 h 541020"/>
              <a:gd name="connsiteX21" fmla="*/ 15503 w 733672"/>
              <a:gd name="connsiteY21" fmla="*/ 335280 h 541020"/>
              <a:gd name="connsiteX22" fmla="*/ 263 w 733672"/>
              <a:gd name="connsiteY22" fmla="*/ 358140 h 541020"/>
              <a:gd name="connsiteX23" fmla="*/ 23123 w 733672"/>
              <a:gd name="connsiteY23" fmla="*/ 365760 h 541020"/>
              <a:gd name="connsiteX24" fmla="*/ 45983 w 733672"/>
              <a:gd name="connsiteY24" fmla="*/ 381000 h 541020"/>
              <a:gd name="connsiteX25" fmla="*/ 91703 w 733672"/>
              <a:gd name="connsiteY25" fmla="*/ 403860 h 541020"/>
              <a:gd name="connsiteX26" fmla="*/ 152663 w 733672"/>
              <a:gd name="connsiteY26" fmla="*/ 441960 h 541020"/>
              <a:gd name="connsiteX27" fmla="*/ 198383 w 733672"/>
              <a:gd name="connsiteY27" fmla="*/ 472440 h 541020"/>
              <a:gd name="connsiteX28" fmla="*/ 221243 w 733672"/>
              <a:gd name="connsiteY28" fmla="*/ 487680 h 541020"/>
              <a:gd name="connsiteX29" fmla="*/ 266963 w 733672"/>
              <a:gd name="connsiteY29" fmla="*/ 510540 h 541020"/>
              <a:gd name="connsiteX30" fmla="*/ 289823 w 733672"/>
              <a:gd name="connsiteY30" fmla="*/ 518160 h 541020"/>
              <a:gd name="connsiteX31" fmla="*/ 335543 w 733672"/>
              <a:gd name="connsiteY31" fmla="*/ 541020 h 541020"/>
              <a:gd name="connsiteX32" fmla="*/ 381263 w 733672"/>
              <a:gd name="connsiteY32" fmla="*/ 518160 h 541020"/>
              <a:gd name="connsiteX33" fmla="*/ 404123 w 733672"/>
              <a:gd name="connsiteY33" fmla="*/ 472440 h 541020"/>
              <a:gd name="connsiteX34" fmla="*/ 419363 w 733672"/>
              <a:gd name="connsiteY34" fmla="*/ 449580 h 541020"/>
              <a:gd name="connsiteX35" fmla="*/ 434603 w 733672"/>
              <a:gd name="connsiteY35" fmla="*/ 403860 h 541020"/>
              <a:gd name="connsiteX36" fmla="*/ 487943 w 733672"/>
              <a:gd name="connsiteY36" fmla="*/ 342900 h 541020"/>
              <a:gd name="connsiteX37" fmla="*/ 518423 w 733672"/>
              <a:gd name="connsiteY37" fmla="*/ 297180 h 541020"/>
              <a:gd name="connsiteX38" fmla="*/ 541283 w 733672"/>
              <a:gd name="connsiteY38" fmla="*/ 274320 h 541020"/>
              <a:gd name="connsiteX39" fmla="*/ 594623 w 733672"/>
              <a:gd name="connsiteY39" fmla="*/ 220980 h 541020"/>
              <a:gd name="connsiteX40" fmla="*/ 632723 w 733672"/>
              <a:gd name="connsiteY40" fmla="*/ 152400 h 541020"/>
              <a:gd name="connsiteX41" fmla="*/ 655583 w 733672"/>
              <a:gd name="connsiteY41" fmla="*/ 137160 h 541020"/>
              <a:gd name="connsiteX42" fmla="*/ 686063 w 733672"/>
              <a:gd name="connsiteY42" fmla="*/ 91440 h 541020"/>
              <a:gd name="connsiteX43" fmla="*/ 724163 w 733672"/>
              <a:gd name="connsiteY43" fmla="*/ 45720 h 541020"/>
              <a:gd name="connsiteX44" fmla="*/ 731783 w 733672"/>
              <a:gd name="connsiteY44" fmla="*/ 22860 h 541020"/>
              <a:gd name="connsiteX45" fmla="*/ 724163 w 733672"/>
              <a:gd name="connsiteY45" fmla="*/ 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33672" h="541020">
                <a:moveTo>
                  <a:pt x="724163" y="0"/>
                </a:moveTo>
                <a:cubicBezTo>
                  <a:pt x="672288" y="31125"/>
                  <a:pt x="700114" y="18176"/>
                  <a:pt x="640343" y="38100"/>
                </a:cubicBezTo>
                <a:lnTo>
                  <a:pt x="617483" y="45720"/>
                </a:lnTo>
                <a:cubicBezTo>
                  <a:pt x="609863" y="48260"/>
                  <a:pt x="601306" y="48885"/>
                  <a:pt x="594623" y="53340"/>
                </a:cubicBezTo>
                <a:cubicBezTo>
                  <a:pt x="587003" y="58420"/>
                  <a:pt x="580132" y="64861"/>
                  <a:pt x="571763" y="68580"/>
                </a:cubicBezTo>
                <a:cubicBezTo>
                  <a:pt x="557083" y="75104"/>
                  <a:pt x="541283" y="78740"/>
                  <a:pt x="526043" y="83820"/>
                </a:cubicBezTo>
                <a:cubicBezTo>
                  <a:pt x="518423" y="86360"/>
                  <a:pt x="509866" y="86985"/>
                  <a:pt x="503183" y="91440"/>
                </a:cubicBezTo>
                <a:lnTo>
                  <a:pt x="434603" y="137160"/>
                </a:lnTo>
                <a:cubicBezTo>
                  <a:pt x="426983" y="142240"/>
                  <a:pt x="420431" y="149504"/>
                  <a:pt x="411743" y="152400"/>
                </a:cubicBezTo>
                <a:cubicBezTo>
                  <a:pt x="354284" y="171553"/>
                  <a:pt x="425109" y="145717"/>
                  <a:pt x="366023" y="175260"/>
                </a:cubicBezTo>
                <a:cubicBezTo>
                  <a:pt x="358839" y="178852"/>
                  <a:pt x="350184" y="178979"/>
                  <a:pt x="343163" y="182880"/>
                </a:cubicBezTo>
                <a:cubicBezTo>
                  <a:pt x="327152" y="191775"/>
                  <a:pt x="312683" y="203200"/>
                  <a:pt x="297443" y="213360"/>
                </a:cubicBezTo>
                <a:lnTo>
                  <a:pt x="274583" y="228600"/>
                </a:lnTo>
                <a:cubicBezTo>
                  <a:pt x="266963" y="233680"/>
                  <a:pt x="260411" y="240944"/>
                  <a:pt x="251723" y="243840"/>
                </a:cubicBezTo>
                <a:cubicBezTo>
                  <a:pt x="244103" y="246380"/>
                  <a:pt x="236047" y="247868"/>
                  <a:pt x="228863" y="251460"/>
                </a:cubicBezTo>
                <a:cubicBezTo>
                  <a:pt x="220672" y="255556"/>
                  <a:pt x="214421" y="263092"/>
                  <a:pt x="206003" y="266700"/>
                </a:cubicBezTo>
                <a:cubicBezTo>
                  <a:pt x="196377" y="270825"/>
                  <a:pt x="185554" y="271311"/>
                  <a:pt x="175523" y="274320"/>
                </a:cubicBezTo>
                <a:cubicBezTo>
                  <a:pt x="160136" y="278936"/>
                  <a:pt x="145043" y="284480"/>
                  <a:pt x="129803" y="289560"/>
                </a:cubicBezTo>
                <a:lnTo>
                  <a:pt x="106943" y="297180"/>
                </a:lnTo>
                <a:cubicBezTo>
                  <a:pt x="99323" y="299720"/>
                  <a:pt x="90766" y="300345"/>
                  <a:pt x="84083" y="304800"/>
                </a:cubicBezTo>
                <a:cubicBezTo>
                  <a:pt x="76463" y="309880"/>
                  <a:pt x="69592" y="316321"/>
                  <a:pt x="61223" y="320040"/>
                </a:cubicBezTo>
                <a:cubicBezTo>
                  <a:pt x="46543" y="326564"/>
                  <a:pt x="15503" y="335280"/>
                  <a:pt x="15503" y="335280"/>
                </a:cubicBezTo>
                <a:cubicBezTo>
                  <a:pt x="10423" y="342900"/>
                  <a:pt x="-1958" y="349255"/>
                  <a:pt x="263" y="358140"/>
                </a:cubicBezTo>
                <a:cubicBezTo>
                  <a:pt x="2211" y="365932"/>
                  <a:pt x="15939" y="362168"/>
                  <a:pt x="23123" y="365760"/>
                </a:cubicBezTo>
                <a:cubicBezTo>
                  <a:pt x="31314" y="369856"/>
                  <a:pt x="37792" y="376904"/>
                  <a:pt x="45983" y="381000"/>
                </a:cubicBezTo>
                <a:cubicBezTo>
                  <a:pt x="109079" y="412548"/>
                  <a:pt x="26189" y="360184"/>
                  <a:pt x="91703" y="403860"/>
                </a:cubicBezTo>
                <a:cubicBezTo>
                  <a:pt x="128261" y="458697"/>
                  <a:pt x="76492" y="391179"/>
                  <a:pt x="152663" y="441960"/>
                </a:cubicBezTo>
                <a:lnTo>
                  <a:pt x="198383" y="472440"/>
                </a:lnTo>
                <a:cubicBezTo>
                  <a:pt x="206003" y="477520"/>
                  <a:pt x="212555" y="484784"/>
                  <a:pt x="221243" y="487680"/>
                </a:cubicBezTo>
                <a:cubicBezTo>
                  <a:pt x="278702" y="506833"/>
                  <a:pt x="207877" y="480997"/>
                  <a:pt x="266963" y="510540"/>
                </a:cubicBezTo>
                <a:cubicBezTo>
                  <a:pt x="274147" y="514132"/>
                  <a:pt x="282639" y="514568"/>
                  <a:pt x="289823" y="518160"/>
                </a:cubicBezTo>
                <a:cubicBezTo>
                  <a:pt x="348909" y="547703"/>
                  <a:pt x="278084" y="521867"/>
                  <a:pt x="335543" y="541020"/>
                </a:cubicBezTo>
                <a:cubicBezTo>
                  <a:pt x="354136" y="534822"/>
                  <a:pt x="366491" y="532932"/>
                  <a:pt x="381263" y="518160"/>
                </a:cubicBezTo>
                <a:cubicBezTo>
                  <a:pt x="403101" y="496322"/>
                  <a:pt x="391728" y="497230"/>
                  <a:pt x="404123" y="472440"/>
                </a:cubicBezTo>
                <a:cubicBezTo>
                  <a:pt x="408219" y="464249"/>
                  <a:pt x="415644" y="457949"/>
                  <a:pt x="419363" y="449580"/>
                </a:cubicBezTo>
                <a:cubicBezTo>
                  <a:pt x="425887" y="434900"/>
                  <a:pt x="425692" y="417226"/>
                  <a:pt x="434603" y="403860"/>
                </a:cubicBezTo>
                <a:cubicBezTo>
                  <a:pt x="470163" y="350520"/>
                  <a:pt x="449843" y="368300"/>
                  <a:pt x="487943" y="342900"/>
                </a:cubicBezTo>
                <a:cubicBezTo>
                  <a:pt x="498103" y="327660"/>
                  <a:pt x="505471" y="310132"/>
                  <a:pt x="518423" y="297180"/>
                </a:cubicBezTo>
                <a:cubicBezTo>
                  <a:pt x="526043" y="289560"/>
                  <a:pt x="534667" y="282826"/>
                  <a:pt x="541283" y="274320"/>
                </a:cubicBezTo>
                <a:cubicBezTo>
                  <a:pt x="584079" y="219297"/>
                  <a:pt x="550940" y="235541"/>
                  <a:pt x="594623" y="220980"/>
                </a:cubicBezTo>
                <a:cubicBezTo>
                  <a:pt x="602564" y="197158"/>
                  <a:pt x="610264" y="167372"/>
                  <a:pt x="632723" y="152400"/>
                </a:cubicBezTo>
                <a:lnTo>
                  <a:pt x="655583" y="137160"/>
                </a:lnTo>
                <a:cubicBezTo>
                  <a:pt x="665743" y="121920"/>
                  <a:pt x="673111" y="104392"/>
                  <a:pt x="686063" y="91440"/>
                </a:cubicBezTo>
                <a:cubicBezTo>
                  <a:pt x="702915" y="74588"/>
                  <a:pt x="713554" y="66938"/>
                  <a:pt x="724163" y="45720"/>
                </a:cubicBezTo>
                <a:cubicBezTo>
                  <a:pt x="727755" y="38536"/>
                  <a:pt x="728800" y="30318"/>
                  <a:pt x="731783" y="22860"/>
                </a:cubicBezTo>
                <a:cubicBezTo>
                  <a:pt x="733892" y="17587"/>
                  <a:pt x="736863" y="12700"/>
                  <a:pt x="724163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vi-VN" sz="1775" dirty="0"/>
          </a:p>
        </p:txBody>
      </p:sp>
      <p:sp>
        <p:nvSpPr>
          <p:cNvPr id="14" name="Freeform 13"/>
          <p:cNvSpPr/>
          <p:nvPr/>
        </p:nvSpPr>
        <p:spPr>
          <a:xfrm>
            <a:off x="5106070" y="3528618"/>
            <a:ext cx="2097123" cy="2435419"/>
          </a:xfrm>
          <a:custGeom>
            <a:avLst/>
            <a:gdLst>
              <a:gd name="connsiteX0" fmla="*/ 7620 w 2125980"/>
              <a:gd name="connsiteY0" fmla="*/ 655320 h 1851660"/>
              <a:gd name="connsiteX1" fmla="*/ 30480 w 2125980"/>
              <a:gd name="connsiteY1" fmla="*/ 693420 h 1851660"/>
              <a:gd name="connsiteX2" fmla="*/ 76200 w 2125980"/>
              <a:gd name="connsiteY2" fmla="*/ 716280 h 1851660"/>
              <a:gd name="connsiteX3" fmla="*/ 91440 w 2125980"/>
              <a:gd name="connsiteY3" fmla="*/ 739140 h 1851660"/>
              <a:gd name="connsiteX4" fmla="*/ 114300 w 2125980"/>
              <a:gd name="connsiteY4" fmla="*/ 746760 h 1851660"/>
              <a:gd name="connsiteX5" fmla="*/ 137160 w 2125980"/>
              <a:gd name="connsiteY5" fmla="*/ 762000 h 1851660"/>
              <a:gd name="connsiteX6" fmla="*/ 182880 w 2125980"/>
              <a:gd name="connsiteY6" fmla="*/ 784860 h 1851660"/>
              <a:gd name="connsiteX7" fmla="*/ 213360 w 2125980"/>
              <a:gd name="connsiteY7" fmla="*/ 822960 h 1851660"/>
              <a:gd name="connsiteX8" fmla="*/ 220980 w 2125980"/>
              <a:gd name="connsiteY8" fmla="*/ 845820 h 1851660"/>
              <a:gd name="connsiteX9" fmla="*/ 259080 w 2125980"/>
              <a:gd name="connsiteY9" fmla="*/ 883920 h 1851660"/>
              <a:gd name="connsiteX10" fmla="*/ 274320 w 2125980"/>
              <a:gd name="connsiteY10" fmla="*/ 906780 h 1851660"/>
              <a:gd name="connsiteX11" fmla="*/ 297180 w 2125980"/>
              <a:gd name="connsiteY11" fmla="*/ 922020 h 1851660"/>
              <a:gd name="connsiteX12" fmla="*/ 350520 w 2125980"/>
              <a:gd name="connsiteY12" fmla="*/ 982980 h 1851660"/>
              <a:gd name="connsiteX13" fmla="*/ 373380 w 2125980"/>
              <a:gd name="connsiteY13" fmla="*/ 990600 h 1851660"/>
              <a:gd name="connsiteX14" fmla="*/ 419100 w 2125980"/>
              <a:gd name="connsiteY14" fmla="*/ 1021080 h 1851660"/>
              <a:gd name="connsiteX15" fmla="*/ 434340 w 2125980"/>
              <a:gd name="connsiteY15" fmla="*/ 1043940 h 1851660"/>
              <a:gd name="connsiteX16" fmla="*/ 457200 w 2125980"/>
              <a:gd name="connsiteY16" fmla="*/ 1051560 h 1851660"/>
              <a:gd name="connsiteX17" fmla="*/ 502920 w 2125980"/>
              <a:gd name="connsiteY17" fmla="*/ 1074420 h 1851660"/>
              <a:gd name="connsiteX18" fmla="*/ 518160 w 2125980"/>
              <a:gd name="connsiteY18" fmla="*/ 1097280 h 1851660"/>
              <a:gd name="connsiteX19" fmla="*/ 541020 w 2125980"/>
              <a:gd name="connsiteY19" fmla="*/ 1104900 h 1851660"/>
              <a:gd name="connsiteX20" fmla="*/ 563880 w 2125980"/>
              <a:gd name="connsiteY20" fmla="*/ 1120140 h 1851660"/>
              <a:gd name="connsiteX21" fmla="*/ 594360 w 2125980"/>
              <a:gd name="connsiteY21" fmla="*/ 1150620 h 1851660"/>
              <a:gd name="connsiteX22" fmla="*/ 609600 w 2125980"/>
              <a:gd name="connsiteY22" fmla="*/ 1173480 h 1851660"/>
              <a:gd name="connsiteX23" fmla="*/ 632460 w 2125980"/>
              <a:gd name="connsiteY23" fmla="*/ 1188720 h 1851660"/>
              <a:gd name="connsiteX24" fmla="*/ 685800 w 2125980"/>
              <a:gd name="connsiteY24" fmla="*/ 1249680 h 1851660"/>
              <a:gd name="connsiteX25" fmla="*/ 723900 w 2125980"/>
              <a:gd name="connsiteY25" fmla="*/ 1280160 h 1851660"/>
              <a:gd name="connsiteX26" fmla="*/ 739140 w 2125980"/>
              <a:gd name="connsiteY26" fmla="*/ 1303020 h 1851660"/>
              <a:gd name="connsiteX27" fmla="*/ 784860 w 2125980"/>
              <a:gd name="connsiteY27" fmla="*/ 1333500 h 1851660"/>
              <a:gd name="connsiteX28" fmla="*/ 807720 w 2125980"/>
              <a:gd name="connsiteY28" fmla="*/ 1318260 h 1851660"/>
              <a:gd name="connsiteX29" fmla="*/ 815340 w 2125980"/>
              <a:gd name="connsiteY29" fmla="*/ 1295400 h 1851660"/>
              <a:gd name="connsiteX30" fmla="*/ 861060 w 2125980"/>
              <a:gd name="connsiteY30" fmla="*/ 1264920 h 1851660"/>
              <a:gd name="connsiteX31" fmla="*/ 883920 w 2125980"/>
              <a:gd name="connsiteY31" fmla="*/ 1249680 h 1851660"/>
              <a:gd name="connsiteX32" fmla="*/ 929640 w 2125980"/>
              <a:gd name="connsiteY32" fmla="*/ 1226820 h 1851660"/>
              <a:gd name="connsiteX33" fmla="*/ 960120 w 2125980"/>
              <a:gd name="connsiteY33" fmla="*/ 1181100 h 1851660"/>
              <a:gd name="connsiteX34" fmla="*/ 967740 w 2125980"/>
              <a:gd name="connsiteY34" fmla="*/ 1158240 h 1851660"/>
              <a:gd name="connsiteX35" fmla="*/ 1013460 w 2125980"/>
              <a:gd name="connsiteY35" fmla="*/ 1135380 h 1851660"/>
              <a:gd name="connsiteX36" fmla="*/ 1036320 w 2125980"/>
              <a:gd name="connsiteY36" fmla="*/ 1120140 h 1851660"/>
              <a:gd name="connsiteX37" fmla="*/ 1059180 w 2125980"/>
              <a:gd name="connsiteY37" fmla="*/ 1112520 h 1851660"/>
              <a:gd name="connsiteX38" fmla="*/ 1104900 w 2125980"/>
              <a:gd name="connsiteY38" fmla="*/ 1082040 h 1851660"/>
              <a:gd name="connsiteX39" fmla="*/ 1173480 w 2125980"/>
              <a:gd name="connsiteY39" fmla="*/ 1043940 h 1851660"/>
              <a:gd name="connsiteX40" fmla="*/ 1219200 w 2125980"/>
              <a:gd name="connsiteY40" fmla="*/ 1021080 h 1851660"/>
              <a:gd name="connsiteX41" fmla="*/ 1242060 w 2125980"/>
              <a:gd name="connsiteY41" fmla="*/ 1005840 h 1851660"/>
              <a:gd name="connsiteX42" fmla="*/ 1287780 w 2125980"/>
              <a:gd name="connsiteY42" fmla="*/ 990600 h 1851660"/>
              <a:gd name="connsiteX43" fmla="*/ 1310640 w 2125980"/>
              <a:gd name="connsiteY43" fmla="*/ 982980 h 1851660"/>
              <a:gd name="connsiteX44" fmla="*/ 1493520 w 2125980"/>
              <a:gd name="connsiteY44" fmla="*/ 990600 h 1851660"/>
              <a:gd name="connsiteX45" fmla="*/ 1516380 w 2125980"/>
              <a:gd name="connsiteY45" fmla="*/ 1005840 h 1851660"/>
              <a:gd name="connsiteX46" fmla="*/ 1539240 w 2125980"/>
              <a:gd name="connsiteY46" fmla="*/ 1013460 h 1851660"/>
              <a:gd name="connsiteX47" fmla="*/ 1546860 w 2125980"/>
              <a:gd name="connsiteY47" fmla="*/ 1036320 h 1851660"/>
              <a:gd name="connsiteX48" fmla="*/ 1592580 w 2125980"/>
              <a:gd name="connsiteY48" fmla="*/ 1066800 h 1851660"/>
              <a:gd name="connsiteX49" fmla="*/ 1615440 w 2125980"/>
              <a:gd name="connsiteY49" fmla="*/ 1112520 h 1851660"/>
              <a:gd name="connsiteX50" fmla="*/ 1630680 w 2125980"/>
              <a:gd name="connsiteY50" fmla="*/ 1135380 h 1851660"/>
              <a:gd name="connsiteX51" fmla="*/ 1645920 w 2125980"/>
              <a:gd name="connsiteY51" fmla="*/ 1181100 h 1851660"/>
              <a:gd name="connsiteX52" fmla="*/ 1623060 w 2125980"/>
              <a:gd name="connsiteY52" fmla="*/ 1295400 h 1851660"/>
              <a:gd name="connsiteX53" fmla="*/ 1600200 w 2125980"/>
              <a:gd name="connsiteY53" fmla="*/ 1310640 h 1851660"/>
              <a:gd name="connsiteX54" fmla="*/ 1562100 w 2125980"/>
              <a:gd name="connsiteY54" fmla="*/ 1341120 h 1851660"/>
              <a:gd name="connsiteX55" fmla="*/ 1546860 w 2125980"/>
              <a:gd name="connsiteY55" fmla="*/ 1363980 h 1851660"/>
              <a:gd name="connsiteX56" fmla="*/ 1524000 w 2125980"/>
              <a:gd name="connsiteY56" fmla="*/ 1379220 h 1851660"/>
              <a:gd name="connsiteX57" fmla="*/ 1470660 w 2125980"/>
              <a:gd name="connsiteY57" fmla="*/ 1432560 h 1851660"/>
              <a:gd name="connsiteX58" fmla="*/ 1455420 w 2125980"/>
              <a:gd name="connsiteY58" fmla="*/ 1455420 h 1851660"/>
              <a:gd name="connsiteX59" fmla="*/ 1409700 w 2125980"/>
              <a:gd name="connsiteY59" fmla="*/ 1478280 h 1851660"/>
              <a:gd name="connsiteX60" fmla="*/ 1386840 w 2125980"/>
              <a:gd name="connsiteY60" fmla="*/ 1493520 h 1851660"/>
              <a:gd name="connsiteX61" fmla="*/ 1371600 w 2125980"/>
              <a:gd name="connsiteY61" fmla="*/ 1516380 h 1851660"/>
              <a:gd name="connsiteX62" fmla="*/ 1325880 w 2125980"/>
              <a:gd name="connsiteY62" fmla="*/ 1531620 h 1851660"/>
              <a:gd name="connsiteX63" fmla="*/ 1280160 w 2125980"/>
              <a:gd name="connsiteY63" fmla="*/ 1546860 h 1851660"/>
              <a:gd name="connsiteX64" fmla="*/ 1257300 w 2125980"/>
              <a:gd name="connsiteY64" fmla="*/ 1554480 h 1851660"/>
              <a:gd name="connsiteX65" fmla="*/ 1196340 w 2125980"/>
              <a:gd name="connsiteY65" fmla="*/ 1569720 h 1851660"/>
              <a:gd name="connsiteX66" fmla="*/ 1173480 w 2125980"/>
              <a:gd name="connsiteY66" fmla="*/ 1577340 h 1851660"/>
              <a:gd name="connsiteX67" fmla="*/ 1089660 w 2125980"/>
              <a:gd name="connsiteY67" fmla="*/ 1592580 h 1851660"/>
              <a:gd name="connsiteX68" fmla="*/ 1043940 w 2125980"/>
              <a:gd name="connsiteY68" fmla="*/ 1607820 h 1851660"/>
              <a:gd name="connsiteX69" fmla="*/ 1043940 w 2125980"/>
              <a:gd name="connsiteY69" fmla="*/ 1653540 h 1851660"/>
              <a:gd name="connsiteX70" fmla="*/ 1066800 w 2125980"/>
              <a:gd name="connsiteY70" fmla="*/ 1661160 h 1851660"/>
              <a:gd name="connsiteX71" fmla="*/ 1112520 w 2125980"/>
              <a:gd name="connsiteY71" fmla="*/ 1691640 h 1851660"/>
              <a:gd name="connsiteX72" fmla="*/ 1158240 w 2125980"/>
              <a:gd name="connsiteY72" fmla="*/ 1714500 h 1851660"/>
              <a:gd name="connsiteX73" fmla="*/ 1188720 w 2125980"/>
              <a:gd name="connsiteY73" fmla="*/ 1744980 h 1851660"/>
              <a:gd name="connsiteX74" fmla="*/ 1211580 w 2125980"/>
              <a:gd name="connsiteY74" fmla="*/ 1790700 h 1851660"/>
              <a:gd name="connsiteX75" fmla="*/ 1234440 w 2125980"/>
              <a:gd name="connsiteY75" fmla="*/ 1805940 h 1851660"/>
              <a:gd name="connsiteX76" fmla="*/ 1249680 w 2125980"/>
              <a:gd name="connsiteY76" fmla="*/ 1828800 h 1851660"/>
              <a:gd name="connsiteX77" fmla="*/ 1272540 w 2125980"/>
              <a:gd name="connsiteY77" fmla="*/ 1836420 h 1851660"/>
              <a:gd name="connsiteX78" fmla="*/ 1295400 w 2125980"/>
              <a:gd name="connsiteY78" fmla="*/ 1851660 h 1851660"/>
              <a:gd name="connsiteX79" fmla="*/ 1348740 w 2125980"/>
              <a:gd name="connsiteY79" fmla="*/ 1844040 h 1851660"/>
              <a:gd name="connsiteX80" fmla="*/ 1371600 w 2125980"/>
              <a:gd name="connsiteY80" fmla="*/ 1828800 h 1851660"/>
              <a:gd name="connsiteX81" fmla="*/ 1394460 w 2125980"/>
              <a:gd name="connsiteY81" fmla="*/ 1821180 h 1851660"/>
              <a:gd name="connsiteX82" fmla="*/ 1417320 w 2125980"/>
              <a:gd name="connsiteY82" fmla="*/ 1805940 h 1851660"/>
              <a:gd name="connsiteX83" fmla="*/ 1463040 w 2125980"/>
              <a:gd name="connsiteY83" fmla="*/ 1790700 h 1851660"/>
              <a:gd name="connsiteX84" fmla="*/ 1485900 w 2125980"/>
              <a:gd name="connsiteY84" fmla="*/ 1783080 h 1851660"/>
              <a:gd name="connsiteX85" fmla="*/ 1508760 w 2125980"/>
              <a:gd name="connsiteY85" fmla="*/ 1775460 h 1851660"/>
              <a:gd name="connsiteX86" fmla="*/ 1531620 w 2125980"/>
              <a:gd name="connsiteY86" fmla="*/ 1767840 h 1851660"/>
              <a:gd name="connsiteX87" fmla="*/ 1577340 w 2125980"/>
              <a:gd name="connsiteY87" fmla="*/ 1737360 h 1851660"/>
              <a:gd name="connsiteX88" fmla="*/ 1592580 w 2125980"/>
              <a:gd name="connsiteY88" fmla="*/ 1714500 h 1851660"/>
              <a:gd name="connsiteX89" fmla="*/ 1638300 w 2125980"/>
              <a:gd name="connsiteY89" fmla="*/ 1699260 h 1851660"/>
              <a:gd name="connsiteX90" fmla="*/ 1684020 w 2125980"/>
              <a:gd name="connsiteY90" fmla="*/ 1668780 h 1851660"/>
              <a:gd name="connsiteX91" fmla="*/ 1729740 w 2125980"/>
              <a:gd name="connsiteY91" fmla="*/ 1653540 h 1851660"/>
              <a:gd name="connsiteX92" fmla="*/ 1775460 w 2125980"/>
              <a:gd name="connsiteY92" fmla="*/ 1623060 h 1851660"/>
              <a:gd name="connsiteX93" fmla="*/ 1813560 w 2125980"/>
              <a:gd name="connsiteY93" fmla="*/ 1584960 h 1851660"/>
              <a:gd name="connsiteX94" fmla="*/ 1828800 w 2125980"/>
              <a:gd name="connsiteY94" fmla="*/ 1562100 h 1851660"/>
              <a:gd name="connsiteX95" fmla="*/ 1851660 w 2125980"/>
              <a:gd name="connsiteY95" fmla="*/ 1554480 h 1851660"/>
              <a:gd name="connsiteX96" fmla="*/ 1897380 w 2125980"/>
              <a:gd name="connsiteY96" fmla="*/ 1524000 h 1851660"/>
              <a:gd name="connsiteX97" fmla="*/ 1943100 w 2125980"/>
              <a:gd name="connsiteY97" fmla="*/ 1493520 h 1851660"/>
              <a:gd name="connsiteX98" fmla="*/ 1965960 w 2125980"/>
              <a:gd name="connsiteY98" fmla="*/ 1478280 h 1851660"/>
              <a:gd name="connsiteX99" fmla="*/ 1981200 w 2125980"/>
              <a:gd name="connsiteY99" fmla="*/ 1432560 h 1851660"/>
              <a:gd name="connsiteX100" fmla="*/ 1988820 w 2125980"/>
              <a:gd name="connsiteY100" fmla="*/ 1409700 h 1851660"/>
              <a:gd name="connsiteX101" fmla="*/ 2019300 w 2125980"/>
              <a:gd name="connsiteY101" fmla="*/ 1363980 h 1851660"/>
              <a:gd name="connsiteX102" fmla="*/ 2042160 w 2125980"/>
              <a:gd name="connsiteY102" fmla="*/ 1318260 h 1851660"/>
              <a:gd name="connsiteX103" fmla="*/ 2049780 w 2125980"/>
              <a:gd name="connsiteY103" fmla="*/ 1295400 h 1851660"/>
              <a:gd name="connsiteX104" fmla="*/ 2080260 w 2125980"/>
              <a:gd name="connsiteY104" fmla="*/ 1249680 h 1851660"/>
              <a:gd name="connsiteX105" fmla="*/ 2095500 w 2125980"/>
              <a:gd name="connsiteY105" fmla="*/ 1226820 h 1851660"/>
              <a:gd name="connsiteX106" fmla="*/ 2110740 w 2125980"/>
              <a:gd name="connsiteY106" fmla="*/ 1203960 h 1851660"/>
              <a:gd name="connsiteX107" fmla="*/ 2125980 w 2125980"/>
              <a:gd name="connsiteY107" fmla="*/ 1158240 h 1851660"/>
              <a:gd name="connsiteX108" fmla="*/ 2118360 w 2125980"/>
              <a:gd name="connsiteY108" fmla="*/ 1005840 h 1851660"/>
              <a:gd name="connsiteX109" fmla="*/ 2103120 w 2125980"/>
              <a:gd name="connsiteY109" fmla="*/ 982980 h 1851660"/>
              <a:gd name="connsiteX110" fmla="*/ 2080260 w 2125980"/>
              <a:gd name="connsiteY110" fmla="*/ 975360 h 1851660"/>
              <a:gd name="connsiteX111" fmla="*/ 2057400 w 2125980"/>
              <a:gd name="connsiteY111" fmla="*/ 960120 h 1851660"/>
              <a:gd name="connsiteX112" fmla="*/ 2034540 w 2125980"/>
              <a:gd name="connsiteY112" fmla="*/ 914400 h 1851660"/>
              <a:gd name="connsiteX113" fmla="*/ 2019300 w 2125980"/>
              <a:gd name="connsiteY113" fmla="*/ 868680 h 1851660"/>
              <a:gd name="connsiteX114" fmla="*/ 2004060 w 2125980"/>
              <a:gd name="connsiteY114" fmla="*/ 845820 h 1851660"/>
              <a:gd name="connsiteX115" fmla="*/ 1996440 w 2125980"/>
              <a:gd name="connsiteY115" fmla="*/ 822960 h 1851660"/>
              <a:gd name="connsiteX116" fmla="*/ 1965960 w 2125980"/>
              <a:gd name="connsiteY116" fmla="*/ 777240 h 1851660"/>
              <a:gd name="connsiteX117" fmla="*/ 1920240 w 2125980"/>
              <a:gd name="connsiteY117" fmla="*/ 754380 h 1851660"/>
              <a:gd name="connsiteX118" fmla="*/ 1912620 w 2125980"/>
              <a:gd name="connsiteY118" fmla="*/ 731520 h 1851660"/>
              <a:gd name="connsiteX119" fmla="*/ 1889760 w 2125980"/>
              <a:gd name="connsiteY119" fmla="*/ 723900 h 1851660"/>
              <a:gd name="connsiteX120" fmla="*/ 1844040 w 2125980"/>
              <a:gd name="connsiteY120" fmla="*/ 693420 h 1851660"/>
              <a:gd name="connsiteX121" fmla="*/ 1821180 w 2125980"/>
              <a:gd name="connsiteY121" fmla="*/ 685800 h 1851660"/>
              <a:gd name="connsiteX122" fmla="*/ 1798320 w 2125980"/>
              <a:gd name="connsiteY122" fmla="*/ 670560 h 1851660"/>
              <a:gd name="connsiteX123" fmla="*/ 1752600 w 2125980"/>
              <a:gd name="connsiteY123" fmla="*/ 655320 h 1851660"/>
              <a:gd name="connsiteX124" fmla="*/ 1638300 w 2125980"/>
              <a:gd name="connsiteY124" fmla="*/ 617220 h 1851660"/>
              <a:gd name="connsiteX125" fmla="*/ 1615440 w 2125980"/>
              <a:gd name="connsiteY125" fmla="*/ 609600 h 1851660"/>
              <a:gd name="connsiteX126" fmla="*/ 1569720 w 2125980"/>
              <a:gd name="connsiteY126" fmla="*/ 586740 h 1851660"/>
              <a:gd name="connsiteX127" fmla="*/ 1508760 w 2125980"/>
              <a:gd name="connsiteY127" fmla="*/ 571500 h 1851660"/>
              <a:gd name="connsiteX128" fmla="*/ 1333500 w 2125980"/>
              <a:gd name="connsiteY128" fmla="*/ 579120 h 1851660"/>
              <a:gd name="connsiteX129" fmla="*/ 1295400 w 2125980"/>
              <a:gd name="connsiteY129" fmla="*/ 586740 h 1851660"/>
              <a:gd name="connsiteX130" fmla="*/ 1249680 w 2125980"/>
              <a:gd name="connsiteY130" fmla="*/ 594360 h 1851660"/>
              <a:gd name="connsiteX131" fmla="*/ 1203960 w 2125980"/>
              <a:gd name="connsiteY131" fmla="*/ 609600 h 1851660"/>
              <a:gd name="connsiteX132" fmla="*/ 1165860 w 2125980"/>
              <a:gd name="connsiteY132" fmla="*/ 617220 h 1851660"/>
              <a:gd name="connsiteX133" fmla="*/ 1120140 w 2125980"/>
              <a:gd name="connsiteY133" fmla="*/ 632460 h 1851660"/>
              <a:gd name="connsiteX134" fmla="*/ 1097280 w 2125980"/>
              <a:gd name="connsiteY134" fmla="*/ 640080 h 1851660"/>
              <a:gd name="connsiteX135" fmla="*/ 1074420 w 2125980"/>
              <a:gd name="connsiteY135" fmla="*/ 647700 h 1851660"/>
              <a:gd name="connsiteX136" fmla="*/ 1051560 w 2125980"/>
              <a:gd name="connsiteY136" fmla="*/ 655320 h 1851660"/>
              <a:gd name="connsiteX137" fmla="*/ 1028700 w 2125980"/>
              <a:gd name="connsiteY137" fmla="*/ 670560 h 1851660"/>
              <a:gd name="connsiteX138" fmla="*/ 982980 w 2125980"/>
              <a:gd name="connsiteY138" fmla="*/ 693420 h 1851660"/>
              <a:gd name="connsiteX139" fmla="*/ 952500 w 2125980"/>
              <a:gd name="connsiteY139" fmla="*/ 739140 h 1851660"/>
              <a:gd name="connsiteX140" fmla="*/ 937260 w 2125980"/>
              <a:gd name="connsiteY140" fmla="*/ 762000 h 1851660"/>
              <a:gd name="connsiteX141" fmla="*/ 914400 w 2125980"/>
              <a:gd name="connsiteY141" fmla="*/ 777240 h 1851660"/>
              <a:gd name="connsiteX142" fmla="*/ 899160 w 2125980"/>
              <a:gd name="connsiteY142" fmla="*/ 800100 h 1851660"/>
              <a:gd name="connsiteX143" fmla="*/ 876300 w 2125980"/>
              <a:gd name="connsiteY143" fmla="*/ 815340 h 1851660"/>
              <a:gd name="connsiteX144" fmla="*/ 845820 w 2125980"/>
              <a:gd name="connsiteY144" fmla="*/ 853440 h 1851660"/>
              <a:gd name="connsiteX145" fmla="*/ 830580 w 2125980"/>
              <a:gd name="connsiteY145" fmla="*/ 876300 h 1851660"/>
              <a:gd name="connsiteX146" fmla="*/ 784860 w 2125980"/>
              <a:gd name="connsiteY146" fmla="*/ 853440 h 1851660"/>
              <a:gd name="connsiteX147" fmla="*/ 777240 w 2125980"/>
              <a:gd name="connsiteY147" fmla="*/ 830580 h 1851660"/>
              <a:gd name="connsiteX148" fmla="*/ 754380 w 2125980"/>
              <a:gd name="connsiteY148" fmla="*/ 822960 h 1851660"/>
              <a:gd name="connsiteX149" fmla="*/ 731520 w 2125980"/>
              <a:gd name="connsiteY149" fmla="*/ 807720 h 1851660"/>
              <a:gd name="connsiteX150" fmla="*/ 716280 w 2125980"/>
              <a:gd name="connsiteY150" fmla="*/ 784860 h 1851660"/>
              <a:gd name="connsiteX151" fmla="*/ 693420 w 2125980"/>
              <a:gd name="connsiteY151" fmla="*/ 777240 h 1851660"/>
              <a:gd name="connsiteX152" fmla="*/ 640080 w 2125980"/>
              <a:gd name="connsiteY152" fmla="*/ 723900 h 1851660"/>
              <a:gd name="connsiteX153" fmla="*/ 624840 w 2125980"/>
              <a:gd name="connsiteY153" fmla="*/ 701040 h 1851660"/>
              <a:gd name="connsiteX154" fmla="*/ 601980 w 2125980"/>
              <a:gd name="connsiteY154" fmla="*/ 693420 h 1851660"/>
              <a:gd name="connsiteX155" fmla="*/ 571500 w 2125980"/>
              <a:gd name="connsiteY155" fmla="*/ 647700 h 1851660"/>
              <a:gd name="connsiteX156" fmla="*/ 579120 w 2125980"/>
              <a:gd name="connsiteY156" fmla="*/ 617220 h 1851660"/>
              <a:gd name="connsiteX157" fmla="*/ 624840 w 2125980"/>
              <a:gd name="connsiteY157" fmla="*/ 601980 h 1851660"/>
              <a:gd name="connsiteX158" fmla="*/ 647700 w 2125980"/>
              <a:gd name="connsiteY158" fmla="*/ 586740 h 1851660"/>
              <a:gd name="connsiteX159" fmla="*/ 655320 w 2125980"/>
              <a:gd name="connsiteY159" fmla="*/ 563880 h 1851660"/>
              <a:gd name="connsiteX160" fmla="*/ 678180 w 2125980"/>
              <a:gd name="connsiteY160" fmla="*/ 556260 h 1851660"/>
              <a:gd name="connsiteX161" fmla="*/ 701040 w 2125980"/>
              <a:gd name="connsiteY161" fmla="*/ 541020 h 1851660"/>
              <a:gd name="connsiteX162" fmla="*/ 754380 w 2125980"/>
              <a:gd name="connsiteY162" fmla="*/ 502920 h 1851660"/>
              <a:gd name="connsiteX163" fmla="*/ 800100 w 2125980"/>
              <a:gd name="connsiteY163" fmla="*/ 472440 h 1851660"/>
              <a:gd name="connsiteX164" fmla="*/ 822960 w 2125980"/>
              <a:gd name="connsiteY164" fmla="*/ 464820 h 1851660"/>
              <a:gd name="connsiteX165" fmla="*/ 868680 w 2125980"/>
              <a:gd name="connsiteY165" fmla="*/ 434340 h 1851660"/>
              <a:gd name="connsiteX166" fmla="*/ 891540 w 2125980"/>
              <a:gd name="connsiteY166" fmla="*/ 426720 h 1851660"/>
              <a:gd name="connsiteX167" fmla="*/ 937260 w 2125980"/>
              <a:gd name="connsiteY167" fmla="*/ 403860 h 1851660"/>
              <a:gd name="connsiteX168" fmla="*/ 975360 w 2125980"/>
              <a:gd name="connsiteY168" fmla="*/ 373380 h 1851660"/>
              <a:gd name="connsiteX169" fmla="*/ 1021080 w 2125980"/>
              <a:gd name="connsiteY169" fmla="*/ 342900 h 1851660"/>
              <a:gd name="connsiteX170" fmla="*/ 1051560 w 2125980"/>
              <a:gd name="connsiteY170" fmla="*/ 304800 h 1851660"/>
              <a:gd name="connsiteX171" fmla="*/ 1082040 w 2125980"/>
              <a:gd name="connsiteY171" fmla="*/ 259080 h 1851660"/>
              <a:gd name="connsiteX172" fmla="*/ 1127760 w 2125980"/>
              <a:gd name="connsiteY172" fmla="*/ 228600 h 1851660"/>
              <a:gd name="connsiteX173" fmla="*/ 1150620 w 2125980"/>
              <a:gd name="connsiteY173" fmla="*/ 160020 h 1851660"/>
              <a:gd name="connsiteX174" fmla="*/ 1120140 w 2125980"/>
              <a:gd name="connsiteY174" fmla="*/ 152400 h 1851660"/>
              <a:gd name="connsiteX175" fmla="*/ 1074420 w 2125980"/>
              <a:gd name="connsiteY175" fmla="*/ 137160 h 1851660"/>
              <a:gd name="connsiteX176" fmla="*/ 1013460 w 2125980"/>
              <a:gd name="connsiteY176" fmla="*/ 99060 h 1851660"/>
              <a:gd name="connsiteX177" fmla="*/ 967740 w 2125980"/>
              <a:gd name="connsiteY177" fmla="*/ 68580 h 1851660"/>
              <a:gd name="connsiteX178" fmla="*/ 944880 w 2125980"/>
              <a:gd name="connsiteY178" fmla="*/ 53340 h 1851660"/>
              <a:gd name="connsiteX179" fmla="*/ 922020 w 2125980"/>
              <a:gd name="connsiteY179" fmla="*/ 45720 h 1851660"/>
              <a:gd name="connsiteX180" fmla="*/ 906780 w 2125980"/>
              <a:gd name="connsiteY180" fmla="*/ 22860 h 1851660"/>
              <a:gd name="connsiteX181" fmla="*/ 861060 w 2125980"/>
              <a:gd name="connsiteY181" fmla="*/ 0 h 1851660"/>
              <a:gd name="connsiteX182" fmla="*/ 792480 w 2125980"/>
              <a:gd name="connsiteY182" fmla="*/ 38100 h 1851660"/>
              <a:gd name="connsiteX183" fmla="*/ 807720 w 2125980"/>
              <a:gd name="connsiteY183" fmla="*/ 45720 h 1851660"/>
              <a:gd name="connsiteX184" fmla="*/ 792480 w 2125980"/>
              <a:gd name="connsiteY184" fmla="*/ 68580 h 1851660"/>
              <a:gd name="connsiteX185" fmla="*/ 769620 w 2125980"/>
              <a:gd name="connsiteY185" fmla="*/ 76200 h 1851660"/>
              <a:gd name="connsiteX186" fmla="*/ 723900 w 2125980"/>
              <a:gd name="connsiteY186" fmla="*/ 106680 h 1851660"/>
              <a:gd name="connsiteX187" fmla="*/ 701040 w 2125980"/>
              <a:gd name="connsiteY187" fmla="*/ 121920 h 1851660"/>
              <a:gd name="connsiteX188" fmla="*/ 662940 w 2125980"/>
              <a:gd name="connsiteY188" fmla="*/ 160020 h 1851660"/>
              <a:gd name="connsiteX189" fmla="*/ 647700 w 2125980"/>
              <a:gd name="connsiteY189" fmla="*/ 182880 h 1851660"/>
              <a:gd name="connsiteX190" fmla="*/ 601980 w 2125980"/>
              <a:gd name="connsiteY190" fmla="*/ 213360 h 1851660"/>
              <a:gd name="connsiteX191" fmla="*/ 579120 w 2125980"/>
              <a:gd name="connsiteY191" fmla="*/ 228600 h 1851660"/>
              <a:gd name="connsiteX192" fmla="*/ 556260 w 2125980"/>
              <a:gd name="connsiteY192" fmla="*/ 251460 h 1851660"/>
              <a:gd name="connsiteX193" fmla="*/ 510540 w 2125980"/>
              <a:gd name="connsiteY193" fmla="*/ 266700 h 1851660"/>
              <a:gd name="connsiteX194" fmla="*/ 419100 w 2125980"/>
              <a:gd name="connsiteY194" fmla="*/ 327660 h 1851660"/>
              <a:gd name="connsiteX195" fmla="*/ 396240 w 2125980"/>
              <a:gd name="connsiteY195" fmla="*/ 342900 h 1851660"/>
              <a:gd name="connsiteX196" fmla="*/ 373380 w 2125980"/>
              <a:gd name="connsiteY196" fmla="*/ 358140 h 1851660"/>
              <a:gd name="connsiteX197" fmla="*/ 350520 w 2125980"/>
              <a:gd name="connsiteY197" fmla="*/ 365760 h 1851660"/>
              <a:gd name="connsiteX198" fmla="*/ 297180 w 2125980"/>
              <a:gd name="connsiteY198" fmla="*/ 403860 h 1851660"/>
              <a:gd name="connsiteX199" fmla="*/ 274320 w 2125980"/>
              <a:gd name="connsiteY199" fmla="*/ 411480 h 1851660"/>
              <a:gd name="connsiteX200" fmla="*/ 228600 w 2125980"/>
              <a:gd name="connsiteY200" fmla="*/ 434340 h 1851660"/>
              <a:gd name="connsiteX201" fmla="*/ 205740 w 2125980"/>
              <a:gd name="connsiteY201" fmla="*/ 457200 h 1851660"/>
              <a:gd name="connsiteX202" fmla="*/ 182880 w 2125980"/>
              <a:gd name="connsiteY202" fmla="*/ 472440 h 1851660"/>
              <a:gd name="connsiteX203" fmla="*/ 144780 w 2125980"/>
              <a:gd name="connsiteY203" fmla="*/ 510540 h 1851660"/>
              <a:gd name="connsiteX204" fmla="*/ 137160 w 2125980"/>
              <a:gd name="connsiteY204" fmla="*/ 533400 h 1851660"/>
              <a:gd name="connsiteX205" fmla="*/ 129540 w 2125980"/>
              <a:gd name="connsiteY205" fmla="*/ 563880 h 1851660"/>
              <a:gd name="connsiteX206" fmla="*/ 106680 w 2125980"/>
              <a:gd name="connsiteY206" fmla="*/ 579120 h 1851660"/>
              <a:gd name="connsiteX207" fmla="*/ 68580 w 2125980"/>
              <a:gd name="connsiteY207" fmla="*/ 609600 h 1851660"/>
              <a:gd name="connsiteX208" fmla="*/ 45720 w 2125980"/>
              <a:gd name="connsiteY208" fmla="*/ 624840 h 1851660"/>
              <a:gd name="connsiteX209" fmla="*/ 0 w 2125980"/>
              <a:gd name="connsiteY209" fmla="*/ 640080 h 1851660"/>
              <a:gd name="connsiteX210" fmla="*/ 7620 w 2125980"/>
              <a:gd name="connsiteY210" fmla="*/ 655320 h 185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2125980" h="1851660">
                <a:moveTo>
                  <a:pt x="7620" y="655320"/>
                </a:moveTo>
                <a:cubicBezTo>
                  <a:pt x="15240" y="668020"/>
                  <a:pt x="20841" y="682175"/>
                  <a:pt x="30480" y="693420"/>
                </a:cubicBezTo>
                <a:cubicBezTo>
                  <a:pt x="42297" y="707207"/>
                  <a:pt x="60199" y="710946"/>
                  <a:pt x="76200" y="716280"/>
                </a:cubicBezTo>
                <a:cubicBezTo>
                  <a:pt x="81280" y="723900"/>
                  <a:pt x="84289" y="733419"/>
                  <a:pt x="91440" y="739140"/>
                </a:cubicBezTo>
                <a:cubicBezTo>
                  <a:pt x="97712" y="744158"/>
                  <a:pt x="107116" y="743168"/>
                  <a:pt x="114300" y="746760"/>
                </a:cubicBezTo>
                <a:cubicBezTo>
                  <a:pt x="122491" y="750856"/>
                  <a:pt x="128969" y="757904"/>
                  <a:pt x="137160" y="762000"/>
                </a:cubicBezTo>
                <a:cubicBezTo>
                  <a:pt x="200256" y="793548"/>
                  <a:pt x="117366" y="741184"/>
                  <a:pt x="182880" y="784860"/>
                </a:cubicBezTo>
                <a:cubicBezTo>
                  <a:pt x="202033" y="842319"/>
                  <a:pt x="173969" y="773721"/>
                  <a:pt x="213360" y="822960"/>
                </a:cubicBezTo>
                <a:cubicBezTo>
                  <a:pt x="218378" y="829232"/>
                  <a:pt x="217388" y="838636"/>
                  <a:pt x="220980" y="845820"/>
                </a:cubicBezTo>
                <a:cubicBezTo>
                  <a:pt x="233680" y="871220"/>
                  <a:pt x="236220" y="868680"/>
                  <a:pt x="259080" y="883920"/>
                </a:cubicBezTo>
                <a:cubicBezTo>
                  <a:pt x="264160" y="891540"/>
                  <a:pt x="267844" y="900304"/>
                  <a:pt x="274320" y="906780"/>
                </a:cubicBezTo>
                <a:cubicBezTo>
                  <a:pt x="280796" y="913256"/>
                  <a:pt x="291149" y="915128"/>
                  <a:pt x="297180" y="922020"/>
                </a:cubicBezTo>
                <a:cubicBezTo>
                  <a:pt x="332740" y="962660"/>
                  <a:pt x="312420" y="963930"/>
                  <a:pt x="350520" y="982980"/>
                </a:cubicBezTo>
                <a:cubicBezTo>
                  <a:pt x="357704" y="986572"/>
                  <a:pt x="366359" y="986699"/>
                  <a:pt x="373380" y="990600"/>
                </a:cubicBezTo>
                <a:cubicBezTo>
                  <a:pt x="389391" y="999495"/>
                  <a:pt x="419100" y="1021080"/>
                  <a:pt x="419100" y="1021080"/>
                </a:cubicBezTo>
                <a:cubicBezTo>
                  <a:pt x="424180" y="1028700"/>
                  <a:pt x="427189" y="1038219"/>
                  <a:pt x="434340" y="1043940"/>
                </a:cubicBezTo>
                <a:cubicBezTo>
                  <a:pt x="440612" y="1048958"/>
                  <a:pt x="450016" y="1047968"/>
                  <a:pt x="457200" y="1051560"/>
                </a:cubicBezTo>
                <a:cubicBezTo>
                  <a:pt x="516286" y="1081103"/>
                  <a:pt x="445461" y="1055267"/>
                  <a:pt x="502920" y="1074420"/>
                </a:cubicBezTo>
                <a:cubicBezTo>
                  <a:pt x="508000" y="1082040"/>
                  <a:pt x="511009" y="1091559"/>
                  <a:pt x="518160" y="1097280"/>
                </a:cubicBezTo>
                <a:cubicBezTo>
                  <a:pt x="524432" y="1102298"/>
                  <a:pt x="533836" y="1101308"/>
                  <a:pt x="541020" y="1104900"/>
                </a:cubicBezTo>
                <a:cubicBezTo>
                  <a:pt x="549211" y="1108996"/>
                  <a:pt x="556260" y="1115060"/>
                  <a:pt x="563880" y="1120140"/>
                </a:cubicBezTo>
                <a:cubicBezTo>
                  <a:pt x="580505" y="1170016"/>
                  <a:pt x="557415" y="1121064"/>
                  <a:pt x="594360" y="1150620"/>
                </a:cubicBezTo>
                <a:cubicBezTo>
                  <a:pt x="601511" y="1156341"/>
                  <a:pt x="603124" y="1167004"/>
                  <a:pt x="609600" y="1173480"/>
                </a:cubicBezTo>
                <a:cubicBezTo>
                  <a:pt x="616076" y="1179956"/>
                  <a:pt x="624840" y="1183640"/>
                  <a:pt x="632460" y="1188720"/>
                </a:cubicBezTo>
                <a:cubicBezTo>
                  <a:pt x="668020" y="1242060"/>
                  <a:pt x="647700" y="1224280"/>
                  <a:pt x="685800" y="1249680"/>
                </a:cubicBezTo>
                <a:cubicBezTo>
                  <a:pt x="729476" y="1315194"/>
                  <a:pt x="671320" y="1238096"/>
                  <a:pt x="723900" y="1280160"/>
                </a:cubicBezTo>
                <a:cubicBezTo>
                  <a:pt x="731051" y="1285881"/>
                  <a:pt x="732248" y="1296989"/>
                  <a:pt x="739140" y="1303020"/>
                </a:cubicBezTo>
                <a:cubicBezTo>
                  <a:pt x="752924" y="1315081"/>
                  <a:pt x="784860" y="1333500"/>
                  <a:pt x="784860" y="1333500"/>
                </a:cubicBezTo>
                <a:cubicBezTo>
                  <a:pt x="792480" y="1328420"/>
                  <a:pt x="801999" y="1325411"/>
                  <a:pt x="807720" y="1318260"/>
                </a:cubicBezTo>
                <a:cubicBezTo>
                  <a:pt x="812738" y="1311988"/>
                  <a:pt x="809660" y="1301080"/>
                  <a:pt x="815340" y="1295400"/>
                </a:cubicBezTo>
                <a:cubicBezTo>
                  <a:pt x="828292" y="1282448"/>
                  <a:pt x="845820" y="1275080"/>
                  <a:pt x="861060" y="1264920"/>
                </a:cubicBezTo>
                <a:cubicBezTo>
                  <a:pt x="868680" y="1259840"/>
                  <a:pt x="875232" y="1252576"/>
                  <a:pt x="883920" y="1249680"/>
                </a:cubicBezTo>
                <a:cubicBezTo>
                  <a:pt x="915468" y="1239164"/>
                  <a:pt x="900097" y="1246515"/>
                  <a:pt x="929640" y="1226820"/>
                </a:cubicBezTo>
                <a:cubicBezTo>
                  <a:pt x="939800" y="1211580"/>
                  <a:pt x="954328" y="1198476"/>
                  <a:pt x="960120" y="1181100"/>
                </a:cubicBezTo>
                <a:cubicBezTo>
                  <a:pt x="962660" y="1173480"/>
                  <a:pt x="962722" y="1164512"/>
                  <a:pt x="967740" y="1158240"/>
                </a:cubicBezTo>
                <a:cubicBezTo>
                  <a:pt x="982299" y="1140042"/>
                  <a:pt x="995054" y="1144583"/>
                  <a:pt x="1013460" y="1135380"/>
                </a:cubicBezTo>
                <a:cubicBezTo>
                  <a:pt x="1021651" y="1131284"/>
                  <a:pt x="1028129" y="1124236"/>
                  <a:pt x="1036320" y="1120140"/>
                </a:cubicBezTo>
                <a:cubicBezTo>
                  <a:pt x="1043504" y="1116548"/>
                  <a:pt x="1052159" y="1116421"/>
                  <a:pt x="1059180" y="1112520"/>
                </a:cubicBezTo>
                <a:cubicBezTo>
                  <a:pt x="1075191" y="1103625"/>
                  <a:pt x="1087524" y="1087832"/>
                  <a:pt x="1104900" y="1082040"/>
                </a:cubicBezTo>
                <a:cubicBezTo>
                  <a:pt x="1145136" y="1068628"/>
                  <a:pt x="1121077" y="1078875"/>
                  <a:pt x="1173480" y="1043940"/>
                </a:cubicBezTo>
                <a:cubicBezTo>
                  <a:pt x="1238994" y="1000264"/>
                  <a:pt x="1156104" y="1052628"/>
                  <a:pt x="1219200" y="1021080"/>
                </a:cubicBezTo>
                <a:cubicBezTo>
                  <a:pt x="1227391" y="1016984"/>
                  <a:pt x="1233691" y="1009559"/>
                  <a:pt x="1242060" y="1005840"/>
                </a:cubicBezTo>
                <a:cubicBezTo>
                  <a:pt x="1256740" y="999316"/>
                  <a:pt x="1272540" y="995680"/>
                  <a:pt x="1287780" y="990600"/>
                </a:cubicBezTo>
                <a:lnTo>
                  <a:pt x="1310640" y="982980"/>
                </a:lnTo>
                <a:cubicBezTo>
                  <a:pt x="1371600" y="985520"/>
                  <a:pt x="1432880" y="983862"/>
                  <a:pt x="1493520" y="990600"/>
                </a:cubicBezTo>
                <a:cubicBezTo>
                  <a:pt x="1502622" y="991611"/>
                  <a:pt x="1508189" y="1001744"/>
                  <a:pt x="1516380" y="1005840"/>
                </a:cubicBezTo>
                <a:cubicBezTo>
                  <a:pt x="1523564" y="1009432"/>
                  <a:pt x="1531620" y="1010920"/>
                  <a:pt x="1539240" y="1013460"/>
                </a:cubicBezTo>
                <a:cubicBezTo>
                  <a:pt x="1541780" y="1021080"/>
                  <a:pt x="1541180" y="1030640"/>
                  <a:pt x="1546860" y="1036320"/>
                </a:cubicBezTo>
                <a:cubicBezTo>
                  <a:pt x="1559812" y="1049272"/>
                  <a:pt x="1592580" y="1066800"/>
                  <a:pt x="1592580" y="1066800"/>
                </a:cubicBezTo>
                <a:cubicBezTo>
                  <a:pt x="1636256" y="1132314"/>
                  <a:pt x="1583892" y="1049424"/>
                  <a:pt x="1615440" y="1112520"/>
                </a:cubicBezTo>
                <a:cubicBezTo>
                  <a:pt x="1619536" y="1120711"/>
                  <a:pt x="1626961" y="1127011"/>
                  <a:pt x="1630680" y="1135380"/>
                </a:cubicBezTo>
                <a:cubicBezTo>
                  <a:pt x="1637204" y="1150060"/>
                  <a:pt x="1645920" y="1181100"/>
                  <a:pt x="1645920" y="1181100"/>
                </a:cubicBezTo>
                <a:cubicBezTo>
                  <a:pt x="1642429" y="1222998"/>
                  <a:pt x="1653802" y="1264658"/>
                  <a:pt x="1623060" y="1295400"/>
                </a:cubicBezTo>
                <a:cubicBezTo>
                  <a:pt x="1616584" y="1301876"/>
                  <a:pt x="1607820" y="1305560"/>
                  <a:pt x="1600200" y="1310640"/>
                </a:cubicBezTo>
                <a:cubicBezTo>
                  <a:pt x="1556524" y="1376154"/>
                  <a:pt x="1614680" y="1299056"/>
                  <a:pt x="1562100" y="1341120"/>
                </a:cubicBezTo>
                <a:cubicBezTo>
                  <a:pt x="1554949" y="1346841"/>
                  <a:pt x="1553336" y="1357504"/>
                  <a:pt x="1546860" y="1363980"/>
                </a:cubicBezTo>
                <a:cubicBezTo>
                  <a:pt x="1540384" y="1370456"/>
                  <a:pt x="1531620" y="1374140"/>
                  <a:pt x="1524000" y="1379220"/>
                </a:cubicBezTo>
                <a:cubicBezTo>
                  <a:pt x="1489065" y="1431623"/>
                  <a:pt x="1510896" y="1419148"/>
                  <a:pt x="1470660" y="1432560"/>
                </a:cubicBezTo>
                <a:cubicBezTo>
                  <a:pt x="1465580" y="1440180"/>
                  <a:pt x="1461896" y="1448944"/>
                  <a:pt x="1455420" y="1455420"/>
                </a:cubicBezTo>
                <a:cubicBezTo>
                  <a:pt x="1433582" y="1477258"/>
                  <a:pt x="1434490" y="1465885"/>
                  <a:pt x="1409700" y="1478280"/>
                </a:cubicBezTo>
                <a:cubicBezTo>
                  <a:pt x="1401509" y="1482376"/>
                  <a:pt x="1394460" y="1488440"/>
                  <a:pt x="1386840" y="1493520"/>
                </a:cubicBezTo>
                <a:cubicBezTo>
                  <a:pt x="1381760" y="1501140"/>
                  <a:pt x="1379366" y="1511526"/>
                  <a:pt x="1371600" y="1516380"/>
                </a:cubicBezTo>
                <a:cubicBezTo>
                  <a:pt x="1357977" y="1524894"/>
                  <a:pt x="1341120" y="1526540"/>
                  <a:pt x="1325880" y="1531620"/>
                </a:cubicBezTo>
                <a:lnTo>
                  <a:pt x="1280160" y="1546860"/>
                </a:lnTo>
                <a:cubicBezTo>
                  <a:pt x="1272540" y="1549400"/>
                  <a:pt x="1265092" y="1552532"/>
                  <a:pt x="1257300" y="1554480"/>
                </a:cubicBezTo>
                <a:cubicBezTo>
                  <a:pt x="1236980" y="1559560"/>
                  <a:pt x="1216211" y="1563096"/>
                  <a:pt x="1196340" y="1569720"/>
                </a:cubicBezTo>
                <a:cubicBezTo>
                  <a:pt x="1188720" y="1572260"/>
                  <a:pt x="1181356" y="1575765"/>
                  <a:pt x="1173480" y="1577340"/>
                </a:cubicBezTo>
                <a:cubicBezTo>
                  <a:pt x="1114446" y="1589147"/>
                  <a:pt x="1134839" y="1579026"/>
                  <a:pt x="1089660" y="1592580"/>
                </a:cubicBezTo>
                <a:cubicBezTo>
                  <a:pt x="1074273" y="1597196"/>
                  <a:pt x="1043940" y="1607820"/>
                  <a:pt x="1043940" y="1607820"/>
                </a:cubicBezTo>
                <a:cubicBezTo>
                  <a:pt x="1038860" y="1623060"/>
                  <a:pt x="1028700" y="1638300"/>
                  <a:pt x="1043940" y="1653540"/>
                </a:cubicBezTo>
                <a:cubicBezTo>
                  <a:pt x="1049620" y="1659220"/>
                  <a:pt x="1059779" y="1657259"/>
                  <a:pt x="1066800" y="1661160"/>
                </a:cubicBezTo>
                <a:cubicBezTo>
                  <a:pt x="1082811" y="1670055"/>
                  <a:pt x="1095144" y="1685848"/>
                  <a:pt x="1112520" y="1691640"/>
                </a:cubicBezTo>
                <a:cubicBezTo>
                  <a:pt x="1144068" y="1702156"/>
                  <a:pt x="1128697" y="1694805"/>
                  <a:pt x="1158240" y="1714500"/>
                </a:cubicBezTo>
                <a:cubicBezTo>
                  <a:pt x="1174865" y="1764376"/>
                  <a:pt x="1151775" y="1715424"/>
                  <a:pt x="1188720" y="1744980"/>
                </a:cubicBezTo>
                <a:cubicBezTo>
                  <a:pt x="1224406" y="1773529"/>
                  <a:pt x="1187039" y="1760024"/>
                  <a:pt x="1211580" y="1790700"/>
                </a:cubicBezTo>
                <a:cubicBezTo>
                  <a:pt x="1217301" y="1797851"/>
                  <a:pt x="1226820" y="1800860"/>
                  <a:pt x="1234440" y="1805940"/>
                </a:cubicBezTo>
                <a:cubicBezTo>
                  <a:pt x="1239520" y="1813560"/>
                  <a:pt x="1242529" y="1823079"/>
                  <a:pt x="1249680" y="1828800"/>
                </a:cubicBezTo>
                <a:cubicBezTo>
                  <a:pt x="1255952" y="1833818"/>
                  <a:pt x="1265356" y="1832828"/>
                  <a:pt x="1272540" y="1836420"/>
                </a:cubicBezTo>
                <a:cubicBezTo>
                  <a:pt x="1280731" y="1840516"/>
                  <a:pt x="1287780" y="1846580"/>
                  <a:pt x="1295400" y="1851660"/>
                </a:cubicBezTo>
                <a:cubicBezTo>
                  <a:pt x="1313180" y="1849120"/>
                  <a:pt x="1331537" y="1849201"/>
                  <a:pt x="1348740" y="1844040"/>
                </a:cubicBezTo>
                <a:cubicBezTo>
                  <a:pt x="1357512" y="1841408"/>
                  <a:pt x="1363409" y="1832896"/>
                  <a:pt x="1371600" y="1828800"/>
                </a:cubicBezTo>
                <a:cubicBezTo>
                  <a:pt x="1378784" y="1825208"/>
                  <a:pt x="1387276" y="1824772"/>
                  <a:pt x="1394460" y="1821180"/>
                </a:cubicBezTo>
                <a:cubicBezTo>
                  <a:pt x="1402651" y="1817084"/>
                  <a:pt x="1408951" y="1809659"/>
                  <a:pt x="1417320" y="1805940"/>
                </a:cubicBezTo>
                <a:cubicBezTo>
                  <a:pt x="1432000" y="1799416"/>
                  <a:pt x="1447800" y="1795780"/>
                  <a:pt x="1463040" y="1790700"/>
                </a:cubicBezTo>
                <a:lnTo>
                  <a:pt x="1485900" y="1783080"/>
                </a:lnTo>
                <a:lnTo>
                  <a:pt x="1508760" y="1775460"/>
                </a:lnTo>
                <a:cubicBezTo>
                  <a:pt x="1516380" y="1772920"/>
                  <a:pt x="1524937" y="1772295"/>
                  <a:pt x="1531620" y="1767840"/>
                </a:cubicBezTo>
                <a:lnTo>
                  <a:pt x="1577340" y="1737360"/>
                </a:lnTo>
                <a:cubicBezTo>
                  <a:pt x="1582420" y="1729740"/>
                  <a:pt x="1584814" y="1719354"/>
                  <a:pt x="1592580" y="1714500"/>
                </a:cubicBezTo>
                <a:cubicBezTo>
                  <a:pt x="1606203" y="1705986"/>
                  <a:pt x="1624934" y="1708171"/>
                  <a:pt x="1638300" y="1699260"/>
                </a:cubicBezTo>
                <a:cubicBezTo>
                  <a:pt x="1653540" y="1689100"/>
                  <a:pt x="1666644" y="1674572"/>
                  <a:pt x="1684020" y="1668780"/>
                </a:cubicBezTo>
                <a:cubicBezTo>
                  <a:pt x="1699260" y="1663700"/>
                  <a:pt x="1716374" y="1662451"/>
                  <a:pt x="1729740" y="1653540"/>
                </a:cubicBezTo>
                <a:lnTo>
                  <a:pt x="1775460" y="1623060"/>
                </a:lnTo>
                <a:cubicBezTo>
                  <a:pt x="1816100" y="1562100"/>
                  <a:pt x="1762760" y="1635760"/>
                  <a:pt x="1813560" y="1584960"/>
                </a:cubicBezTo>
                <a:cubicBezTo>
                  <a:pt x="1820036" y="1578484"/>
                  <a:pt x="1821649" y="1567821"/>
                  <a:pt x="1828800" y="1562100"/>
                </a:cubicBezTo>
                <a:cubicBezTo>
                  <a:pt x="1835072" y="1557082"/>
                  <a:pt x="1844639" y="1558381"/>
                  <a:pt x="1851660" y="1554480"/>
                </a:cubicBezTo>
                <a:cubicBezTo>
                  <a:pt x="1867671" y="1545585"/>
                  <a:pt x="1882140" y="1534160"/>
                  <a:pt x="1897380" y="1524000"/>
                </a:cubicBezTo>
                <a:lnTo>
                  <a:pt x="1943100" y="1493520"/>
                </a:lnTo>
                <a:lnTo>
                  <a:pt x="1965960" y="1478280"/>
                </a:lnTo>
                <a:lnTo>
                  <a:pt x="1981200" y="1432560"/>
                </a:lnTo>
                <a:cubicBezTo>
                  <a:pt x="1983740" y="1424940"/>
                  <a:pt x="1984365" y="1416383"/>
                  <a:pt x="1988820" y="1409700"/>
                </a:cubicBezTo>
                <a:cubicBezTo>
                  <a:pt x="1998980" y="1394460"/>
                  <a:pt x="2013508" y="1381356"/>
                  <a:pt x="2019300" y="1363980"/>
                </a:cubicBezTo>
                <a:cubicBezTo>
                  <a:pt x="2038453" y="1306521"/>
                  <a:pt x="2012617" y="1377346"/>
                  <a:pt x="2042160" y="1318260"/>
                </a:cubicBezTo>
                <a:cubicBezTo>
                  <a:pt x="2045752" y="1311076"/>
                  <a:pt x="2045879" y="1302421"/>
                  <a:pt x="2049780" y="1295400"/>
                </a:cubicBezTo>
                <a:cubicBezTo>
                  <a:pt x="2058675" y="1279389"/>
                  <a:pt x="2070100" y="1264920"/>
                  <a:pt x="2080260" y="1249680"/>
                </a:cubicBezTo>
                <a:lnTo>
                  <a:pt x="2095500" y="1226820"/>
                </a:lnTo>
                <a:cubicBezTo>
                  <a:pt x="2100580" y="1219200"/>
                  <a:pt x="2107844" y="1212648"/>
                  <a:pt x="2110740" y="1203960"/>
                </a:cubicBezTo>
                <a:lnTo>
                  <a:pt x="2125980" y="1158240"/>
                </a:lnTo>
                <a:cubicBezTo>
                  <a:pt x="2123440" y="1107440"/>
                  <a:pt x="2124939" y="1056276"/>
                  <a:pt x="2118360" y="1005840"/>
                </a:cubicBezTo>
                <a:cubicBezTo>
                  <a:pt x="2117175" y="996759"/>
                  <a:pt x="2110271" y="988701"/>
                  <a:pt x="2103120" y="982980"/>
                </a:cubicBezTo>
                <a:cubicBezTo>
                  <a:pt x="2096848" y="977962"/>
                  <a:pt x="2087444" y="978952"/>
                  <a:pt x="2080260" y="975360"/>
                </a:cubicBezTo>
                <a:cubicBezTo>
                  <a:pt x="2072069" y="971264"/>
                  <a:pt x="2065020" y="965200"/>
                  <a:pt x="2057400" y="960120"/>
                </a:cubicBezTo>
                <a:cubicBezTo>
                  <a:pt x="2029610" y="876750"/>
                  <a:pt x="2073931" y="1003030"/>
                  <a:pt x="2034540" y="914400"/>
                </a:cubicBezTo>
                <a:cubicBezTo>
                  <a:pt x="2028016" y="899720"/>
                  <a:pt x="2028211" y="882046"/>
                  <a:pt x="2019300" y="868680"/>
                </a:cubicBezTo>
                <a:cubicBezTo>
                  <a:pt x="2014220" y="861060"/>
                  <a:pt x="2008156" y="854011"/>
                  <a:pt x="2004060" y="845820"/>
                </a:cubicBezTo>
                <a:cubicBezTo>
                  <a:pt x="2000468" y="838636"/>
                  <a:pt x="2000341" y="829981"/>
                  <a:pt x="1996440" y="822960"/>
                </a:cubicBezTo>
                <a:cubicBezTo>
                  <a:pt x="1987545" y="806949"/>
                  <a:pt x="1983336" y="783032"/>
                  <a:pt x="1965960" y="777240"/>
                </a:cubicBezTo>
                <a:cubicBezTo>
                  <a:pt x="1934412" y="766724"/>
                  <a:pt x="1949783" y="774075"/>
                  <a:pt x="1920240" y="754380"/>
                </a:cubicBezTo>
                <a:cubicBezTo>
                  <a:pt x="1917700" y="746760"/>
                  <a:pt x="1918300" y="737200"/>
                  <a:pt x="1912620" y="731520"/>
                </a:cubicBezTo>
                <a:cubicBezTo>
                  <a:pt x="1906940" y="725840"/>
                  <a:pt x="1896781" y="727801"/>
                  <a:pt x="1889760" y="723900"/>
                </a:cubicBezTo>
                <a:cubicBezTo>
                  <a:pt x="1873749" y="715005"/>
                  <a:pt x="1861416" y="699212"/>
                  <a:pt x="1844040" y="693420"/>
                </a:cubicBezTo>
                <a:cubicBezTo>
                  <a:pt x="1836420" y="690880"/>
                  <a:pt x="1828364" y="689392"/>
                  <a:pt x="1821180" y="685800"/>
                </a:cubicBezTo>
                <a:cubicBezTo>
                  <a:pt x="1812989" y="681704"/>
                  <a:pt x="1806689" y="674279"/>
                  <a:pt x="1798320" y="670560"/>
                </a:cubicBezTo>
                <a:cubicBezTo>
                  <a:pt x="1783640" y="664036"/>
                  <a:pt x="1767840" y="660400"/>
                  <a:pt x="1752600" y="655320"/>
                </a:cubicBezTo>
                <a:lnTo>
                  <a:pt x="1638300" y="617220"/>
                </a:lnTo>
                <a:cubicBezTo>
                  <a:pt x="1630680" y="614680"/>
                  <a:pt x="1622123" y="614055"/>
                  <a:pt x="1615440" y="609600"/>
                </a:cubicBezTo>
                <a:cubicBezTo>
                  <a:pt x="1591431" y="593594"/>
                  <a:pt x="1596415" y="594020"/>
                  <a:pt x="1569720" y="586740"/>
                </a:cubicBezTo>
                <a:cubicBezTo>
                  <a:pt x="1549513" y="581229"/>
                  <a:pt x="1508760" y="571500"/>
                  <a:pt x="1508760" y="571500"/>
                </a:cubicBezTo>
                <a:cubicBezTo>
                  <a:pt x="1450340" y="574040"/>
                  <a:pt x="1391827" y="574954"/>
                  <a:pt x="1333500" y="579120"/>
                </a:cubicBezTo>
                <a:cubicBezTo>
                  <a:pt x="1320581" y="580043"/>
                  <a:pt x="1308143" y="584423"/>
                  <a:pt x="1295400" y="586740"/>
                </a:cubicBezTo>
                <a:cubicBezTo>
                  <a:pt x="1280199" y="589504"/>
                  <a:pt x="1264669" y="590613"/>
                  <a:pt x="1249680" y="594360"/>
                </a:cubicBezTo>
                <a:cubicBezTo>
                  <a:pt x="1234095" y="598256"/>
                  <a:pt x="1219712" y="606450"/>
                  <a:pt x="1203960" y="609600"/>
                </a:cubicBezTo>
                <a:cubicBezTo>
                  <a:pt x="1191260" y="612140"/>
                  <a:pt x="1178355" y="613812"/>
                  <a:pt x="1165860" y="617220"/>
                </a:cubicBezTo>
                <a:cubicBezTo>
                  <a:pt x="1150362" y="621447"/>
                  <a:pt x="1135380" y="627380"/>
                  <a:pt x="1120140" y="632460"/>
                </a:cubicBezTo>
                <a:lnTo>
                  <a:pt x="1097280" y="640080"/>
                </a:lnTo>
                <a:lnTo>
                  <a:pt x="1074420" y="647700"/>
                </a:lnTo>
                <a:cubicBezTo>
                  <a:pt x="1066800" y="650240"/>
                  <a:pt x="1058243" y="650865"/>
                  <a:pt x="1051560" y="655320"/>
                </a:cubicBezTo>
                <a:cubicBezTo>
                  <a:pt x="1043940" y="660400"/>
                  <a:pt x="1036891" y="666464"/>
                  <a:pt x="1028700" y="670560"/>
                </a:cubicBezTo>
                <a:cubicBezTo>
                  <a:pt x="965604" y="702108"/>
                  <a:pt x="1048494" y="649744"/>
                  <a:pt x="982980" y="693420"/>
                </a:cubicBezTo>
                <a:lnTo>
                  <a:pt x="952500" y="739140"/>
                </a:lnTo>
                <a:cubicBezTo>
                  <a:pt x="947420" y="746760"/>
                  <a:pt x="944880" y="756920"/>
                  <a:pt x="937260" y="762000"/>
                </a:cubicBezTo>
                <a:lnTo>
                  <a:pt x="914400" y="777240"/>
                </a:lnTo>
                <a:cubicBezTo>
                  <a:pt x="909320" y="784860"/>
                  <a:pt x="905636" y="793624"/>
                  <a:pt x="899160" y="800100"/>
                </a:cubicBezTo>
                <a:cubicBezTo>
                  <a:pt x="892684" y="806576"/>
                  <a:pt x="882021" y="808189"/>
                  <a:pt x="876300" y="815340"/>
                </a:cubicBezTo>
                <a:cubicBezTo>
                  <a:pt x="834236" y="867920"/>
                  <a:pt x="911334" y="809764"/>
                  <a:pt x="845820" y="853440"/>
                </a:cubicBezTo>
                <a:cubicBezTo>
                  <a:pt x="840740" y="861060"/>
                  <a:pt x="839083" y="872899"/>
                  <a:pt x="830580" y="876300"/>
                </a:cubicBezTo>
                <a:cubicBezTo>
                  <a:pt x="820721" y="880244"/>
                  <a:pt x="789674" y="856649"/>
                  <a:pt x="784860" y="853440"/>
                </a:cubicBezTo>
                <a:cubicBezTo>
                  <a:pt x="782320" y="845820"/>
                  <a:pt x="782920" y="836260"/>
                  <a:pt x="777240" y="830580"/>
                </a:cubicBezTo>
                <a:cubicBezTo>
                  <a:pt x="771560" y="824900"/>
                  <a:pt x="761564" y="826552"/>
                  <a:pt x="754380" y="822960"/>
                </a:cubicBezTo>
                <a:cubicBezTo>
                  <a:pt x="746189" y="818864"/>
                  <a:pt x="739140" y="812800"/>
                  <a:pt x="731520" y="807720"/>
                </a:cubicBezTo>
                <a:cubicBezTo>
                  <a:pt x="726440" y="800100"/>
                  <a:pt x="723431" y="790581"/>
                  <a:pt x="716280" y="784860"/>
                </a:cubicBezTo>
                <a:cubicBezTo>
                  <a:pt x="710008" y="779842"/>
                  <a:pt x="699100" y="782920"/>
                  <a:pt x="693420" y="777240"/>
                </a:cubicBezTo>
                <a:cubicBezTo>
                  <a:pt x="632283" y="716103"/>
                  <a:pt x="691806" y="741142"/>
                  <a:pt x="640080" y="723900"/>
                </a:cubicBezTo>
                <a:cubicBezTo>
                  <a:pt x="635000" y="716280"/>
                  <a:pt x="631991" y="706761"/>
                  <a:pt x="624840" y="701040"/>
                </a:cubicBezTo>
                <a:cubicBezTo>
                  <a:pt x="618568" y="696022"/>
                  <a:pt x="607660" y="699100"/>
                  <a:pt x="601980" y="693420"/>
                </a:cubicBezTo>
                <a:cubicBezTo>
                  <a:pt x="589028" y="680468"/>
                  <a:pt x="571500" y="647700"/>
                  <a:pt x="571500" y="647700"/>
                </a:cubicBezTo>
                <a:cubicBezTo>
                  <a:pt x="574040" y="637540"/>
                  <a:pt x="571169" y="624036"/>
                  <a:pt x="579120" y="617220"/>
                </a:cubicBezTo>
                <a:cubicBezTo>
                  <a:pt x="591317" y="606765"/>
                  <a:pt x="611474" y="610891"/>
                  <a:pt x="624840" y="601980"/>
                </a:cubicBezTo>
                <a:lnTo>
                  <a:pt x="647700" y="586740"/>
                </a:lnTo>
                <a:cubicBezTo>
                  <a:pt x="650240" y="579120"/>
                  <a:pt x="649640" y="569560"/>
                  <a:pt x="655320" y="563880"/>
                </a:cubicBezTo>
                <a:cubicBezTo>
                  <a:pt x="661000" y="558200"/>
                  <a:pt x="670996" y="559852"/>
                  <a:pt x="678180" y="556260"/>
                </a:cubicBezTo>
                <a:cubicBezTo>
                  <a:pt x="686371" y="552164"/>
                  <a:pt x="693420" y="546100"/>
                  <a:pt x="701040" y="541020"/>
                </a:cubicBezTo>
                <a:cubicBezTo>
                  <a:pt x="717550" y="491490"/>
                  <a:pt x="693420" y="543560"/>
                  <a:pt x="754380" y="502920"/>
                </a:cubicBezTo>
                <a:cubicBezTo>
                  <a:pt x="769620" y="492760"/>
                  <a:pt x="782724" y="478232"/>
                  <a:pt x="800100" y="472440"/>
                </a:cubicBezTo>
                <a:cubicBezTo>
                  <a:pt x="807720" y="469900"/>
                  <a:pt x="815939" y="468721"/>
                  <a:pt x="822960" y="464820"/>
                </a:cubicBezTo>
                <a:cubicBezTo>
                  <a:pt x="838971" y="455925"/>
                  <a:pt x="851304" y="440132"/>
                  <a:pt x="868680" y="434340"/>
                </a:cubicBezTo>
                <a:cubicBezTo>
                  <a:pt x="876300" y="431800"/>
                  <a:pt x="884356" y="430312"/>
                  <a:pt x="891540" y="426720"/>
                </a:cubicBezTo>
                <a:cubicBezTo>
                  <a:pt x="950626" y="397177"/>
                  <a:pt x="879801" y="423013"/>
                  <a:pt x="937260" y="403860"/>
                </a:cubicBezTo>
                <a:cubicBezTo>
                  <a:pt x="965419" y="361621"/>
                  <a:pt x="936389" y="395031"/>
                  <a:pt x="975360" y="373380"/>
                </a:cubicBezTo>
                <a:cubicBezTo>
                  <a:pt x="991371" y="364485"/>
                  <a:pt x="1021080" y="342900"/>
                  <a:pt x="1021080" y="342900"/>
                </a:cubicBezTo>
                <a:cubicBezTo>
                  <a:pt x="1040233" y="285441"/>
                  <a:pt x="1012169" y="354039"/>
                  <a:pt x="1051560" y="304800"/>
                </a:cubicBezTo>
                <a:cubicBezTo>
                  <a:pt x="1093445" y="252444"/>
                  <a:pt x="1012101" y="313477"/>
                  <a:pt x="1082040" y="259080"/>
                </a:cubicBezTo>
                <a:cubicBezTo>
                  <a:pt x="1096498" y="247835"/>
                  <a:pt x="1127760" y="228600"/>
                  <a:pt x="1127760" y="228600"/>
                </a:cubicBezTo>
                <a:cubicBezTo>
                  <a:pt x="1133441" y="220079"/>
                  <a:pt x="1176861" y="181013"/>
                  <a:pt x="1150620" y="160020"/>
                </a:cubicBezTo>
                <a:cubicBezTo>
                  <a:pt x="1142442" y="153478"/>
                  <a:pt x="1130171" y="155409"/>
                  <a:pt x="1120140" y="152400"/>
                </a:cubicBezTo>
                <a:cubicBezTo>
                  <a:pt x="1104753" y="147784"/>
                  <a:pt x="1074420" y="137160"/>
                  <a:pt x="1074420" y="137160"/>
                </a:cubicBezTo>
                <a:cubicBezTo>
                  <a:pt x="1037862" y="82323"/>
                  <a:pt x="1089631" y="149841"/>
                  <a:pt x="1013460" y="99060"/>
                </a:cubicBezTo>
                <a:lnTo>
                  <a:pt x="967740" y="68580"/>
                </a:lnTo>
                <a:cubicBezTo>
                  <a:pt x="960120" y="63500"/>
                  <a:pt x="953568" y="56236"/>
                  <a:pt x="944880" y="53340"/>
                </a:cubicBezTo>
                <a:lnTo>
                  <a:pt x="922020" y="45720"/>
                </a:lnTo>
                <a:cubicBezTo>
                  <a:pt x="916940" y="38100"/>
                  <a:pt x="913256" y="29336"/>
                  <a:pt x="906780" y="22860"/>
                </a:cubicBezTo>
                <a:cubicBezTo>
                  <a:pt x="892008" y="8088"/>
                  <a:pt x="879653" y="6198"/>
                  <a:pt x="861060" y="0"/>
                </a:cubicBezTo>
                <a:cubicBezTo>
                  <a:pt x="820824" y="13412"/>
                  <a:pt x="844883" y="3165"/>
                  <a:pt x="792480" y="38100"/>
                </a:cubicBezTo>
                <a:cubicBezTo>
                  <a:pt x="758844" y="60524"/>
                  <a:pt x="760640" y="55136"/>
                  <a:pt x="807720" y="45720"/>
                </a:cubicBezTo>
                <a:cubicBezTo>
                  <a:pt x="802640" y="53340"/>
                  <a:pt x="799631" y="62859"/>
                  <a:pt x="792480" y="68580"/>
                </a:cubicBezTo>
                <a:cubicBezTo>
                  <a:pt x="786208" y="73598"/>
                  <a:pt x="776641" y="72299"/>
                  <a:pt x="769620" y="76200"/>
                </a:cubicBezTo>
                <a:cubicBezTo>
                  <a:pt x="753609" y="85095"/>
                  <a:pt x="739140" y="96520"/>
                  <a:pt x="723900" y="106680"/>
                </a:cubicBezTo>
                <a:lnTo>
                  <a:pt x="701040" y="121920"/>
                </a:lnTo>
                <a:cubicBezTo>
                  <a:pt x="660400" y="182880"/>
                  <a:pt x="713740" y="109220"/>
                  <a:pt x="662940" y="160020"/>
                </a:cubicBezTo>
                <a:cubicBezTo>
                  <a:pt x="656464" y="166496"/>
                  <a:pt x="654592" y="176849"/>
                  <a:pt x="647700" y="182880"/>
                </a:cubicBezTo>
                <a:cubicBezTo>
                  <a:pt x="633916" y="194941"/>
                  <a:pt x="617220" y="203200"/>
                  <a:pt x="601980" y="213360"/>
                </a:cubicBezTo>
                <a:cubicBezTo>
                  <a:pt x="594360" y="218440"/>
                  <a:pt x="585596" y="222124"/>
                  <a:pt x="579120" y="228600"/>
                </a:cubicBezTo>
                <a:cubicBezTo>
                  <a:pt x="571500" y="236220"/>
                  <a:pt x="565680" y="246227"/>
                  <a:pt x="556260" y="251460"/>
                </a:cubicBezTo>
                <a:cubicBezTo>
                  <a:pt x="542217" y="259262"/>
                  <a:pt x="523906" y="257789"/>
                  <a:pt x="510540" y="266700"/>
                </a:cubicBezTo>
                <a:lnTo>
                  <a:pt x="419100" y="327660"/>
                </a:lnTo>
                <a:lnTo>
                  <a:pt x="396240" y="342900"/>
                </a:lnTo>
                <a:cubicBezTo>
                  <a:pt x="388620" y="347980"/>
                  <a:pt x="382068" y="355244"/>
                  <a:pt x="373380" y="358140"/>
                </a:cubicBezTo>
                <a:cubicBezTo>
                  <a:pt x="365760" y="360680"/>
                  <a:pt x="357704" y="362168"/>
                  <a:pt x="350520" y="365760"/>
                </a:cubicBezTo>
                <a:cubicBezTo>
                  <a:pt x="326933" y="377554"/>
                  <a:pt x="321341" y="390054"/>
                  <a:pt x="297180" y="403860"/>
                </a:cubicBezTo>
                <a:cubicBezTo>
                  <a:pt x="290206" y="407845"/>
                  <a:pt x="281504" y="407888"/>
                  <a:pt x="274320" y="411480"/>
                </a:cubicBezTo>
                <a:cubicBezTo>
                  <a:pt x="215234" y="441023"/>
                  <a:pt x="286059" y="415187"/>
                  <a:pt x="228600" y="434340"/>
                </a:cubicBezTo>
                <a:cubicBezTo>
                  <a:pt x="220980" y="441960"/>
                  <a:pt x="214019" y="450301"/>
                  <a:pt x="205740" y="457200"/>
                </a:cubicBezTo>
                <a:cubicBezTo>
                  <a:pt x="198705" y="463063"/>
                  <a:pt x="189356" y="465964"/>
                  <a:pt x="182880" y="472440"/>
                </a:cubicBezTo>
                <a:cubicBezTo>
                  <a:pt x="132080" y="523240"/>
                  <a:pt x="205740" y="469900"/>
                  <a:pt x="144780" y="510540"/>
                </a:cubicBezTo>
                <a:cubicBezTo>
                  <a:pt x="142240" y="518160"/>
                  <a:pt x="139367" y="525677"/>
                  <a:pt x="137160" y="533400"/>
                </a:cubicBezTo>
                <a:cubicBezTo>
                  <a:pt x="134283" y="543470"/>
                  <a:pt x="135349" y="555166"/>
                  <a:pt x="129540" y="563880"/>
                </a:cubicBezTo>
                <a:cubicBezTo>
                  <a:pt x="124460" y="571500"/>
                  <a:pt x="114300" y="574040"/>
                  <a:pt x="106680" y="579120"/>
                </a:cubicBezTo>
                <a:cubicBezTo>
                  <a:pt x="80989" y="617656"/>
                  <a:pt x="105386" y="591197"/>
                  <a:pt x="68580" y="609600"/>
                </a:cubicBezTo>
                <a:cubicBezTo>
                  <a:pt x="60389" y="613696"/>
                  <a:pt x="54089" y="621121"/>
                  <a:pt x="45720" y="624840"/>
                </a:cubicBezTo>
                <a:cubicBezTo>
                  <a:pt x="31040" y="631364"/>
                  <a:pt x="0" y="640080"/>
                  <a:pt x="0" y="640080"/>
                </a:cubicBezTo>
                <a:lnTo>
                  <a:pt x="7620" y="65532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vi-VN" sz="1775"/>
          </a:p>
        </p:txBody>
      </p:sp>
      <p:pic>
        <p:nvPicPr>
          <p:cNvPr id="2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1050" y="6089332"/>
            <a:ext cx="487363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itle 1"/>
          <p:cNvSpPr txBox="1"/>
          <p:nvPr/>
        </p:nvSpPr>
        <p:spPr bwMode="auto">
          <a:xfrm>
            <a:off x="991698" y="-227098"/>
            <a:ext cx="7668048" cy="150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218" tIns="60108" rIns="120218" bIns="60108" anchor="ctr"/>
          <a:lstStyle>
            <a:lvl1pPr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93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r>
              <a:rPr lang="en-US" altLang="en-US" sz="296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96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: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bể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296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296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 </a:t>
            </a:r>
            <a:endParaRPr lang="vi-VN" altLang="en-US" sz="2960" b="1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64" y="1077536"/>
            <a:ext cx="1763526" cy="211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77" y="1077536"/>
            <a:ext cx="1776055" cy="211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93" y="967903"/>
            <a:ext cx="1788585" cy="222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0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34" y="3895105"/>
            <a:ext cx="1776055" cy="211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0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39" y="3863781"/>
            <a:ext cx="1787019" cy="208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0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31" y="3846553"/>
            <a:ext cx="1804247" cy="211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829609" y="3202851"/>
            <a:ext cx="523106" cy="6687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76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218042" y="3195020"/>
            <a:ext cx="523106" cy="6687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760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50802" y="3195020"/>
            <a:ext cx="523106" cy="6687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76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730939" y="6039215"/>
            <a:ext cx="523106" cy="6687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760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3219" y="6065840"/>
            <a:ext cx="523106" cy="6687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760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50802" y="6065840"/>
            <a:ext cx="523106" cy="6687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760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862696" y="3204417"/>
            <a:ext cx="523106" cy="6671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76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218042" y="3200536"/>
            <a:ext cx="523106" cy="6671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76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834941" y="3196586"/>
            <a:ext cx="523106" cy="6671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76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665682" y="6021329"/>
            <a:ext cx="523106" cy="6687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vi-VN" sz="2760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293219" y="6057941"/>
            <a:ext cx="523106" cy="6687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760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889955" y="6065840"/>
            <a:ext cx="523106" cy="6687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27" tIns="33829" rIns="67627" bIns="33829" anchor="ctr"/>
          <a:lstStyle/>
          <a:p>
            <a:pPr algn="ctr" defTabSz="676275">
              <a:defRPr/>
            </a:pPr>
            <a:r>
              <a:rPr lang="en-US" sz="276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760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14478" y="6202729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</TotalTime>
  <Words>462</Words>
  <Application>Microsoft Office PowerPoint</Application>
  <PresentationFormat>Custom</PresentationFormat>
  <Paragraphs>199</Paragraphs>
  <Slides>36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.VnArial</vt:lpstr>
      <vt:lpstr>.VnTime</vt:lpstr>
      <vt:lpstr>Arial</vt:lpstr>
      <vt:lpstr>Calibri</vt:lpstr>
      <vt:lpstr>Lato</vt:lpstr>
      <vt:lpstr>Tahoma</vt:lpstr>
      <vt:lpstr>Times New Roman</vt:lpstr>
      <vt:lpstr>Trebuchet MS</vt:lpstr>
      <vt:lpstr>VNI-Avo</vt:lpstr>
      <vt:lpstr>Wingdings 3</vt:lpstr>
      <vt:lpstr>3_Office 主题​​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LUYỆN TẬP CHUNG (Tiết 2)</vt:lpstr>
      <vt:lpstr>PowerPoint Presentation</vt:lpstr>
      <vt:lpstr>PowerPoint Presentation</vt:lpstr>
      <vt:lpstr>PowerPoint Presentation</vt:lpstr>
      <vt:lpstr>PowerPoint Presentation</vt:lpstr>
      <vt:lpstr>Bài 6: LUYỆN TẬP CHUNG (Tiết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LUYỆN TẬP CHUNG (Tiết 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Administrator</cp:lastModifiedBy>
  <cp:revision>230</cp:revision>
  <dcterms:created xsi:type="dcterms:W3CDTF">2018-10-04T02:59:00Z</dcterms:created>
  <dcterms:modified xsi:type="dcterms:W3CDTF">2024-04-18T07:23:57Z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C69CB5549DEB4A71B5C0A51A0D242980_13</vt:lpwstr>
  </property>
  <property fmtid="{D5CDD505-2E9C-101B-9397-08002B2CF9AE}" pid="3" name="KSOProductBuildVer">
    <vt:lpwstr>1033-12.2.0.13215</vt:lpwstr>
  </property>
</Properties>
</file>