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576" r:id="rId2"/>
    <p:sldId id="265" r:id="rId3"/>
    <p:sldId id="325" r:id="rId4"/>
    <p:sldId id="269" r:id="rId5"/>
    <p:sldId id="259" r:id="rId6"/>
    <p:sldId id="270" r:id="rId7"/>
    <p:sldId id="261" r:id="rId8"/>
    <p:sldId id="283" r:id="rId9"/>
    <p:sldId id="273" r:id="rId10"/>
    <p:sldId id="285" r:id="rId11"/>
    <p:sldId id="284" r:id="rId12"/>
    <p:sldId id="286" r:id="rId13"/>
    <p:sldId id="287" r:id="rId14"/>
    <p:sldId id="288" r:id="rId15"/>
    <p:sldId id="28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B8C1A0-936A-4D7B-83B0-CEDFF0AE4541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D30710-F625-4014-8520-8D268B2322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507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675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ình ảnh của Bản chiế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7957B-2772-40BD-BCF2-DA9E7800F5F0}" type="slidenum">
              <a:rPr lang="vi-VN" smtClean="0"/>
              <a:pPr/>
              <a:t>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21509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67138-1EE8-46F9-93D6-B12DA8A7CDDF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64E2-5202-4336-BDA4-E3B002C031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67138-1EE8-46F9-93D6-B12DA8A7CDDF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64E2-5202-4336-BDA4-E3B002C031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67138-1EE8-46F9-93D6-B12DA8A7CDDF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64E2-5202-4336-BDA4-E3B002C031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67138-1EE8-46F9-93D6-B12DA8A7CDDF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64E2-5202-4336-BDA4-E3B002C031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67138-1EE8-46F9-93D6-B12DA8A7CDDF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64E2-5202-4336-BDA4-E3B002C031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67138-1EE8-46F9-93D6-B12DA8A7CDDF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64E2-5202-4336-BDA4-E3B002C031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67138-1EE8-46F9-93D6-B12DA8A7CDDF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64E2-5202-4336-BDA4-E3B002C031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67138-1EE8-46F9-93D6-B12DA8A7CDDF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64E2-5202-4336-BDA4-E3B002C031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67138-1EE8-46F9-93D6-B12DA8A7CDDF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64E2-5202-4336-BDA4-E3B002C031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67138-1EE8-46F9-93D6-B12DA8A7CDDF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64E2-5202-4336-BDA4-E3B002C031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67138-1EE8-46F9-93D6-B12DA8A7CDDF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64E2-5202-4336-BDA4-E3B002C031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67138-1EE8-46F9-93D6-B12DA8A7CDDF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964E2-5202-4336-BDA4-E3B002C031A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868563"/>
            <a:ext cx="9144000" cy="5006800"/>
          </a:xfrm>
          <a:prstGeom prst="rect">
            <a:avLst/>
          </a:prstGeom>
        </p:spPr>
      </p:pic>
      <p:sp>
        <p:nvSpPr>
          <p:cNvPr id="20" name="Freeform 9"/>
          <p:cNvSpPr/>
          <p:nvPr/>
        </p:nvSpPr>
        <p:spPr bwMode="auto">
          <a:xfrm>
            <a:off x="2713075" y="470786"/>
            <a:ext cx="6084998" cy="3078865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4935" tIns="32467" rIns="64935" bIns="32467" numCol="1" anchor="t" anchorCtr="0" compatLnSpc="1"/>
          <a:lstStyle/>
          <a:p>
            <a:pPr defTabSz="649342">
              <a:defRPr/>
            </a:pPr>
            <a:endParaRPr lang="zh-CN" altLang="en-US" sz="1279">
              <a:solidFill>
                <a:prstClr val="black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489258" y="857252"/>
            <a:ext cx="7757252" cy="17857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8007658" y="982638"/>
            <a:ext cx="1034511" cy="9362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3411647" y="3844619"/>
            <a:ext cx="1280703" cy="12316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7936528" y="4732682"/>
            <a:ext cx="811303" cy="822035"/>
          </a:xfrm>
          <a:prstGeom prst="rect">
            <a:avLst/>
          </a:prstGeom>
        </p:spPr>
      </p:pic>
      <p:pic>
        <p:nvPicPr>
          <p:cNvPr id="33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599" y="3724513"/>
            <a:ext cx="3298080" cy="23335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41D4C3-FDD4-4B5C-BBED-CD5EC9CAC024}"/>
              </a:ext>
            </a:extLst>
          </p:cNvPr>
          <p:cNvSpPr txBox="1"/>
          <p:nvPr/>
        </p:nvSpPr>
        <p:spPr>
          <a:xfrm>
            <a:off x="1112325" y="2520588"/>
            <a:ext cx="65111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3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algn="ctr" defTabSz="6857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MÔN TOÁN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6823" y="857251"/>
            <a:ext cx="8835346" cy="1650380"/>
          </a:xfrm>
          <a:prstGeom prst="rect">
            <a:avLst/>
          </a:prstGeom>
          <a:noFill/>
        </p:spPr>
        <p:txBody>
          <a:bodyPr wrap="square" rtlCol="0">
            <a:prstTxWarp prst="textWave2">
              <a:avLst>
                <a:gd name="adj1" fmla="val 12500"/>
                <a:gd name="adj2" fmla="val -1743"/>
              </a:avLst>
            </a:prstTxWarp>
            <a:spAutoFit/>
          </a:bodyPr>
          <a:lstStyle/>
          <a:p>
            <a:pPr algn="ctr"/>
            <a:r>
              <a:rPr lang="en-US" sz="5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CHÀO MỪNG THẦY CÔ ĐẾN THĂM LỚP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C533BE-B7E1-45AE-9A75-B1E26CE7BE13}"/>
              </a:ext>
            </a:extLst>
          </p:cNvPr>
          <p:cNvSpPr txBox="1"/>
          <p:nvPr/>
        </p:nvSpPr>
        <p:spPr>
          <a:xfrm>
            <a:off x="-332599" y="2869877"/>
            <a:ext cx="95815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3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algn="ctr" defTabSz="68573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15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>
            <a:spLocks noGrp="1"/>
          </p:cNvSpPr>
          <p:nvPr>
            <p:ph type="ctrTitle"/>
          </p:nvPr>
        </p:nvSpPr>
        <p:spPr>
          <a:xfrm>
            <a:off x="990600" y="3962400"/>
            <a:ext cx="7515694" cy="601561"/>
          </a:xfrm>
        </p:spPr>
        <p:txBody>
          <a:bodyPr>
            <a:noAutofit/>
          </a:bodyPr>
          <a:lstStyle/>
          <a:p>
            <a:r>
              <a:rPr lang="en-GB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GB" sz="40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lang="en-GB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lang="en-GB" sz="40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lang="en-GB" sz="40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GB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ít</a:t>
            </a:r>
            <a:r>
              <a:rPr lang="en-GB" sz="40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lang="en-GB" sz="40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GB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GB" sz="40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lang="en-GB" sz="40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98373" y="4850676"/>
            <a:ext cx="6947253" cy="33113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GB" sz="4000" dirty="0">
                <a:solidFill>
                  <a:srgbClr val="8599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6" b="17271"/>
          <a:stretch/>
        </p:blipFill>
        <p:spPr>
          <a:xfrm>
            <a:off x="2133600" y="61032"/>
            <a:ext cx="4639405" cy="344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909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225285" y="2211941"/>
            <a:ext cx="2654802" cy="33927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1. </a:t>
            </a:r>
            <a:r>
              <a:rPr lang="en-GB" sz="199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Chọn</a:t>
            </a:r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99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đáp</a:t>
            </a:r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99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án</a:t>
            </a:r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99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đúng</a:t>
            </a:r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2" y="1443948"/>
            <a:ext cx="1535983" cy="767991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716631" y="3315765"/>
            <a:ext cx="2634395" cy="33477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tằm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nhiều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hơn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lá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729465" y="4092241"/>
            <a:ext cx="2634395" cy="33477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lá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nhiều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hơn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tằm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43691" y="3943293"/>
            <a:ext cx="513679" cy="51367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26" name="Rounded Rectangle 25"/>
          <p:cNvSpPr/>
          <p:nvPr/>
        </p:nvSpPr>
        <p:spPr>
          <a:xfrm>
            <a:off x="212388" y="4009052"/>
            <a:ext cx="382158" cy="38215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3B6BDD"/>
                </a:solidFill>
              </a:rPr>
              <a:t>B.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36872" y="3183860"/>
            <a:ext cx="513679" cy="51367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28" name="Rounded Rectangle 27"/>
          <p:cNvSpPr/>
          <p:nvPr/>
        </p:nvSpPr>
        <p:spPr>
          <a:xfrm>
            <a:off x="205570" y="3249620"/>
            <a:ext cx="382158" cy="38215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3B6BDD"/>
                </a:solidFill>
              </a:rPr>
              <a:t>A.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099" y="1237143"/>
            <a:ext cx="4266563" cy="42549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2480">
            <a:off x="5627436" y="4221129"/>
            <a:ext cx="860359" cy="8275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089">
            <a:off x="4646152" y="3341418"/>
            <a:ext cx="860359" cy="82756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4365">
            <a:off x="4800143" y="2229621"/>
            <a:ext cx="860359" cy="82756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59596">
            <a:off x="6059341" y="1741505"/>
            <a:ext cx="860359" cy="82756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4564">
            <a:off x="6803878" y="3791004"/>
            <a:ext cx="860359" cy="8275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96361">
            <a:off x="7034644" y="2436829"/>
            <a:ext cx="860359" cy="8275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655" y="3046245"/>
            <a:ext cx="723855" cy="31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705" y="2686364"/>
            <a:ext cx="881826" cy="38447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737" y="2922711"/>
            <a:ext cx="1183393" cy="5159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33" y="3499013"/>
            <a:ext cx="1088293" cy="47449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053" y="3510149"/>
            <a:ext cx="888992" cy="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1781E-6 -2.86023E-6 L -0.08765 0.009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6008E-6 -2.08886E-6 L -0.07289 -0.1163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45" y="-5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377E-6 1.44708E-6 L 0.02291 -0.1453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" y="-7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42E-6 -2.43443E-6 L 0.07168 -0.065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5" y="-32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449E-6 -3.79512E-6 L 0.07185 0.0854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3" y="42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2" y="1443948"/>
            <a:ext cx="1535983" cy="767991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225285" y="2211941"/>
            <a:ext cx="2654802" cy="35024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2. </a:t>
            </a:r>
            <a:r>
              <a:rPr lang="en-GB" sz="199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Chọn</a:t>
            </a:r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99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đáp</a:t>
            </a:r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99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án</a:t>
            </a:r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99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đúng</a:t>
            </a:r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25286" y="3091769"/>
            <a:ext cx="513679" cy="51367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23" name="Rounded Rectangle 22"/>
          <p:cNvSpPr/>
          <p:nvPr/>
        </p:nvSpPr>
        <p:spPr>
          <a:xfrm>
            <a:off x="285311" y="3162899"/>
            <a:ext cx="382158" cy="38215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3B6BDD"/>
                </a:solidFill>
              </a:rPr>
              <a:t>A.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25286" y="3846317"/>
            <a:ext cx="513679" cy="51367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25" name="Rounded Rectangle 24"/>
          <p:cNvSpPr/>
          <p:nvPr/>
        </p:nvSpPr>
        <p:spPr>
          <a:xfrm>
            <a:off x="293983" y="3912077"/>
            <a:ext cx="382158" cy="38215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3B6BDD"/>
                </a:solidFill>
              </a:rPr>
              <a:t>B.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735" y="1608342"/>
            <a:ext cx="5271586" cy="360576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709812" y="3188711"/>
            <a:ext cx="2634395" cy="33477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nấm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nhiều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hơn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nhím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722647" y="3965187"/>
            <a:ext cx="2634395" cy="33477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nấm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ít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hơn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nhím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394" y="3246647"/>
            <a:ext cx="416736" cy="4167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594" y="3568958"/>
            <a:ext cx="396229" cy="396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964" y="3294578"/>
            <a:ext cx="457823" cy="4578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298" y="3605448"/>
            <a:ext cx="424989" cy="4249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232" y="3950311"/>
            <a:ext cx="364529" cy="3645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385" y="3523489"/>
            <a:ext cx="406417" cy="4064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036" y="4406772"/>
            <a:ext cx="481856" cy="48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9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2" y="1443948"/>
            <a:ext cx="1535983" cy="767991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225284" y="2211941"/>
            <a:ext cx="5880492" cy="35024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3. </a:t>
            </a:r>
            <a:r>
              <a:rPr lang="en-GB" sz="199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Chọn</a:t>
            </a:r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99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đáp</a:t>
            </a:r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99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án</a:t>
            </a:r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99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đúng</a:t>
            </a:r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. </a:t>
            </a:r>
          </a:p>
          <a:p>
            <a:pPr algn="l"/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Cho </a:t>
            </a:r>
            <a:r>
              <a:rPr lang="en-GB" sz="199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thêm</a:t>
            </a:r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99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cà</a:t>
            </a:r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99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rốt</a:t>
            </a:r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99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để</a:t>
            </a:r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99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99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cà</a:t>
            </a:r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99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rốt</a:t>
            </a:r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99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bằng</a:t>
            </a:r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99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99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bắp</a:t>
            </a:r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99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cải</a:t>
            </a:r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570586" y="3068945"/>
            <a:ext cx="513679" cy="51367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23" name="Rounded Rectangle 22"/>
          <p:cNvSpPr/>
          <p:nvPr/>
        </p:nvSpPr>
        <p:spPr>
          <a:xfrm>
            <a:off x="5630611" y="3140075"/>
            <a:ext cx="382158" cy="38215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3B6BDD"/>
                </a:solidFill>
              </a:rPr>
              <a:t>A.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592098" y="3983095"/>
            <a:ext cx="513679" cy="51367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25" name="Rounded Rectangle 24"/>
          <p:cNvSpPr/>
          <p:nvPr/>
        </p:nvSpPr>
        <p:spPr>
          <a:xfrm>
            <a:off x="5660796" y="4048854"/>
            <a:ext cx="382158" cy="38215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3B6BDD"/>
                </a:solidFill>
              </a:rPr>
              <a:t>B.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94" y="3068945"/>
            <a:ext cx="667035" cy="80359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859" y="3068945"/>
            <a:ext cx="667035" cy="8035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5" y="4158202"/>
            <a:ext cx="1011830" cy="7844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587" y="4158199"/>
            <a:ext cx="1011830" cy="78448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889" y="4158200"/>
            <a:ext cx="1011830" cy="78448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192" y="4158199"/>
            <a:ext cx="1011830" cy="78448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622" y="2865816"/>
            <a:ext cx="667035" cy="80359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829" y="3756401"/>
            <a:ext cx="667035" cy="80359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093" y="3756401"/>
            <a:ext cx="667035" cy="80359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096" y="3756401"/>
            <a:ext cx="667035" cy="803595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851" y="2853743"/>
            <a:ext cx="667035" cy="80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9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2575E-6 -2.5054E-6 L -0.37678 0.0277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48" y="138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98334E-8 -4.13144E-6 L -0.30354 0.0191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86" y="9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2" y="1443948"/>
            <a:ext cx="1535983" cy="767991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225285" y="2211941"/>
            <a:ext cx="2807148" cy="35024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3. </a:t>
            </a:r>
            <a:r>
              <a:rPr lang="en-GB" sz="199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Chọn</a:t>
            </a:r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99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đáp</a:t>
            </a:r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99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án</a:t>
            </a:r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99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đúng</a:t>
            </a:r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.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666033" y="3068945"/>
            <a:ext cx="513679" cy="51367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23" name="Rounded Rectangle 22"/>
          <p:cNvSpPr/>
          <p:nvPr/>
        </p:nvSpPr>
        <p:spPr>
          <a:xfrm>
            <a:off x="6726059" y="3140075"/>
            <a:ext cx="382158" cy="38215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3B6BDD"/>
                </a:solidFill>
              </a:rPr>
              <a:t>A.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687546" y="3983095"/>
            <a:ext cx="513679" cy="51367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25" name="Rounded Rectangle 24"/>
          <p:cNvSpPr/>
          <p:nvPr/>
        </p:nvSpPr>
        <p:spPr>
          <a:xfrm>
            <a:off x="6756243" y="4048854"/>
            <a:ext cx="382158" cy="38215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3B6BDD"/>
                </a:solidFill>
              </a:rPr>
              <a:t>B.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94" y="3068945"/>
            <a:ext cx="667035" cy="80359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859" y="3068945"/>
            <a:ext cx="667035" cy="8035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5" y="4158202"/>
            <a:ext cx="1011830" cy="7844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587" y="4158199"/>
            <a:ext cx="1011830" cy="78448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889" y="4158200"/>
            <a:ext cx="1011830" cy="78448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192" y="4158199"/>
            <a:ext cx="1011830" cy="78448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070" y="2865816"/>
            <a:ext cx="667035" cy="80359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276" y="3756401"/>
            <a:ext cx="667035" cy="803595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225285" y="2640443"/>
            <a:ext cx="5433322" cy="35024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Cho </a:t>
            </a:r>
            <a:r>
              <a:rPr lang="en-GB" sz="199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thêm</a:t>
            </a:r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99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cà</a:t>
            </a:r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99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rốt</a:t>
            </a:r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99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để</a:t>
            </a:r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99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99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cà</a:t>
            </a:r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99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rốt</a:t>
            </a:r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99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nhiều</a:t>
            </a:r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99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hơn</a:t>
            </a:r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99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99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bắp</a:t>
            </a:r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99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cải</a:t>
            </a:r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504" y="3726585"/>
            <a:ext cx="667035" cy="80359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303" y="3068945"/>
            <a:ext cx="667035" cy="80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2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1118E-6 2.77075E-6 L -0.35682 -0.1490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1" y="-746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0559E-6 -4.8411E-6 L -0.30614 -0.1323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07" y="-6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3649078" y="4352963"/>
            <a:ext cx="3664727" cy="33477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vịt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dưới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nước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nhiều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hơn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vịt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trên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bờ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3649078" y="4869135"/>
            <a:ext cx="2634395" cy="33477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vịt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trên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bờ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ít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hơn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mèo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109168" y="4745205"/>
            <a:ext cx="460106" cy="42190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11" name="Rounded Rectangle 10"/>
          <p:cNvSpPr/>
          <p:nvPr/>
        </p:nvSpPr>
        <p:spPr>
          <a:xfrm>
            <a:off x="3179643" y="4807345"/>
            <a:ext cx="342302" cy="3138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rgbClr val="3B6BDD"/>
                </a:solidFill>
              </a:rPr>
              <a:t>B.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2" y="1443948"/>
            <a:ext cx="1535983" cy="76799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225285" y="2211941"/>
            <a:ext cx="2654802" cy="35024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4. </a:t>
            </a:r>
            <a:r>
              <a:rPr lang="en-GB" sz="199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Chọn</a:t>
            </a:r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99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đáp</a:t>
            </a:r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99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án</a:t>
            </a:r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999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đúng</a:t>
            </a:r>
            <a:r>
              <a:rPr lang="en-GB" sz="1999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3649078" y="5310734"/>
            <a:ext cx="2634395" cy="33477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mèo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bằng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16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vịt</a:t>
            </a:r>
            <a:r>
              <a:rPr lang="en-GB" sz="16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09169" y="5247091"/>
            <a:ext cx="460106" cy="42190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18" name="Rounded Rectangle 17"/>
          <p:cNvSpPr/>
          <p:nvPr/>
        </p:nvSpPr>
        <p:spPr>
          <a:xfrm>
            <a:off x="3179643" y="5301761"/>
            <a:ext cx="342302" cy="3138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rgbClr val="3B6BDD"/>
                </a:solidFill>
              </a:rPr>
              <a:t>C.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109170" y="4243318"/>
            <a:ext cx="460106" cy="42190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22" name="Rounded Rectangle 21"/>
          <p:cNvSpPr/>
          <p:nvPr/>
        </p:nvSpPr>
        <p:spPr>
          <a:xfrm>
            <a:off x="3179645" y="4304014"/>
            <a:ext cx="342302" cy="3138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rgbClr val="3B6BDD"/>
                </a:solidFill>
              </a:rPr>
              <a:t>A.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00" y="1147858"/>
            <a:ext cx="5789947" cy="2984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457" y="2755931"/>
            <a:ext cx="1121973" cy="11219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684" y="2640217"/>
            <a:ext cx="931200" cy="93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168" y="2174065"/>
            <a:ext cx="914762" cy="9147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473" y="2939786"/>
            <a:ext cx="631631" cy="63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7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77126E-6 5.4983E-6 L 8.77126E-6 5.4983E-6 C -0.0085 -0.0074 -0.00763 -0.00894 -0.01995 -0.00431 C -0.02082 -0.00369 -0.02047 -0.00123 -0.02065 5.4983E-6 C -0.02047 0.00186 -0.02065 0.00433 -0.01995 0.00556 C -0.01908 0.00711 -0.01787 0.00649 -0.01683 0.00711 C -0.01596 0.00741 -0.01509 0.00803 -0.0144 0.00865 C -0.00694 0.0068 -0.00954 0.00988 -0.00572 0.00279 L 8.77126E-6 5.4983E-6 Z " pathEditMode="relative" ptsTypes="AAAAAAAAA">
                                      <p:cBhvr>
                                        <p:cTn id="2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6"/>
          <p:cNvGrpSpPr/>
          <p:nvPr/>
        </p:nvGrpSpPr>
        <p:grpSpPr>
          <a:xfrm>
            <a:off x="3611563" y="179126"/>
            <a:ext cx="2484437" cy="1658938"/>
            <a:chOff x="457200" y="934614"/>
            <a:chExt cx="2484437" cy="1658938"/>
          </a:xfrm>
        </p:grpSpPr>
        <p:pic>
          <p:nvPicPr>
            <p:cNvPr id="10" name="Picture 6" descr="25117841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934614"/>
              <a:ext cx="2484437" cy="1658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Hình chữ nhật 10"/>
            <p:cNvSpPr/>
            <p:nvPr/>
          </p:nvSpPr>
          <p:spPr>
            <a:xfrm>
              <a:off x="609600" y="1531723"/>
              <a:ext cx="192063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4800" b="1" cap="none" spc="0" dirty="0" err="1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Bài</a:t>
              </a:r>
              <a:r>
                <a:rPr lang="en-US" sz="4800" b="1" cap="none" spc="0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3</a:t>
              </a:r>
              <a:endParaRPr lang="vi-VN" sz="4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pic>
        <p:nvPicPr>
          <p:cNvPr id="14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84" r="54062"/>
          <a:stretch/>
        </p:blipFill>
        <p:spPr bwMode="auto">
          <a:xfrm>
            <a:off x="949325" y="6529388"/>
            <a:ext cx="2576513" cy="32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84" r="54062"/>
          <a:stretch/>
        </p:blipFill>
        <p:spPr bwMode="auto">
          <a:xfrm>
            <a:off x="0" y="6529389"/>
            <a:ext cx="2448000" cy="31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Nhóm 15"/>
          <p:cNvGrpSpPr/>
          <p:nvPr/>
        </p:nvGrpSpPr>
        <p:grpSpPr>
          <a:xfrm>
            <a:off x="2941637" y="4495800"/>
            <a:ext cx="6173788" cy="2362200"/>
            <a:chOff x="2941637" y="3703141"/>
            <a:chExt cx="6173788" cy="3154859"/>
          </a:xfrm>
        </p:grpSpPr>
        <p:pic>
          <p:nvPicPr>
            <p:cNvPr id="17410" name="Picture 2" descr="HÃ¬nh áº£nh cÃ³ liÃªn quan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6788" y="3703141"/>
              <a:ext cx="5608637" cy="3154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Hình chữ nhật 11"/>
            <p:cNvSpPr/>
            <p:nvPr/>
          </p:nvSpPr>
          <p:spPr>
            <a:xfrm>
              <a:off x="4939200" y="3703141"/>
              <a:ext cx="2376000" cy="10974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3" name="Hình chữ nhật 12"/>
            <p:cNvSpPr/>
            <p:nvPr/>
          </p:nvSpPr>
          <p:spPr>
            <a:xfrm>
              <a:off x="2941637" y="3703141"/>
              <a:ext cx="2849563" cy="7926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4" name="Nhóm 20"/>
          <p:cNvGrpSpPr/>
          <p:nvPr/>
        </p:nvGrpSpPr>
        <p:grpSpPr>
          <a:xfrm>
            <a:off x="63500" y="4619626"/>
            <a:ext cx="2466731" cy="1924050"/>
            <a:chOff x="63500" y="4619626"/>
            <a:chExt cx="2466731" cy="1924050"/>
          </a:xfrm>
        </p:grpSpPr>
        <p:pic>
          <p:nvPicPr>
            <p:cNvPr id="19" name="Ảnh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0" y="4619626"/>
              <a:ext cx="2466731" cy="1924050"/>
            </a:xfrm>
            <a:prstGeom prst="rect">
              <a:avLst/>
            </a:prstGeom>
          </p:spPr>
        </p:pic>
        <p:sp>
          <p:nvSpPr>
            <p:cNvPr id="20" name="Hình chữ nhật 19"/>
            <p:cNvSpPr/>
            <p:nvPr/>
          </p:nvSpPr>
          <p:spPr>
            <a:xfrm>
              <a:off x="63500" y="6248400"/>
              <a:ext cx="698500" cy="2809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sp>
        <p:nvSpPr>
          <p:cNvPr id="23" name="Hình chữ nhật 22"/>
          <p:cNvSpPr/>
          <p:nvPr/>
        </p:nvSpPr>
        <p:spPr>
          <a:xfrm>
            <a:off x="412750" y="2094369"/>
            <a:ext cx="8198975" cy="14465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Nhiều hơn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,</a:t>
            </a:r>
            <a:r>
              <a:rPr lang="en-US" sz="4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ít hơn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,</a:t>
            </a:r>
            <a:r>
              <a:rPr lang="en-US" sz="4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bằng nhau</a:t>
            </a:r>
          </a:p>
          <a:p>
            <a:pPr algn="ctr"/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( tiết 1+2)</a:t>
            </a:r>
            <a:endParaRPr lang="vi-VN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3685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- Ai Thương Con Nhiều Hơn">
            <a:hlinkClick r:id="" action="ppaction://media"/>
            <a:extLst>
              <a:ext uri="{FF2B5EF4-FFF2-40B4-BE49-F238E27FC236}">
                <a16:creationId xmlns:a16="http://schemas.microsoft.com/office/drawing/2014/main" id="{42BBD280-EE23-4FD5-B22C-28FDBDF9B9E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78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0081" y="1814512"/>
            <a:ext cx="7900988" cy="425529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538FBF5-2CAB-4D60-8210-533F9CB656F5}"/>
              </a:ext>
            </a:extLst>
          </p:cNvPr>
          <p:cNvSpPr txBox="1"/>
          <p:nvPr/>
        </p:nvSpPr>
        <p:spPr>
          <a:xfrm>
            <a:off x="3055144" y="893802"/>
            <a:ext cx="32694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3366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7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ON ẾCH VÀ PHẢN ỨNG VỚI NỒI NƯỚC NÓNG Nếu | Frog pictures, Happy cartoon,  Animated fro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2247900" cy="1600200"/>
          </a:xfrm>
          <a:prstGeom prst="rect">
            <a:avLst/>
          </a:prstGeom>
          <a:noFill/>
        </p:spPr>
      </p:pic>
      <p:sp>
        <p:nvSpPr>
          <p:cNvPr id="6" name="Rectangle: Rounded Corners 2"/>
          <p:cNvSpPr/>
          <p:nvPr/>
        </p:nvSpPr>
        <p:spPr>
          <a:xfrm>
            <a:off x="1981200" y="5791200"/>
            <a:ext cx="4419600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SG" sz="3200" dirty="0">
              <a:solidFill>
                <a:schemeClr val="tx1"/>
              </a:solidFill>
            </a:endParaRPr>
          </a:p>
        </p:txBody>
      </p:sp>
      <p:pic>
        <p:nvPicPr>
          <p:cNvPr id="8" name="Picture 2" descr="CON ẾCH VÀ PHẢN ỨNG VỚI NỒI NƯỚC NÓNG Nếu | Frog pictures, Happy cartoon,  Animated fro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1295400"/>
            <a:ext cx="2247900" cy="1524000"/>
          </a:xfrm>
          <a:prstGeom prst="rect">
            <a:avLst/>
          </a:prstGeom>
          <a:noFill/>
        </p:spPr>
      </p:pic>
      <p:pic>
        <p:nvPicPr>
          <p:cNvPr id="9" name="Picture 2" descr="CON ẾCH VÀ PHẢN ỨNG VỚI NỒI NƯỚC NÓNG Nếu | Frog pictures, Happy cartoon,  Animated fro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1371600"/>
            <a:ext cx="2247900" cy="1600200"/>
          </a:xfrm>
          <a:prstGeom prst="rect">
            <a:avLst/>
          </a:prstGeom>
          <a:noFill/>
        </p:spPr>
      </p:pic>
      <p:pic>
        <p:nvPicPr>
          <p:cNvPr id="10" name="Picture 9" descr="trà lá sen Archives - Trà Lá Sen Hà Diệp Tra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38600"/>
            <a:ext cx="2895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trà lá sen Archives - Trà Lá Sen Hà Diệp Tra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4267200"/>
            <a:ext cx="2895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Connector 14"/>
          <p:cNvCxnSpPr>
            <a:stCxn id="8" idx="2"/>
          </p:cNvCxnSpPr>
          <p:nvPr/>
        </p:nvCxnSpPr>
        <p:spPr>
          <a:xfrm rot="16200000" flipH="1">
            <a:off x="3686175" y="3533775"/>
            <a:ext cx="1676400" cy="2476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2290" idx="2"/>
          </p:cNvCxnSpPr>
          <p:nvPr/>
        </p:nvCxnSpPr>
        <p:spPr>
          <a:xfrm rot="16200000" flipH="1">
            <a:off x="676275" y="3571875"/>
            <a:ext cx="1447800" cy="952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291" name="Picture 3" descr="C:\Users\DTD\Downloads\IMG_38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733800" cy="1143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ỏ ngồi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381000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Thỏ ngồi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381000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Thỏ ngồi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533400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Thỏ ngồi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0875" y="609600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5 “cấm kỵ” khi ăn cà rốt bạn cần phải biết | Lao Động Online | LAODONG.VN -  Tin tức mới nhất 24h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276600"/>
            <a:ext cx="17430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5 “cấm kỵ” khi ăn cà rốt bạn cần phải biết | Lao Động Online | LAODONG.VN -  Tin tức mới nhất 24h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3352800"/>
            <a:ext cx="17430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5 “cấm kỵ” khi ăn cà rốt bạn cần phải biết | Lao Động Online | LAODONG.VN -  Tin tức mới nhất 24h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3352800"/>
            <a:ext cx="17430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5 “cấm kỵ” khi ăn cà rốt bạn cần phải biết | Lao Động Online | LAODONG.VN -  Tin tức mới nhất 24h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3352800"/>
            <a:ext cx="17430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Connector 18"/>
          <p:cNvCxnSpPr>
            <a:endCxn id="12" idx="0"/>
          </p:cNvCxnSpPr>
          <p:nvPr/>
        </p:nvCxnSpPr>
        <p:spPr>
          <a:xfrm rot="16200000" flipH="1">
            <a:off x="5350669" y="2802731"/>
            <a:ext cx="990600" cy="1095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13" idx="0"/>
          </p:cNvCxnSpPr>
          <p:nvPr/>
        </p:nvCxnSpPr>
        <p:spPr>
          <a:xfrm rot="5400000">
            <a:off x="7484269" y="2836069"/>
            <a:ext cx="914400" cy="1190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10" idx="0"/>
          </p:cNvCxnSpPr>
          <p:nvPr/>
        </p:nvCxnSpPr>
        <p:spPr>
          <a:xfrm rot="5400000">
            <a:off x="1083469" y="2683669"/>
            <a:ext cx="990600" cy="1952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11" idx="0"/>
          </p:cNvCxnSpPr>
          <p:nvPr/>
        </p:nvCxnSpPr>
        <p:spPr>
          <a:xfrm rot="16200000" flipH="1">
            <a:off x="3102769" y="2764631"/>
            <a:ext cx="1143000" cy="333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2"/>
          <p:cNvSpPr/>
          <p:nvPr/>
        </p:nvSpPr>
        <p:spPr>
          <a:xfrm>
            <a:off x="1981200" y="5943600"/>
            <a:ext cx="4419600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SG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38"/>
          <p:cNvSpPr/>
          <p:nvPr/>
        </p:nvSpPr>
        <p:spPr bwMode="auto">
          <a:xfrm>
            <a:off x="228600" y="1371600"/>
            <a:ext cx="474663" cy="5111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latin typeface=".VnAvant" pitchFamily="34" charset="0"/>
              </a:rPr>
              <a:t>1</a:t>
            </a:r>
          </a:p>
        </p:txBody>
      </p:sp>
      <p:pic>
        <p:nvPicPr>
          <p:cNvPr id="9217" name="Picture 1" descr="C:\Users\DTD\Downloads\IMG_38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216400" cy="10795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sp>
        <p:nvSpPr>
          <p:cNvPr id="9" name="Rectangle: Rounded Corners 2"/>
          <p:cNvSpPr/>
          <p:nvPr/>
        </p:nvSpPr>
        <p:spPr>
          <a:xfrm>
            <a:off x="762000" y="1371600"/>
            <a:ext cx="8077200" cy="533400"/>
          </a:xfrm>
          <a:prstGeom prst="roundRect">
            <a:avLst/>
          </a:prstGeom>
          <a:solidFill>
            <a:srgbClr val="FFFF00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SG" sz="3200" dirty="0">
              <a:solidFill>
                <a:schemeClr val="tx1"/>
              </a:solidFill>
            </a:endParaRPr>
          </a:p>
        </p:txBody>
      </p:sp>
      <p:pic>
        <p:nvPicPr>
          <p:cNvPr id="11" name="Picture 10" descr="Hình ảnh Bướm Tím Bướm Bướm Trắng Tím, Xinh đẹp, đẹp, Mực miễn phí tải tập  tin PNG PSDComment và Vector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2362200"/>
            <a:ext cx="1757363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Bươm Bướm Hình ảnh | Định dạng hình ảnh PSD 400479585| vn.lovepik.com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362200"/>
            <a:ext cx="1676400" cy="121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Biểu tượng Con bướm màu xanh - Sticker ftestickers butterfly - Vector Free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6201" y="2362200"/>
            <a:ext cx="152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Hình ảnh Bướm Xanh Cánh đen Cánh Bướm Trang Trí Bướm, Bướm Sáng Tạo, Bướm  đẹp, Côn Trùng miễn phí tải tập tin PNG PSDComment và Vector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2362200"/>
            <a:ext cx="1681162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Trắc nghiệm tâm lý: Hình ảnh con bướm tiết lộ gì về tính cách của bạn? •  Hello Bacsi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67600" y="2362200"/>
            <a:ext cx="1676400" cy="124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10 bước vẽ hoa hồng đơn giản dành cho người mới bắt đầu - Comic Media  Academy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0600" y="4114800"/>
            <a:ext cx="1447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10 bước vẽ hoa hồng đơn giản dành cho người mới bắt đầu - Comic Media  Academy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90800" y="4191000"/>
            <a:ext cx="152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10 bước vẽ hoa hồng đơn giản dành cho người mới bắt đầu - Comic Media  Academy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43400" y="4191000"/>
            <a:ext cx="1600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10 bước vẽ hoa hồng đơn giản dành cho người mới bắt đầu - Comic Media  Academy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96000" y="4114800"/>
            <a:ext cx="1981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: Rounded Corners 2"/>
          <p:cNvSpPr/>
          <p:nvPr/>
        </p:nvSpPr>
        <p:spPr>
          <a:xfrm>
            <a:off x="1981200" y="5791200"/>
            <a:ext cx="5257800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SG" sz="3200" dirty="0">
              <a:solidFill>
                <a:schemeClr val="tx1"/>
              </a:solidFill>
            </a:endParaRPr>
          </a:p>
        </p:txBody>
      </p:sp>
      <p:pic>
        <p:nvPicPr>
          <p:cNvPr id="32" name="Picture 31" descr="Hình ảnh Bướm Tím Bướm Bướm Trắng Tím, Xinh đẹp, đẹp, Mực miễn phí tải tập  tin PNG PSDComment và Vector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2362200"/>
            <a:ext cx="1757363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 descr="Bươm Bướm Hình ảnh | Định dạng hình ảnh PSD 400479585| vn.lovepik.com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2362200"/>
            <a:ext cx="1676400" cy="121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 descr="Biểu tượng Con bướm màu xanh - Sticker ftestickers butterfly - Vector Free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1" y="2362200"/>
            <a:ext cx="152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Hình ảnh Bướm Xanh Cánh đen Cánh Bướm Trang Trí Bướm, Bướm Sáng Tạo, Bướm  đẹp, Côn Trùng miễn phí tải tập tin PNG PSDComment và Vector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62600" y="2362200"/>
            <a:ext cx="1681162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38"/>
          <p:cNvSpPr/>
          <p:nvPr/>
        </p:nvSpPr>
        <p:spPr bwMode="auto">
          <a:xfrm>
            <a:off x="0" y="381000"/>
            <a:ext cx="474663" cy="5111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latin typeface=".VnAvant" pitchFamily="34" charset="0"/>
              </a:rPr>
              <a:t>2</a:t>
            </a:r>
          </a:p>
        </p:txBody>
      </p:sp>
      <p:sp>
        <p:nvSpPr>
          <p:cNvPr id="11" name="Rectangle: Rounded Corners 2"/>
          <p:cNvSpPr/>
          <p:nvPr/>
        </p:nvSpPr>
        <p:spPr>
          <a:xfrm>
            <a:off x="533400" y="381000"/>
            <a:ext cx="3352800" cy="533400"/>
          </a:xfrm>
          <a:prstGeom prst="roundRect">
            <a:avLst/>
          </a:prstGeom>
          <a:solidFill>
            <a:srgbClr val="FFFF00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SG" sz="3200" dirty="0">
              <a:solidFill>
                <a:schemeClr val="tx1"/>
              </a:solidFill>
            </a:endParaRPr>
          </a:p>
        </p:txBody>
      </p:sp>
      <p:pic>
        <p:nvPicPr>
          <p:cNvPr id="8194" name="Picture 2" descr="C:\Users\DTD\Downloads\IMG_3889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066800"/>
            <a:ext cx="8128000" cy="3314700"/>
          </a:xfrm>
          <a:prstGeom prst="rect">
            <a:avLst/>
          </a:prstGeom>
          <a:noFill/>
        </p:spPr>
      </p:pic>
      <p:sp>
        <p:nvSpPr>
          <p:cNvPr id="12" name="Rectangle: Rounded Corners 2"/>
          <p:cNvSpPr/>
          <p:nvPr/>
        </p:nvSpPr>
        <p:spPr>
          <a:xfrm>
            <a:off x="533400" y="4724400"/>
            <a:ext cx="7010400" cy="533400"/>
          </a:xfrm>
          <a:prstGeom prst="roundRect">
            <a:avLst/>
          </a:prstGeom>
          <a:solidFill>
            <a:schemeClr val="bg1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 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SG" sz="3200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2"/>
          <p:cNvSpPr/>
          <p:nvPr/>
        </p:nvSpPr>
        <p:spPr>
          <a:xfrm>
            <a:off x="533400" y="5334000"/>
            <a:ext cx="6172200" cy="533400"/>
          </a:xfrm>
          <a:prstGeom prst="roundRect">
            <a:avLst/>
          </a:prstGeom>
          <a:solidFill>
            <a:schemeClr val="bg1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SG" sz="3200" dirty="0">
              <a:solidFill>
                <a:schemeClr val="tx1"/>
              </a:solidFill>
            </a:endParaRPr>
          </a:p>
        </p:txBody>
      </p:sp>
      <p:sp>
        <p:nvSpPr>
          <p:cNvPr id="19" name="Oval 38"/>
          <p:cNvSpPr/>
          <p:nvPr/>
        </p:nvSpPr>
        <p:spPr bwMode="auto">
          <a:xfrm>
            <a:off x="304800" y="4724400"/>
            <a:ext cx="838200" cy="5873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latin typeface=".VnAvant" pitchFamily="34" charset="0"/>
              </a:rPr>
              <a:t>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38"/>
          <p:cNvSpPr/>
          <p:nvPr/>
        </p:nvSpPr>
        <p:spPr bwMode="auto">
          <a:xfrm>
            <a:off x="0" y="381000"/>
            <a:ext cx="474663" cy="5111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latin typeface=".VnAvant" pitchFamily="34" charset="0"/>
              </a:rPr>
              <a:t>3</a:t>
            </a:r>
          </a:p>
        </p:txBody>
      </p:sp>
      <p:sp>
        <p:nvSpPr>
          <p:cNvPr id="11" name="Rectangle: Rounded Corners 2"/>
          <p:cNvSpPr/>
          <p:nvPr/>
        </p:nvSpPr>
        <p:spPr>
          <a:xfrm>
            <a:off x="533400" y="381000"/>
            <a:ext cx="3352800" cy="533400"/>
          </a:xfrm>
          <a:prstGeom prst="roundRect">
            <a:avLst/>
          </a:prstGeom>
          <a:solidFill>
            <a:srgbClr val="FFFF00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SG" sz="3200" dirty="0">
              <a:solidFill>
                <a:schemeClr val="tx1"/>
              </a:solidFill>
            </a:endParaRPr>
          </a:p>
        </p:txBody>
      </p:sp>
      <p:pic>
        <p:nvPicPr>
          <p:cNvPr id="30722" name="Picture 2" descr="C:\Users\DTD\Downloads\IMG_3890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971800"/>
            <a:ext cx="8128000" cy="3657600"/>
          </a:xfrm>
          <a:prstGeom prst="rect">
            <a:avLst/>
          </a:prstGeom>
          <a:noFill/>
        </p:spPr>
      </p:pic>
      <p:sp>
        <p:nvSpPr>
          <p:cNvPr id="6" name="Rectangle: Rounded Corners 2"/>
          <p:cNvSpPr/>
          <p:nvPr/>
        </p:nvSpPr>
        <p:spPr>
          <a:xfrm>
            <a:off x="3505200" y="838200"/>
            <a:ext cx="5410200" cy="533400"/>
          </a:xfrm>
          <a:prstGeom prst="roundRect">
            <a:avLst/>
          </a:prstGeom>
          <a:solidFill>
            <a:schemeClr val="bg1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SG" sz="3200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2"/>
          <p:cNvSpPr/>
          <p:nvPr/>
        </p:nvSpPr>
        <p:spPr>
          <a:xfrm>
            <a:off x="3581400" y="1447800"/>
            <a:ext cx="5410200" cy="533400"/>
          </a:xfrm>
          <a:prstGeom prst="roundRect">
            <a:avLst/>
          </a:prstGeom>
          <a:solidFill>
            <a:schemeClr val="bg1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SG" sz="3200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2"/>
          <p:cNvSpPr/>
          <p:nvPr/>
        </p:nvSpPr>
        <p:spPr>
          <a:xfrm>
            <a:off x="3581400" y="2057400"/>
            <a:ext cx="5410200" cy="533400"/>
          </a:xfrm>
          <a:prstGeom prst="roundRect">
            <a:avLst/>
          </a:prstGeom>
          <a:solidFill>
            <a:schemeClr val="bg1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SG" sz="3200" dirty="0">
              <a:solidFill>
                <a:schemeClr val="tx1"/>
              </a:solidFill>
            </a:endParaRPr>
          </a:p>
        </p:txBody>
      </p:sp>
      <p:sp>
        <p:nvSpPr>
          <p:cNvPr id="9" name="Oval 38"/>
          <p:cNvSpPr/>
          <p:nvPr/>
        </p:nvSpPr>
        <p:spPr bwMode="auto">
          <a:xfrm>
            <a:off x="3276600" y="838200"/>
            <a:ext cx="855663" cy="5111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latin typeface=".VnAvant" pitchFamily="34" charset="0"/>
              </a:rPr>
              <a:t>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4572000" y="685800"/>
            <a:ext cx="4248668" cy="1038226"/>
          </a:xfrm>
          <a:prstGeom prst="roundRect">
            <a:avLst/>
          </a:prstGeom>
          <a:solidFill>
            <a:srgbClr val="6ABF7F"/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So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3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Tư vấn hỏi đá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778" y="0"/>
            <a:ext cx="4061222" cy="668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: Rounded Corners 9"/>
          <p:cNvSpPr/>
          <p:nvPr/>
        </p:nvSpPr>
        <p:spPr>
          <a:xfrm>
            <a:off x="4495800" y="2667000"/>
            <a:ext cx="4248668" cy="1038226"/>
          </a:xfrm>
          <a:prstGeom prst="roundRect">
            <a:avLst/>
          </a:prstGeom>
          <a:solidFill>
            <a:srgbClr val="6ABF7F"/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.So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3200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4267200" y="4495800"/>
            <a:ext cx="4343400" cy="1190626"/>
          </a:xfrm>
          <a:prstGeom prst="roundRect">
            <a:avLst/>
          </a:prstGeom>
          <a:solidFill>
            <a:srgbClr val="6ABF7F"/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So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SG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316</Words>
  <Application>Microsoft Office PowerPoint</Application>
  <PresentationFormat>On-screen Show (4:3)</PresentationFormat>
  <Paragraphs>56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.VnAvant</vt:lpstr>
      <vt:lpstr>Arial</vt:lpstr>
      <vt:lpstr>Calibri</vt:lpstr>
      <vt:lpstr>Lato Heavy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3: Nhiều hơn, ít hơn, bằng nhau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BQ</dc:creator>
  <cp:lastModifiedBy>Administrator</cp:lastModifiedBy>
  <cp:revision>54</cp:revision>
  <dcterms:created xsi:type="dcterms:W3CDTF">2020-08-14T06:59:02Z</dcterms:created>
  <dcterms:modified xsi:type="dcterms:W3CDTF">2024-04-18T13:28:30Z</dcterms:modified>
</cp:coreProperties>
</file>