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audio2.wav" ContentType="audio/x-wav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413" r:id="rId2"/>
    <p:sldId id="296" r:id="rId3"/>
    <p:sldId id="297" r:id="rId4"/>
    <p:sldId id="256" r:id="rId5"/>
    <p:sldId id="257" r:id="rId6"/>
    <p:sldId id="258" r:id="rId7"/>
    <p:sldId id="281" r:id="rId8"/>
    <p:sldId id="280" r:id="rId9"/>
    <p:sldId id="282" r:id="rId10"/>
    <p:sldId id="412" r:id="rId11"/>
    <p:sldId id="411" r:id="rId12"/>
    <p:sldId id="327" r:id="rId13"/>
    <p:sldId id="283" r:id="rId14"/>
    <p:sldId id="284" r:id="rId15"/>
    <p:sldId id="285" r:id="rId16"/>
    <p:sldId id="329" r:id="rId17"/>
    <p:sldId id="286" r:id="rId18"/>
    <p:sldId id="287" r:id="rId19"/>
    <p:sldId id="314" r:id="rId20"/>
    <p:sldId id="315" r:id="rId21"/>
    <p:sldId id="318" r:id="rId22"/>
    <p:sldId id="317" r:id="rId23"/>
    <p:sldId id="319" r:id="rId24"/>
    <p:sldId id="320" r:id="rId25"/>
    <p:sldId id="325" r:id="rId26"/>
    <p:sldId id="288" r:id="rId27"/>
    <p:sldId id="415" r:id="rId28"/>
    <p:sldId id="298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ặc định" id="{2D39788A-7B12-499B-A152-26C7848129D5}">
          <p14:sldIdLst/>
        </p14:section>
        <p14:section name="Tiết 1" id="{FC1EB638-55A5-41E2-BCD3-97F546B7510E}">
          <p14:sldIdLst>
            <p14:sldId id="413"/>
            <p14:sldId id="296"/>
            <p14:sldId id="297"/>
            <p14:sldId id="256"/>
            <p14:sldId id="257"/>
            <p14:sldId id="258"/>
            <p14:sldId id="281"/>
            <p14:sldId id="280"/>
            <p14:sldId id="282"/>
          </p14:sldIdLst>
        </p14:section>
        <p14:section name="Tiết 2" id="{DD7DF943-936F-4592-AAAB-F544FA049C4A}">
          <p14:sldIdLst>
            <p14:sldId id="412"/>
            <p14:sldId id="411"/>
            <p14:sldId id="327"/>
            <p14:sldId id="283"/>
            <p14:sldId id="284"/>
            <p14:sldId id="285"/>
          </p14:sldIdLst>
        </p14:section>
        <p14:section name="Tiết 3" id="{B7273C16-7089-461E-AA77-A2450A07B741}">
          <p14:sldIdLst>
            <p14:sldId id="329"/>
            <p14:sldId id="286"/>
            <p14:sldId id="287"/>
            <p14:sldId id="314"/>
            <p14:sldId id="315"/>
            <p14:sldId id="318"/>
            <p14:sldId id="317"/>
            <p14:sldId id="319"/>
            <p14:sldId id="320"/>
            <p14:sldId id="325"/>
            <p14:sldId id="288"/>
            <p14:sldId id="415"/>
            <p14:sldId id="2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CDED"/>
    <a:srgbClr val="7AC3E8"/>
    <a:srgbClr val="E67C07"/>
    <a:srgbClr val="7798D3"/>
    <a:srgbClr val="5780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97" autoAdjust="0"/>
    <p:restoredTop sz="94660"/>
  </p:normalViewPr>
  <p:slideViewPr>
    <p:cSldViewPr snapToGrid="0">
      <p:cViewPr varScale="1">
        <p:scale>
          <a:sx n="70" d="100"/>
          <a:sy n="70" d="100"/>
        </p:scale>
        <p:origin x="63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0D2624-FE31-4AA1-8047-3D90F2D8DD2F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87999-A5EC-41ED-B442-C93CAE693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485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BB897A-CEAC-4DB8-8BE4-F0B765B2A7B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806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BB897A-CEAC-4DB8-8BE4-F0B765B2A7B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260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BB897A-CEAC-4DB8-8BE4-F0B765B2A7B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806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7B85C-C2AA-41CB-BC51-7837DC3DEB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A031CB-E554-4765-8D2C-D96C3B2D8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1F55F-03A1-4A4C-80D0-CA18F1D54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C6EA82-2E31-4C09-B752-1C109D541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A9D9B-BD89-4B1C-A197-466C87FC5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298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8C324-23BD-4C22-8F7F-FBC964C39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3AEF54-BCB7-45D4-9B94-E919E20CE2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D82A3-F63A-436D-A2FC-B090D836A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B6ECD-A512-40F7-82C0-DA6EBC12A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EF873-D2AA-4E41-87E7-CE8FAF71E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67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238F13-E4E6-4464-A80D-F447954914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CD2928-0417-4883-8463-D1E0CDF59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A0094-4A9D-4933-9FF2-A8789123B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F3734-5049-4F6C-950B-C3463AA33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595A3-1EEA-43B0-9BC4-F85B4FAFB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443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2728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AAA41-52C4-4293-9D86-CB0DBB23A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2B3E6-F90A-448A-9BB1-00E80EF06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15965-F5B0-4998-9B20-7DB354695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65E5F-5AC2-43BC-93C2-60EB5F2E8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96715-9FE9-4D3F-A655-99C01F80F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380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8178A-6AA6-4B57-A4A2-C18A90C6B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DF7384-4E13-4C03-8BC7-362BA0B1F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7E11DC-3203-42C3-A52F-C94FF1422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B9ED5-B51D-4142-8043-6C736BBF1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E5D3F-1FCF-4A3C-9943-88914735B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678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B3E94-2FFE-4F98-8CCE-39BC2D802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D82A7-A12B-4C9B-B06B-70E77F11B5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3BD2F9-1D83-4F97-9355-1D652B29C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E1D1CF-9782-41CC-9D61-D0BA0218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5A66E0-1159-4E2F-986B-F186B622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F8C95F-78CB-4CBF-AD0D-F708EEF29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196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72BBE-9909-438B-ABD4-43A1CE0B8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A99173-568E-43FA-95CA-7CAE159C2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69D9BF-C122-4606-882D-BAE747399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217946-FE3F-40F4-9B3F-F3D37D35BB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004CDA-FE6D-42F0-9D5B-FA5F9B9ED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FEB6B3-1759-4831-86A3-0DC25C184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F1B77E-F33C-4842-AA8E-0CB810C1F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C91E10-BD62-4878-9A5B-EE884608E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542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83C5B-BB26-492A-9A74-84DE52165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9CD449-B7F1-4691-BCF5-E6320260C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EDF24B-9028-4335-A16A-C43878180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BF4643-0AF3-4DB4-8025-07A4344EE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975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EA92DB-2C90-45CC-8F7B-FAF3C4D82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2AF30E-C142-48A8-9A11-88C86DC16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85400B-8318-4A48-A417-E6A08192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728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25ED9-D2C0-4496-87C2-074C00329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0F883-1A90-4B99-9C73-27781355D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71ED8B-3C32-4ADE-9650-52DA0CE014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48D3BD-60B8-42F3-9377-C28951787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6208FE-A325-4F70-978A-D1ECBBEAA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0E8DB1-F201-4B10-BE98-C6DEEE672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179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959A4-076B-4A52-B02B-4BE56BC7A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FBCB05-9FD5-440A-8938-FD6EE39564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1D24CD-B532-4E61-90BA-61C8594DA6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25DA7A-2E51-497C-853D-6CA8A5572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27ED75-0A62-49D0-8876-BC2C27AAA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07B795-F87F-4E6A-A6E6-48AC78627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490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C5C3E4-2891-45A8-8309-164BFC32E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E1E42-B720-4CFC-A601-F2164E734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5053F-7D79-4EBC-BDF2-606F98F492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FE9B7-0710-43DC-AD89-5B7EAB61767A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0DC12-C689-42A4-8E3A-8EEDAD469C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0DED5-1101-476E-BCB5-521ABD1A8C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768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4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8.jpeg"/><Relationship Id="rId12" Type="http://schemas.openxmlformats.org/officeDocument/2006/relationships/image" Target="../media/image43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38.png"/><Relationship Id="rId11" Type="http://schemas.openxmlformats.org/officeDocument/2006/relationships/image" Target="../media/image51.png"/><Relationship Id="rId5" Type="http://schemas.openxmlformats.org/officeDocument/2006/relationships/audio" Target="../media/audio1.wav"/><Relationship Id="rId10" Type="http://schemas.openxmlformats.org/officeDocument/2006/relationships/image" Target="../media/image50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49.png"/><Relationship Id="rId1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3.png"/><Relationship Id="rId12" Type="http://schemas.openxmlformats.org/officeDocument/2006/relationships/image" Target="../media/image48.jpe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46.png"/><Relationship Id="rId10" Type="http://schemas.openxmlformats.org/officeDocument/2006/relationships/image" Target="../media/image43.png"/><Relationship Id="rId4" Type="http://schemas.openxmlformats.org/officeDocument/2006/relationships/audio" Target="../media/audio1.wav"/><Relationship Id="rId9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5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4.png"/><Relationship Id="rId12" Type="http://schemas.openxmlformats.org/officeDocument/2006/relationships/image" Target="../media/image48.jpe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40.png"/><Relationship Id="rId11" Type="http://schemas.openxmlformats.org/officeDocument/2006/relationships/image" Target="../media/image44.png"/><Relationship Id="rId5" Type="http://schemas.openxmlformats.org/officeDocument/2006/relationships/image" Target="../media/image46.png"/><Relationship Id="rId10" Type="http://schemas.openxmlformats.org/officeDocument/2006/relationships/image" Target="../media/image43.png"/><Relationship Id="rId4" Type="http://schemas.openxmlformats.org/officeDocument/2006/relationships/audio" Target="../media/audio1.wav"/><Relationship Id="rId9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5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9.png"/><Relationship Id="rId12" Type="http://schemas.openxmlformats.org/officeDocument/2006/relationships/image" Target="../media/image48.jpe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41.png"/><Relationship Id="rId11" Type="http://schemas.openxmlformats.org/officeDocument/2006/relationships/image" Target="../media/image44.png"/><Relationship Id="rId5" Type="http://schemas.openxmlformats.org/officeDocument/2006/relationships/image" Target="../media/image46.png"/><Relationship Id="rId10" Type="http://schemas.openxmlformats.org/officeDocument/2006/relationships/image" Target="../media/image43.png"/><Relationship Id="rId4" Type="http://schemas.openxmlformats.org/officeDocument/2006/relationships/audio" Target="../media/audio1.wav"/><Relationship Id="rId9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3.png"/><Relationship Id="rId12" Type="http://schemas.openxmlformats.org/officeDocument/2006/relationships/image" Target="../media/image48.jpe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42.png"/><Relationship Id="rId11" Type="http://schemas.openxmlformats.org/officeDocument/2006/relationships/image" Target="../media/image44.png"/><Relationship Id="rId5" Type="http://schemas.openxmlformats.org/officeDocument/2006/relationships/image" Target="../media/image46.png"/><Relationship Id="rId10" Type="http://schemas.openxmlformats.org/officeDocument/2006/relationships/image" Target="../media/image43.png"/><Relationship Id="rId4" Type="http://schemas.openxmlformats.org/officeDocument/2006/relationships/audio" Target="../media/audio1.wav"/><Relationship Id="rId9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rd">
            <a:extLst>
              <a:ext uri="{FF2B5EF4-FFF2-40B4-BE49-F238E27FC236}">
                <a16:creationId xmlns:a16="http://schemas.microsoft.com/office/drawing/2014/main" id="{5D9FFE77-8434-4609-8466-7494E9540D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4" y="704055"/>
            <a:ext cx="2661644" cy="891500"/>
          </a:xfrm>
          <a:prstGeom prst="rect">
            <a:avLst/>
          </a:prstGeom>
        </p:spPr>
      </p:pic>
      <p:pic>
        <p:nvPicPr>
          <p:cNvPr id="5" name="bg-cloud">
            <a:extLst>
              <a:ext uri="{FF2B5EF4-FFF2-40B4-BE49-F238E27FC236}">
                <a16:creationId xmlns:a16="http://schemas.microsoft.com/office/drawing/2014/main" id="{E7396881-DE40-40B7-AE47-B0CDD42C85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6" name="bg-tree">
            <a:extLst>
              <a:ext uri="{FF2B5EF4-FFF2-40B4-BE49-F238E27FC236}">
                <a16:creationId xmlns:a16="http://schemas.microsoft.com/office/drawing/2014/main" id="{07EC0289-C14C-4058-85FF-5B16A8848F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7" name="bg-flower">
            <a:extLst>
              <a:ext uri="{FF2B5EF4-FFF2-40B4-BE49-F238E27FC236}">
                <a16:creationId xmlns:a16="http://schemas.microsoft.com/office/drawing/2014/main" id="{B2697014-6528-445B-8331-5FE2B22196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29" y="428363"/>
            <a:ext cx="12331428" cy="10693183"/>
          </a:xfrm>
          <a:prstGeom prst="rect">
            <a:avLst/>
          </a:prstGeom>
        </p:spPr>
      </p:pic>
      <p:sp>
        <p:nvSpPr>
          <p:cNvPr id="8" name="bg-white">
            <a:extLst>
              <a:ext uri="{FF2B5EF4-FFF2-40B4-BE49-F238E27FC236}">
                <a16:creationId xmlns:a16="http://schemas.microsoft.com/office/drawing/2014/main" id="{47FD9C34-AA4B-40E8-9D86-AF0E94ECA850}"/>
              </a:ext>
            </a:extLst>
          </p:cNvPr>
          <p:cNvSpPr/>
          <p:nvPr/>
        </p:nvSpPr>
        <p:spPr>
          <a:xfrm>
            <a:off x="1915887" y="1868278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9" name="tex02">
            <a:extLst>
              <a:ext uri="{FF2B5EF4-FFF2-40B4-BE49-F238E27FC236}">
                <a16:creationId xmlns:a16="http://schemas.microsoft.com/office/drawing/2014/main" id="{42976E72-D805-4783-B14C-CCD6189DC1FB}"/>
              </a:ext>
            </a:extLst>
          </p:cNvPr>
          <p:cNvSpPr txBox="1"/>
          <p:nvPr/>
        </p:nvSpPr>
        <p:spPr>
          <a:xfrm>
            <a:off x="2485583" y="3592168"/>
            <a:ext cx="7296185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MẤY VÀ MẤY</a:t>
            </a:r>
            <a:endParaRPr lang="vi-VN" altLang="zh-CN" sz="5333" b="1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0" name="text01">
            <a:extLst>
              <a:ext uri="{FF2B5EF4-FFF2-40B4-BE49-F238E27FC236}">
                <a16:creationId xmlns:a16="http://schemas.microsoft.com/office/drawing/2014/main" id="{F506004E-FF86-4769-ACF3-1FFF8AA08EDD}"/>
              </a:ext>
            </a:extLst>
          </p:cNvPr>
          <p:cNvSpPr/>
          <p:nvPr/>
        </p:nvSpPr>
        <p:spPr>
          <a:xfrm>
            <a:off x="5252660" y="2307793"/>
            <a:ext cx="1686680" cy="913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5333" b="1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5</a:t>
            </a:r>
            <a:endParaRPr lang="zh-CN" altLang="en-US" sz="4800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1" name="light">
            <a:extLst>
              <a:ext uri="{FF2B5EF4-FFF2-40B4-BE49-F238E27FC236}">
                <a16:creationId xmlns:a16="http://schemas.microsoft.com/office/drawing/2014/main" id="{9DC13DB2-6CF9-463C-84D5-EBFD7E66E59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12" name="hangrao02">
            <a:extLst>
              <a:ext uri="{FF2B5EF4-FFF2-40B4-BE49-F238E27FC236}">
                <a16:creationId xmlns:a16="http://schemas.microsoft.com/office/drawing/2014/main" id="{86B22370-4B45-47AD-A297-A928E507240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3" name="tree-left">
            <a:extLst>
              <a:ext uri="{FF2B5EF4-FFF2-40B4-BE49-F238E27FC236}">
                <a16:creationId xmlns:a16="http://schemas.microsoft.com/office/drawing/2014/main" id="{718A54E1-343F-476A-AE24-4A909DD61056}"/>
              </a:ext>
            </a:extLst>
          </p:cNvPr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4" name="图片 17">
              <a:extLst>
                <a:ext uri="{FF2B5EF4-FFF2-40B4-BE49-F238E27FC236}">
                  <a16:creationId xmlns:a16="http://schemas.microsoft.com/office/drawing/2014/main" id="{152BCC95-1551-43E5-B94F-1314AA10F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5" name="图片 18">
              <a:extLst>
                <a:ext uri="{FF2B5EF4-FFF2-40B4-BE49-F238E27FC236}">
                  <a16:creationId xmlns:a16="http://schemas.microsoft.com/office/drawing/2014/main" id="{36E0F17A-E4AD-46D7-AA70-996254AF0D2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6" name="图片 19">
              <a:extLst>
                <a:ext uri="{FF2B5EF4-FFF2-40B4-BE49-F238E27FC236}">
                  <a16:creationId xmlns:a16="http://schemas.microsoft.com/office/drawing/2014/main" id="{B43F8869-8044-4F42-AF02-1082DF69C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7" name="hangrao01">
            <a:extLst>
              <a:ext uri="{FF2B5EF4-FFF2-40B4-BE49-F238E27FC236}">
                <a16:creationId xmlns:a16="http://schemas.microsoft.com/office/drawing/2014/main" id="{2F8F8182-4FC4-4E2B-8533-D45CAC90A43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5"/>
            <a:ext cx="2784389" cy="1620820"/>
          </a:xfrm>
          <a:prstGeom prst="rect">
            <a:avLst/>
          </a:prstGeom>
        </p:spPr>
      </p:pic>
      <p:pic>
        <p:nvPicPr>
          <p:cNvPr id="18" name="tree-right">
            <a:extLst>
              <a:ext uri="{FF2B5EF4-FFF2-40B4-BE49-F238E27FC236}">
                <a16:creationId xmlns:a16="http://schemas.microsoft.com/office/drawing/2014/main" id="{375A1F6B-8BA0-4993-AC37-EC08248CAAC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9"/>
            <a:ext cx="2176557" cy="3377231"/>
          </a:xfrm>
          <a:prstGeom prst="rect">
            <a:avLst/>
          </a:prstGeom>
        </p:spPr>
      </p:pic>
      <p:sp>
        <p:nvSpPr>
          <p:cNvPr id="19" name="bg03">
            <a:extLst>
              <a:ext uri="{FF2B5EF4-FFF2-40B4-BE49-F238E27FC236}">
                <a16:creationId xmlns:a16="http://schemas.microsoft.com/office/drawing/2014/main" id="{B2D06E2D-BCE3-43FB-9EFD-B8B4935762C2}"/>
              </a:ext>
            </a:extLst>
          </p:cNvPr>
          <p:cNvSpPr/>
          <p:nvPr/>
        </p:nvSpPr>
        <p:spPr>
          <a:xfrm>
            <a:off x="-6577" y="6168693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0" name="bg02">
            <a:extLst>
              <a:ext uri="{FF2B5EF4-FFF2-40B4-BE49-F238E27FC236}">
                <a16:creationId xmlns:a16="http://schemas.microsoft.com/office/drawing/2014/main" id="{03B630EC-CF24-40B7-92CD-A202067B3821}"/>
              </a:ext>
            </a:extLst>
          </p:cNvPr>
          <p:cNvSpPr/>
          <p:nvPr/>
        </p:nvSpPr>
        <p:spPr>
          <a:xfrm>
            <a:off x="-6577" y="6291730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1" name="bg01">
            <a:extLst>
              <a:ext uri="{FF2B5EF4-FFF2-40B4-BE49-F238E27FC236}">
                <a16:creationId xmlns:a16="http://schemas.microsoft.com/office/drawing/2014/main" id="{DC5C79E7-ABF4-4256-A2FE-991EC7C95180}"/>
              </a:ext>
            </a:extLst>
          </p:cNvPr>
          <p:cNvSpPr/>
          <p:nvPr/>
        </p:nvSpPr>
        <p:spPr>
          <a:xfrm>
            <a:off x="-6577" y="6487466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6602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9" grpId="0" animBg="1"/>
      <p:bldP spid="20" grpId="0" animBg="1"/>
      <p:bldP spid="2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ChangeArrowheads="1"/>
          </p:cNvSpPr>
          <p:nvPr/>
        </p:nvSpPr>
        <p:spPr bwMode="auto">
          <a:xfrm>
            <a:off x="1595438" y="95250"/>
            <a:ext cx="8991600" cy="6705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vi-VN"/>
          </a:p>
        </p:txBody>
      </p:sp>
      <p:grpSp>
        <p:nvGrpSpPr>
          <p:cNvPr id="8200" name="Group 8"/>
          <p:cNvGrpSpPr>
            <a:grpSpLocks/>
          </p:cNvGrpSpPr>
          <p:nvPr/>
        </p:nvGrpSpPr>
        <p:grpSpPr bwMode="auto">
          <a:xfrm>
            <a:off x="1752600" y="1905000"/>
            <a:ext cx="2590800" cy="2057400"/>
            <a:chOff x="1872" y="1728"/>
            <a:chExt cx="1632" cy="1296"/>
          </a:xfrm>
        </p:grpSpPr>
        <p:grpSp>
          <p:nvGrpSpPr>
            <p:cNvPr id="8201" name="Group 9"/>
            <p:cNvGrpSpPr>
              <a:grpSpLocks/>
            </p:cNvGrpSpPr>
            <p:nvPr/>
          </p:nvGrpSpPr>
          <p:grpSpPr bwMode="auto">
            <a:xfrm>
              <a:off x="1872" y="1728"/>
              <a:ext cx="1632" cy="1296"/>
              <a:chOff x="1098" y="1371"/>
              <a:chExt cx="1872" cy="1557"/>
            </a:xfrm>
          </p:grpSpPr>
          <p:sp>
            <p:nvSpPr>
              <p:cNvPr id="8202" name="AutoShape 10"/>
              <p:cNvSpPr>
                <a:spLocks noChangeArrowheads="1"/>
              </p:cNvSpPr>
              <p:nvPr/>
            </p:nvSpPr>
            <p:spPr bwMode="auto">
              <a:xfrm rot="16200000">
                <a:off x="1536" y="1872"/>
                <a:ext cx="960" cy="1152"/>
              </a:xfrm>
              <a:prstGeom prst="flowChartDelay">
                <a:avLst/>
              </a:prstGeom>
              <a:noFill/>
              <a:ln w="57150" cmpd="thinThick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1" hangingPunct="1"/>
                <a:endParaRPr lang="en-US" altLang="vi-VN" sz="3200">
                  <a:solidFill>
                    <a:srgbClr val="0000FF"/>
                  </a:solidFill>
                </a:endParaRPr>
              </a:p>
            </p:txBody>
          </p:sp>
          <p:sp>
            <p:nvSpPr>
              <p:cNvPr id="8203" name="AutoShape 11"/>
              <p:cNvSpPr>
                <a:spLocks noChangeArrowheads="1"/>
              </p:cNvSpPr>
              <p:nvPr/>
            </p:nvSpPr>
            <p:spPr bwMode="auto">
              <a:xfrm>
                <a:off x="1098" y="1371"/>
                <a:ext cx="1872" cy="576"/>
              </a:xfrm>
              <a:prstGeom prst="triangle">
                <a:avLst>
                  <a:gd name="adj" fmla="val 50000"/>
                </a:avLst>
              </a:prstGeom>
              <a:solidFill>
                <a:srgbClr val="FF00FF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04" name="AutoShape 12"/>
              <p:cNvSpPr>
                <a:spLocks noChangeArrowheads="1"/>
              </p:cNvSpPr>
              <p:nvPr/>
            </p:nvSpPr>
            <p:spPr bwMode="auto">
              <a:xfrm>
                <a:off x="1200" y="1968"/>
                <a:ext cx="1632" cy="960"/>
              </a:xfrm>
              <a:prstGeom prst="flowChartPredefinedProcess">
                <a:avLst/>
              </a:prstGeom>
              <a:noFill/>
              <a:ln w="38100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 altLang="vi-VN" sz="320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8205" name="Oval 13"/>
            <p:cNvSpPr>
              <a:spLocks noChangeArrowheads="1"/>
            </p:cNvSpPr>
            <p:nvPr/>
          </p:nvSpPr>
          <p:spPr bwMode="auto">
            <a:xfrm>
              <a:off x="2448" y="1806"/>
              <a:ext cx="489" cy="39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vi-VN" sz="3600" b="1" dirty="0"/>
                <a:t>8</a:t>
              </a:r>
            </a:p>
          </p:txBody>
        </p:sp>
      </p:grpSp>
      <p:grpSp>
        <p:nvGrpSpPr>
          <p:cNvPr id="8206" name="Group 14"/>
          <p:cNvGrpSpPr>
            <a:grpSpLocks/>
          </p:cNvGrpSpPr>
          <p:nvPr/>
        </p:nvGrpSpPr>
        <p:grpSpPr bwMode="auto">
          <a:xfrm>
            <a:off x="4724400" y="1905000"/>
            <a:ext cx="2590800" cy="2057400"/>
            <a:chOff x="1872" y="1728"/>
            <a:chExt cx="1632" cy="1296"/>
          </a:xfrm>
        </p:grpSpPr>
        <p:grpSp>
          <p:nvGrpSpPr>
            <p:cNvPr id="8207" name="Group 15"/>
            <p:cNvGrpSpPr>
              <a:grpSpLocks/>
            </p:cNvGrpSpPr>
            <p:nvPr/>
          </p:nvGrpSpPr>
          <p:grpSpPr bwMode="auto">
            <a:xfrm>
              <a:off x="1872" y="1728"/>
              <a:ext cx="1632" cy="1296"/>
              <a:chOff x="1098" y="1371"/>
              <a:chExt cx="1872" cy="1557"/>
            </a:xfrm>
          </p:grpSpPr>
          <p:sp>
            <p:nvSpPr>
              <p:cNvPr id="8208" name="AutoShape 16"/>
              <p:cNvSpPr>
                <a:spLocks noChangeArrowheads="1"/>
              </p:cNvSpPr>
              <p:nvPr/>
            </p:nvSpPr>
            <p:spPr bwMode="auto">
              <a:xfrm rot="16200000">
                <a:off x="1536" y="1872"/>
                <a:ext cx="960" cy="1152"/>
              </a:xfrm>
              <a:prstGeom prst="flowChartDelay">
                <a:avLst/>
              </a:prstGeom>
              <a:noFill/>
              <a:ln w="57150" cmpd="thinThick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1" hangingPunct="1"/>
                <a:endParaRPr lang="en-US" altLang="vi-VN" sz="3200">
                  <a:solidFill>
                    <a:srgbClr val="0000FF"/>
                  </a:solidFill>
                </a:endParaRPr>
              </a:p>
            </p:txBody>
          </p:sp>
          <p:sp>
            <p:nvSpPr>
              <p:cNvPr id="8209" name="AutoShape 17"/>
              <p:cNvSpPr>
                <a:spLocks noChangeArrowheads="1"/>
              </p:cNvSpPr>
              <p:nvPr/>
            </p:nvSpPr>
            <p:spPr bwMode="auto">
              <a:xfrm>
                <a:off x="1098" y="1371"/>
                <a:ext cx="1872" cy="576"/>
              </a:xfrm>
              <a:prstGeom prst="triangle">
                <a:avLst>
                  <a:gd name="adj" fmla="val 50000"/>
                </a:avLst>
              </a:prstGeom>
              <a:solidFill>
                <a:srgbClr val="FF00FF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10" name="AutoShape 18"/>
              <p:cNvSpPr>
                <a:spLocks noChangeArrowheads="1"/>
              </p:cNvSpPr>
              <p:nvPr/>
            </p:nvSpPr>
            <p:spPr bwMode="auto">
              <a:xfrm>
                <a:off x="1200" y="1968"/>
                <a:ext cx="1632" cy="960"/>
              </a:xfrm>
              <a:prstGeom prst="flowChartPredefinedProcess">
                <a:avLst/>
              </a:prstGeom>
              <a:noFill/>
              <a:ln w="38100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 altLang="vi-VN" sz="320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8211" name="Oval 19"/>
            <p:cNvSpPr>
              <a:spLocks noChangeArrowheads="1"/>
            </p:cNvSpPr>
            <p:nvPr/>
          </p:nvSpPr>
          <p:spPr bwMode="auto">
            <a:xfrm>
              <a:off x="2448" y="1806"/>
              <a:ext cx="489" cy="39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vi-VN" sz="3600" b="1" dirty="0"/>
                <a:t>4</a:t>
              </a:r>
            </a:p>
          </p:txBody>
        </p:sp>
      </p:grpSp>
      <p:grpSp>
        <p:nvGrpSpPr>
          <p:cNvPr id="8212" name="Group 20"/>
          <p:cNvGrpSpPr>
            <a:grpSpLocks/>
          </p:cNvGrpSpPr>
          <p:nvPr/>
        </p:nvGrpSpPr>
        <p:grpSpPr bwMode="auto">
          <a:xfrm>
            <a:off x="7772400" y="1905000"/>
            <a:ext cx="2590800" cy="2057400"/>
            <a:chOff x="1872" y="1728"/>
            <a:chExt cx="1632" cy="1296"/>
          </a:xfrm>
        </p:grpSpPr>
        <p:grpSp>
          <p:nvGrpSpPr>
            <p:cNvPr id="8213" name="Group 21"/>
            <p:cNvGrpSpPr>
              <a:grpSpLocks/>
            </p:cNvGrpSpPr>
            <p:nvPr/>
          </p:nvGrpSpPr>
          <p:grpSpPr bwMode="auto">
            <a:xfrm>
              <a:off x="1872" y="1728"/>
              <a:ext cx="1632" cy="1296"/>
              <a:chOff x="1098" y="1371"/>
              <a:chExt cx="1872" cy="1557"/>
            </a:xfrm>
          </p:grpSpPr>
          <p:sp>
            <p:nvSpPr>
              <p:cNvPr id="8214" name="AutoShape 22"/>
              <p:cNvSpPr>
                <a:spLocks noChangeArrowheads="1"/>
              </p:cNvSpPr>
              <p:nvPr/>
            </p:nvSpPr>
            <p:spPr bwMode="auto">
              <a:xfrm rot="16200000">
                <a:off x="1536" y="1872"/>
                <a:ext cx="960" cy="1152"/>
              </a:xfrm>
              <a:prstGeom prst="flowChartDelay">
                <a:avLst/>
              </a:prstGeom>
              <a:noFill/>
              <a:ln w="57150" cmpd="thinThick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1" hangingPunct="1"/>
                <a:endParaRPr lang="en-US" altLang="vi-VN" sz="3200">
                  <a:solidFill>
                    <a:srgbClr val="0000FF"/>
                  </a:solidFill>
                </a:endParaRPr>
              </a:p>
            </p:txBody>
          </p:sp>
          <p:sp>
            <p:nvSpPr>
              <p:cNvPr id="8215" name="AutoShape 23"/>
              <p:cNvSpPr>
                <a:spLocks noChangeArrowheads="1"/>
              </p:cNvSpPr>
              <p:nvPr/>
            </p:nvSpPr>
            <p:spPr bwMode="auto">
              <a:xfrm>
                <a:off x="1098" y="1371"/>
                <a:ext cx="1872" cy="576"/>
              </a:xfrm>
              <a:prstGeom prst="triangle">
                <a:avLst>
                  <a:gd name="adj" fmla="val 50000"/>
                </a:avLst>
              </a:prstGeom>
              <a:solidFill>
                <a:srgbClr val="FF00FF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16" name="AutoShape 24"/>
              <p:cNvSpPr>
                <a:spLocks noChangeArrowheads="1"/>
              </p:cNvSpPr>
              <p:nvPr/>
            </p:nvSpPr>
            <p:spPr bwMode="auto">
              <a:xfrm>
                <a:off x="1200" y="1968"/>
                <a:ext cx="1632" cy="960"/>
              </a:xfrm>
              <a:prstGeom prst="flowChartPredefinedProcess">
                <a:avLst/>
              </a:prstGeom>
              <a:noFill/>
              <a:ln w="38100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 altLang="vi-VN" sz="320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8217" name="Oval 25"/>
            <p:cNvSpPr>
              <a:spLocks noChangeArrowheads="1"/>
            </p:cNvSpPr>
            <p:nvPr/>
          </p:nvSpPr>
          <p:spPr bwMode="auto">
            <a:xfrm>
              <a:off x="2448" y="1806"/>
              <a:ext cx="489" cy="39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vi-VN" sz="3600" b="1"/>
                <a:t>3</a:t>
              </a:r>
            </a:p>
          </p:txBody>
        </p:sp>
      </p:grpSp>
      <p:grpSp>
        <p:nvGrpSpPr>
          <p:cNvPr id="8237" name="Group 45"/>
          <p:cNvGrpSpPr>
            <a:grpSpLocks/>
          </p:cNvGrpSpPr>
          <p:nvPr/>
        </p:nvGrpSpPr>
        <p:grpSpPr bwMode="auto">
          <a:xfrm>
            <a:off x="7891463" y="4457700"/>
            <a:ext cx="2590800" cy="2057400"/>
            <a:chOff x="4011" y="2808"/>
            <a:chExt cx="1632" cy="1296"/>
          </a:xfrm>
        </p:grpSpPr>
        <p:grpSp>
          <p:nvGrpSpPr>
            <p:cNvPr id="8219" name="Group 27"/>
            <p:cNvGrpSpPr>
              <a:grpSpLocks/>
            </p:cNvGrpSpPr>
            <p:nvPr/>
          </p:nvGrpSpPr>
          <p:grpSpPr bwMode="auto">
            <a:xfrm>
              <a:off x="4011" y="2808"/>
              <a:ext cx="1632" cy="1296"/>
              <a:chOff x="1098" y="1371"/>
              <a:chExt cx="1872" cy="1557"/>
            </a:xfrm>
          </p:grpSpPr>
          <p:sp>
            <p:nvSpPr>
              <p:cNvPr id="8220" name="AutoShape 28"/>
              <p:cNvSpPr>
                <a:spLocks noChangeArrowheads="1"/>
              </p:cNvSpPr>
              <p:nvPr/>
            </p:nvSpPr>
            <p:spPr bwMode="auto">
              <a:xfrm rot="16200000">
                <a:off x="1536" y="1872"/>
                <a:ext cx="960" cy="1152"/>
              </a:xfrm>
              <a:prstGeom prst="flowChartDelay">
                <a:avLst/>
              </a:prstGeom>
              <a:noFill/>
              <a:ln w="57150" cmpd="thinThick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1" hangingPunct="1"/>
                <a:endParaRPr lang="en-US" altLang="vi-VN" sz="3200">
                  <a:solidFill>
                    <a:srgbClr val="0000FF"/>
                  </a:solidFill>
                </a:endParaRPr>
              </a:p>
            </p:txBody>
          </p:sp>
          <p:sp>
            <p:nvSpPr>
              <p:cNvPr id="8221" name="AutoShape 29"/>
              <p:cNvSpPr>
                <a:spLocks noChangeArrowheads="1"/>
              </p:cNvSpPr>
              <p:nvPr/>
            </p:nvSpPr>
            <p:spPr bwMode="auto">
              <a:xfrm>
                <a:off x="1098" y="1371"/>
                <a:ext cx="1872" cy="576"/>
              </a:xfrm>
              <a:prstGeom prst="triangle">
                <a:avLst>
                  <a:gd name="adj" fmla="val 50000"/>
                </a:avLst>
              </a:prstGeom>
              <a:solidFill>
                <a:srgbClr val="FF00FF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2" name="AutoShape 30"/>
              <p:cNvSpPr>
                <a:spLocks noChangeArrowheads="1"/>
              </p:cNvSpPr>
              <p:nvPr/>
            </p:nvSpPr>
            <p:spPr bwMode="auto">
              <a:xfrm>
                <a:off x="1200" y="1968"/>
                <a:ext cx="1632" cy="960"/>
              </a:xfrm>
              <a:prstGeom prst="flowChartPredefinedProcess">
                <a:avLst/>
              </a:prstGeom>
              <a:noFill/>
              <a:ln w="38100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 altLang="vi-VN" sz="320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8223" name="Oval 31"/>
            <p:cNvSpPr>
              <a:spLocks noChangeArrowheads="1"/>
            </p:cNvSpPr>
            <p:nvPr/>
          </p:nvSpPr>
          <p:spPr bwMode="auto">
            <a:xfrm>
              <a:off x="4587" y="2886"/>
              <a:ext cx="489" cy="39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vi-VN" sz="3600" b="1"/>
                <a:t>5</a:t>
              </a:r>
            </a:p>
          </p:txBody>
        </p:sp>
      </p:grpSp>
      <p:grpSp>
        <p:nvGrpSpPr>
          <p:cNvPr id="8224" name="Group 32"/>
          <p:cNvGrpSpPr>
            <a:grpSpLocks/>
          </p:cNvGrpSpPr>
          <p:nvPr/>
        </p:nvGrpSpPr>
        <p:grpSpPr bwMode="auto">
          <a:xfrm>
            <a:off x="1790700" y="4476750"/>
            <a:ext cx="2590800" cy="2057400"/>
            <a:chOff x="1872" y="1728"/>
            <a:chExt cx="1632" cy="1296"/>
          </a:xfrm>
        </p:grpSpPr>
        <p:grpSp>
          <p:nvGrpSpPr>
            <p:cNvPr id="8225" name="Group 33"/>
            <p:cNvGrpSpPr>
              <a:grpSpLocks/>
            </p:cNvGrpSpPr>
            <p:nvPr/>
          </p:nvGrpSpPr>
          <p:grpSpPr bwMode="auto">
            <a:xfrm>
              <a:off x="1872" y="1728"/>
              <a:ext cx="1632" cy="1296"/>
              <a:chOff x="1098" y="1371"/>
              <a:chExt cx="1872" cy="1557"/>
            </a:xfrm>
          </p:grpSpPr>
          <p:sp>
            <p:nvSpPr>
              <p:cNvPr id="8226" name="AutoShape 34"/>
              <p:cNvSpPr>
                <a:spLocks noChangeArrowheads="1"/>
              </p:cNvSpPr>
              <p:nvPr/>
            </p:nvSpPr>
            <p:spPr bwMode="auto">
              <a:xfrm rot="16200000">
                <a:off x="1536" y="1872"/>
                <a:ext cx="960" cy="1152"/>
              </a:xfrm>
              <a:prstGeom prst="flowChartDelay">
                <a:avLst/>
              </a:prstGeom>
              <a:noFill/>
              <a:ln w="57150" cmpd="thinThick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1" hangingPunct="1"/>
                <a:endParaRPr lang="en-US" altLang="vi-VN" sz="3200">
                  <a:solidFill>
                    <a:srgbClr val="0000FF"/>
                  </a:solidFill>
                </a:endParaRPr>
              </a:p>
            </p:txBody>
          </p:sp>
          <p:sp>
            <p:nvSpPr>
              <p:cNvPr id="8227" name="AutoShape 35"/>
              <p:cNvSpPr>
                <a:spLocks noChangeArrowheads="1"/>
              </p:cNvSpPr>
              <p:nvPr/>
            </p:nvSpPr>
            <p:spPr bwMode="auto">
              <a:xfrm>
                <a:off x="1098" y="1371"/>
                <a:ext cx="1872" cy="576"/>
              </a:xfrm>
              <a:prstGeom prst="triangle">
                <a:avLst>
                  <a:gd name="adj" fmla="val 50000"/>
                </a:avLst>
              </a:prstGeom>
              <a:solidFill>
                <a:srgbClr val="FF00FF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8" name="AutoShape 36"/>
              <p:cNvSpPr>
                <a:spLocks noChangeArrowheads="1"/>
              </p:cNvSpPr>
              <p:nvPr/>
            </p:nvSpPr>
            <p:spPr bwMode="auto">
              <a:xfrm>
                <a:off x="1200" y="1968"/>
                <a:ext cx="1632" cy="960"/>
              </a:xfrm>
              <a:prstGeom prst="flowChartPredefinedProcess">
                <a:avLst/>
              </a:prstGeom>
              <a:noFill/>
              <a:ln w="38100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 altLang="vi-VN" sz="320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8229" name="Oval 37"/>
            <p:cNvSpPr>
              <a:spLocks noChangeArrowheads="1"/>
            </p:cNvSpPr>
            <p:nvPr/>
          </p:nvSpPr>
          <p:spPr bwMode="auto">
            <a:xfrm>
              <a:off x="2448" y="1806"/>
              <a:ext cx="489" cy="39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vi-VN" sz="3600" b="1" dirty="0"/>
                <a:t>6</a:t>
              </a:r>
            </a:p>
          </p:txBody>
        </p:sp>
      </p:grpSp>
      <p:grpSp>
        <p:nvGrpSpPr>
          <p:cNvPr id="8233" name="Group 41"/>
          <p:cNvGrpSpPr>
            <a:grpSpLocks/>
          </p:cNvGrpSpPr>
          <p:nvPr/>
        </p:nvGrpSpPr>
        <p:grpSpPr bwMode="auto">
          <a:xfrm>
            <a:off x="5387977" y="5181603"/>
            <a:ext cx="2176463" cy="1427163"/>
            <a:chOff x="2434" y="3264"/>
            <a:chExt cx="1371" cy="899"/>
          </a:xfrm>
        </p:grpSpPr>
        <p:pic>
          <p:nvPicPr>
            <p:cNvPr id="8231" name="Picture 39" descr="animaux_242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74877" flipH="1">
              <a:off x="2496" y="3264"/>
              <a:ext cx="1248" cy="8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32" name="Text Box 40"/>
            <p:cNvSpPr txBox="1">
              <a:spLocks noChangeArrowheads="1"/>
            </p:cNvSpPr>
            <p:nvPr/>
          </p:nvSpPr>
          <p:spPr bwMode="auto">
            <a:xfrm flipH="1">
              <a:off x="2434" y="3756"/>
              <a:ext cx="1371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vi-VN" sz="3600" b="1" dirty="0">
                  <a:solidFill>
                    <a:srgbClr val="FFFF00"/>
                  </a:solidFill>
                </a:rPr>
                <a:t> </a:t>
              </a:r>
              <a:r>
                <a:rPr lang="en-US" altLang="vi-VN" sz="2800" b="1" dirty="0">
                  <a:solidFill>
                    <a:srgbClr val="FF0000"/>
                  </a:solidFill>
                </a:rPr>
                <a:t>4 và 4 được</a:t>
              </a:r>
            </a:p>
          </p:txBody>
        </p:sp>
      </p:grpSp>
      <p:sp>
        <p:nvSpPr>
          <p:cNvPr id="8234" name="Text Box 42"/>
          <p:cNvSpPr txBox="1">
            <a:spLocks noChangeArrowheads="1"/>
          </p:cNvSpPr>
          <p:nvPr/>
        </p:nvSpPr>
        <p:spPr bwMode="auto">
          <a:xfrm>
            <a:off x="1905000" y="1385888"/>
            <a:ext cx="8458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vi-VN" sz="28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Trò</a:t>
            </a:r>
            <a:r>
              <a:rPr lang="en-US" altLang="vi-VN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vi-VN" sz="28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chơi</a:t>
            </a:r>
            <a:r>
              <a:rPr lang="en-US" altLang="vi-VN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: </a:t>
            </a:r>
            <a:r>
              <a:rPr lang="en-US" altLang="vi-VN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</a:t>
            </a:r>
            <a:r>
              <a:rPr lang="en-US" altLang="vi-VN" sz="28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Tìm</a:t>
            </a:r>
            <a:r>
              <a:rPr lang="en-US" altLang="vi-VN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vi-VN" sz="28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nhà</a:t>
            </a:r>
            <a:r>
              <a:rPr lang="en-US" altLang="vi-VN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vi-VN" sz="28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cho</a:t>
            </a:r>
            <a:r>
              <a:rPr lang="en-US" altLang="vi-VN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vi-VN" sz="28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Sóc</a:t>
            </a:r>
            <a:r>
              <a:rPr lang="en-US" altLang="vi-VN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vi-VN" sz="28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Nâu</a:t>
            </a:r>
            <a:r>
              <a:rPr lang="en-US" altLang="vi-VN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0196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7.40741E-7 L -0.38333 -0.3449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8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67" y="-1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ChangeArrowheads="1"/>
          </p:cNvSpPr>
          <p:nvPr/>
        </p:nvSpPr>
        <p:spPr bwMode="auto">
          <a:xfrm>
            <a:off x="1524000" y="0"/>
            <a:ext cx="8991600" cy="6705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vi-VN"/>
          </a:p>
        </p:txBody>
      </p:sp>
      <p:grpSp>
        <p:nvGrpSpPr>
          <p:cNvPr id="9224" name="Group 8"/>
          <p:cNvGrpSpPr>
            <a:grpSpLocks/>
          </p:cNvGrpSpPr>
          <p:nvPr/>
        </p:nvGrpSpPr>
        <p:grpSpPr bwMode="auto">
          <a:xfrm>
            <a:off x="1905000" y="2057400"/>
            <a:ext cx="2590800" cy="2057400"/>
            <a:chOff x="1872" y="1728"/>
            <a:chExt cx="1632" cy="1296"/>
          </a:xfrm>
        </p:grpSpPr>
        <p:grpSp>
          <p:nvGrpSpPr>
            <p:cNvPr id="9225" name="Group 9"/>
            <p:cNvGrpSpPr>
              <a:grpSpLocks/>
            </p:cNvGrpSpPr>
            <p:nvPr/>
          </p:nvGrpSpPr>
          <p:grpSpPr bwMode="auto">
            <a:xfrm>
              <a:off x="1872" y="1728"/>
              <a:ext cx="1632" cy="1296"/>
              <a:chOff x="1098" y="1371"/>
              <a:chExt cx="1872" cy="1557"/>
            </a:xfrm>
          </p:grpSpPr>
          <p:sp>
            <p:nvSpPr>
              <p:cNvPr id="9226" name="AutoShape 10"/>
              <p:cNvSpPr>
                <a:spLocks noChangeArrowheads="1"/>
              </p:cNvSpPr>
              <p:nvPr/>
            </p:nvSpPr>
            <p:spPr bwMode="auto">
              <a:xfrm rot="16200000">
                <a:off x="1536" y="1872"/>
                <a:ext cx="960" cy="1152"/>
              </a:xfrm>
              <a:prstGeom prst="flowChartDelay">
                <a:avLst/>
              </a:prstGeom>
              <a:noFill/>
              <a:ln w="57150" cmpd="thinThick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1" hangingPunct="1"/>
                <a:endParaRPr lang="en-US" altLang="vi-VN" sz="3200">
                  <a:solidFill>
                    <a:srgbClr val="0000FF"/>
                  </a:solidFill>
                </a:endParaRPr>
              </a:p>
            </p:txBody>
          </p:sp>
          <p:sp>
            <p:nvSpPr>
              <p:cNvPr id="9227" name="AutoShape 11"/>
              <p:cNvSpPr>
                <a:spLocks noChangeArrowheads="1"/>
              </p:cNvSpPr>
              <p:nvPr/>
            </p:nvSpPr>
            <p:spPr bwMode="auto">
              <a:xfrm>
                <a:off x="1098" y="1371"/>
                <a:ext cx="1872" cy="576"/>
              </a:xfrm>
              <a:prstGeom prst="triangle">
                <a:avLst>
                  <a:gd name="adj" fmla="val 50000"/>
                </a:avLst>
              </a:prstGeom>
              <a:solidFill>
                <a:srgbClr val="FF00FF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9228" name="AutoShape 12"/>
              <p:cNvSpPr>
                <a:spLocks noChangeArrowheads="1"/>
              </p:cNvSpPr>
              <p:nvPr/>
            </p:nvSpPr>
            <p:spPr bwMode="auto">
              <a:xfrm>
                <a:off x="1200" y="1968"/>
                <a:ext cx="1632" cy="960"/>
              </a:xfrm>
              <a:prstGeom prst="flowChartPredefinedProcess">
                <a:avLst/>
              </a:prstGeom>
              <a:noFill/>
              <a:ln w="38100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 altLang="vi-VN" sz="320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9229" name="Oval 13"/>
            <p:cNvSpPr>
              <a:spLocks noChangeArrowheads="1"/>
            </p:cNvSpPr>
            <p:nvPr/>
          </p:nvSpPr>
          <p:spPr bwMode="auto">
            <a:xfrm>
              <a:off x="2448" y="1806"/>
              <a:ext cx="489" cy="39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vi-VN" sz="3600" b="1" dirty="0"/>
                <a:t>8</a:t>
              </a:r>
            </a:p>
          </p:txBody>
        </p:sp>
      </p:grpSp>
      <p:grpSp>
        <p:nvGrpSpPr>
          <p:cNvPr id="9230" name="Group 14"/>
          <p:cNvGrpSpPr>
            <a:grpSpLocks/>
          </p:cNvGrpSpPr>
          <p:nvPr/>
        </p:nvGrpSpPr>
        <p:grpSpPr bwMode="auto">
          <a:xfrm>
            <a:off x="4876800" y="2057400"/>
            <a:ext cx="2590800" cy="2057400"/>
            <a:chOff x="1872" y="1728"/>
            <a:chExt cx="1632" cy="1296"/>
          </a:xfrm>
        </p:grpSpPr>
        <p:grpSp>
          <p:nvGrpSpPr>
            <p:cNvPr id="9231" name="Group 15"/>
            <p:cNvGrpSpPr>
              <a:grpSpLocks/>
            </p:cNvGrpSpPr>
            <p:nvPr/>
          </p:nvGrpSpPr>
          <p:grpSpPr bwMode="auto">
            <a:xfrm>
              <a:off x="1872" y="1728"/>
              <a:ext cx="1632" cy="1296"/>
              <a:chOff x="1098" y="1371"/>
              <a:chExt cx="1872" cy="1557"/>
            </a:xfrm>
          </p:grpSpPr>
          <p:sp>
            <p:nvSpPr>
              <p:cNvPr id="9232" name="AutoShape 16"/>
              <p:cNvSpPr>
                <a:spLocks noChangeArrowheads="1"/>
              </p:cNvSpPr>
              <p:nvPr/>
            </p:nvSpPr>
            <p:spPr bwMode="auto">
              <a:xfrm rot="16200000">
                <a:off x="1536" y="1872"/>
                <a:ext cx="960" cy="1152"/>
              </a:xfrm>
              <a:prstGeom prst="flowChartDelay">
                <a:avLst/>
              </a:prstGeom>
              <a:noFill/>
              <a:ln w="57150" cmpd="thinThick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1" hangingPunct="1"/>
                <a:endParaRPr lang="en-US" altLang="vi-VN" sz="3200">
                  <a:solidFill>
                    <a:srgbClr val="0000FF"/>
                  </a:solidFill>
                </a:endParaRPr>
              </a:p>
            </p:txBody>
          </p:sp>
          <p:sp>
            <p:nvSpPr>
              <p:cNvPr id="9233" name="AutoShape 17"/>
              <p:cNvSpPr>
                <a:spLocks noChangeArrowheads="1"/>
              </p:cNvSpPr>
              <p:nvPr/>
            </p:nvSpPr>
            <p:spPr bwMode="auto">
              <a:xfrm>
                <a:off x="1098" y="1371"/>
                <a:ext cx="1872" cy="576"/>
              </a:xfrm>
              <a:prstGeom prst="triangle">
                <a:avLst>
                  <a:gd name="adj" fmla="val 50000"/>
                </a:avLst>
              </a:prstGeom>
              <a:solidFill>
                <a:srgbClr val="FF00FF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9234" name="AutoShape 18"/>
              <p:cNvSpPr>
                <a:spLocks noChangeArrowheads="1"/>
              </p:cNvSpPr>
              <p:nvPr/>
            </p:nvSpPr>
            <p:spPr bwMode="auto">
              <a:xfrm>
                <a:off x="1200" y="1968"/>
                <a:ext cx="1632" cy="960"/>
              </a:xfrm>
              <a:prstGeom prst="flowChartPredefinedProcess">
                <a:avLst/>
              </a:prstGeom>
              <a:noFill/>
              <a:ln w="38100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 altLang="vi-VN" sz="320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9235" name="Oval 19"/>
            <p:cNvSpPr>
              <a:spLocks noChangeArrowheads="1"/>
            </p:cNvSpPr>
            <p:nvPr/>
          </p:nvSpPr>
          <p:spPr bwMode="auto">
            <a:xfrm>
              <a:off x="2448" y="1806"/>
              <a:ext cx="489" cy="39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vi-VN" sz="3600" b="1" dirty="0"/>
                <a:t>6</a:t>
              </a:r>
            </a:p>
          </p:txBody>
        </p:sp>
      </p:grpSp>
      <p:grpSp>
        <p:nvGrpSpPr>
          <p:cNvPr id="9236" name="Group 20"/>
          <p:cNvGrpSpPr>
            <a:grpSpLocks/>
          </p:cNvGrpSpPr>
          <p:nvPr/>
        </p:nvGrpSpPr>
        <p:grpSpPr bwMode="auto">
          <a:xfrm>
            <a:off x="7924800" y="2057400"/>
            <a:ext cx="2590800" cy="2057400"/>
            <a:chOff x="1872" y="1728"/>
            <a:chExt cx="1632" cy="1296"/>
          </a:xfrm>
        </p:grpSpPr>
        <p:grpSp>
          <p:nvGrpSpPr>
            <p:cNvPr id="9237" name="Group 21"/>
            <p:cNvGrpSpPr>
              <a:grpSpLocks/>
            </p:cNvGrpSpPr>
            <p:nvPr/>
          </p:nvGrpSpPr>
          <p:grpSpPr bwMode="auto">
            <a:xfrm>
              <a:off x="1872" y="1728"/>
              <a:ext cx="1632" cy="1296"/>
              <a:chOff x="1098" y="1371"/>
              <a:chExt cx="1872" cy="1557"/>
            </a:xfrm>
          </p:grpSpPr>
          <p:sp>
            <p:nvSpPr>
              <p:cNvPr id="9238" name="AutoShape 22"/>
              <p:cNvSpPr>
                <a:spLocks noChangeArrowheads="1"/>
              </p:cNvSpPr>
              <p:nvPr/>
            </p:nvSpPr>
            <p:spPr bwMode="auto">
              <a:xfrm rot="16200000">
                <a:off x="1536" y="1872"/>
                <a:ext cx="960" cy="1152"/>
              </a:xfrm>
              <a:prstGeom prst="flowChartDelay">
                <a:avLst/>
              </a:prstGeom>
              <a:noFill/>
              <a:ln w="57150" cmpd="thinThick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1" hangingPunct="1"/>
                <a:endParaRPr lang="en-US" altLang="vi-VN" sz="3200">
                  <a:solidFill>
                    <a:srgbClr val="0000FF"/>
                  </a:solidFill>
                </a:endParaRPr>
              </a:p>
            </p:txBody>
          </p:sp>
          <p:sp>
            <p:nvSpPr>
              <p:cNvPr id="9239" name="AutoShape 23"/>
              <p:cNvSpPr>
                <a:spLocks noChangeArrowheads="1"/>
              </p:cNvSpPr>
              <p:nvPr/>
            </p:nvSpPr>
            <p:spPr bwMode="auto">
              <a:xfrm>
                <a:off x="1098" y="1371"/>
                <a:ext cx="1872" cy="576"/>
              </a:xfrm>
              <a:prstGeom prst="triangle">
                <a:avLst>
                  <a:gd name="adj" fmla="val 50000"/>
                </a:avLst>
              </a:prstGeom>
              <a:solidFill>
                <a:srgbClr val="FF00FF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9240" name="AutoShape 24"/>
              <p:cNvSpPr>
                <a:spLocks noChangeArrowheads="1"/>
              </p:cNvSpPr>
              <p:nvPr/>
            </p:nvSpPr>
            <p:spPr bwMode="auto">
              <a:xfrm>
                <a:off x="1200" y="1968"/>
                <a:ext cx="1632" cy="960"/>
              </a:xfrm>
              <a:prstGeom prst="flowChartPredefinedProcess">
                <a:avLst/>
              </a:prstGeom>
              <a:noFill/>
              <a:ln w="38100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 altLang="vi-VN" sz="320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9241" name="Oval 25"/>
            <p:cNvSpPr>
              <a:spLocks noChangeArrowheads="1"/>
            </p:cNvSpPr>
            <p:nvPr/>
          </p:nvSpPr>
          <p:spPr bwMode="auto">
            <a:xfrm>
              <a:off x="2448" y="1806"/>
              <a:ext cx="489" cy="39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vi-VN" sz="3600" b="1"/>
                <a:t>3</a:t>
              </a:r>
            </a:p>
          </p:txBody>
        </p:sp>
      </p:grpSp>
      <p:grpSp>
        <p:nvGrpSpPr>
          <p:cNvPr id="9242" name="Group 26"/>
          <p:cNvGrpSpPr>
            <a:grpSpLocks/>
          </p:cNvGrpSpPr>
          <p:nvPr/>
        </p:nvGrpSpPr>
        <p:grpSpPr bwMode="auto">
          <a:xfrm>
            <a:off x="8043863" y="4610100"/>
            <a:ext cx="2590800" cy="2057400"/>
            <a:chOff x="1872" y="1728"/>
            <a:chExt cx="1632" cy="1296"/>
          </a:xfrm>
        </p:grpSpPr>
        <p:grpSp>
          <p:nvGrpSpPr>
            <p:cNvPr id="9243" name="Group 27"/>
            <p:cNvGrpSpPr>
              <a:grpSpLocks/>
            </p:cNvGrpSpPr>
            <p:nvPr/>
          </p:nvGrpSpPr>
          <p:grpSpPr bwMode="auto">
            <a:xfrm>
              <a:off x="1872" y="1728"/>
              <a:ext cx="1632" cy="1296"/>
              <a:chOff x="1098" y="1371"/>
              <a:chExt cx="1872" cy="1557"/>
            </a:xfrm>
          </p:grpSpPr>
          <p:sp>
            <p:nvSpPr>
              <p:cNvPr id="9244" name="AutoShape 28"/>
              <p:cNvSpPr>
                <a:spLocks noChangeArrowheads="1"/>
              </p:cNvSpPr>
              <p:nvPr/>
            </p:nvSpPr>
            <p:spPr bwMode="auto">
              <a:xfrm rot="16200000">
                <a:off x="1536" y="1872"/>
                <a:ext cx="960" cy="1152"/>
              </a:xfrm>
              <a:prstGeom prst="flowChartDelay">
                <a:avLst/>
              </a:prstGeom>
              <a:noFill/>
              <a:ln w="57150" cmpd="thinThick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1" hangingPunct="1"/>
                <a:endParaRPr lang="en-US" altLang="vi-VN" sz="3200">
                  <a:solidFill>
                    <a:srgbClr val="0000FF"/>
                  </a:solidFill>
                </a:endParaRPr>
              </a:p>
            </p:txBody>
          </p:sp>
          <p:sp>
            <p:nvSpPr>
              <p:cNvPr id="9245" name="AutoShape 29"/>
              <p:cNvSpPr>
                <a:spLocks noChangeArrowheads="1"/>
              </p:cNvSpPr>
              <p:nvPr/>
            </p:nvSpPr>
            <p:spPr bwMode="auto">
              <a:xfrm>
                <a:off x="1098" y="1371"/>
                <a:ext cx="1872" cy="576"/>
              </a:xfrm>
              <a:prstGeom prst="triangle">
                <a:avLst>
                  <a:gd name="adj" fmla="val 50000"/>
                </a:avLst>
              </a:prstGeom>
              <a:solidFill>
                <a:srgbClr val="FF00FF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9246" name="AutoShape 30"/>
              <p:cNvSpPr>
                <a:spLocks noChangeArrowheads="1"/>
              </p:cNvSpPr>
              <p:nvPr/>
            </p:nvSpPr>
            <p:spPr bwMode="auto">
              <a:xfrm>
                <a:off x="1200" y="1968"/>
                <a:ext cx="1632" cy="960"/>
              </a:xfrm>
              <a:prstGeom prst="flowChartPredefinedProcess">
                <a:avLst/>
              </a:prstGeom>
              <a:noFill/>
              <a:ln w="38100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 altLang="vi-VN" sz="320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9247" name="Oval 31"/>
            <p:cNvSpPr>
              <a:spLocks noChangeArrowheads="1"/>
            </p:cNvSpPr>
            <p:nvPr/>
          </p:nvSpPr>
          <p:spPr bwMode="auto">
            <a:xfrm>
              <a:off x="2448" y="1806"/>
              <a:ext cx="489" cy="39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vi-VN" sz="3600" b="1"/>
                <a:t>5</a:t>
              </a:r>
            </a:p>
          </p:txBody>
        </p:sp>
      </p:grpSp>
      <p:grpSp>
        <p:nvGrpSpPr>
          <p:cNvPr id="9248" name="Group 32"/>
          <p:cNvGrpSpPr>
            <a:grpSpLocks/>
          </p:cNvGrpSpPr>
          <p:nvPr/>
        </p:nvGrpSpPr>
        <p:grpSpPr bwMode="auto">
          <a:xfrm>
            <a:off x="1943100" y="4629150"/>
            <a:ext cx="2590800" cy="2057400"/>
            <a:chOff x="1872" y="1728"/>
            <a:chExt cx="1632" cy="1296"/>
          </a:xfrm>
        </p:grpSpPr>
        <p:grpSp>
          <p:nvGrpSpPr>
            <p:cNvPr id="9249" name="Group 33"/>
            <p:cNvGrpSpPr>
              <a:grpSpLocks/>
            </p:cNvGrpSpPr>
            <p:nvPr/>
          </p:nvGrpSpPr>
          <p:grpSpPr bwMode="auto">
            <a:xfrm>
              <a:off x="1872" y="1728"/>
              <a:ext cx="1632" cy="1296"/>
              <a:chOff x="1098" y="1371"/>
              <a:chExt cx="1872" cy="1557"/>
            </a:xfrm>
          </p:grpSpPr>
          <p:sp>
            <p:nvSpPr>
              <p:cNvPr id="9250" name="AutoShape 34"/>
              <p:cNvSpPr>
                <a:spLocks noChangeArrowheads="1"/>
              </p:cNvSpPr>
              <p:nvPr/>
            </p:nvSpPr>
            <p:spPr bwMode="auto">
              <a:xfrm rot="16200000">
                <a:off x="1536" y="1872"/>
                <a:ext cx="960" cy="1152"/>
              </a:xfrm>
              <a:prstGeom prst="flowChartDelay">
                <a:avLst/>
              </a:prstGeom>
              <a:noFill/>
              <a:ln w="57150" cmpd="thinThick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1" hangingPunct="1"/>
                <a:endParaRPr lang="en-US" altLang="vi-VN" sz="3200">
                  <a:solidFill>
                    <a:srgbClr val="0000FF"/>
                  </a:solidFill>
                </a:endParaRPr>
              </a:p>
            </p:txBody>
          </p:sp>
          <p:sp>
            <p:nvSpPr>
              <p:cNvPr id="9251" name="AutoShape 35"/>
              <p:cNvSpPr>
                <a:spLocks noChangeArrowheads="1"/>
              </p:cNvSpPr>
              <p:nvPr/>
            </p:nvSpPr>
            <p:spPr bwMode="auto">
              <a:xfrm>
                <a:off x="1098" y="1371"/>
                <a:ext cx="1872" cy="576"/>
              </a:xfrm>
              <a:prstGeom prst="triangle">
                <a:avLst>
                  <a:gd name="adj" fmla="val 50000"/>
                </a:avLst>
              </a:prstGeom>
              <a:solidFill>
                <a:srgbClr val="FF00FF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9252" name="AutoShape 36"/>
              <p:cNvSpPr>
                <a:spLocks noChangeArrowheads="1"/>
              </p:cNvSpPr>
              <p:nvPr/>
            </p:nvSpPr>
            <p:spPr bwMode="auto">
              <a:xfrm>
                <a:off x="1200" y="1968"/>
                <a:ext cx="1632" cy="960"/>
              </a:xfrm>
              <a:prstGeom prst="flowChartPredefinedProcess">
                <a:avLst/>
              </a:prstGeom>
              <a:noFill/>
              <a:ln w="38100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 altLang="vi-VN" sz="320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9253" name="Oval 37"/>
            <p:cNvSpPr>
              <a:spLocks noChangeArrowheads="1"/>
            </p:cNvSpPr>
            <p:nvPr/>
          </p:nvSpPr>
          <p:spPr bwMode="auto">
            <a:xfrm>
              <a:off x="2448" y="1806"/>
              <a:ext cx="489" cy="39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vi-VN" sz="3600" b="1" dirty="0"/>
                <a:t>4</a:t>
              </a:r>
            </a:p>
          </p:txBody>
        </p:sp>
      </p:grpSp>
      <p:grpSp>
        <p:nvGrpSpPr>
          <p:cNvPr id="9257" name="Group 41"/>
          <p:cNvGrpSpPr>
            <a:grpSpLocks/>
          </p:cNvGrpSpPr>
          <p:nvPr/>
        </p:nvGrpSpPr>
        <p:grpSpPr bwMode="auto">
          <a:xfrm>
            <a:off x="5181602" y="5029202"/>
            <a:ext cx="2346049" cy="1381125"/>
            <a:chOff x="2304" y="2928"/>
            <a:chExt cx="1133" cy="870"/>
          </a:xfrm>
        </p:grpSpPr>
        <p:pic>
          <p:nvPicPr>
            <p:cNvPr id="9258" name="Picture 42" descr="animaux_242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25123">
              <a:off x="2304" y="2928"/>
              <a:ext cx="1104" cy="8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59" name="Text Box 43"/>
            <p:cNvSpPr txBox="1">
              <a:spLocks noChangeArrowheads="1"/>
            </p:cNvSpPr>
            <p:nvPr/>
          </p:nvSpPr>
          <p:spPr bwMode="auto">
            <a:xfrm>
              <a:off x="2341" y="3306"/>
              <a:ext cx="1096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vi-VN" sz="3000" b="1" dirty="0">
                  <a:solidFill>
                    <a:srgbClr val="00FF00"/>
                  </a:solidFill>
                </a:rPr>
                <a:t>2 và 2 được</a:t>
              </a:r>
            </a:p>
          </p:txBody>
        </p:sp>
      </p:grpSp>
      <p:grpSp>
        <p:nvGrpSpPr>
          <p:cNvPr id="9260" name="Group 44"/>
          <p:cNvGrpSpPr>
            <a:grpSpLocks/>
          </p:cNvGrpSpPr>
          <p:nvPr/>
        </p:nvGrpSpPr>
        <p:grpSpPr bwMode="auto">
          <a:xfrm flipH="1">
            <a:off x="5394504" y="5029201"/>
            <a:ext cx="3306004" cy="1381125"/>
            <a:chOff x="1081" y="2987"/>
            <a:chExt cx="1774" cy="870"/>
          </a:xfrm>
        </p:grpSpPr>
        <p:pic>
          <p:nvPicPr>
            <p:cNvPr id="9261" name="Picture 45" descr="animaux_242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25123">
              <a:off x="1751" y="2987"/>
              <a:ext cx="1104" cy="8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62" name="Text Box 46"/>
            <p:cNvSpPr txBox="1">
              <a:spLocks noChangeArrowheads="1"/>
            </p:cNvSpPr>
            <p:nvPr/>
          </p:nvSpPr>
          <p:spPr bwMode="auto">
            <a:xfrm>
              <a:off x="1081" y="3261"/>
              <a:ext cx="1647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vi-VN" sz="3000" b="1" dirty="0">
                  <a:solidFill>
                    <a:srgbClr val="FFFF00"/>
                  </a:solidFill>
                </a:rPr>
                <a:t>3 và 5 được</a:t>
              </a:r>
            </a:p>
          </p:txBody>
        </p:sp>
      </p:grpSp>
      <p:grpSp>
        <p:nvGrpSpPr>
          <p:cNvPr id="9263" name="Group 47"/>
          <p:cNvGrpSpPr>
            <a:grpSpLocks/>
          </p:cNvGrpSpPr>
          <p:nvPr/>
        </p:nvGrpSpPr>
        <p:grpSpPr bwMode="auto">
          <a:xfrm>
            <a:off x="5323655" y="5083326"/>
            <a:ext cx="2460348" cy="1381125"/>
            <a:chOff x="2498" y="3619"/>
            <a:chExt cx="1371" cy="870"/>
          </a:xfrm>
        </p:grpSpPr>
        <p:pic>
          <p:nvPicPr>
            <p:cNvPr id="9264" name="Picture 48" descr="animaux_242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25123">
              <a:off x="2498" y="3619"/>
              <a:ext cx="1104" cy="8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65" name="Text Box 49"/>
            <p:cNvSpPr txBox="1">
              <a:spLocks noChangeArrowheads="1"/>
            </p:cNvSpPr>
            <p:nvPr/>
          </p:nvSpPr>
          <p:spPr bwMode="auto">
            <a:xfrm>
              <a:off x="2634" y="3984"/>
              <a:ext cx="1235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vi-VN" sz="3000" b="1" dirty="0">
                  <a:solidFill>
                    <a:srgbClr val="CCFF33"/>
                  </a:solidFill>
                </a:rPr>
                <a:t>1 và 2 được</a:t>
              </a:r>
            </a:p>
          </p:txBody>
        </p:sp>
      </p:grpSp>
      <p:grpSp>
        <p:nvGrpSpPr>
          <p:cNvPr id="9266" name="Group 50"/>
          <p:cNvGrpSpPr>
            <a:grpSpLocks/>
          </p:cNvGrpSpPr>
          <p:nvPr/>
        </p:nvGrpSpPr>
        <p:grpSpPr bwMode="auto">
          <a:xfrm flipH="1">
            <a:off x="5416779" y="5008563"/>
            <a:ext cx="2801316" cy="1381125"/>
            <a:chOff x="2399" y="3095"/>
            <a:chExt cx="1561" cy="870"/>
          </a:xfrm>
        </p:grpSpPr>
        <p:pic>
          <p:nvPicPr>
            <p:cNvPr id="9267" name="Picture 51" descr="animaux_242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25123">
              <a:off x="2856" y="3095"/>
              <a:ext cx="1104" cy="8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68" name="Text Box 52"/>
            <p:cNvSpPr txBox="1">
              <a:spLocks noChangeArrowheads="1"/>
            </p:cNvSpPr>
            <p:nvPr/>
          </p:nvSpPr>
          <p:spPr bwMode="auto">
            <a:xfrm>
              <a:off x="2399" y="3471"/>
              <a:ext cx="1556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vi-VN" sz="3000" b="1" dirty="0">
                  <a:solidFill>
                    <a:srgbClr val="00FF00"/>
                  </a:solidFill>
                </a:rPr>
                <a:t>4 và 2 được</a:t>
              </a:r>
            </a:p>
          </p:txBody>
        </p:sp>
      </p:grpSp>
      <p:sp>
        <p:nvSpPr>
          <p:cNvPr id="9291" name="Oval 75"/>
          <p:cNvSpPr>
            <a:spLocks noChangeArrowheads="1"/>
          </p:cNvSpPr>
          <p:nvPr/>
        </p:nvSpPr>
        <p:spPr bwMode="auto">
          <a:xfrm>
            <a:off x="9144000" y="762000"/>
            <a:ext cx="1066800" cy="1066800"/>
          </a:xfrm>
          <a:prstGeom prst="ellipse">
            <a:avLst/>
          </a:prstGeom>
          <a:solidFill>
            <a:srgbClr val="CCFFCC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vi-VN"/>
          </a:p>
        </p:txBody>
      </p:sp>
      <p:sp>
        <p:nvSpPr>
          <p:cNvPr id="9292" name="Text Box 76"/>
          <p:cNvSpPr txBox="1">
            <a:spLocks noChangeArrowheads="1"/>
          </p:cNvSpPr>
          <p:nvPr/>
        </p:nvSpPr>
        <p:spPr bwMode="auto">
          <a:xfrm>
            <a:off x="9053513" y="804864"/>
            <a:ext cx="1219200" cy="96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5700"/>
              <a:t>10</a:t>
            </a:r>
          </a:p>
        </p:txBody>
      </p:sp>
      <p:sp>
        <p:nvSpPr>
          <p:cNvPr id="9293" name="Text Box 77"/>
          <p:cNvSpPr txBox="1">
            <a:spLocks noChangeArrowheads="1"/>
          </p:cNvSpPr>
          <p:nvPr/>
        </p:nvSpPr>
        <p:spPr bwMode="auto">
          <a:xfrm>
            <a:off x="9063038" y="806450"/>
            <a:ext cx="1219200" cy="96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5700"/>
              <a:t>9</a:t>
            </a:r>
          </a:p>
        </p:txBody>
      </p:sp>
      <p:sp>
        <p:nvSpPr>
          <p:cNvPr id="9294" name="Text Box 78"/>
          <p:cNvSpPr txBox="1">
            <a:spLocks noChangeArrowheads="1"/>
          </p:cNvSpPr>
          <p:nvPr/>
        </p:nvSpPr>
        <p:spPr bwMode="auto">
          <a:xfrm>
            <a:off x="9053513" y="804864"/>
            <a:ext cx="1219200" cy="96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5700"/>
              <a:t>8</a:t>
            </a:r>
          </a:p>
        </p:txBody>
      </p:sp>
      <p:sp>
        <p:nvSpPr>
          <p:cNvPr id="9295" name="Text Box 79"/>
          <p:cNvSpPr txBox="1">
            <a:spLocks noChangeArrowheads="1"/>
          </p:cNvSpPr>
          <p:nvPr/>
        </p:nvSpPr>
        <p:spPr bwMode="auto">
          <a:xfrm>
            <a:off x="9067800" y="804864"/>
            <a:ext cx="1219200" cy="96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5700"/>
              <a:t>6</a:t>
            </a:r>
          </a:p>
        </p:txBody>
      </p:sp>
      <p:sp>
        <p:nvSpPr>
          <p:cNvPr id="9296" name="Text Box 80"/>
          <p:cNvSpPr txBox="1">
            <a:spLocks noChangeArrowheads="1"/>
          </p:cNvSpPr>
          <p:nvPr/>
        </p:nvSpPr>
        <p:spPr bwMode="auto">
          <a:xfrm>
            <a:off x="9072563" y="809625"/>
            <a:ext cx="1219200" cy="96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5700"/>
              <a:t>2</a:t>
            </a:r>
          </a:p>
        </p:txBody>
      </p:sp>
      <p:sp>
        <p:nvSpPr>
          <p:cNvPr id="9297" name="Text Box 81"/>
          <p:cNvSpPr txBox="1">
            <a:spLocks noChangeArrowheads="1"/>
          </p:cNvSpPr>
          <p:nvPr/>
        </p:nvSpPr>
        <p:spPr bwMode="auto">
          <a:xfrm>
            <a:off x="9053513" y="806450"/>
            <a:ext cx="1219200" cy="96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5700"/>
              <a:t>4</a:t>
            </a:r>
          </a:p>
        </p:txBody>
      </p:sp>
      <p:sp>
        <p:nvSpPr>
          <p:cNvPr id="9298" name="Text Box 82"/>
          <p:cNvSpPr txBox="1">
            <a:spLocks noChangeArrowheads="1"/>
          </p:cNvSpPr>
          <p:nvPr/>
        </p:nvSpPr>
        <p:spPr bwMode="auto">
          <a:xfrm>
            <a:off x="9067800" y="806450"/>
            <a:ext cx="1219200" cy="96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5700"/>
              <a:t>7</a:t>
            </a:r>
          </a:p>
        </p:txBody>
      </p:sp>
      <p:sp>
        <p:nvSpPr>
          <p:cNvPr id="9299" name="Text Box 83"/>
          <p:cNvSpPr txBox="1">
            <a:spLocks noChangeArrowheads="1"/>
          </p:cNvSpPr>
          <p:nvPr/>
        </p:nvSpPr>
        <p:spPr bwMode="auto">
          <a:xfrm>
            <a:off x="9067800" y="811214"/>
            <a:ext cx="1219200" cy="96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5700"/>
              <a:t>3</a:t>
            </a:r>
          </a:p>
        </p:txBody>
      </p:sp>
      <p:sp>
        <p:nvSpPr>
          <p:cNvPr id="9300" name="Text Box 84"/>
          <p:cNvSpPr txBox="1">
            <a:spLocks noChangeArrowheads="1"/>
          </p:cNvSpPr>
          <p:nvPr/>
        </p:nvSpPr>
        <p:spPr bwMode="auto">
          <a:xfrm>
            <a:off x="9053513" y="811214"/>
            <a:ext cx="1219200" cy="96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5700"/>
              <a:t>5</a:t>
            </a:r>
          </a:p>
        </p:txBody>
      </p:sp>
      <p:sp>
        <p:nvSpPr>
          <p:cNvPr id="9301" name="Text Box 85"/>
          <p:cNvSpPr txBox="1">
            <a:spLocks noChangeArrowheads="1"/>
          </p:cNvSpPr>
          <p:nvPr/>
        </p:nvSpPr>
        <p:spPr bwMode="auto">
          <a:xfrm>
            <a:off x="9053513" y="811214"/>
            <a:ext cx="1219200" cy="96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5700"/>
              <a:t>1</a:t>
            </a:r>
          </a:p>
        </p:txBody>
      </p:sp>
      <p:sp>
        <p:nvSpPr>
          <p:cNvPr id="9302" name="Text Box 86"/>
          <p:cNvSpPr txBox="1">
            <a:spLocks noChangeArrowheads="1"/>
          </p:cNvSpPr>
          <p:nvPr/>
        </p:nvSpPr>
        <p:spPr bwMode="auto">
          <a:xfrm>
            <a:off x="9067800" y="762001"/>
            <a:ext cx="1219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3000"/>
              <a:t>Hết giờ</a:t>
            </a:r>
          </a:p>
        </p:txBody>
      </p:sp>
      <p:sp>
        <p:nvSpPr>
          <p:cNvPr id="9303" name="Text Box 87"/>
          <p:cNvSpPr txBox="1">
            <a:spLocks noChangeArrowheads="1"/>
          </p:cNvSpPr>
          <p:nvPr/>
        </p:nvSpPr>
        <p:spPr bwMode="auto">
          <a:xfrm>
            <a:off x="9053513" y="776289"/>
            <a:ext cx="1219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3000"/>
              <a:t>Hết giờ</a:t>
            </a:r>
          </a:p>
        </p:txBody>
      </p:sp>
      <p:grpSp>
        <p:nvGrpSpPr>
          <p:cNvPr id="9307" name="Group 91"/>
          <p:cNvGrpSpPr>
            <a:grpSpLocks/>
          </p:cNvGrpSpPr>
          <p:nvPr/>
        </p:nvGrpSpPr>
        <p:grpSpPr bwMode="auto">
          <a:xfrm>
            <a:off x="5332175" y="5065392"/>
            <a:ext cx="2570163" cy="1381125"/>
            <a:chOff x="2036" y="1843"/>
            <a:chExt cx="1619" cy="870"/>
          </a:xfrm>
        </p:grpSpPr>
        <p:pic>
          <p:nvPicPr>
            <p:cNvPr id="9305" name="Picture 89" descr="animaux_242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25123">
              <a:off x="2036" y="1843"/>
              <a:ext cx="1224" cy="8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306" name="Text Box 90"/>
            <p:cNvSpPr txBox="1">
              <a:spLocks noChangeArrowheads="1"/>
            </p:cNvSpPr>
            <p:nvPr/>
          </p:nvSpPr>
          <p:spPr bwMode="auto">
            <a:xfrm>
              <a:off x="2142" y="2220"/>
              <a:ext cx="1513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vi-VN" sz="4000" b="1" dirty="0">
                  <a:solidFill>
                    <a:srgbClr val="CCFF33"/>
                  </a:solidFill>
                </a:rPr>
                <a:t> </a:t>
              </a:r>
              <a:r>
                <a:rPr lang="en-US" altLang="vi-VN" sz="3000" b="1" dirty="0">
                  <a:solidFill>
                    <a:srgbClr val="CCFF33"/>
                  </a:solidFill>
                </a:rPr>
                <a:t>4 và 1 được</a:t>
              </a:r>
            </a:p>
          </p:txBody>
        </p:sp>
      </p:grpSp>
      <p:sp>
        <p:nvSpPr>
          <p:cNvPr id="9308" name="Oval 92"/>
          <p:cNvSpPr>
            <a:spLocks noChangeArrowheads="1"/>
          </p:cNvSpPr>
          <p:nvPr/>
        </p:nvSpPr>
        <p:spPr bwMode="auto">
          <a:xfrm>
            <a:off x="9367838" y="712788"/>
            <a:ext cx="1066800" cy="1066800"/>
          </a:xfrm>
          <a:prstGeom prst="ellipse">
            <a:avLst/>
          </a:prstGeom>
          <a:solidFill>
            <a:srgbClr val="CCFFCC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vi-VN"/>
          </a:p>
        </p:txBody>
      </p:sp>
      <p:sp>
        <p:nvSpPr>
          <p:cNvPr id="9309" name="Text Box 93"/>
          <p:cNvSpPr txBox="1">
            <a:spLocks noChangeArrowheads="1"/>
          </p:cNvSpPr>
          <p:nvPr/>
        </p:nvSpPr>
        <p:spPr bwMode="auto">
          <a:xfrm>
            <a:off x="9277350" y="755650"/>
            <a:ext cx="1219200" cy="96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5700"/>
              <a:t>10</a:t>
            </a:r>
          </a:p>
        </p:txBody>
      </p:sp>
      <p:sp>
        <p:nvSpPr>
          <p:cNvPr id="9310" name="Text Box 94"/>
          <p:cNvSpPr txBox="1">
            <a:spLocks noChangeArrowheads="1"/>
          </p:cNvSpPr>
          <p:nvPr/>
        </p:nvSpPr>
        <p:spPr bwMode="auto">
          <a:xfrm>
            <a:off x="9286875" y="757239"/>
            <a:ext cx="1219200" cy="96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5700"/>
              <a:t>9</a:t>
            </a:r>
          </a:p>
        </p:txBody>
      </p:sp>
      <p:sp>
        <p:nvSpPr>
          <p:cNvPr id="9311" name="Text Box 95"/>
          <p:cNvSpPr txBox="1">
            <a:spLocks noChangeArrowheads="1"/>
          </p:cNvSpPr>
          <p:nvPr/>
        </p:nvSpPr>
        <p:spPr bwMode="auto">
          <a:xfrm>
            <a:off x="9277350" y="755650"/>
            <a:ext cx="1219200" cy="96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5700"/>
              <a:t>8</a:t>
            </a:r>
          </a:p>
        </p:txBody>
      </p:sp>
      <p:sp>
        <p:nvSpPr>
          <p:cNvPr id="9312" name="Text Box 96"/>
          <p:cNvSpPr txBox="1">
            <a:spLocks noChangeArrowheads="1"/>
          </p:cNvSpPr>
          <p:nvPr/>
        </p:nvSpPr>
        <p:spPr bwMode="auto">
          <a:xfrm>
            <a:off x="9291638" y="755650"/>
            <a:ext cx="1219200" cy="96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5700"/>
              <a:t>6</a:t>
            </a:r>
          </a:p>
        </p:txBody>
      </p:sp>
      <p:sp>
        <p:nvSpPr>
          <p:cNvPr id="9313" name="Text Box 97"/>
          <p:cNvSpPr txBox="1">
            <a:spLocks noChangeArrowheads="1"/>
          </p:cNvSpPr>
          <p:nvPr/>
        </p:nvSpPr>
        <p:spPr bwMode="auto">
          <a:xfrm>
            <a:off x="9296400" y="760414"/>
            <a:ext cx="1219200" cy="96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5700"/>
              <a:t>2</a:t>
            </a:r>
          </a:p>
        </p:txBody>
      </p:sp>
      <p:sp>
        <p:nvSpPr>
          <p:cNvPr id="9314" name="Text Box 98"/>
          <p:cNvSpPr txBox="1">
            <a:spLocks noChangeArrowheads="1"/>
          </p:cNvSpPr>
          <p:nvPr/>
        </p:nvSpPr>
        <p:spPr bwMode="auto">
          <a:xfrm>
            <a:off x="9277350" y="757239"/>
            <a:ext cx="1219200" cy="96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5700"/>
              <a:t>4</a:t>
            </a:r>
          </a:p>
        </p:txBody>
      </p:sp>
      <p:sp>
        <p:nvSpPr>
          <p:cNvPr id="9315" name="Text Box 99"/>
          <p:cNvSpPr txBox="1">
            <a:spLocks noChangeArrowheads="1"/>
          </p:cNvSpPr>
          <p:nvPr/>
        </p:nvSpPr>
        <p:spPr bwMode="auto">
          <a:xfrm>
            <a:off x="9291638" y="757239"/>
            <a:ext cx="1219200" cy="96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5700"/>
              <a:t>7</a:t>
            </a:r>
          </a:p>
        </p:txBody>
      </p:sp>
      <p:sp>
        <p:nvSpPr>
          <p:cNvPr id="9316" name="Text Box 100"/>
          <p:cNvSpPr txBox="1">
            <a:spLocks noChangeArrowheads="1"/>
          </p:cNvSpPr>
          <p:nvPr/>
        </p:nvSpPr>
        <p:spPr bwMode="auto">
          <a:xfrm>
            <a:off x="9291638" y="762000"/>
            <a:ext cx="1219200" cy="96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5700"/>
              <a:t>3</a:t>
            </a:r>
          </a:p>
        </p:txBody>
      </p:sp>
      <p:sp>
        <p:nvSpPr>
          <p:cNvPr id="9317" name="Text Box 101"/>
          <p:cNvSpPr txBox="1">
            <a:spLocks noChangeArrowheads="1"/>
          </p:cNvSpPr>
          <p:nvPr/>
        </p:nvSpPr>
        <p:spPr bwMode="auto">
          <a:xfrm>
            <a:off x="9277350" y="762000"/>
            <a:ext cx="1219200" cy="96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5700"/>
              <a:t>5</a:t>
            </a:r>
          </a:p>
        </p:txBody>
      </p:sp>
      <p:sp>
        <p:nvSpPr>
          <p:cNvPr id="9318" name="Text Box 102"/>
          <p:cNvSpPr txBox="1">
            <a:spLocks noChangeArrowheads="1"/>
          </p:cNvSpPr>
          <p:nvPr/>
        </p:nvSpPr>
        <p:spPr bwMode="auto">
          <a:xfrm>
            <a:off x="9277350" y="762000"/>
            <a:ext cx="1219200" cy="96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5700"/>
              <a:t>1</a:t>
            </a:r>
          </a:p>
        </p:txBody>
      </p:sp>
      <p:sp>
        <p:nvSpPr>
          <p:cNvPr id="9319" name="Text Box 103"/>
          <p:cNvSpPr txBox="1">
            <a:spLocks noChangeArrowheads="1"/>
          </p:cNvSpPr>
          <p:nvPr/>
        </p:nvSpPr>
        <p:spPr bwMode="auto">
          <a:xfrm>
            <a:off x="9291638" y="712789"/>
            <a:ext cx="1219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3000"/>
              <a:t>Hết giờ</a:t>
            </a:r>
          </a:p>
        </p:txBody>
      </p:sp>
      <p:sp>
        <p:nvSpPr>
          <p:cNvPr id="9320" name="Text Box 104"/>
          <p:cNvSpPr txBox="1">
            <a:spLocks noChangeArrowheads="1"/>
          </p:cNvSpPr>
          <p:nvPr/>
        </p:nvSpPr>
        <p:spPr bwMode="auto">
          <a:xfrm>
            <a:off x="9277350" y="727076"/>
            <a:ext cx="1219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3000"/>
              <a:t>Hết giờ</a:t>
            </a:r>
          </a:p>
        </p:txBody>
      </p:sp>
      <p:sp>
        <p:nvSpPr>
          <p:cNvPr id="9321" name="Oval 105"/>
          <p:cNvSpPr>
            <a:spLocks noChangeArrowheads="1"/>
          </p:cNvSpPr>
          <p:nvPr/>
        </p:nvSpPr>
        <p:spPr bwMode="auto">
          <a:xfrm>
            <a:off x="9082088" y="685800"/>
            <a:ext cx="1066800" cy="1066800"/>
          </a:xfrm>
          <a:prstGeom prst="ellipse">
            <a:avLst/>
          </a:prstGeom>
          <a:solidFill>
            <a:srgbClr val="CCFFCC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vi-VN"/>
          </a:p>
        </p:txBody>
      </p:sp>
      <p:sp>
        <p:nvSpPr>
          <p:cNvPr id="9322" name="Text Box 106"/>
          <p:cNvSpPr txBox="1">
            <a:spLocks noChangeArrowheads="1"/>
          </p:cNvSpPr>
          <p:nvPr/>
        </p:nvSpPr>
        <p:spPr bwMode="auto">
          <a:xfrm>
            <a:off x="8991600" y="728664"/>
            <a:ext cx="1219200" cy="96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5700"/>
              <a:t>10</a:t>
            </a:r>
          </a:p>
        </p:txBody>
      </p:sp>
      <p:sp>
        <p:nvSpPr>
          <p:cNvPr id="9323" name="Text Box 107"/>
          <p:cNvSpPr txBox="1">
            <a:spLocks noChangeArrowheads="1"/>
          </p:cNvSpPr>
          <p:nvPr/>
        </p:nvSpPr>
        <p:spPr bwMode="auto">
          <a:xfrm>
            <a:off x="9001125" y="730250"/>
            <a:ext cx="1219200" cy="96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5700"/>
              <a:t>9</a:t>
            </a:r>
          </a:p>
        </p:txBody>
      </p:sp>
      <p:sp>
        <p:nvSpPr>
          <p:cNvPr id="9324" name="Text Box 108"/>
          <p:cNvSpPr txBox="1">
            <a:spLocks noChangeArrowheads="1"/>
          </p:cNvSpPr>
          <p:nvPr/>
        </p:nvSpPr>
        <p:spPr bwMode="auto">
          <a:xfrm>
            <a:off x="8991600" y="728664"/>
            <a:ext cx="1219200" cy="96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5700"/>
              <a:t>8</a:t>
            </a:r>
          </a:p>
        </p:txBody>
      </p:sp>
      <p:sp>
        <p:nvSpPr>
          <p:cNvPr id="9325" name="Text Box 109"/>
          <p:cNvSpPr txBox="1">
            <a:spLocks noChangeArrowheads="1"/>
          </p:cNvSpPr>
          <p:nvPr/>
        </p:nvSpPr>
        <p:spPr bwMode="auto">
          <a:xfrm>
            <a:off x="9005888" y="728664"/>
            <a:ext cx="1219200" cy="96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5700"/>
              <a:t>6</a:t>
            </a:r>
          </a:p>
        </p:txBody>
      </p:sp>
      <p:sp>
        <p:nvSpPr>
          <p:cNvPr id="9326" name="Text Box 110"/>
          <p:cNvSpPr txBox="1">
            <a:spLocks noChangeArrowheads="1"/>
          </p:cNvSpPr>
          <p:nvPr/>
        </p:nvSpPr>
        <p:spPr bwMode="auto">
          <a:xfrm>
            <a:off x="9010650" y="733425"/>
            <a:ext cx="1219200" cy="96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5700"/>
              <a:t>2</a:t>
            </a:r>
          </a:p>
        </p:txBody>
      </p:sp>
      <p:sp>
        <p:nvSpPr>
          <p:cNvPr id="9327" name="Text Box 111"/>
          <p:cNvSpPr txBox="1">
            <a:spLocks noChangeArrowheads="1"/>
          </p:cNvSpPr>
          <p:nvPr/>
        </p:nvSpPr>
        <p:spPr bwMode="auto">
          <a:xfrm>
            <a:off x="8991600" y="730250"/>
            <a:ext cx="1219200" cy="96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5700"/>
              <a:t>4</a:t>
            </a:r>
          </a:p>
        </p:txBody>
      </p:sp>
      <p:sp>
        <p:nvSpPr>
          <p:cNvPr id="9328" name="Text Box 112"/>
          <p:cNvSpPr txBox="1">
            <a:spLocks noChangeArrowheads="1"/>
          </p:cNvSpPr>
          <p:nvPr/>
        </p:nvSpPr>
        <p:spPr bwMode="auto">
          <a:xfrm>
            <a:off x="9005888" y="730250"/>
            <a:ext cx="1219200" cy="96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5700"/>
              <a:t>7</a:t>
            </a:r>
          </a:p>
        </p:txBody>
      </p:sp>
      <p:sp>
        <p:nvSpPr>
          <p:cNvPr id="9329" name="Text Box 113"/>
          <p:cNvSpPr txBox="1">
            <a:spLocks noChangeArrowheads="1"/>
          </p:cNvSpPr>
          <p:nvPr/>
        </p:nvSpPr>
        <p:spPr bwMode="auto">
          <a:xfrm>
            <a:off x="9005888" y="735014"/>
            <a:ext cx="1219200" cy="96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5700"/>
              <a:t>3</a:t>
            </a:r>
          </a:p>
        </p:txBody>
      </p:sp>
      <p:sp>
        <p:nvSpPr>
          <p:cNvPr id="9330" name="Text Box 114"/>
          <p:cNvSpPr txBox="1">
            <a:spLocks noChangeArrowheads="1"/>
          </p:cNvSpPr>
          <p:nvPr/>
        </p:nvSpPr>
        <p:spPr bwMode="auto">
          <a:xfrm>
            <a:off x="8991600" y="735014"/>
            <a:ext cx="1219200" cy="96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5700"/>
              <a:t>5</a:t>
            </a:r>
          </a:p>
        </p:txBody>
      </p:sp>
      <p:sp>
        <p:nvSpPr>
          <p:cNvPr id="9331" name="Text Box 115"/>
          <p:cNvSpPr txBox="1">
            <a:spLocks noChangeArrowheads="1"/>
          </p:cNvSpPr>
          <p:nvPr/>
        </p:nvSpPr>
        <p:spPr bwMode="auto">
          <a:xfrm>
            <a:off x="8991600" y="735014"/>
            <a:ext cx="1219200" cy="96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5700"/>
              <a:t>1</a:t>
            </a:r>
          </a:p>
        </p:txBody>
      </p:sp>
      <p:sp>
        <p:nvSpPr>
          <p:cNvPr id="9332" name="Text Box 116"/>
          <p:cNvSpPr txBox="1">
            <a:spLocks noChangeArrowheads="1"/>
          </p:cNvSpPr>
          <p:nvPr/>
        </p:nvSpPr>
        <p:spPr bwMode="auto">
          <a:xfrm>
            <a:off x="9005888" y="685801"/>
            <a:ext cx="1219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3000"/>
              <a:t>Hết giờ</a:t>
            </a:r>
          </a:p>
        </p:txBody>
      </p:sp>
      <p:sp>
        <p:nvSpPr>
          <p:cNvPr id="9333" name="Text Box 117"/>
          <p:cNvSpPr txBox="1">
            <a:spLocks noChangeArrowheads="1"/>
          </p:cNvSpPr>
          <p:nvPr/>
        </p:nvSpPr>
        <p:spPr bwMode="auto">
          <a:xfrm>
            <a:off x="8991600" y="700089"/>
            <a:ext cx="1219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3000"/>
              <a:t>Hết giờ</a:t>
            </a:r>
          </a:p>
        </p:txBody>
      </p:sp>
      <p:sp>
        <p:nvSpPr>
          <p:cNvPr id="9334" name="Oval 118"/>
          <p:cNvSpPr>
            <a:spLocks noChangeArrowheads="1"/>
          </p:cNvSpPr>
          <p:nvPr/>
        </p:nvSpPr>
        <p:spPr bwMode="auto">
          <a:xfrm>
            <a:off x="9215438" y="762000"/>
            <a:ext cx="1066800" cy="1066800"/>
          </a:xfrm>
          <a:prstGeom prst="ellipse">
            <a:avLst/>
          </a:prstGeom>
          <a:solidFill>
            <a:srgbClr val="CCFFCC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vi-VN"/>
          </a:p>
        </p:txBody>
      </p:sp>
      <p:sp>
        <p:nvSpPr>
          <p:cNvPr id="9335" name="Text Box 119"/>
          <p:cNvSpPr txBox="1">
            <a:spLocks noChangeArrowheads="1"/>
          </p:cNvSpPr>
          <p:nvPr/>
        </p:nvSpPr>
        <p:spPr bwMode="auto">
          <a:xfrm>
            <a:off x="9124950" y="804864"/>
            <a:ext cx="1219200" cy="96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5700"/>
              <a:t>10</a:t>
            </a:r>
          </a:p>
        </p:txBody>
      </p:sp>
      <p:sp>
        <p:nvSpPr>
          <p:cNvPr id="9336" name="Text Box 120"/>
          <p:cNvSpPr txBox="1">
            <a:spLocks noChangeArrowheads="1"/>
          </p:cNvSpPr>
          <p:nvPr/>
        </p:nvSpPr>
        <p:spPr bwMode="auto">
          <a:xfrm>
            <a:off x="9134475" y="806450"/>
            <a:ext cx="1219200" cy="96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5700"/>
              <a:t>9</a:t>
            </a:r>
          </a:p>
        </p:txBody>
      </p:sp>
      <p:sp>
        <p:nvSpPr>
          <p:cNvPr id="9337" name="Text Box 121"/>
          <p:cNvSpPr txBox="1">
            <a:spLocks noChangeArrowheads="1"/>
          </p:cNvSpPr>
          <p:nvPr/>
        </p:nvSpPr>
        <p:spPr bwMode="auto">
          <a:xfrm>
            <a:off x="9124950" y="804864"/>
            <a:ext cx="1219200" cy="96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5700"/>
              <a:t>8</a:t>
            </a:r>
          </a:p>
        </p:txBody>
      </p:sp>
      <p:sp>
        <p:nvSpPr>
          <p:cNvPr id="9338" name="Text Box 122"/>
          <p:cNvSpPr txBox="1">
            <a:spLocks noChangeArrowheads="1"/>
          </p:cNvSpPr>
          <p:nvPr/>
        </p:nvSpPr>
        <p:spPr bwMode="auto">
          <a:xfrm>
            <a:off x="9139238" y="804864"/>
            <a:ext cx="1219200" cy="96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5700"/>
              <a:t>6</a:t>
            </a:r>
          </a:p>
        </p:txBody>
      </p:sp>
      <p:sp>
        <p:nvSpPr>
          <p:cNvPr id="9339" name="Text Box 123"/>
          <p:cNvSpPr txBox="1">
            <a:spLocks noChangeArrowheads="1"/>
          </p:cNvSpPr>
          <p:nvPr/>
        </p:nvSpPr>
        <p:spPr bwMode="auto">
          <a:xfrm>
            <a:off x="9144000" y="809625"/>
            <a:ext cx="1219200" cy="96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5700"/>
              <a:t>2</a:t>
            </a:r>
          </a:p>
        </p:txBody>
      </p:sp>
      <p:sp>
        <p:nvSpPr>
          <p:cNvPr id="9340" name="Text Box 124"/>
          <p:cNvSpPr txBox="1">
            <a:spLocks noChangeArrowheads="1"/>
          </p:cNvSpPr>
          <p:nvPr/>
        </p:nvSpPr>
        <p:spPr bwMode="auto">
          <a:xfrm>
            <a:off x="9124950" y="806450"/>
            <a:ext cx="1219200" cy="96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5700"/>
              <a:t>4</a:t>
            </a:r>
          </a:p>
        </p:txBody>
      </p:sp>
      <p:sp>
        <p:nvSpPr>
          <p:cNvPr id="9341" name="Text Box 125"/>
          <p:cNvSpPr txBox="1">
            <a:spLocks noChangeArrowheads="1"/>
          </p:cNvSpPr>
          <p:nvPr/>
        </p:nvSpPr>
        <p:spPr bwMode="auto">
          <a:xfrm>
            <a:off x="9139238" y="806450"/>
            <a:ext cx="1219200" cy="96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5700"/>
              <a:t>7</a:t>
            </a:r>
          </a:p>
        </p:txBody>
      </p:sp>
      <p:sp>
        <p:nvSpPr>
          <p:cNvPr id="9342" name="Text Box 126"/>
          <p:cNvSpPr txBox="1">
            <a:spLocks noChangeArrowheads="1"/>
          </p:cNvSpPr>
          <p:nvPr/>
        </p:nvSpPr>
        <p:spPr bwMode="auto">
          <a:xfrm>
            <a:off x="9139238" y="811214"/>
            <a:ext cx="1219200" cy="96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5700"/>
              <a:t>3</a:t>
            </a:r>
          </a:p>
        </p:txBody>
      </p:sp>
      <p:sp>
        <p:nvSpPr>
          <p:cNvPr id="9343" name="Text Box 127"/>
          <p:cNvSpPr txBox="1">
            <a:spLocks noChangeArrowheads="1"/>
          </p:cNvSpPr>
          <p:nvPr/>
        </p:nvSpPr>
        <p:spPr bwMode="auto">
          <a:xfrm>
            <a:off x="9124950" y="811214"/>
            <a:ext cx="1219200" cy="96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5700"/>
              <a:t>5</a:t>
            </a:r>
          </a:p>
        </p:txBody>
      </p:sp>
      <p:sp>
        <p:nvSpPr>
          <p:cNvPr id="9344" name="Text Box 128"/>
          <p:cNvSpPr txBox="1">
            <a:spLocks noChangeArrowheads="1"/>
          </p:cNvSpPr>
          <p:nvPr/>
        </p:nvSpPr>
        <p:spPr bwMode="auto">
          <a:xfrm>
            <a:off x="9124950" y="811214"/>
            <a:ext cx="1219200" cy="96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5700"/>
              <a:t>1</a:t>
            </a:r>
          </a:p>
        </p:txBody>
      </p:sp>
      <p:sp>
        <p:nvSpPr>
          <p:cNvPr id="9345" name="Text Box 129"/>
          <p:cNvSpPr txBox="1">
            <a:spLocks noChangeArrowheads="1"/>
          </p:cNvSpPr>
          <p:nvPr/>
        </p:nvSpPr>
        <p:spPr bwMode="auto">
          <a:xfrm>
            <a:off x="9139238" y="762001"/>
            <a:ext cx="1219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3000"/>
              <a:t>Hết giờ</a:t>
            </a:r>
          </a:p>
        </p:txBody>
      </p:sp>
      <p:sp>
        <p:nvSpPr>
          <p:cNvPr id="9346" name="Text Box 130"/>
          <p:cNvSpPr txBox="1">
            <a:spLocks noChangeArrowheads="1"/>
          </p:cNvSpPr>
          <p:nvPr/>
        </p:nvSpPr>
        <p:spPr bwMode="auto">
          <a:xfrm>
            <a:off x="9124950" y="776289"/>
            <a:ext cx="1219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3000"/>
              <a:t>Hết giờ</a:t>
            </a:r>
          </a:p>
        </p:txBody>
      </p:sp>
      <p:sp>
        <p:nvSpPr>
          <p:cNvPr id="9347" name="Oval 131"/>
          <p:cNvSpPr>
            <a:spLocks noChangeArrowheads="1"/>
          </p:cNvSpPr>
          <p:nvPr/>
        </p:nvSpPr>
        <p:spPr bwMode="auto">
          <a:xfrm>
            <a:off x="9291638" y="762000"/>
            <a:ext cx="1066800" cy="1066800"/>
          </a:xfrm>
          <a:prstGeom prst="ellipse">
            <a:avLst/>
          </a:prstGeom>
          <a:solidFill>
            <a:srgbClr val="CCFFCC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vi-VN"/>
          </a:p>
        </p:txBody>
      </p:sp>
      <p:sp>
        <p:nvSpPr>
          <p:cNvPr id="9348" name="Text Box 132"/>
          <p:cNvSpPr txBox="1">
            <a:spLocks noChangeArrowheads="1"/>
          </p:cNvSpPr>
          <p:nvPr/>
        </p:nvSpPr>
        <p:spPr bwMode="auto">
          <a:xfrm>
            <a:off x="9201150" y="804864"/>
            <a:ext cx="1219200" cy="96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5700"/>
              <a:t>10</a:t>
            </a:r>
          </a:p>
        </p:txBody>
      </p:sp>
      <p:sp>
        <p:nvSpPr>
          <p:cNvPr id="9349" name="Text Box 133"/>
          <p:cNvSpPr txBox="1">
            <a:spLocks noChangeArrowheads="1"/>
          </p:cNvSpPr>
          <p:nvPr/>
        </p:nvSpPr>
        <p:spPr bwMode="auto">
          <a:xfrm>
            <a:off x="9210675" y="806450"/>
            <a:ext cx="1219200" cy="96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5700"/>
              <a:t>9</a:t>
            </a:r>
          </a:p>
        </p:txBody>
      </p:sp>
      <p:sp>
        <p:nvSpPr>
          <p:cNvPr id="9350" name="Text Box 134"/>
          <p:cNvSpPr txBox="1">
            <a:spLocks noChangeArrowheads="1"/>
          </p:cNvSpPr>
          <p:nvPr/>
        </p:nvSpPr>
        <p:spPr bwMode="auto">
          <a:xfrm>
            <a:off x="9201150" y="804864"/>
            <a:ext cx="1219200" cy="96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5700"/>
              <a:t>8</a:t>
            </a:r>
          </a:p>
        </p:txBody>
      </p:sp>
      <p:sp>
        <p:nvSpPr>
          <p:cNvPr id="9351" name="Text Box 135"/>
          <p:cNvSpPr txBox="1">
            <a:spLocks noChangeArrowheads="1"/>
          </p:cNvSpPr>
          <p:nvPr/>
        </p:nvSpPr>
        <p:spPr bwMode="auto">
          <a:xfrm>
            <a:off x="9215438" y="804864"/>
            <a:ext cx="1219200" cy="96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5700"/>
              <a:t>6</a:t>
            </a:r>
          </a:p>
        </p:txBody>
      </p:sp>
      <p:sp>
        <p:nvSpPr>
          <p:cNvPr id="9352" name="Text Box 136"/>
          <p:cNvSpPr txBox="1">
            <a:spLocks noChangeArrowheads="1"/>
          </p:cNvSpPr>
          <p:nvPr/>
        </p:nvSpPr>
        <p:spPr bwMode="auto">
          <a:xfrm>
            <a:off x="9220200" y="809625"/>
            <a:ext cx="1219200" cy="96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5700"/>
              <a:t>2</a:t>
            </a:r>
          </a:p>
        </p:txBody>
      </p:sp>
      <p:sp>
        <p:nvSpPr>
          <p:cNvPr id="9353" name="Text Box 137"/>
          <p:cNvSpPr txBox="1">
            <a:spLocks noChangeArrowheads="1"/>
          </p:cNvSpPr>
          <p:nvPr/>
        </p:nvSpPr>
        <p:spPr bwMode="auto">
          <a:xfrm>
            <a:off x="9201150" y="806450"/>
            <a:ext cx="1219200" cy="96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5700"/>
              <a:t>4</a:t>
            </a:r>
          </a:p>
        </p:txBody>
      </p:sp>
      <p:sp>
        <p:nvSpPr>
          <p:cNvPr id="9354" name="Text Box 138"/>
          <p:cNvSpPr txBox="1">
            <a:spLocks noChangeArrowheads="1"/>
          </p:cNvSpPr>
          <p:nvPr/>
        </p:nvSpPr>
        <p:spPr bwMode="auto">
          <a:xfrm>
            <a:off x="9215438" y="806450"/>
            <a:ext cx="1219200" cy="96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5700"/>
              <a:t>7</a:t>
            </a:r>
          </a:p>
        </p:txBody>
      </p:sp>
      <p:sp>
        <p:nvSpPr>
          <p:cNvPr id="9355" name="Text Box 139"/>
          <p:cNvSpPr txBox="1">
            <a:spLocks noChangeArrowheads="1"/>
          </p:cNvSpPr>
          <p:nvPr/>
        </p:nvSpPr>
        <p:spPr bwMode="auto">
          <a:xfrm>
            <a:off x="9215438" y="811214"/>
            <a:ext cx="1219200" cy="96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5700"/>
              <a:t>3</a:t>
            </a:r>
          </a:p>
        </p:txBody>
      </p:sp>
      <p:sp>
        <p:nvSpPr>
          <p:cNvPr id="9356" name="Text Box 140"/>
          <p:cNvSpPr txBox="1">
            <a:spLocks noChangeArrowheads="1"/>
          </p:cNvSpPr>
          <p:nvPr/>
        </p:nvSpPr>
        <p:spPr bwMode="auto">
          <a:xfrm>
            <a:off x="9201150" y="811214"/>
            <a:ext cx="1219200" cy="96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5700"/>
              <a:t>5</a:t>
            </a:r>
          </a:p>
        </p:txBody>
      </p:sp>
      <p:sp>
        <p:nvSpPr>
          <p:cNvPr id="9357" name="Text Box 141"/>
          <p:cNvSpPr txBox="1">
            <a:spLocks noChangeArrowheads="1"/>
          </p:cNvSpPr>
          <p:nvPr/>
        </p:nvSpPr>
        <p:spPr bwMode="auto">
          <a:xfrm>
            <a:off x="9201150" y="811214"/>
            <a:ext cx="1219200" cy="96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5700"/>
              <a:t>1</a:t>
            </a:r>
          </a:p>
        </p:txBody>
      </p:sp>
      <p:sp>
        <p:nvSpPr>
          <p:cNvPr id="9358" name="Text Box 142"/>
          <p:cNvSpPr txBox="1">
            <a:spLocks noChangeArrowheads="1"/>
          </p:cNvSpPr>
          <p:nvPr/>
        </p:nvSpPr>
        <p:spPr bwMode="auto">
          <a:xfrm>
            <a:off x="9215438" y="762001"/>
            <a:ext cx="1219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3000"/>
              <a:t>Hết giờ</a:t>
            </a:r>
          </a:p>
        </p:txBody>
      </p:sp>
      <p:sp>
        <p:nvSpPr>
          <p:cNvPr id="9359" name="Text Box 143"/>
          <p:cNvSpPr txBox="1">
            <a:spLocks noChangeArrowheads="1"/>
          </p:cNvSpPr>
          <p:nvPr/>
        </p:nvSpPr>
        <p:spPr bwMode="auto">
          <a:xfrm>
            <a:off x="9201150" y="776289"/>
            <a:ext cx="1219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3000"/>
              <a:t>Hết giờ</a:t>
            </a:r>
          </a:p>
        </p:txBody>
      </p:sp>
      <p:sp>
        <p:nvSpPr>
          <p:cNvPr id="9361" name="Text Box 145"/>
          <p:cNvSpPr txBox="1">
            <a:spLocks noChangeArrowheads="1"/>
          </p:cNvSpPr>
          <p:nvPr/>
        </p:nvSpPr>
        <p:spPr bwMode="auto">
          <a:xfrm>
            <a:off x="1905000" y="1385888"/>
            <a:ext cx="8458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Trò </a:t>
            </a:r>
            <a:r>
              <a:rPr lang="en-US" altLang="vi-VN" sz="28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chơi</a:t>
            </a:r>
            <a:r>
              <a:rPr lang="en-US" altLang="vi-VN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: </a:t>
            </a:r>
            <a:r>
              <a:rPr lang="en-US" altLang="vi-VN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“Tìm nhà cho Sóc Nâu”</a:t>
            </a:r>
          </a:p>
        </p:txBody>
      </p:sp>
    </p:spTree>
    <p:extLst>
      <p:ext uri="{BB962C8B-B14F-4D97-AF65-F5344CB8AC3E}">
        <p14:creationId xmlns:p14="http://schemas.microsoft.com/office/powerpoint/2010/main" val="419813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92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92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21" dur="500"/>
                                        <p:tgtEl>
                                          <p:spTgt spid="9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1000"/>
                                        <p:tgtEl>
                                          <p:spTgt spid="92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28" dur="500"/>
                                        <p:tgtEl>
                                          <p:spTgt spid="9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1000"/>
                                        <p:tgtEl>
                                          <p:spTgt spid="92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35" dur="500"/>
                                        <p:tgtEl>
                                          <p:spTgt spid="9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1000"/>
                                        <p:tgtEl>
                                          <p:spTgt spid="92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42" dur="500"/>
                                        <p:tgtEl>
                                          <p:spTgt spid="9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1000"/>
                                        <p:tgtEl>
                                          <p:spTgt spid="93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49" dur="500"/>
                                        <p:tgtEl>
                                          <p:spTgt spid="9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1000"/>
                                        <p:tgtEl>
                                          <p:spTgt spid="92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56" dur="500"/>
                                        <p:tgtEl>
                                          <p:spTgt spid="9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1000"/>
                                        <p:tgtEl>
                                          <p:spTgt spid="92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63" dur="500"/>
                                        <p:tgtEl>
                                          <p:spTgt spid="9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1000"/>
                                        <p:tgtEl>
                                          <p:spTgt spid="92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70" dur="500"/>
                                        <p:tgtEl>
                                          <p:spTgt spid="9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5" dur="1000"/>
                                        <p:tgtEl>
                                          <p:spTgt spid="93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77" dur="500"/>
                                        <p:tgtEl>
                                          <p:spTgt spid="9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1000"/>
                                        <p:tgtEl>
                                          <p:spTgt spid="93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84" dur="500"/>
                                        <p:tgtEl>
                                          <p:spTgt spid="9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8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1000"/>
                                        <p:tgtEl>
                                          <p:spTgt spid="93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9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9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9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9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" dur="500"/>
                                        <p:tgtEl>
                                          <p:spTgt spid="9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9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" dur="500"/>
                                        <p:tgtEl>
                                          <p:spTgt spid="9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2" dur="500"/>
                                        <p:tgtEl>
                                          <p:spTgt spid="9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5" dur="500"/>
                                        <p:tgtEl>
                                          <p:spTgt spid="9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8" dur="500"/>
                                        <p:tgtEl>
                                          <p:spTgt spid="9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1" dur="500"/>
                                        <p:tgtEl>
                                          <p:spTgt spid="9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4" dur="500"/>
                                        <p:tgtEl>
                                          <p:spTgt spid="9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7" dur="500"/>
                                        <p:tgtEl>
                                          <p:spTgt spid="93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48148E-6 L 5.55556E-7 -0.3331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9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9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9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1000"/>
                                        <p:tgtEl>
                                          <p:spTgt spid="93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9" dur="1000"/>
                                        <p:tgtEl>
                                          <p:spTgt spid="93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0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151" dur="500"/>
                                        <p:tgtEl>
                                          <p:spTgt spid="93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6" dur="1000"/>
                                        <p:tgtEl>
                                          <p:spTgt spid="93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7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158" dur="500"/>
                                        <p:tgtEl>
                                          <p:spTgt spid="93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3" dur="1000"/>
                                        <p:tgtEl>
                                          <p:spTgt spid="93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4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165" dur="500"/>
                                        <p:tgtEl>
                                          <p:spTgt spid="93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0" dur="1000"/>
                                        <p:tgtEl>
                                          <p:spTgt spid="93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1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172" dur="500"/>
                                        <p:tgtEl>
                                          <p:spTgt spid="9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7" dur="1000"/>
                                        <p:tgtEl>
                                          <p:spTgt spid="93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179" dur="500"/>
                                        <p:tgtEl>
                                          <p:spTgt spid="9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8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4" dur="1000"/>
                                        <p:tgtEl>
                                          <p:spTgt spid="93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5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186" dur="500"/>
                                        <p:tgtEl>
                                          <p:spTgt spid="9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8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1" dur="1000"/>
                                        <p:tgtEl>
                                          <p:spTgt spid="93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2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193" dur="500"/>
                                        <p:tgtEl>
                                          <p:spTgt spid="9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9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8" dur="1000"/>
                                        <p:tgtEl>
                                          <p:spTgt spid="93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9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200" dur="500"/>
                                        <p:tgtEl>
                                          <p:spTgt spid="9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0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5" dur="1000"/>
                                        <p:tgtEl>
                                          <p:spTgt spid="93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6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207" dur="500"/>
                                        <p:tgtEl>
                                          <p:spTgt spid="93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2" dur="1000"/>
                                        <p:tgtEl>
                                          <p:spTgt spid="93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3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214" dur="500"/>
                                        <p:tgtEl>
                                          <p:spTgt spid="9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9" dur="1000"/>
                                        <p:tgtEl>
                                          <p:spTgt spid="93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1" dur="500"/>
                                        <p:tgtEl>
                                          <p:spTgt spid="93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4" dur="500"/>
                                        <p:tgtEl>
                                          <p:spTgt spid="93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7" dur="500"/>
                                        <p:tgtEl>
                                          <p:spTgt spid="93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0" dur="500"/>
                                        <p:tgtEl>
                                          <p:spTgt spid="93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3" dur="500"/>
                                        <p:tgtEl>
                                          <p:spTgt spid="9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6" dur="500"/>
                                        <p:tgtEl>
                                          <p:spTgt spid="93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9" dur="500"/>
                                        <p:tgtEl>
                                          <p:spTgt spid="9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2" dur="500"/>
                                        <p:tgtEl>
                                          <p:spTgt spid="9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5" dur="500"/>
                                        <p:tgtEl>
                                          <p:spTgt spid="9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8" dur="500"/>
                                        <p:tgtEl>
                                          <p:spTgt spid="9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1" dur="500"/>
                                        <p:tgtEl>
                                          <p:spTgt spid="9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4" dur="500"/>
                                        <p:tgtEl>
                                          <p:spTgt spid="93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7" dur="500"/>
                                        <p:tgtEl>
                                          <p:spTgt spid="9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 nodeType="clickPar">
                      <p:stCondLst>
                        <p:cond delay="indefinite"/>
                      </p:stCondLst>
                      <p:childTnLst>
                        <p:par>
                          <p:cTn id="2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85185E-6 L 0.30209 0.04375 " pathEditMode="relative" rAng="0" ptsTypes="AA">
                                      <p:cBhvr>
                                        <p:cTn id="262" dur="2000" fill="hold"/>
                                        <p:tgtEl>
                                          <p:spTgt spid="9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4" y="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 nodeType="clickPar">
                      <p:stCondLst>
                        <p:cond delay="indefinite"/>
                      </p:stCondLst>
                      <p:childTnLst>
                        <p:par>
                          <p:cTn id="2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7" dur="500"/>
                                        <p:tgtEl>
                                          <p:spTgt spid="9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 nodeType="clickPar">
                      <p:stCondLst>
                        <p:cond delay="indefinite"/>
                      </p:stCondLst>
                      <p:childTnLst>
                        <p:par>
                          <p:cTn id="2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2" dur="500"/>
                                        <p:tgtEl>
                                          <p:spTgt spid="9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5" dur="1000"/>
                                        <p:tgtEl>
                                          <p:spTgt spid="93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9" dur="1000"/>
                                        <p:tgtEl>
                                          <p:spTgt spid="93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0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281" dur="500"/>
                                        <p:tgtEl>
                                          <p:spTgt spid="9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6" dur="1000"/>
                                        <p:tgtEl>
                                          <p:spTgt spid="93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7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288" dur="500"/>
                                        <p:tgtEl>
                                          <p:spTgt spid="9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3" dur="1000"/>
                                        <p:tgtEl>
                                          <p:spTgt spid="93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4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295" dur="500"/>
                                        <p:tgtEl>
                                          <p:spTgt spid="9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0" dur="1000"/>
                                        <p:tgtEl>
                                          <p:spTgt spid="93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1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302" dur="500"/>
                                        <p:tgtEl>
                                          <p:spTgt spid="93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7" dur="1000"/>
                                        <p:tgtEl>
                                          <p:spTgt spid="93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8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309" dur="500"/>
                                        <p:tgtEl>
                                          <p:spTgt spid="9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4" dur="1000"/>
                                        <p:tgtEl>
                                          <p:spTgt spid="93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5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316" dur="500"/>
                                        <p:tgtEl>
                                          <p:spTgt spid="9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1" dur="1000"/>
                                        <p:tgtEl>
                                          <p:spTgt spid="93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2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323" dur="500"/>
                                        <p:tgtEl>
                                          <p:spTgt spid="9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8" dur="1000"/>
                                        <p:tgtEl>
                                          <p:spTgt spid="93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9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330" dur="500"/>
                                        <p:tgtEl>
                                          <p:spTgt spid="9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5" dur="1000"/>
                                        <p:tgtEl>
                                          <p:spTgt spid="93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6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337" dur="500"/>
                                        <p:tgtEl>
                                          <p:spTgt spid="9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4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2" dur="1000"/>
                                        <p:tgtEl>
                                          <p:spTgt spid="93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3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344" dur="500"/>
                                        <p:tgtEl>
                                          <p:spTgt spid="93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4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9" dur="1000"/>
                                        <p:tgtEl>
                                          <p:spTgt spid="93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 nodeType="clickPar">
                      <p:stCondLst>
                        <p:cond delay="indefinite"/>
                      </p:stCondLst>
                      <p:childTnLst>
                        <p:par>
                          <p:cTn id="3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3" dur="500"/>
                                        <p:tgtEl>
                                          <p:spTgt spid="9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6" dur="500"/>
                                        <p:tgtEl>
                                          <p:spTgt spid="9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9" dur="500"/>
                                        <p:tgtEl>
                                          <p:spTgt spid="9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2" dur="500"/>
                                        <p:tgtEl>
                                          <p:spTgt spid="9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5" dur="500"/>
                                        <p:tgtEl>
                                          <p:spTgt spid="9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8" dur="500"/>
                                        <p:tgtEl>
                                          <p:spTgt spid="9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1" dur="500"/>
                                        <p:tgtEl>
                                          <p:spTgt spid="9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4" dur="500"/>
                                        <p:tgtEl>
                                          <p:spTgt spid="93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7" dur="500"/>
                                        <p:tgtEl>
                                          <p:spTgt spid="9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0" dur="500"/>
                                        <p:tgtEl>
                                          <p:spTgt spid="9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3" dur="500"/>
                                        <p:tgtEl>
                                          <p:spTgt spid="93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6" dur="500"/>
                                        <p:tgtEl>
                                          <p:spTgt spid="9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9" dur="500"/>
                                        <p:tgtEl>
                                          <p:spTgt spid="9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 nodeType="clickPar">
                      <p:stCondLst>
                        <p:cond delay="indefinite"/>
                      </p:stCondLst>
                      <p:childTnLst>
                        <p:par>
                          <p:cTn id="3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0.35 -0.32269 " pathEditMode="relative" rAng="0" ptsTypes="AA">
                                      <p:cBhvr>
                                        <p:cTn id="394" dur="2000" fill="hold"/>
                                        <p:tgtEl>
                                          <p:spTgt spid="92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00" y="-1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 nodeType="clickPar">
                      <p:stCondLst>
                        <p:cond delay="indefinite"/>
                      </p:stCondLst>
                      <p:childTnLst>
                        <p:par>
                          <p:cTn id="3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9" dur="500"/>
                                        <p:tgtEl>
                                          <p:spTgt spid="9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 nodeType="clickPar">
                      <p:stCondLst>
                        <p:cond delay="indefinite"/>
                      </p:stCondLst>
                      <p:childTnLst>
                        <p:par>
                          <p:cTn id="4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4" dur="500"/>
                                        <p:tgtEl>
                                          <p:spTgt spid="9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7" dur="1000"/>
                                        <p:tgtEl>
                                          <p:spTgt spid="93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1" dur="1000"/>
                                        <p:tgtEl>
                                          <p:spTgt spid="93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2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413" dur="500"/>
                                        <p:tgtEl>
                                          <p:spTgt spid="9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8" dur="1000"/>
                                        <p:tgtEl>
                                          <p:spTgt spid="93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9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420" dur="500"/>
                                        <p:tgtEl>
                                          <p:spTgt spid="9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5" dur="1000"/>
                                        <p:tgtEl>
                                          <p:spTgt spid="93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6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427" dur="500"/>
                                        <p:tgtEl>
                                          <p:spTgt spid="9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2" dur="1000"/>
                                        <p:tgtEl>
                                          <p:spTgt spid="93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3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434" dur="500"/>
                                        <p:tgtEl>
                                          <p:spTgt spid="9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3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9" dur="1000"/>
                                        <p:tgtEl>
                                          <p:spTgt spid="93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0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441" dur="500"/>
                                        <p:tgtEl>
                                          <p:spTgt spid="9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4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6" dur="1000"/>
                                        <p:tgtEl>
                                          <p:spTgt spid="93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7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448" dur="500"/>
                                        <p:tgtEl>
                                          <p:spTgt spid="9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5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3" dur="1000"/>
                                        <p:tgtEl>
                                          <p:spTgt spid="93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4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455" dur="500"/>
                                        <p:tgtEl>
                                          <p:spTgt spid="9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5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0" dur="1000"/>
                                        <p:tgtEl>
                                          <p:spTgt spid="93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1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462" dur="500"/>
                                        <p:tgtEl>
                                          <p:spTgt spid="9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6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7" dur="1000"/>
                                        <p:tgtEl>
                                          <p:spTgt spid="93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8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469" dur="500"/>
                                        <p:tgtEl>
                                          <p:spTgt spid="9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7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4" dur="1000"/>
                                        <p:tgtEl>
                                          <p:spTgt spid="93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5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476" dur="500"/>
                                        <p:tgtEl>
                                          <p:spTgt spid="9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7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1" dur="1000"/>
                                        <p:tgtEl>
                                          <p:spTgt spid="93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3" dur="500"/>
                                        <p:tgtEl>
                                          <p:spTgt spid="9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6" dur="500"/>
                                        <p:tgtEl>
                                          <p:spTgt spid="9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8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9" dur="500"/>
                                        <p:tgtEl>
                                          <p:spTgt spid="9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2" dur="500"/>
                                        <p:tgtEl>
                                          <p:spTgt spid="9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5" dur="500"/>
                                        <p:tgtEl>
                                          <p:spTgt spid="9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8" dur="500"/>
                                        <p:tgtEl>
                                          <p:spTgt spid="9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1" dur="500"/>
                                        <p:tgtEl>
                                          <p:spTgt spid="9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4" dur="500"/>
                                        <p:tgtEl>
                                          <p:spTgt spid="9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6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7" dur="500"/>
                                        <p:tgtEl>
                                          <p:spTgt spid="9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0" dur="500"/>
                                        <p:tgtEl>
                                          <p:spTgt spid="9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2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3" dur="500"/>
                                        <p:tgtEl>
                                          <p:spTgt spid="9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6" dur="500"/>
                                        <p:tgtEl>
                                          <p:spTgt spid="9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9" dur="500"/>
                                        <p:tgtEl>
                                          <p:spTgt spid="9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 nodeType="clickPar">
                      <p:stCondLst>
                        <p:cond delay="indefinite"/>
                      </p:stCondLst>
                      <p:childTnLst>
                        <p:par>
                          <p:cTn id="5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22222E-6 L -0.34062 -0.31551 " pathEditMode="relative" rAng="0" ptsTypes="AA">
                                      <p:cBhvr>
                                        <p:cTn id="524" dur="2000" fill="hold"/>
                                        <p:tgtEl>
                                          <p:spTgt spid="92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31" y="-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5" fill="hold" nodeType="clickPar">
                      <p:stCondLst>
                        <p:cond delay="indefinite"/>
                      </p:stCondLst>
                      <p:childTnLst>
                        <p:par>
                          <p:cTn id="5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9" dur="500"/>
                                        <p:tgtEl>
                                          <p:spTgt spid="9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0" fill="hold" nodeType="clickPar">
                      <p:stCondLst>
                        <p:cond delay="indefinite"/>
                      </p:stCondLst>
                      <p:childTnLst>
                        <p:par>
                          <p:cTn id="5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4" dur="500"/>
                                        <p:tgtEl>
                                          <p:spTgt spid="9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7" dur="1000"/>
                                        <p:tgtEl>
                                          <p:spTgt spid="93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1" dur="1000"/>
                                        <p:tgtEl>
                                          <p:spTgt spid="93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2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543" dur="500"/>
                                        <p:tgtEl>
                                          <p:spTgt spid="9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8" dur="1000"/>
                                        <p:tgtEl>
                                          <p:spTgt spid="93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9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550" dur="500"/>
                                        <p:tgtEl>
                                          <p:spTgt spid="9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5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5" dur="1000"/>
                                        <p:tgtEl>
                                          <p:spTgt spid="93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6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557" dur="500"/>
                                        <p:tgtEl>
                                          <p:spTgt spid="9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6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2" dur="1000"/>
                                        <p:tgtEl>
                                          <p:spTgt spid="93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3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564" dur="500"/>
                                        <p:tgtEl>
                                          <p:spTgt spid="93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6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9" dur="1000"/>
                                        <p:tgtEl>
                                          <p:spTgt spid="93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0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571" dur="500"/>
                                        <p:tgtEl>
                                          <p:spTgt spid="9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7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6" dur="1000"/>
                                        <p:tgtEl>
                                          <p:spTgt spid="93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7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578" dur="500"/>
                                        <p:tgtEl>
                                          <p:spTgt spid="9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8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3" dur="1000"/>
                                        <p:tgtEl>
                                          <p:spTgt spid="93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4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585" dur="500"/>
                                        <p:tgtEl>
                                          <p:spTgt spid="93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8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0" dur="1000"/>
                                        <p:tgtEl>
                                          <p:spTgt spid="93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1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592" dur="500"/>
                                        <p:tgtEl>
                                          <p:spTgt spid="9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9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7" dur="1000"/>
                                        <p:tgtEl>
                                          <p:spTgt spid="93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8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599" dur="500"/>
                                        <p:tgtEl>
                                          <p:spTgt spid="93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0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4" dur="1000"/>
                                        <p:tgtEl>
                                          <p:spTgt spid="93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5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606" dur="500"/>
                                        <p:tgtEl>
                                          <p:spTgt spid="9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0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1" dur="1000"/>
                                        <p:tgtEl>
                                          <p:spTgt spid="93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3" dur="500"/>
                                        <p:tgtEl>
                                          <p:spTgt spid="9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5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6" dur="500"/>
                                        <p:tgtEl>
                                          <p:spTgt spid="9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8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9" dur="500"/>
                                        <p:tgtEl>
                                          <p:spTgt spid="9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1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2" dur="500"/>
                                        <p:tgtEl>
                                          <p:spTgt spid="9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4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5" dur="500"/>
                                        <p:tgtEl>
                                          <p:spTgt spid="9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7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8" dur="500"/>
                                        <p:tgtEl>
                                          <p:spTgt spid="93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0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1" dur="500"/>
                                        <p:tgtEl>
                                          <p:spTgt spid="93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3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4" dur="500"/>
                                        <p:tgtEl>
                                          <p:spTgt spid="93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6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7" dur="500"/>
                                        <p:tgtEl>
                                          <p:spTgt spid="9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9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0" dur="500"/>
                                        <p:tgtEl>
                                          <p:spTgt spid="9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2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3" dur="500"/>
                                        <p:tgtEl>
                                          <p:spTgt spid="9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6" dur="500"/>
                                        <p:tgtEl>
                                          <p:spTgt spid="9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9" dur="500"/>
                                        <p:tgtEl>
                                          <p:spTgt spid="9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1" fill="hold" nodeType="clickPar">
                      <p:stCondLst>
                        <p:cond delay="indefinite"/>
                      </p:stCondLst>
                      <p:childTnLst>
                        <p:par>
                          <p:cTn id="6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22222E-6 L -0.34167 0.05486 " pathEditMode="relative" rAng="0" ptsTypes="AA">
                                      <p:cBhvr>
                                        <p:cTn id="654" dur="2000" fill="hold"/>
                                        <p:tgtEl>
                                          <p:spTgt spid="9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83" y="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91" grpId="0" animBg="1"/>
      <p:bldP spid="9291" grpId="1" animBg="1"/>
      <p:bldP spid="9292" grpId="0"/>
      <p:bldP spid="9292" grpId="1"/>
      <p:bldP spid="9292" grpId="2"/>
      <p:bldP spid="9293" grpId="0"/>
      <p:bldP spid="9293" grpId="1"/>
      <p:bldP spid="9293" grpId="2"/>
      <p:bldP spid="9294" grpId="0"/>
      <p:bldP spid="9294" grpId="1"/>
      <p:bldP spid="9294" grpId="2"/>
      <p:bldP spid="9295" grpId="0"/>
      <p:bldP spid="9295" grpId="1"/>
      <p:bldP spid="9295" grpId="2"/>
      <p:bldP spid="9296" grpId="0"/>
      <p:bldP spid="9296" grpId="1"/>
      <p:bldP spid="9296" grpId="2"/>
      <p:bldP spid="9297" grpId="0"/>
      <p:bldP spid="9297" grpId="1"/>
      <p:bldP spid="9297" grpId="2"/>
      <p:bldP spid="9298" grpId="0"/>
      <p:bldP spid="9298" grpId="1"/>
      <p:bldP spid="9298" grpId="2"/>
      <p:bldP spid="9299" grpId="0"/>
      <p:bldP spid="9299" grpId="1"/>
      <p:bldP spid="9299" grpId="2"/>
      <p:bldP spid="9300" grpId="0"/>
      <p:bldP spid="9300" grpId="1"/>
      <p:bldP spid="9300" grpId="2"/>
      <p:bldP spid="9301" grpId="0"/>
      <p:bldP spid="9301" grpId="1"/>
      <p:bldP spid="9301" grpId="2"/>
      <p:bldP spid="9302" grpId="0"/>
      <p:bldP spid="9302" grpId="1"/>
      <p:bldP spid="9303" grpId="0"/>
      <p:bldP spid="9303" grpId="1"/>
      <p:bldP spid="9308" grpId="0" animBg="1"/>
      <p:bldP spid="9308" grpId="1" animBg="1"/>
      <p:bldP spid="9309" grpId="0"/>
      <p:bldP spid="9309" grpId="1"/>
      <p:bldP spid="9309" grpId="2"/>
      <p:bldP spid="9310" grpId="0"/>
      <p:bldP spid="9310" grpId="1"/>
      <p:bldP spid="9310" grpId="2"/>
      <p:bldP spid="9311" grpId="0"/>
      <p:bldP spid="9311" grpId="1"/>
      <p:bldP spid="9311" grpId="2"/>
      <p:bldP spid="9312" grpId="0"/>
      <p:bldP spid="9312" grpId="1"/>
      <p:bldP spid="9312" grpId="2"/>
      <p:bldP spid="9313" grpId="0"/>
      <p:bldP spid="9313" grpId="1"/>
      <p:bldP spid="9313" grpId="2"/>
      <p:bldP spid="9314" grpId="0"/>
      <p:bldP spid="9314" grpId="1"/>
      <p:bldP spid="9314" grpId="2"/>
      <p:bldP spid="9315" grpId="0"/>
      <p:bldP spid="9315" grpId="1"/>
      <p:bldP spid="9315" grpId="2"/>
      <p:bldP spid="9316" grpId="0"/>
      <p:bldP spid="9316" grpId="1"/>
      <p:bldP spid="9316" grpId="2"/>
      <p:bldP spid="9317" grpId="0"/>
      <p:bldP spid="9317" grpId="1"/>
      <p:bldP spid="9317" grpId="2"/>
      <p:bldP spid="9318" grpId="0"/>
      <p:bldP spid="9318" grpId="1"/>
      <p:bldP spid="9318" grpId="2"/>
      <p:bldP spid="9319" grpId="0"/>
      <p:bldP spid="9319" grpId="1"/>
      <p:bldP spid="9320" grpId="0"/>
      <p:bldP spid="9320" grpId="1"/>
      <p:bldP spid="9321" grpId="0" animBg="1"/>
      <p:bldP spid="9321" grpId="1" animBg="1"/>
      <p:bldP spid="9322" grpId="0"/>
      <p:bldP spid="9322" grpId="1"/>
      <p:bldP spid="9322" grpId="2"/>
      <p:bldP spid="9323" grpId="0"/>
      <p:bldP spid="9323" grpId="1"/>
      <p:bldP spid="9323" grpId="2"/>
      <p:bldP spid="9324" grpId="0"/>
      <p:bldP spid="9324" grpId="1"/>
      <p:bldP spid="9324" grpId="2"/>
      <p:bldP spid="9325" grpId="0"/>
      <p:bldP spid="9325" grpId="1"/>
      <p:bldP spid="9325" grpId="2"/>
      <p:bldP spid="9326" grpId="0"/>
      <p:bldP spid="9326" grpId="1"/>
      <p:bldP spid="9326" grpId="2"/>
      <p:bldP spid="9327" grpId="0"/>
      <p:bldP spid="9327" grpId="1"/>
      <p:bldP spid="9327" grpId="2"/>
      <p:bldP spid="9328" grpId="0"/>
      <p:bldP spid="9328" grpId="1"/>
      <p:bldP spid="9328" grpId="2"/>
      <p:bldP spid="9329" grpId="0"/>
      <p:bldP spid="9329" grpId="1"/>
      <p:bldP spid="9329" grpId="2"/>
      <p:bldP spid="9330" grpId="0"/>
      <p:bldP spid="9330" grpId="1"/>
      <p:bldP spid="9330" grpId="2"/>
      <p:bldP spid="9331" grpId="0"/>
      <p:bldP spid="9331" grpId="1"/>
      <p:bldP spid="9331" grpId="2"/>
      <p:bldP spid="9332" grpId="0"/>
      <p:bldP spid="9332" grpId="1"/>
      <p:bldP spid="9333" grpId="0"/>
      <p:bldP spid="9333" grpId="1"/>
      <p:bldP spid="9334" grpId="0" animBg="1"/>
      <p:bldP spid="9334" grpId="1" animBg="1"/>
      <p:bldP spid="9335" grpId="0"/>
      <p:bldP spid="9335" grpId="1"/>
      <p:bldP spid="9335" grpId="2"/>
      <p:bldP spid="9336" grpId="0"/>
      <p:bldP spid="9336" grpId="1"/>
      <p:bldP spid="9336" grpId="2"/>
      <p:bldP spid="9337" grpId="0"/>
      <p:bldP spid="9337" grpId="1"/>
      <p:bldP spid="9337" grpId="2"/>
      <p:bldP spid="9338" grpId="0"/>
      <p:bldP spid="9338" grpId="1"/>
      <p:bldP spid="9338" grpId="2"/>
      <p:bldP spid="9339" grpId="0"/>
      <p:bldP spid="9339" grpId="1"/>
      <p:bldP spid="9339" grpId="2"/>
      <p:bldP spid="9340" grpId="0"/>
      <p:bldP spid="9340" grpId="1"/>
      <p:bldP spid="9340" grpId="2"/>
      <p:bldP spid="9341" grpId="0"/>
      <p:bldP spid="9341" grpId="1"/>
      <p:bldP spid="9341" grpId="2"/>
      <p:bldP spid="9342" grpId="0"/>
      <p:bldP spid="9342" grpId="1"/>
      <p:bldP spid="9342" grpId="2"/>
      <p:bldP spid="9343" grpId="0"/>
      <p:bldP spid="9343" grpId="1"/>
      <p:bldP spid="9343" grpId="2"/>
      <p:bldP spid="9344" grpId="0"/>
      <p:bldP spid="9344" grpId="1"/>
      <p:bldP spid="9344" grpId="2"/>
      <p:bldP spid="9345" grpId="0"/>
      <p:bldP spid="9345" grpId="1"/>
      <p:bldP spid="9346" grpId="0"/>
      <p:bldP spid="9346" grpId="1"/>
      <p:bldP spid="9347" grpId="0" animBg="1"/>
      <p:bldP spid="9347" grpId="1" animBg="1"/>
      <p:bldP spid="9348" grpId="0"/>
      <p:bldP spid="9348" grpId="1"/>
      <p:bldP spid="9348" grpId="2"/>
      <p:bldP spid="9349" grpId="0"/>
      <p:bldP spid="9349" grpId="1"/>
      <p:bldP spid="9349" grpId="2"/>
      <p:bldP spid="9350" grpId="0"/>
      <p:bldP spid="9350" grpId="1"/>
      <p:bldP spid="9350" grpId="2"/>
      <p:bldP spid="9351" grpId="0"/>
      <p:bldP spid="9351" grpId="1"/>
      <p:bldP spid="9351" grpId="2"/>
      <p:bldP spid="9352" grpId="0"/>
      <p:bldP spid="9352" grpId="1"/>
      <p:bldP spid="9352" grpId="2"/>
      <p:bldP spid="9353" grpId="0"/>
      <p:bldP spid="9353" grpId="1"/>
      <p:bldP spid="9353" grpId="2"/>
      <p:bldP spid="9354" grpId="0"/>
      <p:bldP spid="9354" grpId="1"/>
      <p:bldP spid="9354" grpId="2"/>
      <p:bldP spid="9355" grpId="0"/>
      <p:bldP spid="9355" grpId="1"/>
      <p:bldP spid="9355" grpId="2"/>
      <p:bldP spid="9356" grpId="0"/>
      <p:bldP spid="9356" grpId="1"/>
      <p:bldP spid="9356" grpId="2"/>
      <p:bldP spid="9357" grpId="0"/>
      <p:bldP spid="9357" grpId="1"/>
      <p:bldP spid="9357" grpId="2"/>
      <p:bldP spid="9358" grpId="0"/>
      <p:bldP spid="9358" grpId="1"/>
      <p:bldP spid="9359" grpId="0"/>
      <p:bldP spid="935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rd">
            <a:extLst>
              <a:ext uri="{FF2B5EF4-FFF2-40B4-BE49-F238E27FC236}">
                <a16:creationId xmlns:a16="http://schemas.microsoft.com/office/drawing/2014/main" id="{5D9FFE77-8434-4609-8466-7494E9540D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4" y="704055"/>
            <a:ext cx="2661644" cy="891500"/>
          </a:xfrm>
          <a:prstGeom prst="rect">
            <a:avLst/>
          </a:prstGeom>
        </p:spPr>
      </p:pic>
      <p:pic>
        <p:nvPicPr>
          <p:cNvPr id="5" name="bg-cloud">
            <a:extLst>
              <a:ext uri="{FF2B5EF4-FFF2-40B4-BE49-F238E27FC236}">
                <a16:creationId xmlns:a16="http://schemas.microsoft.com/office/drawing/2014/main" id="{E7396881-DE40-40B7-AE47-B0CDD42C85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6" name="bg-tree">
            <a:extLst>
              <a:ext uri="{FF2B5EF4-FFF2-40B4-BE49-F238E27FC236}">
                <a16:creationId xmlns:a16="http://schemas.microsoft.com/office/drawing/2014/main" id="{07EC0289-C14C-4058-85FF-5B16A8848F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7" name="bg-flower">
            <a:extLst>
              <a:ext uri="{FF2B5EF4-FFF2-40B4-BE49-F238E27FC236}">
                <a16:creationId xmlns:a16="http://schemas.microsoft.com/office/drawing/2014/main" id="{B2697014-6528-445B-8331-5FE2B22196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164" y="-115755"/>
            <a:ext cx="12331428" cy="10693183"/>
          </a:xfrm>
          <a:prstGeom prst="rect">
            <a:avLst/>
          </a:prstGeom>
        </p:spPr>
      </p:pic>
      <p:sp>
        <p:nvSpPr>
          <p:cNvPr id="8" name="bg-white">
            <a:extLst>
              <a:ext uri="{FF2B5EF4-FFF2-40B4-BE49-F238E27FC236}">
                <a16:creationId xmlns:a16="http://schemas.microsoft.com/office/drawing/2014/main" id="{47FD9C34-AA4B-40E8-9D86-AF0E94ECA850}"/>
              </a:ext>
            </a:extLst>
          </p:cNvPr>
          <p:cNvSpPr/>
          <p:nvPr/>
        </p:nvSpPr>
        <p:spPr>
          <a:xfrm>
            <a:off x="1964557" y="1708921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9" name="tex02">
            <a:extLst>
              <a:ext uri="{FF2B5EF4-FFF2-40B4-BE49-F238E27FC236}">
                <a16:creationId xmlns:a16="http://schemas.microsoft.com/office/drawing/2014/main" id="{42976E72-D805-4783-B14C-CCD6189DC1FB}"/>
              </a:ext>
            </a:extLst>
          </p:cNvPr>
          <p:cNvSpPr txBox="1"/>
          <p:nvPr/>
        </p:nvSpPr>
        <p:spPr>
          <a:xfrm>
            <a:off x="2485583" y="3592168"/>
            <a:ext cx="7296185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MẤY VÀ MẤY</a:t>
            </a:r>
            <a:endParaRPr lang="vi-VN" altLang="zh-CN" sz="5333" b="1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0" name="text01">
            <a:extLst>
              <a:ext uri="{FF2B5EF4-FFF2-40B4-BE49-F238E27FC236}">
                <a16:creationId xmlns:a16="http://schemas.microsoft.com/office/drawing/2014/main" id="{F506004E-FF86-4769-ACF3-1FFF8AA08EDD}"/>
              </a:ext>
            </a:extLst>
          </p:cNvPr>
          <p:cNvSpPr/>
          <p:nvPr/>
        </p:nvSpPr>
        <p:spPr>
          <a:xfrm>
            <a:off x="5252660" y="2307793"/>
            <a:ext cx="1686680" cy="913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5333" b="1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5</a:t>
            </a:r>
            <a:endParaRPr lang="zh-CN" altLang="en-US" sz="4800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1" name="light">
            <a:extLst>
              <a:ext uri="{FF2B5EF4-FFF2-40B4-BE49-F238E27FC236}">
                <a16:creationId xmlns:a16="http://schemas.microsoft.com/office/drawing/2014/main" id="{9DC13DB2-6CF9-463C-84D5-EBFD7E66E59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12" name="hangrao02">
            <a:extLst>
              <a:ext uri="{FF2B5EF4-FFF2-40B4-BE49-F238E27FC236}">
                <a16:creationId xmlns:a16="http://schemas.microsoft.com/office/drawing/2014/main" id="{86B22370-4B45-47AD-A297-A928E507240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3" name="tree-left">
            <a:extLst>
              <a:ext uri="{FF2B5EF4-FFF2-40B4-BE49-F238E27FC236}">
                <a16:creationId xmlns:a16="http://schemas.microsoft.com/office/drawing/2014/main" id="{718A54E1-343F-476A-AE24-4A909DD61056}"/>
              </a:ext>
            </a:extLst>
          </p:cNvPr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4" name="图片 17">
              <a:extLst>
                <a:ext uri="{FF2B5EF4-FFF2-40B4-BE49-F238E27FC236}">
                  <a16:creationId xmlns:a16="http://schemas.microsoft.com/office/drawing/2014/main" id="{152BCC95-1551-43E5-B94F-1314AA10F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5" name="图片 18">
              <a:extLst>
                <a:ext uri="{FF2B5EF4-FFF2-40B4-BE49-F238E27FC236}">
                  <a16:creationId xmlns:a16="http://schemas.microsoft.com/office/drawing/2014/main" id="{36E0F17A-E4AD-46D7-AA70-996254AF0D2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6" name="图片 19">
              <a:extLst>
                <a:ext uri="{FF2B5EF4-FFF2-40B4-BE49-F238E27FC236}">
                  <a16:creationId xmlns:a16="http://schemas.microsoft.com/office/drawing/2014/main" id="{B43F8869-8044-4F42-AF02-1082DF69C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7" name="hangrao01">
            <a:extLst>
              <a:ext uri="{FF2B5EF4-FFF2-40B4-BE49-F238E27FC236}">
                <a16:creationId xmlns:a16="http://schemas.microsoft.com/office/drawing/2014/main" id="{2F8F8182-4FC4-4E2B-8533-D45CAC90A43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5"/>
            <a:ext cx="2784389" cy="1620820"/>
          </a:xfrm>
          <a:prstGeom prst="rect">
            <a:avLst/>
          </a:prstGeom>
        </p:spPr>
      </p:pic>
      <p:pic>
        <p:nvPicPr>
          <p:cNvPr id="18" name="tree-right">
            <a:extLst>
              <a:ext uri="{FF2B5EF4-FFF2-40B4-BE49-F238E27FC236}">
                <a16:creationId xmlns:a16="http://schemas.microsoft.com/office/drawing/2014/main" id="{375A1F6B-8BA0-4993-AC37-EC08248CAAC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9"/>
            <a:ext cx="2176557" cy="3377231"/>
          </a:xfrm>
          <a:prstGeom prst="rect">
            <a:avLst/>
          </a:prstGeom>
        </p:spPr>
      </p:pic>
      <p:sp>
        <p:nvSpPr>
          <p:cNvPr id="19" name="bg03">
            <a:extLst>
              <a:ext uri="{FF2B5EF4-FFF2-40B4-BE49-F238E27FC236}">
                <a16:creationId xmlns:a16="http://schemas.microsoft.com/office/drawing/2014/main" id="{B2D06E2D-BCE3-43FB-9EFD-B8B4935762C2}"/>
              </a:ext>
            </a:extLst>
          </p:cNvPr>
          <p:cNvSpPr/>
          <p:nvPr/>
        </p:nvSpPr>
        <p:spPr>
          <a:xfrm>
            <a:off x="-6577" y="6168693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0" name="bg02">
            <a:extLst>
              <a:ext uri="{FF2B5EF4-FFF2-40B4-BE49-F238E27FC236}">
                <a16:creationId xmlns:a16="http://schemas.microsoft.com/office/drawing/2014/main" id="{03B630EC-CF24-40B7-92CD-A202067B3821}"/>
              </a:ext>
            </a:extLst>
          </p:cNvPr>
          <p:cNvSpPr/>
          <p:nvPr/>
        </p:nvSpPr>
        <p:spPr>
          <a:xfrm>
            <a:off x="-6577" y="6291730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1" name="bg01">
            <a:extLst>
              <a:ext uri="{FF2B5EF4-FFF2-40B4-BE49-F238E27FC236}">
                <a16:creationId xmlns:a16="http://schemas.microsoft.com/office/drawing/2014/main" id="{DC5C79E7-ABF4-4256-A2FE-991EC7C95180}"/>
              </a:ext>
            </a:extLst>
          </p:cNvPr>
          <p:cNvSpPr/>
          <p:nvPr/>
        </p:nvSpPr>
        <p:spPr>
          <a:xfrm>
            <a:off x="-6577" y="6487466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2" name="tenGV">
            <a:extLst>
              <a:ext uri="{FF2B5EF4-FFF2-40B4-BE49-F238E27FC236}">
                <a16:creationId xmlns:a16="http://schemas.microsoft.com/office/drawing/2014/main" id="{45B1AFD7-F1CC-4298-B392-F2122DE57A5B}"/>
              </a:ext>
            </a:extLst>
          </p:cNvPr>
          <p:cNvSpPr/>
          <p:nvPr/>
        </p:nvSpPr>
        <p:spPr>
          <a:xfrm>
            <a:off x="5203058" y="4407085"/>
            <a:ext cx="2751437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TIẾT 2</a:t>
            </a:r>
            <a:endParaRPr lang="zh-CN" altLang="zh-CN" sz="3600" b="1" kern="1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32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9" grpId="0" animBg="1"/>
      <p:bldP spid="20" grpId="0" animBg="1"/>
      <p:bldP spid="21" grpId="0" animBg="1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A7BD61-B58C-4D66-88D7-5318C6987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450" y="-161123"/>
            <a:ext cx="8039100" cy="5660720"/>
          </a:xfrm>
          <a:prstGeom prst="rect">
            <a:avLst/>
          </a:prstGeom>
        </p:spPr>
      </p:pic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05871A78-0F22-49FE-B9A6-2F7ABBF77B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30" b="89744" l="1773" r="97489">
                        <a14:foregroundMark x1="10635" y1="9524" x2="10635" y2="9524"/>
                        <a14:foregroundMark x1="40620" y1="25641" x2="40620" y2="25641"/>
                        <a14:foregroundMark x1="75332" y1="73626" x2="75332" y2="73626"/>
                        <a14:foregroundMark x1="97489" y1="65934" x2="97489" y2="65934"/>
                        <a14:foregroundMark x1="90990" y1="72527" x2="90990" y2="72527"/>
                        <a14:foregroundMark x1="82718" y1="68132" x2="82718" y2="68132"/>
                        <a14:foregroundMark x1="62334" y1="73626" x2="62334" y2="73626"/>
                        <a14:foregroundMark x1="64254" y1="60073" x2="64254" y2="60073"/>
                        <a14:foregroundMark x1="51699" y1="71429" x2="51699" y2="71429"/>
                        <a14:foregroundMark x1="40620" y1="68132" x2="40620" y2="68132"/>
                        <a14:foregroundMark x1="32792" y1="68132" x2="32792" y2="68132"/>
                        <a14:foregroundMark x1="52142" y1="60073" x2="52142" y2="60073"/>
                        <a14:foregroundMark x1="12999" y1="46154" x2="12999" y2="46154"/>
                        <a14:foregroundMark x1="5613" y1="15385" x2="5613" y2="15385"/>
                        <a14:foregroundMark x1="19498" y1="15385" x2="19498" y2="15385"/>
                        <a14:foregroundMark x1="19941" y1="14286" x2="19941" y2="14286"/>
                        <a14:foregroundMark x1="25849" y1="73626" x2="25849" y2="73626"/>
                        <a14:foregroundMark x1="21270" y1="89744" x2="21270" y2="89744"/>
                        <a14:foregroundMark x1="29985" y1="71429" x2="29985" y2="71429"/>
                        <a14:foregroundMark x1="11078" y1="86447" x2="11078" y2="86447"/>
                        <a14:foregroundMark x1="6942" y1="61172" x2="6942" y2="61172"/>
                        <a14:foregroundMark x1="6942" y1="35897" x2="6942" y2="35897"/>
                        <a14:foregroundMark x1="1920" y1="60073" x2="1920" y2="60073"/>
                        <a14:foregroundMark x1="12999" y1="88645" x2="12999" y2="88645"/>
                        <a14:foregroundMark x1="35155" y1="71429" x2="35155" y2="71429"/>
                        <a14:foregroundMark x1="36041" y1="70330" x2="36041" y2="70330"/>
                        <a14:foregroundMark x1="51256" y1="70330" x2="51256" y2="70330"/>
                        <a14:foregroundMark x1="63220" y1="72527" x2="63220" y2="72527"/>
                        <a14:foregroundMark x1="72083" y1="72527" x2="72083" y2="72527"/>
                        <a14:foregroundMark x1="55391" y1="70330" x2="54062" y2="68132"/>
                        <a14:foregroundMark x1="49926" y1="65934" x2="47563" y2="64469"/>
                        <a14:foregroundMark x1="45790" y1="64469" x2="45790" y2="64469"/>
                        <a14:foregroundMark x1="57312" y1="64469" x2="57312" y2="64469"/>
                        <a14:foregroundMark x1="41064" y1="23443" x2="41064" y2="23443"/>
                        <a14:foregroundMark x1="41654" y1="22344" x2="41654" y2="22344"/>
                        <a14:foregroundMark x1="43427" y1="24542" x2="43427" y2="24542"/>
                        <a14:foregroundMark x1="8863" y1="2930" x2="8863" y2="2930"/>
                        <a14:foregroundMark x1="7829" y1="8425" x2="7829" y2="8425"/>
                        <a14:foregroundMark x1="20827" y1="15385" x2="20827" y2="15385"/>
                        <a14:foregroundMark x1="20384" y1="18681" x2="20384" y2="18681"/>
                        <a14:foregroundMark x1="20384" y1="15385" x2="20384" y2="15385"/>
                        <a14:foregroundMark x1="20384" y1="14286" x2="20384" y2="14286"/>
                        <a14:foregroundMark x1="43870" y1="24542" x2="43870" y2="24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25" y="330866"/>
            <a:ext cx="3230925" cy="130286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D7197C0-3030-4D64-AC52-DEAE31804831}"/>
              </a:ext>
            </a:extLst>
          </p:cNvPr>
          <p:cNvSpPr/>
          <p:nvPr/>
        </p:nvSpPr>
        <p:spPr>
          <a:xfrm>
            <a:off x="5612174" y="211669"/>
            <a:ext cx="2522175" cy="13028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5AED88-5CE0-473F-BAA2-46BF34D3981B}"/>
              </a:ext>
            </a:extLst>
          </p:cNvPr>
          <p:cNvSpPr/>
          <p:nvPr/>
        </p:nvSpPr>
        <p:spPr>
          <a:xfrm>
            <a:off x="2316524" y="1649474"/>
            <a:ext cx="2884126" cy="1474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A3BC2D-1911-46A2-83CF-AD2C25E266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7906" y="5355485"/>
            <a:ext cx="2884126" cy="13561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78EFDD-406A-4900-A4A5-5470A90F5E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7359" y="3124200"/>
            <a:ext cx="2952381" cy="13904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064BAC3-D0DF-4F52-90B6-3E3E50D66D14}"/>
              </a:ext>
            </a:extLst>
          </p:cNvPr>
          <p:cNvSpPr/>
          <p:nvPr/>
        </p:nvSpPr>
        <p:spPr>
          <a:xfrm>
            <a:off x="3057906" y="5355485"/>
            <a:ext cx="2884126" cy="678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E09988-EA27-470C-A5F9-413F0386EFD5}"/>
              </a:ext>
            </a:extLst>
          </p:cNvPr>
          <p:cNvSpPr/>
          <p:nvPr/>
        </p:nvSpPr>
        <p:spPr>
          <a:xfrm>
            <a:off x="3057906" y="6009530"/>
            <a:ext cx="2884126" cy="678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93F299B-5344-40B4-941E-3F26C17C6A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7359" y="3158504"/>
            <a:ext cx="2952380" cy="135617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D352A8A-89B9-4660-8C25-543BB58EFA92}"/>
              </a:ext>
            </a:extLst>
          </p:cNvPr>
          <p:cNvSpPr/>
          <p:nvPr/>
        </p:nvSpPr>
        <p:spPr>
          <a:xfrm>
            <a:off x="7877359" y="3158504"/>
            <a:ext cx="2952380" cy="678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850BEF-E732-4449-8BF1-1561C6B95F1D}"/>
              </a:ext>
            </a:extLst>
          </p:cNvPr>
          <p:cNvSpPr/>
          <p:nvPr/>
        </p:nvSpPr>
        <p:spPr>
          <a:xfrm>
            <a:off x="7877359" y="3812549"/>
            <a:ext cx="2952380" cy="678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35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AC180F-9CD7-41D2-A60B-C95849473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152" y="2264230"/>
            <a:ext cx="10821696" cy="45024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E0F0E39-C8CD-4066-8185-6CC4CB24BCC8}"/>
              </a:ext>
            </a:extLst>
          </p:cNvPr>
          <p:cNvSpPr/>
          <p:nvPr/>
        </p:nvSpPr>
        <p:spPr>
          <a:xfrm>
            <a:off x="560571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278288-F560-4A0A-A7BA-50F634890F89}"/>
              </a:ext>
            </a:extLst>
          </p:cNvPr>
          <p:cNvSpPr txBox="1"/>
          <p:nvPr/>
        </p:nvSpPr>
        <p:spPr>
          <a:xfrm>
            <a:off x="1083085" y="19151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E32361F-715B-4468-9838-803C48C017CB}"/>
              </a:ext>
            </a:extLst>
          </p:cNvPr>
          <p:cNvSpPr/>
          <p:nvPr/>
        </p:nvSpPr>
        <p:spPr>
          <a:xfrm>
            <a:off x="4310743" y="3702659"/>
            <a:ext cx="637112" cy="637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EBFD411-0277-48B5-82BE-03D2E0D4832E}"/>
              </a:ext>
            </a:extLst>
          </p:cNvPr>
          <p:cNvSpPr/>
          <p:nvPr/>
        </p:nvSpPr>
        <p:spPr>
          <a:xfrm>
            <a:off x="3588311" y="4454680"/>
            <a:ext cx="637112" cy="637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A84975B-74BC-4335-8252-5CED184DBA2C}"/>
              </a:ext>
            </a:extLst>
          </p:cNvPr>
          <p:cNvSpPr/>
          <p:nvPr/>
        </p:nvSpPr>
        <p:spPr>
          <a:xfrm>
            <a:off x="4301623" y="4474334"/>
            <a:ext cx="637112" cy="637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CB4BDF2-623D-4463-BB24-6391245B4B7C}"/>
              </a:ext>
            </a:extLst>
          </p:cNvPr>
          <p:cNvSpPr/>
          <p:nvPr/>
        </p:nvSpPr>
        <p:spPr>
          <a:xfrm>
            <a:off x="3578786" y="5215928"/>
            <a:ext cx="637112" cy="637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98D58CF-AD76-4EA4-8D9F-C460E9035A53}"/>
              </a:ext>
            </a:extLst>
          </p:cNvPr>
          <p:cNvSpPr/>
          <p:nvPr/>
        </p:nvSpPr>
        <p:spPr>
          <a:xfrm>
            <a:off x="4301623" y="5234673"/>
            <a:ext cx="637112" cy="637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2990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F56A2F3-2D16-4EF0-AF44-936B90F3D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1481" y="348767"/>
            <a:ext cx="5628571" cy="20190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E0F0E39-C8CD-4066-8185-6CC4CB24BCC8}"/>
              </a:ext>
            </a:extLst>
          </p:cNvPr>
          <p:cNvSpPr/>
          <p:nvPr/>
        </p:nvSpPr>
        <p:spPr>
          <a:xfrm>
            <a:off x="560571" y="17634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278288-F560-4A0A-A7BA-50F634890F89}"/>
              </a:ext>
            </a:extLst>
          </p:cNvPr>
          <p:cNvSpPr txBox="1"/>
          <p:nvPr/>
        </p:nvSpPr>
        <p:spPr>
          <a:xfrm>
            <a:off x="1083085" y="17627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21BE43-80EB-482A-BD05-3389547D2044}"/>
              </a:ext>
            </a:extLst>
          </p:cNvPr>
          <p:cNvSpPr txBox="1"/>
          <p:nvPr/>
        </p:nvSpPr>
        <p:spPr>
          <a:xfrm>
            <a:off x="1044985" y="2296180"/>
            <a:ext cx="75407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Lấy 6 que tính. Tách 6 que tính đó thành hai nhóm.</a:t>
            </a:r>
          </a:p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Tìm số que tính ở mỗi nhóm (theo mẫu).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6E7BD8-2074-4091-BA7B-64E883381B58}"/>
              </a:ext>
            </a:extLst>
          </p:cNvPr>
          <p:cNvGrpSpPr/>
          <p:nvPr/>
        </p:nvGrpSpPr>
        <p:grpSpPr>
          <a:xfrm>
            <a:off x="285858" y="3614978"/>
            <a:ext cx="11442878" cy="2461972"/>
            <a:chOff x="1862687" y="3614978"/>
            <a:chExt cx="9738348" cy="209523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E695ABA-56B6-4E99-A2FE-F6A892D389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62687" y="3614978"/>
              <a:ext cx="4619048" cy="209523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AC3A6AD-5BC6-4616-B80F-3B822B3AAF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29606" y="3614978"/>
              <a:ext cx="4571429" cy="2095238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8064AD8A-FCCF-4303-BDCC-92ABF2CE9FB1}"/>
              </a:ext>
            </a:extLst>
          </p:cNvPr>
          <p:cNvSpPr/>
          <p:nvPr/>
        </p:nvSpPr>
        <p:spPr>
          <a:xfrm>
            <a:off x="756705" y="4598904"/>
            <a:ext cx="576560" cy="57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08C57FF-5D25-4835-8034-AC32F1E3DA02}"/>
              </a:ext>
            </a:extLst>
          </p:cNvPr>
          <p:cNvSpPr/>
          <p:nvPr/>
        </p:nvSpPr>
        <p:spPr>
          <a:xfrm>
            <a:off x="1688751" y="4598904"/>
            <a:ext cx="576560" cy="57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F7E2D76-0314-4E2C-8B88-8BD4DE930CE8}"/>
              </a:ext>
            </a:extLst>
          </p:cNvPr>
          <p:cNvSpPr/>
          <p:nvPr/>
        </p:nvSpPr>
        <p:spPr>
          <a:xfrm>
            <a:off x="3772365" y="4598904"/>
            <a:ext cx="576560" cy="57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1E994F-2A14-41BB-9D7C-613186F8E9A0}"/>
              </a:ext>
            </a:extLst>
          </p:cNvPr>
          <p:cNvSpPr/>
          <p:nvPr/>
        </p:nvSpPr>
        <p:spPr>
          <a:xfrm>
            <a:off x="4704411" y="4598904"/>
            <a:ext cx="576560" cy="57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5BE606-8C55-4805-BCAE-9063A1ECF35A}"/>
              </a:ext>
            </a:extLst>
          </p:cNvPr>
          <p:cNvSpPr/>
          <p:nvPr/>
        </p:nvSpPr>
        <p:spPr>
          <a:xfrm>
            <a:off x="6788025" y="4598904"/>
            <a:ext cx="576560" cy="57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C6BE936-ADB1-4434-A9F0-45257A596137}"/>
              </a:ext>
            </a:extLst>
          </p:cNvPr>
          <p:cNvSpPr/>
          <p:nvPr/>
        </p:nvSpPr>
        <p:spPr>
          <a:xfrm>
            <a:off x="7720071" y="4598904"/>
            <a:ext cx="576560" cy="57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9FF6EC4-4198-4AA6-AD05-6ABD3ECA1850}"/>
              </a:ext>
            </a:extLst>
          </p:cNvPr>
          <p:cNvSpPr/>
          <p:nvPr/>
        </p:nvSpPr>
        <p:spPr>
          <a:xfrm>
            <a:off x="9803685" y="4598904"/>
            <a:ext cx="576560" cy="57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7471DF0-E6A3-4E58-B479-510B869CA76C}"/>
              </a:ext>
            </a:extLst>
          </p:cNvPr>
          <p:cNvSpPr/>
          <p:nvPr/>
        </p:nvSpPr>
        <p:spPr>
          <a:xfrm>
            <a:off x="10735731" y="4598904"/>
            <a:ext cx="576560" cy="57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4618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rd">
            <a:extLst>
              <a:ext uri="{FF2B5EF4-FFF2-40B4-BE49-F238E27FC236}">
                <a16:creationId xmlns:a16="http://schemas.microsoft.com/office/drawing/2014/main" id="{5D9FFE77-8434-4609-8466-7494E9540D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4" y="704055"/>
            <a:ext cx="2661644" cy="891500"/>
          </a:xfrm>
          <a:prstGeom prst="rect">
            <a:avLst/>
          </a:prstGeom>
        </p:spPr>
      </p:pic>
      <p:pic>
        <p:nvPicPr>
          <p:cNvPr id="5" name="bg-cloud">
            <a:extLst>
              <a:ext uri="{FF2B5EF4-FFF2-40B4-BE49-F238E27FC236}">
                <a16:creationId xmlns:a16="http://schemas.microsoft.com/office/drawing/2014/main" id="{E7396881-DE40-40B7-AE47-B0CDD42C85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6" name="bg-tree">
            <a:extLst>
              <a:ext uri="{FF2B5EF4-FFF2-40B4-BE49-F238E27FC236}">
                <a16:creationId xmlns:a16="http://schemas.microsoft.com/office/drawing/2014/main" id="{07EC0289-C14C-4058-85FF-5B16A8848F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7" name="bg-flower">
            <a:extLst>
              <a:ext uri="{FF2B5EF4-FFF2-40B4-BE49-F238E27FC236}">
                <a16:creationId xmlns:a16="http://schemas.microsoft.com/office/drawing/2014/main" id="{B2697014-6528-445B-8331-5FE2B22196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164" y="-115755"/>
            <a:ext cx="12331428" cy="10693183"/>
          </a:xfrm>
          <a:prstGeom prst="rect">
            <a:avLst/>
          </a:prstGeom>
        </p:spPr>
      </p:pic>
      <p:sp>
        <p:nvSpPr>
          <p:cNvPr id="8" name="bg-white">
            <a:extLst>
              <a:ext uri="{FF2B5EF4-FFF2-40B4-BE49-F238E27FC236}">
                <a16:creationId xmlns:a16="http://schemas.microsoft.com/office/drawing/2014/main" id="{47FD9C34-AA4B-40E8-9D86-AF0E94ECA850}"/>
              </a:ext>
            </a:extLst>
          </p:cNvPr>
          <p:cNvSpPr/>
          <p:nvPr/>
        </p:nvSpPr>
        <p:spPr>
          <a:xfrm>
            <a:off x="1964557" y="1708921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9" name="tex02">
            <a:extLst>
              <a:ext uri="{FF2B5EF4-FFF2-40B4-BE49-F238E27FC236}">
                <a16:creationId xmlns:a16="http://schemas.microsoft.com/office/drawing/2014/main" id="{42976E72-D805-4783-B14C-CCD6189DC1FB}"/>
              </a:ext>
            </a:extLst>
          </p:cNvPr>
          <p:cNvSpPr txBox="1"/>
          <p:nvPr/>
        </p:nvSpPr>
        <p:spPr>
          <a:xfrm>
            <a:off x="2485583" y="3592168"/>
            <a:ext cx="7296185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MẤY VÀ MẤY</a:t>
            </a:r>
            <a:endParaRPr lang="vi-VN" altLang="zh-CN" sz="5333" b="1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0" name="text01">
            <a:extLst>
              <a:ext uri="{FF2B5EF4-FFF2-40B4-BE49-F238E27FC236}">
                <a16:creationId xmlns:a16="http://schemas.microsoft.com/office/drawing/2014/main" id="{F506004E-FF86-4769-ACF3-1FFF8AA08EDD}"/>
              </a:ext>
            </a:extLst>
          </p:cNvPr>
          <p:cNvSpPr/>
          <p:nvPr/>
        </p:nvSpPr>
        <p:spPr>
          <a:xfrm>
            <a:off x="5252660" y="2307793"/>
            <a:ext cx="1686680" cy="913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5333" b="1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5</a:t>
            </a:r>
            <a:endParaRPr lang="zh-CN" altLang="en-US" sz="4800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1" name="light">
            <a:extLst>
              <a:ext uri="{FF2B5EF4-FFF2-40B4-BE49-F238E27FC236}">
                <a16:creationId xmlns:a16="http://schemas.microsoft.com/office/drawing/2014/main" id="{9DC13DB2-6CF9-463C-84D5-EBFD7E66E59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12" name="hangrao02">
            <a:extLst>
              <a:ext uri="{FF2B5EF4-FFF2-40B4-BE49-F238E27FC236}">
                <a16:creationId xmlns:a16="http://schemas.microsoft.com/office/drawing/2014/main" id="{86B22370-4B45-47AD-A297-A928E507240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3" name="tree-left">
            <a:extLst>
              <a:ext uri="{FF2B5EF4-FFF2-40B4-BE49-F238E27FC236}">
                <a16:creationId xmlns:a16="http://schemas.microsoft.com/office/drawing/2014/main" id="{718A54E1-343F-476A-AE24-4A909DD61056}"/>
              </a:ext>
            </a:extLst>
          </p:cNvPr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4" name="图片 17">
              <a:extLst>
                <a:ext uri="{FF2B5EF4-FFF2-40B4-BE49-F238E27FC236}">
                  <a16:creationId xmlns:a16="http://schemas.microsoft.com/office/drawing/2014/main" id="{152BCC95-1551-43E5-B94F-1314AA10F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5" name="图片 18">
              <a:extLst>
                <a:ext uri="{FF2B5EF4-FFF2-40B4-BE49-F238E27FC236}">
                  <a16:creationId xmlns:a16="http://schemas.microsoft.com/office/drawing/2014/main" id="{36E0F17A-E4AD-46D7-AA70-996254AF0D2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6" name="图片 19">
              <a:extLst>
                <a:ext uri="{FF2B5EF4-FFF2-40B4-BE49-F238E27FC236}">
                  <a16:creationId xmlns:a16="http://schemas.microsoft.com/office/drawing/2014/main" id="{B43F8869-8044-4F42-AF02-1082DF69C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7" name="hangrao01">
            <a:extLst>
              <a:ext uri="{FF2B5EF4-FFF2-40B4-BE49-F238E27FC236}">
                <a16:creationId xmlns:a16="http://schemas.microsoft.com/office/drawing/2014/main" id="{2F8F8182-4FC4-4E2B-8533-D45CAC90A43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5"/>
            <a:ext cx="2784389" cy="1620820"/>
          </a:xfrm>
          <a:prstGeom prst="rect">
            <a:avLst/>
          </a:prstGeom>
        </p:spPr>
      </p:pic>
      <p:pic>
        <p:nvPicPr>
          <p:cNvPr id="18" name="tree-right">
            <a:extLst>
              <a:ext uri="{FF2B5EF4-FFF2-40B4-BE49-F238E27FC236}">
                <a16:creationId xmlns:a16="http://schemas.microsoft.com/office/drawing/2014/main" id="{375A1F6B-8BA0-4993-AC37-EC08248CAAC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9"/>
            <a:ext cx="2176557" cy="3377231"/>
          </a:xfrm>
          <a:prstGeom prst="rect">
            <a:avLst/>
          </a:prstGeom>
        </p:spPr>
      </p:pic>
      <p:sp>
        <p:nvSpPr>
          <p:cNvPr id="19" name="bg03">
            <a:extLst>
              <a:ext uri="{FF2B5EF4-FFF2-40B4-BE49-F238E27FC236}">
                <a16:creationId xmlns:a16="http://schemas.microsoft.com/office/drawing/2014/main" id="{B2D06E2D-BCE3-43FB-9EFD-B8B4935762C2}"/>
              </a:ext>
            </a:extLst>
          </p:cNvPr>
          <p:cNvSpPr/>
          <p:nvPr/>
        </p:nvSpPr>
        <p:spPr>
          <a:xfrm>
            <a:off x="-6577" y="6168693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0" name="bg02">
            <a:extLst>
              <a:ext uri="{FF2B5EF4-FFF2-40B4-BE49-F238E27FC236}">
                <a16:creationId xmlns:a16="http://schemas.microsoft.com/office/drawing/2014/main" id="{03B630EC-CF24-40B7-92CD-A202067B3821}"/>
              </a:ext>
            </a:extLst>
          </p:cNvPr>
          <p:cNvSpPr/>
          <p:nvPr/>
        </p:nvSpPr>
        <p:spPr>
          <a:xfrm>
            <a:off x="-6577" y="6291730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1" name="bg01">
            <a:extLst>
              <a:ext uri="{FF2B5EF4-FFF2-40B4-BE49-F238E27FC236}">
                <a16:creationId xmlns:a16="http://schemas.microsoft.com/office/drawing/2014/main" id="{DC5C79E7-ABF4-4256-A2FE-991EC7C95180}"/>
              </a:ext>
            </a:extLst>
          </p:cNvPr>
          <p:cNvSpPr/>
          <p:nvPr/>
        </p:nvSpPr>
        <p:spPr>
          <a:xfrm>
            <a:off x="-6577" y="6487466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2" name="tenGV">
            <a:extLst>
              <a:ext uri="{FF2B5EF4-FFF2-40B4-BE49-F238E27FC236}">
                <a16:creationId xmlns:a16="http://schemas.microsoft.com/office/drawing/2014/main" id="{45B1AFD7-F1CC-4298-B392-F2122DE57A5B}"/>
              </a:ext>
            </a:extLst>
          </p:cNvPr>
          <p:cNvSpPr/>
          <p:nvPr/>
        </p:nvSpPr>
        <p:spPr>
          <a:xfrm>
            <a:off x="5203058" y="4407085"/>
            <a:ext cx="2751437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TIẾT 3</a:t>
            </a:r>
            <a:endParaRPr lang="zh-CN" altLang="zh-CN" sz="3600" b="1" kern="1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3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9" grpId="0" animBg="1"/>
      <p:bldP spid="20" grpId="0" animBg="1"/>
      <p:bldP spid="21" grpId="0" animBg="1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FB5526-A619-42B4-94D8-478D7A3A0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55" y="94915"/>
            <a:ext cx="3272245" cy="14661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4AAA706-0901-45FC-85DA-6B218624417F}"/>
              </a:ext>
            </a:extLst>
          </p:cNvPr>
          <p:cNvSpPr/>
          <p:nvPr/>
        </p:nvSpPr>
        <p:spPr>
          <a:xfrm>
            <a:off x="578576" y="1735580"/>
            <a:ext cx="522514" cy="522514"/>
          </a:xfrm>
          <a:prstGeom prst="ellipse">
            <a:avLst/>
          </a:prstGeom>
          <a:solidFill>
            <a:srgbClr val="E67C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1C94AF9-DEBB-4502-8D61-049775D3E32E}"/>
              </a:ext>
            </a:extLst>
          </p:cNvPr>
          <p:cNvGrpSpPr/>
          <p:nvPr/>
        </p:nvGrpSpPr>
        <p:grpSpPr>
          <a:xfrm>
            <a:off x="1196884" y="1723988"/>
            <a:ext cx="1211036" cy="523220"/>
            <a:chOff x="1135924" y="2437694"/>
            <a:chExt cx="1211036" cy="52322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CFB3DA3-DC2E-42F7-A916-5E0A7C80D501}"/>
                </a:ext>
              </a:extLst>
            </p:cNvPr>
            <p:cNvSpPr txBox="1"/>
            <p:nvPr/>
          </p:nvSpPr>
          <p:spPr>
            <a:xfrm>
              <a:off x="1909354" y="2437694"/>
              <a:ext cx="4376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32677E44-6977-4C7A-9B14-903A8B8A7A31}"/>
                </a:ext>
              </a:extLst>
            </p:cNvPr>
            <p:cNvSpPr/>
            <p:nvPr/>
          </p:nvSpPr>
          <p:spPr>
            <a:xfrm>
              <a:off x="1135924" y="2438400"/>
              <a:ext cx="784316" cy="522514"/>
            </a:xfrm>
            <a:prstGeom prst="roundRect">
              <a:avLst/>
            </a:prstGeom>
            <a:solidFill>
              <a:srgbClr val="E67C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137B401-7474-406A-8C9C-35294BF575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3610" y="507126"/>
            <a:ext cx="7332374" cy="635087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793F1E5-A37D-49C4-B729-F276990EAFC5}"/>
              </a:ext>
            </a:extLst>
          </p:cNvPr>
          <p:cNvSpPr/>
          <p:nvPr/>
        </p:nvSpPr>
        <p:spPr>
          <a:xfrm>
            <a:off x="4805658" y="2946401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6A529FC-3297-472E-971A-35858C8FBF5F}"/>
              </a:ext>
            </a:extLst>
          </p:cNvPr>
          <p:cNvSpPr/>
          <p:nvPr/>
        </p:nvSpPr>
        <p:spPr>
          <a:xfrm>
            <a:off x="4799308" y="3790951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A3E9013-F075-4B3F-AFF9-BC3313A1D44E}"/>
              </a:ext>
            </a:extLst>
          </p:cNvPr>
          <p:cNvSpPr/>
          <p:nvPr/>
        </p:nvSpPr>
        <p:spPr>
          <a:xfrm>
            <a:off x="5897858" y="3378201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9C57312-A409-4579-9752-0624F1B4F66C}"/>
              </a:ext>
            </a:extLst>
          </p:cNvPr>
          <p:cNvSpPr/>
          <p:nvPr/>
        </p:nvSpPr>
        <p:spPr>
          <a:xfrm>
            <a:off x="4767173" y="5190187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DA5D520-B181-48BE-B313-8A553A88B946}"/>
              </a:ext>
            </a:extLst>
          </p:cNvPr>
          <p:cNvSpPr/>
          <p:nvPr/>
        </p:nvSpPr>
        <p:spPr>
          <a:xfrm>
            <a:off x="4760823" y="6034737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96BA36E-8638-4687-A502-C2FFCA94C7E9}"/>
              </a:ext>
            </a:extLst>
          </p:cNvPr>
          <p:cNvSpPr/>
          <p:nvPr/>
        </p:nvSpPr>
        <p:spPr>
          <a:xfrm>
            <a:off x="5859373" y="5621987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2D98264-ABDC-49A7-BD6C-E4B61F8369FE}"/>
              </a:ext>
            </a:extLst>
          </p:cNvPr>
          <p:cNvSpPr/>
          <p:nvPr/>
        </p:nvSpPr>
        <p:spPr>
          <a:xfrm>
            <a:off x="9259344" y="74699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5DFC587-FB6A-462C-AF25-1334F181214F}"/>
              </a:ext>
            </a:extLst>
          </p:cNvPr>
          <p:cNvSpPr/>
          <p:nvPr/>
        </p:nvSpPr>
        <p:spPr>
          <a:xfrm>
            <a:off x="9252994" y="159154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BB3A95D-DD03-4912-9284-DE24203628C3}"/>
              </a:ext>
            </a:extLst>
          </p:cNvPr>
          <p:cNvSpPr/>
          <p:nvPr/>
        </p:nvSpPr>
        <p:spPr>
          <a:xfrm>
            <a:off x="10351544" y="117879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6527837-E9BC-492F-AF7D-8E7F455D77CD}"/>
              </a:ext>
            </a:extLst>
          </p:cNvPr>
          <p:cNvSpPr/>
          <p:nvPr/>
        </p:nvSpPr>
        <p:spPr>
          <a:xfrm>
            <a:off x="9230316" y="298268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B5C7C4A-C467-47C5-8CCF-5D5BBEC5D4B3}"/>
              </a:ext>
            </a:extLst>
          </p:cNvPr>
          <p:cNvSpPr/>
          <p:nvPr/>
        </p:nvSpPr>
        <p:spPr>
          <a:xfrm>
            <a:off x="9223966" y="382723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99506E9-E3B8-4166-8BE2-DA73B9745944}"/>
              </a:ext>
            </a:extLst>
          </p:cNvPr>
          <p:cNvSpPr/>
          <p:nvPr/>
        </p:nvSpPr>
        <p:spPr>
          <a:xfrm>
            <a:off x="10322516" y="341448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21555CA-349D-41C3-88D6-A271F5457FB9}"/>
              </a:ext>
            </a:extLst>
          </p:cNvPr>
          <p:cNvSpPr/>
          <p:nvPr/>
        </p:nvSpPr>
        <p:spPr>
          <a:xfrm>
            <a:off x="9215802" y="521837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AB6D5E5-D425-4098-BBE8-3AB0923A4220}"/>
              </a:ext>
            </a:extLst>
          </p:cNvPr>
          <p:cNvSpPr/>
          <p:nvPr/>
        </p:nvSpPr>
        <p:spPr>
          <a:xfrm>
            <a:off x="9209452" y="606292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6FEE967-F25A-43DC-A2F4-1A2E6FFD2F14}"/>
              </a:ext>
            </a:extLst>
          </p:cNvPr>
          <p:cNvSpPr/>
          <p:nvPr/>
        </p:nvSpPr>
        <p:spPr>
          <a:xfrm>
            <a:off x="10308002" y="565017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63843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FB5526-A619-42B4-94D8-478D7A3A0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55" y="94915"/>
            <a:ext cx="3272245" cy="14661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4AAA706-0901-45FC-85DA-6B218624417F}"/>
              </a:ext>
            </a:extLst>
          </p:cNvPr>
          <p:cNvSpPr/>
          <p:nvPr/>
        </p:nvSpPr>
        <p:spPr>
          <a:xfrm>
            <a:off x="578576" y="1735580"/>
            <a:ext cx="522514" cy="522514"/>
          </a:xfrm>
          <a:prstGeom prst="ellipse">
            <a:avLst/>
          </a:prstGeom>
          <a:solidFill>
            <a:srgbClr val="E67C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1C94AF9-DEBB-4502-8D61-049775D3E32E}"/>
              </a:ext>
            </a:extLst>
          </p:cNvPr>
          <p:cNvGrpSpPr/>
          <p:nvPr/>
        </p:nvGrpSpPr>
        <p:grpSpPr>
          <a:xfrm>
            <a:off x="1196884" y="1723988"/>
            <a:ext cx="1211036" cy="523220"/>
            <a:chOff x="1135924" y="2437694"/>
            <a:chExt cx="1211036" cy="52322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CFB3DA3-DC2E-42F7-A916-5E0A7C80D501}"/>
                </a:ext>
              </a:extLst>
            </p:cNvPr>
            <p:cNvSpPr txBox="1"/>
            <p:nvPr/>
          </p:nvSpPr>
          <p:spPr>
            <a:xfrm>
              <a:off x="1909354" y="2437694"/>
              <a:ext cx="4376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32677E44-6977-4C7A-9B14-903A8B8A7A31}"/>
                </a:ext>
              </a:extLst>
            </p:cNvPr>
            <p:cNvSpPr/>
            <p:nvPr/>
          </p:nvSpPr>
          <p:spPr>
            <a:xfrm>
              <a:off x="1135924" y="2438400"/>
              <a:ext cx="784316" cy="522514"/>
            </a:xfrm>
            <a:prstGeom prst="roundRect">
              <a:avLst/>
            </a:prstGeom>
            <a:solidFill>
              <a:srgbClr val="E67C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D7FA002-3326-45AD-AA54-45896D6898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2344" y="1723988"/>
            <a:ext cx="9070373" cy="222915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2854397-E8A4-4F98-ACD2-C0FB38D1D8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2344" y="4525285"/>
            <a:ext cx="8949580" cy="2152292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91E835C-ABF5-40C7-AA9D-64DEC6BB0441}"/>
              </a:ext>
            </a:extLst>
          </p:cNvPr>
          <p:cNvSpPr/>
          <p:nvPr/>
        </p:nvSpPr>
        <p:spPr>
          <a:xfrm>
            <a:off x="8170250" y="2810967"/>
            <a:ext cx="529250" cy="5292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59E1218-7C46-413C-AB6D-14156779E539}"/>
              </a:ext>
            </a:extLst>
          </p:cNvPr>
          <p:cNvSpPr/>
          <p:nvPr/>
        </p:nvSpPr>
        <p:spPr>
          <a:xfrm>
            <a:off x="9333181" y="2833804"/>
            <a:ext cx="529250" cy="5292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8C5D9C5-1C71-4ACD-9A7F-22B9A9815CB1}"/>
              </a:ext>
            </a:extLst>
          </p:cNvPr>
          <p:cNvSpPr/>
          <p:nvPr/>
        </p:nvSpPr>
        <p:spPr>
          <a:xfrm>
            <a:off x="10810440" y="2847115"/>
            <a:ext cx="529250" cy="5292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BED52F4C-7069-492D-9C37-BFDA7AE464B0}"/>
              </a:ext>
            </a:extLst>
          </p:cNvPr>
          <p:cNvSpPr/>
          <p:nvPr/>
        </p:nvSpPr>
        <p:spPr>
          <a:xfrm>
            <a:off x="8121601" y="5432981"/>
            <a:ext cx="529250" cy="5292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F6B742A-4191-4F49-B1C9-751F9F5B6A6E}"/>
              </a:ext>
            </a:extLst>
          </p:cNvPr>
          <p:cNvSpPr/>
          <p:nvPr/>
        </p:nvSpPr>
        <p:spPr>
          <a:xfrm>
            <a:off x="9556312" y="5448198"/>
            <a:ext cx="529250" cy="5292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DFAA6DF-98BF-4F67-A1B0-CD8338A3F853}"/>
              </a:ext>
            </a:extLst>
          </p:cNvPr>
          <p:cNvSpPr/>
          <p:nvPr/>
        </p:nvSpPr>
        <p:spPr>
          <a:xfrm>
            <a:off x="10766871" y="5461509"/>
            <a:ext cx="529250" cy="5292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79163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val 33">
            <a:extLst>
              <a:ext uri="{FF2B5EF4-FFF2-40B4-BE49-F238E27FC236}">
                <a16:creationId xmlns:a16="http://schemas.microsoft.com/office/drawing/2014/main" id="{9F14D76C-93E9-3B21-6D4F-086017B364FA}"/>
              </a:ext>
            </a:extLst>
          </p:cNvPr>
          <p:cNvSpPr/>
          <p:nvPr/>
        </p:nvSpPr>
        <p:spPr>
          <a:xfrm>
            <a:off x="143199" y="879800"/>
            <a:ext cx="594958" cy="555207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3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B984024E-710D-8F09-5453-BEA0B5B22F6A}"/>
              </a:ext>
            </a:extLst>
          </p:cNvPr>
          <p:cNvSpPr/>
          <p:nvPr/>
        </p:nvSpPr>
        <p:spPr>
          <a:xfrm>
            <a:off x="891723" y="879800"/>
            <a:ext cx="1000707" cy="52990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7054401-684D-1369-0F1E-EF79A368C77A}"/>
              </a:ext>
            </a:extLst>
          </p:cNvPr>
          <p:cNvSpPr txBox="1"/>
          <p:nvPr/>
        </p:nvSpPr>
        <p:spPr>
          <a:xfrm>
            <a:off x="1954956" y="803460"/>
            <a:ext cx="469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pic>
        <p:nvPicPr>
          <p:cNvPr id="38" name="Picture 37" descr="A picture containing clipart&#10;&#10;Description automatically generated">
            <a:extLst>
              <a:ext uri="{FF2B5EF4-FFF2-40B4-BE49-F238E27FC236}">
                <a16:creationId xmlns:a16="http://schemas.microsoft.com/office/drawing/2014/main" id="{F22BE360-0703-28B5-9A36-E3C307908F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6528" y="43487"/>
            <a:ext cx="5543870" cy="2995698"/>
          </a:xfrm>
          <a:prstGeom prst="rect">
            <a:avLst/>
          </a:prstGeom>
        </p:spPr>
      </p:pic>
      <p:pic>
        <p:nvPicPr>
          <p:cNvPr id="41" name="Picture 2">
            <a:extLst>
              <a:ext uri="{FF2B5EF4-FFF2-40B4-BE49-F238E27FC236}">
                <a16:creationId xmlns:a16="http://schemas.microsoft.com/office/drawing/2014/main" id="{7DA0B2D0-A159-8CAD-E1DE-F109B16B8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4759" y="4360949"/>
            <a:ext cx="4114800" cy="227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>
            <a:extLst>
              <a:ext uri="{FF2B5EF4-FFF2-40B4-BE49-F238E27FC236}">
                <a16:creationId xmlns:a16="http://schemas.microsoft.com/office/drawing/2014/main" id="{649E2C35-B0D5-0FFC-A624-BC2B03CEE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075" y="4360949"/>
            <a:ext cx="4031263" cy="226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>
            <a:extLst>
              <a:ext uri="{FF2B5EF4-FFF2-40B4-BE49-F238E27FC236}">
                <a16:creationId xmlns:a16="http://schemas.microsoft.com/office/drawing/2014/main" id="{1D405F71-45C8-7F2D-5B98-EF6421923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032" y="4360949"/>
            <a:ext cx="4285665" cy="233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>
            <a:extLst>
              <a:ext uri="{FF2B5EF4-FFF2-40B4-BE49-F238E27FC236}">
                <a16:creationId xmlns:a16="http://schemas.microsoft.com/office/drawing/2014/main" id="{FDC132B8-8AFC-127F-4AC0-C97DD1A73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418" y="4360949"/>
            <a:ext cx="4412078" cy="234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>
            <a:extLst>
              <a:ext uri="{FF2B5EF4-FFF2-40B4-BE49-F238E27FC236}">
                <a16:creationId xmlns:a16="http://schemas.microsoft.com/office/drawing/2014/main" id="{416F15FA-A1C4-FEDD-D928-C568E146A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206" y="4360949"/>
            <a:ext cx="4326926" cy="227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 descr="Shape&#10;&#10;Description automatically generated">
            <a:extLst>
              <a:ext uri="{FF2B5EF4-FFF2-40B4-BE49-F238E27FC236}">
                <a16:creationId xmlns:a16="http://schemas.microsoft.com/office/drawing/2014/main" id="{6DBBE4F9-F1A7-4F80-4A09-1DEBDE9D1A5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06506" y="2722443"/>
            <a:ext cx="1426381" cy="916626"/>
          </a:xfrm>
          <a:prstGeom prst="rect">
            <a:avLst/>
          </a:prstGeom>
        </p:spPr>
      </p:pic>
      <p:pic>
        <p:nvPicPr>
          <p:cNvPr id="59" name="Picture 58" descr="Shape&#10;&#10;Description automatically generated">
            <a:extLst>
              <a:ext uri="{FF2B5EF4-FFF2-40B4-BE49-F238E27FC236}">
                <a16:creationId xmlns:a16="http://schemas.microsoft.com/office/drawing/2014/main" id="{1327BB06-33AC-75A8-88E0-EFF1FDBBB0A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60024" y="2722443"/>
            <a:ext cx="1497908" cy="1047587"/>
          </a:xfrm>
          <a:prstGeom prst="rect">
            <a:avLst/>
          </a:prstGeom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8B71EAFE-6D54-CA1B-3FDE-311C44B1EB91}"/>
              </a:ext>
            </a:extLst>
          </p:cNvPr>
          <p:cNvGrpSpPr/>
          <p:nvPr/>
        </p:nvGrpSpPr>
        <p:grpSpPr>
          <a:xfrm>
            <a:off x="9908089" y="564820"/>
            <a:ext cx="2152060" cy="1893052"/>
            <a:chOff x="1828800" y="209550"/>
            <a:chExt cx="5048250" cy="4353050"/>
          </a:xfrm>
        </p:grpSpPr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97C1C511-A7FD-36CE-169F-2F9035DC23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68" r="3091" b="15759"/>
            <a:stretch/>
          </p:blipFill>
          <p:spPr>
            <a:xfrm>
              <a:off x="1828800" y="209550"/>
              <a:ext cx="5048250" cy="4353050"/>
            </a:xfrm>
            <a:prstGeom prst="rect">
              <a:avLst/>
            </a:prstGeom>
          </p:spPr>
        </p:pic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EC45816C-559A-3007-9656-1D424D3503C8}"/>
                </a:ext>
              </a:extLst>
            </p:cNvPr>
            <p:cNvSpPr/>
            <p:nvPr/>
          </p:nvSpPr>
          <p:spPr>
            <a:xfrm>
              <a:off x="3091926" y="1123950"/>
              <a:ext cx="2662175" cy="26621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0">
                <a:solidFill>
                  <a:schemeClr val="tx1"/>
                </a:solidFill>
                <a:latin typeface=".VnCooper" pitchFamily="34" charset="0"/>
              </a:endParaRPr>
            </a:p>
          </p:txBody>
        </p:sp>
      </p:grpSp>
      <p:sp>
        <p:nvSpPr>
          <p:cNvPr id="64" name="Oval 63">
            <a:extLst>
              <a:ext uri="{FF2B5EF4-FFF2-40B4-BE49-F238E27FC236}">
                <a16:creationId xmlns:a16="http://schemas.microsoft.com/office/drawing/2014/main" id="{7B6FA93F-E530-4F3E-D1CE-D6FE3DE2A655}"/>
              </a:ext>
            </a:extLst>
          </p:cNvPr>
          <p:cNvSpPr/>
          <p:nvPr/>
        </p:nvSpPr>
        <p:spPr>
          <a:xfrm>
            <a:off x="10454495" y="1023814"/>
            <a:ext cx="1134880" cy="115772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.VnCooper" pitchFamily="34" charset="0"/>
              </a:rPr>
              <a:t>10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38ADC674-33A9-E358-059F-BE119CD1105B}"/>
              </a:ext>
            </a:extLst>
          </p:cNvPr>
          <p:cNvSpPr/>
          <p:nvPr/>
        </p:nvSpPr>
        <p:spPr>
          <a:xfrm>
            <a:off x="10454496" y="1023814"/>
            <a:ext cx="1134880" cy="115772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>
                <a:solidFill>
                  <a:schemeClr val="tx1"/>
                </a:solidFill>
                <a:latin typeface=".VnCooper" pitchFamily="34" charset="0"/>
              </a:rPr>
              <a:t>9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57975C36-20DB-72CA-A268-9A0180FCCB16}"/>
              </a:ext>
            </a:extLst>
          </p:cNvPr>
          <p:cNvSpPr/>
          <p:nvPr/>
        </p:nvSpPr>
        <p:spPr>
          <a:xfrm>
            <a:off x="10454496" y="1023814"/>
            <a:ext cx="1134880" cy="115772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>
                <a:solidFill>
                  <a:schemeClr val="tx1"/>
                </a:solidFill>
                <a:latin typeface=".VnCooper" pitchFamily="34" charset="0"/>
              </a:rPr>
              <a:t>8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9873DECC-4166-90A6-21FD-2E34116BA742}"/>
              </a:ext>
            </a:extLst>
          </p:cNvPr>
          <p:cNvSpPr/>
          <p:nvPr/>
        </p:nvSpPr>
        <p:spPr>
          <a:xfrm>
            <a:off x="10454496" y="1023814"/>
            <a:ext cx="1134880" cy="115772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>
                <a:solidFill>
                  <a:schemeClr val="tx1"/>
                </a:solidFill>
                <a:latin typeface=".VnCooper" pitchFamily="34" charset="0"/>
              </a:rPr>
              <a:t>7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83A2334F-1BDD-C9D3-2C4F-02A533857DA6}"/>
              </a:ext>
            </a:extLst>
          </p:cNvPr>
          <p:cNvSpPr/>
          <p:nvPr/>
        </p:nvSpPr>
        <p:spPr>
          <a:xfrm>
            <a:off x="10454496" y="1023814"/>
            <a:ext cx="1134880" cy="115772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>
                <a:solidFill>
                  <a:schemeClr val="tx1"/>
                </a:solidFill>
                <a:latin typeface=".VnCooper" pitchFamily="34" charset="0"/>
              </a:rPr>
              <a:t>6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F138E988-3272-3489-FE31-41C01F6B617F}"/>
              </a:ext>
            </a:extLst>
          </p:cNvPr>
          <p:cNvSpPr/>
          <p:nvPr/>
        </p:nvSpPr>
        <p:spPr>
          <a:xfrm>
            <a:off x="10454496" y="1023814"/>
            <a:ext cx="1134880" cy="115772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>
                <a:solidFill>
                  <a:schemeClr val="tx1"/>
                </a:solidFill>
                <a:latin typeface=".VnCooper" pitchFamily="34" charset="0"/>
              </a:rPr>
              <a:t>5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FEA9FBFA-F0ED-6C43-CA50-1375ED885F29}"/>
              </a:ext>
            </a:extLst>
          </p:cNvPr>
          <p:cNvSpPr/>
          <p:nvPr/>
        </p:nvSpPr>
        <p:spPr>
          <a:xfrm>
            <a:off x="10454496" y="1023814"/>
            <a:ext cx="1134880" cy="115772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>
                <a:solidFill>
                  <a:schemeClr val="tx1"/>
                </a:solidFill>
                <a:latin typeface=".VnCooper" pitchFamily="34" charset="0"/>
              </a:rPr>
              <a:t>4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32BC63EE-B1FD-C6FD-0A9C-3510CB9DC0E1}"/>
              </a:ext>
            </a:extLst>
          </p:cNvPr>
          <p:cNvSpPr/>
          <p:nvPr/>
        </p:nvSpPr>
        <p:spPr>
          <a:xfrm>
            <a:off x="10454496" y="1023814"/>
            <a:ext cx="1134880" cy="115772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>
                <a:solidFill>
                  <a:schemeClr val="tx1"/>
                </a:solidFill>
                <a:latin typeface=".VnCooper" pitchFamily="34" charset="0"/>
              </a:rPr>
              <a:t>3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FDA0CA21-F005-6BEA-8DAE-C6157235D405}"/>
              </a:ext>
            </a:extLst>
          </p:cNvPr>
          <p:cNvSpPr/>
          <p:nvPr/>
        </p:nvSpPr>
        <p:spPr>
          <a:xfrm>
            <a:off x="10454496" y="1023814"/>
            <a:ext cx="1134880" cy="115772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>
                <a:solidFill>
                  <a:schemeClr val="tx1"/>
                </a:solidFill>
                <a:latin typeface=".VnCooper" pitchFamily="34" charset="0"/>
              </a:rPr>
              <a:t>2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B9252F28-920C-CAC3-818C-C8B42199FFA3}"/>
              </a:ext>
            </a:extLst>
          </p:cNvPr>
          <p:cNvSpPr/>
          <p:nvPr/>
        </p:nvSpPr>
        <p:spPr>
          <a:xfrm>
            <a:off x="10454496" y="1023814"/>
            <a:ext cx="1134880" cy="115772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>
                <a:solidFill>
                  <a:schemeClr val="tx1"/>
                </a:solidFill>
                <a:latin typeface=".VnCooper" pitchFamily="34" charset="0"/>
              </a:rPr>
              <a:t>1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2246C2B8-2935-1F33-044C-1E319907F3BD}"/>
              </a:ext>
            </a:extLst>
          </p:cNvPr>
          <p:cNvSpPr/>
          <p:nvPr/>
        </p:nvSpPr>
        <p:spPr>
          <a:xfrm>
            <a:off x="10446557" y="976174"/>
            <a:ext cx="1134880" cy="115772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.VnCooper" pitchFamily="34" charset="0"/>
              </a:rPr>
              <a:t>15</a:t>
            </a:r>
          </a:p>
        </p:txBody>
      </p:sp>
      <p:pic>
        <p:nvPicPr>
          <p:cNvPr id="75" name="Tieng-chuong-het-gio-www_nhacchuongvui_com.mp3">
            <a:hlinkClick r:id="" action="ppaction://media"/>
            <a:extLst>
              <a:ext uri="{FF2B5EF4-FFF2-40B4-BE49-F238E27FC236}">
                <a16:creationId xmlns:a16="http://schemas.microsoft.com/office/drawing/2014/main" id="{6B677D36-284B-0900-D350-B15E265ADF8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284.633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6007955" y="968612"/>
            <a:ext cx="332552" cy="33255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B4099F2-7246-66BC-1C9E-95283DAF746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89" y="0"/>
            <a:ext cx="1877064" cy="670149"/>
          </a:xfrm>
          <a:prstGeom prst="rect">
            <a:avLst/>
          </a:prstGeom>
        </p:spPr>
      </p:pic>
      <p:sp>
        <p:nvSpPr>
          <p:cNvPr id="6" name="12-Point Star 5"/>
          <p:cNvSpPr/>
          <p:nvPr/>
        </p:nvSpPr>
        <p:spPr>
          <a:xfrm>
            <a:off x="-109210" y="1555036"/>
            <a:ext cx="5067155" cy="2298316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solidFill>
                  <a:srgbClr val="FFFF00"/>
                </a:solidFill>
              </a:rPr>
              <a:t>Trò</a:t>
            </a:r>
            <a:r>
              <a:rPr lang="en-US" sz="3000" dirty="0">
                <a:solidFill>
                  <a:srgbClr val="FFFF00"/>
                </a:solidFill>
              </a:rPr>
              <a:t> </a:t>
            </a:r>
            <a:r>
              <a:rPr lang="en-US" sz="3000" dirty="0" err="1">
                <a:solidFill>
                  <a:srgbClr val="FFFF00"/>
                </a:solidFill>
              </a:rPr>
              <a:t>chơi</a:t>
            </a:r>
            <a:r>
              <a:rPr lang="en-US" sz="3000" dirty="0">
                <a:solidFill>
                  <a:srgbClr val="FFFF00"/>
                </a:solidFill>
              </a:rPr>
              <a:t>: </a:t>
            </a:r>
          </a:p>
          <a:p>
            <a:pPr algn="ctr"/>
            <a:r>
              <a:rPr lang="en-US" sz="3000" b="1" i="1" dirty="0">
                <a:solidFill>
                  <a:srgbClr val="FFFF00"/>
                </a:solidFill>
              </a:rPr>
              <a:t>“Ai </a:t>
            </a:r>
            <a:r>
              <a:rPr lang="en-US" sz="3000" b="1" i="1" dirty="0" err="1">
                <a:solidFill>
                  <a:srgbClr val="FFFF00"/>
                </a:solidFill>
              </a:rPr>
              <a:t>nhanh</a:t>
            </a:r>
            <a:r>
              <a:rPr lang="en-US" sz="3000" b="1" i="1" dirty="0">
                <a:solidFill>
                  <a:srgbClr val="FFFF00"/>
                </a:solidFill>
              </a:rPr>
              <a:t> </a:t>
            </a:r>
            <a:r>
              <a:rPr lang="en-US" sz="3000" b="1" i="1" dirty="0" err="1">
                <a:solidFill>
                  <a:srgbClr val="FFFF00"/>
                </a:solidFill>
              </a:rPr>
              <a:t>hơn</a:t>
            </a:r>
            <a:r>
              <a:rPr lang="en-US" b="1" i="1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71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n quạ thông minh truyện cổ tích hay nhất">
            <a:extLst>
              <a:ext uri="{FF2B5EF4-FFF2-40B4-BE49-F238E27FC236}">
                <a16:creationId xmlns:a16="http://schemas.microsoft.com/office/drawing/2014/main" id="{F3517CD2-B11B-4E57-A259-C9B6CEF17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1821"/>
            <a:ext cx="12192000" cy="5966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7AD9473-7B94-9237-DCCC-BE8F8AA22273}"/>
              </a:ext>
            </a:extLst>
          </p:cNvPr>
          <p:cNvSpPr txBox="1"/>
          <p:nvPr/>
        </p:nvSpPr>
        <p:spPr>
          <a:xfrm>
            <a:off x="4107976" y="300251"/>
            <a:ext cx="38350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6522293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>
            <a:extLst>
              <a:ext uri="{FF2B5EF4-FFF2-40B4-BE49-F238E27FC236}">
                <a16:creationId xmlns:a16="http://schemas.microsoft.com/office/drawing/2014/main" id="{5CD95B32-7CE0-7754-D6CD-80332BF16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50" y="621466"/>
            <a:ext cx="8415874" cy="47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7" name="Group 56">
            <a:extLst>
              <a:ext uri="{FF2B5EF4-FFF2-40B4-BE49-F238E27FC236}">
                <a16:creationId xmlns:a16="http://schemas.microsoft.com/office/drawing/2014/main" id="{79E6BA33-CA5B-FA86-6ABE-CA632E58FAB7}"/>
              </a:ext>
            </a:extLst>
          </p:cNvPr>
          <p:cNvGrpSpPr/>
          <p:nvPr/>
        </p:nvGrpSpPr>
        <p:grpSpPr>
          <a:xfrm>
            <a:off x="7824503" y="256353"/>
            <a:ext cx="3452748" cy="2911908"/>
            <a:chOff x="1828800" y="209550"/>
            <a:chExt cx="5048250" cy="4353050"/>
          </a:xfrm>
        </p:grpSpPr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9AE3E805-2066-CD35-3657-73939A631F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68" r="3091" b="15759"/>
            <a:stretch/>
          </p:blipFill>
          <p:spPr>
            <a:xfrm>
              <a:off x="1828800" y="209550"/>
              <a:ext cx="5048250" cy="4353050"/>
            </a:xfrm>
            <a:prstGeom prst="rect">
              <a:avLst/>
            </a:prstGeom>
          </p:spPr>
        </p:pic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3FB65C60-0D04-FB58-4D68-700E6CDB1783}"/>
                </a:ext>
              </a:extLst>
            </p:cNvPr>
            <p:cNvSpPr/>
            <p:nvPr/>
          </p:nvSpPr>
          <p:spPr>
            <a:xfrm>
              <a:off x="3091926" y="1123950"/>
              <a:ext cx="2662174" cy="266217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0">
                <a:solidFill>
                  <a:schemeClr val="tx1"/>
                </a:solidFill>
                <a:latin typeface=".VnCooper" pitchFamily="34" charset="0"/>
              </a:endParaRPr>
            </a:p>
          </p:txBody>
        </p:sp>
      </p:grpSp>
      <p:pic>
        <p:nvPicPr>
          <p:cNvPr id="71" name="Tieng-chuong-het-gio-www_nhacchuongvui_com.mp3">
            <a:hlinkClick r:id="" action="ppaction://media"/>
            <a:extLst>
              <a:ext uri="{FF2B5EF4-FFF2-40B4-BE49-F238E27FC236}">
                <a16:creationId xmlns:a16="http://schemas.microsoft.com/office/drawing/2014/main" id="{ED3C834D-7B90-99D0-8C34-C1F354D0678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284.633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4543384" y="1032614"/>
            <a:ext cx="511536" cy="511536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40E490AD-2D92-FF97-8515-D0ED87D958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81098" y="4319119"/>
            <a:ext cx="465158" cy="595404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A46F5C0A-669A-162C-2521-7372AB0485E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29789" y="4272603"/>
            <a:ext cx="377528" cy="582023"/>
          </a:xfrm>
          <a:prstGeom prst="rect">
            <a:avLst/>
          </a:prstGeom>
        </p:spPr>
      </p:pic>
      <p:sp>
        <p:nvSpPr>
          <p:cNvPr id="74" name="Oval 73">
            <a:extLst>
              <a:ext uri="{FF2B5EF4-FFF2-40B4-BE49-F238E27FC236}">
                <a16:creationId xmlns:a16="http://schemas.microsoft.com/office/drawing/2014/main" id="{20732153-4F84-7392-040D-AFC06E51EB0E}"/>
              </a:ext>
            </a:extLst>
          </p:cNvPr>
          <p:cNvSpPr/>
          <p:nvPr/>
        </p:nvSpPr>
        <p:spPr>
          <a:xfrm>
            <a:off x="143199" y="879800"/>
            <a:ext cx="594958" cy="555207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3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BA574CE0-028A-8EF6-2D47-90E4B9DBA6C0}"/>
              </a:ext>
            </a:extLst>
          </p:cNvPr>
          <p:cNvSpPr/>
          <p:nvPr/>
        </p:nvSpPr>
        <p:spPr>
          <a:xfrm>
            <a:off x="891723" y="879800"/>
            <a:ext cx="1000707" cy="52990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 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20011DF-2C10-B80A-DAA7-CCD515831EFE}"/>
              </a:ext>
            </a:extLst>
          </p:cNvPr>
          <p:cNvSpPr txBox="1"/>
          <p:nvPr/>
        </p:nvSpPr>
        <p:spPr>
          <a:xfrm>
            <a:off x="1954956" y="803460"/>
            <a:ext cx="469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03392B2D-9B4C-8B79-F475-8F922EEDC9A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9588" y="3958389"/>
            <a:ext cx="2622961" cy="2622961"/>
          </a:xfrm>
          <a:prstGeom prst="rect">
            <a:avLst/>
          </a:prstGeom>
        </p:spPr>
      </p:pic>
      <p:pic>
        <p:nvPicPr>
          <p:cNvPr id="78" name="Picture 77" descr="Shape&#10;&#10;Description automatically generated">
            <a:extLst>
              <a:ext uri="{FF2B5EF4-FFF2-40B4-BE49-F238E27FC236}">
                <a16:creationId xmlns:a16="http://schemas.microsoft.com/office/drawing/2014/main" id="{A84A0F99-C771-35C4-32A4-6E3524CE92E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25407" y="5450104"/>
            <a:ext cx="1426381" cy="916626"/>
          </a:xfrm>
          <a:prstGeom prst="rect">
            <a:avLst/>
          </a:prstGeom>
        </p:spPr>
      </p:pic>
      <p:pic>
        <p:nvPicPr>
          <p:cNvPr id="79" name="Picture 78" descr="Shape&#10;&#10;Description automatically generated">
            <a:extLst>
              <a:ext uri="{FF2B5EF4-FFF2-40B4-BE49-F238E27FC236}">
                <a16:creationId xmlns:a16="http://schemas.microsoft.com/office/drawing/2014/main" id="{E5DBA995-0B03-FCA9-F028-6B8FA2EC1B3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27499" y="5450104"/>
            <a:ext cx="1497908" cy="1047587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10D6A2CC-8683-9A73-3B7C-6FA20E9B4986}"/>
              </a:ext>
            </a:extLst>
          </p:cNvPr>
          <p:cNvSpPr/>
          <p:nvPr/>
        </p:nvSpPr>
        <p:spPr>
          <a:xfrm>
            <a:off x="8710568" y="834311"/>
            <a:ext cx="1820794" cy="178082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.VnCooper" pitchFamily="34" charset="0"/>
              </a:rPr>
              <a:t>15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20CC154-C62D-9FC5-6DF0-3ADDC71D7DF3}"/>
              </a:ext>
            </a:extLst>
          </p:cNvPr>
          <p:cNvSpPr/>
          <p:nvPr/>
        </p:nvSpPr>
        <p:spPr>
          <a:xfrm>
            <a:off x="8731573" y="834311"/>
            <a:ext cx="1820794" cy="178082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.VnCooper" pitchFamily="34" charset="0"/>
              </a:rPr>
              <a:t>14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012B50A-A6E1-B55A-9DD9-DC507800DEED}"/>
              </a:ext>
            </a:extLst>
          </p:cNvPr>
          <p:cNvSpPr/>
          <p:nvPr/>
        </p:nvSpPr>
        <p:spPr>
          <a:xfrm>
            <a:off x="8725681" y="837956"/>
            <a:ext cx="1820794" cy="178082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.VnCooper" pitchFamily="34" charset="0"/>
              </a:rPr>
              <a:t>13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4F1CC08-D5F3-7D79-8992-7F9FF726AE18}"/>
              </a:ext>
            </a:extLst>
          </p:cNvPr>
          <p:cNvSpPr/>
          <p:nvPr/>
        </p:nvSpPr>
        <p:spPr>
          <a:xfrm>
            <a:off x="8713514" y="871672"/>
            <a:ext cx="1820794" cy="178082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.VnCooper" pitchFamily="34" charset="0"/>
              </a:rPr>
              <a:t>12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C851B7D-354C-A91D-48DC-E351CB1AC63E}"/>
              </a:ext>
            </a:extLst>
          </p:cNvPr>
          <p:cNvSpPr/>
          <p:nvPr/>
        </p:nvSpPr>
        <p:spPr>
          <a:xfrm>
            <a:off x="8682827" y="877519"/>
            <a:ext cx="1820794" cy="178082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.VnCooper" pitchFamily="34" charset="0"/>
              </a:rPr>
              <a:t>11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10E43917-1FCF-1BC9-34C3-3F3491CC9D8C}"/>
              </a:ext>
            </a:extLst>
          </p:cNvPr>
          <p:cNvSpPr/>
          <p:nvPr/>
        </p:nvSpPr>
        <p:spPr>
          <a:xfrm>
            <a:off x="8704978" y="881164"/>
            <a:ext cx="1820794" cy="178082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.VnCooper" pitchFamily="34" charset="0"/>
              </a:rPr>
              <a:t>10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2FD81DA8-0B3A-76D2-E24A-6101021EB0B7}"/>
              </a:ext>
            </a:extLst>
          </p:cNvPr>
          <p:cNvSpPr/>
          <p:nvPr/>
        </p:nvSpPr>
        <p:spPr>
          <a:xfrm>
            <a:off x="8695283" y="849347"/>
            <a:ext cx="1820794" cy="178082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>
                <a:solidFill>
                  <a:schemeClr val="tx1"/>
                </a:solidFill>
                <a:latin typeface=".VnCooper" pitchFamily="34" charset="0"/>
              </a:rPr>
              <a:t>9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01D0D6A1-8D15-F910-69F9-5C214E255B58}"/>
              </a:ext>
            </a:extLst>
          </p:cNvPr>
          <p:cNvSpPr/>
          <p:nvPr/>
        </p:nvSpPr>
        <p:spPr>
          <a:xfrm>
            <a:off x="8720578" y="856636"/>
            <a:ext cx="1820794" cy="178082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>
                <a:solidFill>
                  <a:schemeClr val="tx1"/>
                </a:solidFill>
                <a:latin typeface=".VnCooper" pitchFamily="34" charset="0"/>
              </a:rPr>
              <a:t>8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946FE4BC-47AC-461F-507A-002B544CC2B9}"/>
              </a:ext>
            </a:extLst>
          </p:cNvPr>
          <p:cNvSpPr/>
          <p:nvPr/>
        </p:nvSpPr>
        <p:spPr>
          <a:xfrm>
            <a:off x="8723524" y="886707"/>
            <a:ext cx="1820794" cy="178082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>
                <a:solidFill>
                  <a:schemeClr val="tx1"/>
                </a:solidFill>
                <a:latin typeface=".VnCooper" pitchFamily="34" charset="0"/>
              </a:rPr>
              <a:t>7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2B7CDBD5-F399-3DB9-6B35-4D3D997D3E9E}"/>
              </a:ext>
            </a:extLst>
          </p:cNvPr>
          <p:cNvSpPr/>
          <p:nvPr/>
        </p:nvSpPr>
        <p:spPr>
          <a:xfrm>
            <a:off x="8742649" y="854093"/>
            <a:ext cx="1820794" cy="178082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>
                <a:solidFill>
                  <a:schemeClr val="tx1"/>
                </a:solidFill>
                <a:latin typeface=".VnCooper" pitchFamily="34" charset="0"/>
              </a:rPr>
              <a:t>6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4993A7E7-D7EE-D63A-A242-1BD49E1EEF5B}"/>
              </a:ext>
            </a:extLst>
          </p:cNvPr>
          <p:cNvSpPr/>
          <p:nvPr/>
        </p:nvSpPr>
        <p:spPr>
          <a:xfrm>
            <a:off x="8733604" y="847296"/>
            <a:ext cx="1820794" cy="178082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>
                <a:solidFill>
                  <a:schemeClr val="tx1"/>
                </a:solidFill>
                <a:latin typeface=".VnCooper" pitchFamily="34" charset="0"/>
              </a:rPr>
              <a:t>5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1F78D1B4-9D6F-5D38-2AE0-6D88E36E5D72}"/>
              </a:ext>
            </a:extLst>
          </p:cNvPr>
          <p:cNvSpPr/>
          <p:nvPr/>
        </p:nvSpPr>
        <p:spPr>
          <a:xfrm>
            <a:off x="8712718" y="854093"/>
            <a:ext cx="1820794" cy="178082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>
                <a:solidFill>
                  <a:schemeClr val="tx1"/>
                </a:solidFill>
                <a:latin typeface=".VnCooper" pitchFamily="34" charset="0"/>
              </a:rPr>
              <a:t>4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2D837FCA-B693-B74A-6818-0DD5BED2679A}"/>
              </a:ext>
            </a:extLst>
          </p:cNvPr>
          <p:cNvSpPr/>
          <p:nvPr/>
        </p:nvSpPr>
        <p:spPr>
          <a:xfrm>
            <a:off x="8696066" y="839669"/>
            <a:ext cx="1820794" cy="178082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>
                <a:solidFill>
                  <a:schemeClr val="tx1"/>
                </a:solidFill>
                <a:latin typeface=".VnCooper" pitchFamily="34" charset="0"/>
              </a:rPr>
              <a:t>3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DB94B6F1-7B4E-170B-356F-A6E8DA3C9499}"/>
              </a:ext>
            </a:extLst>
          </p:cNvPr>
          <p:cNvSpPr/>
          <p:nvPr/>
        </p:nvSpPr>
        <p:spPr>
          <a:xfrm>
            <a:off x="8701453" y="860738"/>
            <a:ext cx="1820794" cy="178082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>
                <a:solidFill>
                  <a:schemeClr val="tx1"/>
                </a:solidFill>
                <a:latin typeface=".VnCooper" pitchFamily="34" charset="0"/>
              </a:rPr>
              <a:t>2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E554E24D-2B93-0D4A-C604-6D954C5AE76B}"/>
              </a:ext>
            </a:extLst>
          </p:cNvPr>
          <p:cNvSpPr/>
          <p:nvPr/>
        </p:nvSpPr>
        <p:spPr>
          <a:xfrm>
            <a:off x="8682827" y="886707"/>
            <a:ext cx="1820794" cy="178082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>
                <a:solidFill>
                  <a:schemeClr val="tx1"/>
                </a:solidFill>
                <a:latin typeface=".VnCooper" pitchFamily="34" charset="0"/>
              </a:rPr>
              <a:t>1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022603B8-0E55-3495-84AA-4C8A898591DD}"/>
              </a:ext>
            </a:extLst>
          </p:cNvPr>
          <p:cNvSpPr/>
          <p:nvPr/>
        </p:nvSpPr>
        <p:spPr>
          <a:xfrm>
            <a:off x="8466083" y="656123"/>
            <a:ext cx="2396358" cy="21659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.VnCooper" pitchFamily="34" charset="0"/>
              </a:rPr>
              <a:t>0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1B4099F2-7246-66BC-1C9E-95283DAF746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588" y="0"/>
            <a:ext cx="2111771" cy="65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20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9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0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1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2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3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4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5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500"/>
                            </p:stCondLst>
                            <p:childTnLst>
                              <p:par>
                                <p:cTn id="54" presetID="1" presetClass="mediacall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2070" fill="hold"/>
                                        <p:tgtEl>
                                          <p:spTgt spid="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"/>
                </p:tgtEl>
              </p:cMediaNode>
            </p:audio>
          </p:childTnLst>
        </p:cTn>
      </p:par>
    </p:tnLst>
    <p:bldLst>
      <p:bldP spid="31" grpId="0" animBg="1"/>
      <p:bldP spid="30" grpId="0" animBg="1"/>
      <p:bldP spid="29" grpId="0" animBg="1"/>
      <p:bldP spid="28" grpId="0" animBg="1"/>
      <p:bldP spid="27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Tieng-chuong-het-gio-www_nhacchuongvui_com.mp3">
            <a:hlinkClick r:id="" action="ppaction://media"/>
            <a:extLst>
              <a:ext uri="{FF2B5EF4-FFF2-40B4-BE49-F238E27FC236}">
                <a16:creationId xmlns:a16="http://schemas.microsoft.com/office/drawing/2014/main" id="{ED3C834D-7B90-99D0-8C34-C1F354D0678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284.63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543384" y="1032614"/>
            <a:ext cx="511536" cy="511536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C0B52B17-4188-D747-9160-F8FC417BCAC7}"/>
              </a:ext>
            </a:extLst>
          </p:cNvPr>
          <p:cNvSpPr/>
          <p:nvPr/>
        </p:nvSpPr>
        <p:spPr>
          <a:xfrm>
            <a:off x="143199" y="879800"/>
            <a:ext cx="594958" cy="555207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3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E671B20-FB43-39DD-D987-83D3FF9F1484}"/>
              </a:ext>
            </a:extLst>
          </p:cNvPr>
          <p:cNvSpPr/>
          <p:nvPr/>
        </p:nvSpPr>
        <p:spPr>
          <a:xfrm>
            <a:off x="891723" y="879800"/>
            <a:ext cx="1000707" cy="52990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5CA92A1-80AD-8D73-AA03-DF0FB14BE016}"/>
              </a:ext>
            </a:extLst>
          </p:cNvPr>
          <p:cNvSpPr txBox="1"/>
          <p:nvPr/>
        </p:nvSpPr>
        <p:spPr>
          <a:xfrm>
            <a:off x="1954956" y="803460"/>
            <a:ext cx="469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pic>
        <p:nvPicPr>
          <p:cNvPr id="23" name="Picture 4">
            <a:extLst>
              <a:ext uri="{FF2B5EF4-FFF2-40B4-BE49-F238E27FC236}">
                <a16:creationId xmlns:a16="http://schemas.microsoft.com/office/drawing/2014/main" id="{790ED29E-8E86-5FF2-4CCB-B430A512F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719" y="191645"/>
            <a:ext cx="8765059" cy="496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1A93FFC-181E-B773-CA2F-E84223F4FD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9932" y="4060706"/>
            <a:ext cx="518536" cy="48612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D2865A6-FEEF-533F-3AEA-A32A6AE8EE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60171" y="4056302"/>
            <a:ext cx="395661" cy="56051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7091228-B71C-00DF-B591-FBD1F899AFC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9588" y="4056303"/>
            <a:ext cx="2525048" cy="2525048"/>
          </a:xfrm>
          <a:prstGeom prst="rect">
            <a:avLst/>
          </a:prstGeom>
        </p:spPr>
      </p:pic>
      <p:pic>
        <p:nvPicPr>
          <p:cNvPr id="27" name="Picture 26" descr="Shape&#10;&#10;Description automatically generated">
            <a:extLst>
              <a:ext uri="{FF2B5EF4-FFF2-40B4-BE49-F238E27FC236}">
                <a16:creationId xmlns:a16="http://schemas.microsoft.com/office/drawing/2014/main" id="{3D1FE20B-87EC-1DFA-F0FB-DF9DD59C340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25407" y="5450104"/>
            <a:ext cx="1426381" cy="916626"/>
          </a:xfrm>
          <a:prstGeom prst="rect">
            <a:avLst/>
          </a:prstGeom>
        </p:spPr>
      </p:pic>
      <p:pic>
        <p:nvPicPr>
          <p:cNvPr id="28" name="Picture 27" descr="Shape&#10;&#10;Description automatically generated">
            <a:extLst>
              <a:ext uri="{FF2B5EF4-FFF2-40B4-BE49-F238E27FC236}">
                <a16:creationId xmlns:a16="http://schemas.microsoft.com/office/drawing/2014/main" id="{4053FD89-081D-8279-BD17-3D77E4DF927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27499" y="5450104"/>
            <a:ext cx="1497908" cy="1047587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4D113EAB-F2AA-C455-E6C8-6609C5682A64}"/>
              </a:ext>
            </a:extLst>
          </p:cNvPr>
          <p:cNvGrpSpPr/>
          <p:nvPr/>
        </p:nvGrpSpPr>
        <p:grpSpPr>
          <a:xfrm>
            <a:off x="8089246" y="271771"/>
            <a:ext cx="3452748" cy="2911908"/>
            <a:chOff x="1828800" y="209550"/>
            <a:chExt cx="5048250" cy="4353050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F4220C55-9993-89D2-A0F7-74C826563B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68" r="3091" b="15759"/>
            <a:stretch/>
          </p:blipFill>
          <p:spPr>
            <a:xfrm>
              <a:off x="1828800" y="209550"/>
              <a:ext cx="5048250" cy="4353050"/>
            </a:xfrm>
            <a:prstGeom prst="rect">
              <a:avLst/>
            </a:prstGeom>
          </p:spPr>
        </p:pic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FD7D495-5315-0106-36CD-1FAD7DBBDA59}"/>
                </a:ext>
              </a:extLst>
            </p:cNvPr>
            <p:cNvSpPr/>
            <p:nvPr/>
          </p:nvSpPr>
          <p:spPr>
            <a:xfrm>
              <a:off x="3091926" y="1123950"/>
              <a:ext cx="2662174" cy="266217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0">
                <a:solidFill>
                  <a:schemeClr val="tx1"/>
                </a:solidFill>
                <a:latin typeface=".VnCooper" pitchFamily="34" charset="0"/>
              </a:endParaRPr>
            </a:p>
          </p:txBody>
        </p:sp>
      </p:grpSp>
      <p:pic>
        <p:nvPicPr>
          <p:cNvPr id="32" name="Tieng-chuong-het-gio-www_nhacchuongvui_com.mp3">
            <a:hlinkClick r:id="" action="ppaction://media"/>
            <a:extLst>
              <a:ext uri="{FF2B5EF4-FFF2-40B4-BE49-F238E27FC236}">
                <a16:creationId xmlns:a16="http://schemas.microsoft.com/office/drawing/2014/main" id="{FB7FF0A5-02C6-E944-78A0-ACBB763D47F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284.63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385476" y="3831494"/>
            <a:ext cx="511536" cy="511536"/>
          </a:xfrm>
          <a:prstGeom prst="rect">
            <a:avLst/>
          </a:prstGeom>
        </p:spPr>
      </p:pic>
      <p:sp>
        <p:nvSpPr>
          <p:cNvPr id="33" name="Oval 32">
            <a:extLst>
              <a:ext uri="{FF2B5EF4-FFF2-40B4-BE49-F238E27FC236}">
                <a16:creationId xmlns:a16="http://schemas.microsoft.com/office/drawing/2014/main" id="{8DBC70E9-084B-A249-DBAB-26A9C2B3D5A1}"/>
              </a:ext>
            </a:extLst>
          </p:cNvPr>
          <p:cNvSpPr/>
          <p:nvPr/>
        </p:nvSpPr>
        <p:spPr>
          <a:xfrm>
            <a:off x="8975311" y="849729"/>
            <a:ext cx="1820794" cy="178082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.VnCooper" pitchFamily="34" charset="0"/>
              </a:rPr>
              <a:t>15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5C7E4EB-D33E-B6DE-46C8-47ED8ADD9848}"/>
              </a:ext>
            </a:extLst>
          </p:cNvPr>
          <p:cNvSpPr/>
          <p:nvPr/>
        </p:nvSpPr>
        <p:spPr>
          <a:xfrm>
            <a:off x="8996316" y="849729"/>
            <a:ext cx="1820794" cy="178082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.VnCooper" pitchFamily="34" charset="0"/>
              </a:rPr>
              <a:t>14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C9EC235-CFC7-29B3-B541-8C17EF38F170}"/>
              </a:ext>
            </a:extLst>
          </p:cNvPr>
          <p:cNvSpPr/>
          <p:nvPr/>
        </p:nvSpPr>
        <p:spPr>
          <a:xfrm>
            <a:off x="8990424" y="853374"/>
            <a:ext cx="1820794" cy="178082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.VnCooper" pitchFamily="34" charset="0"/>
              </a:rPr>
              <a:t>13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6D97F45-C146-18AA-330C-F71A1CBA6A18}"/>
              </a:ext>
            </a:extLst>
          </p:cNvPr>
          <p:cNvSpPr/>
          <p:nvPr/>
        </p:nvSpPr>
        <p:spPr>
          <a:xfrm>
            <a:off x="8978257" y="887090"/>
            <a:ext cx="1820794" cy="178082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.VnCooper" pitchFamily="34" charset="0"/>
              </a:rPr>
              <a:t>12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0A2F6FF-FAE3-16E1-A8F7-A8BF25642F5E}"/>
              </a:ext>
            </a:extLst>
          </p:cNvPr>
          <p:cNvSpPr/>
          <p:nvPr/>
        </p:nvSpPr>
        <p:spPr>
          <a:xfrm>
            <a:off x="8947570" y="892937"/>
            <a:ext cx="1820794" cy="178082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.VnCooper" pitchFamily="34" charset="0"/>
              </a:rPr>
              <a:t>11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CC4654C4-DCC7-3A8D-D19E-6B24CAEA647A}"/>
              </a:ext>
            </a:extLst>
          </p:cNvPr>
          <p:cNvSpPr/>
          <p:nvPr/>
        </p:nvSpPr>
        <p:spPr>
          <a:xfrm>
            <a:off x="8969721" y="896582"/>
            <a:ext cx="1820794" cy="178082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.VnCooper" pitchFamily="34" charset="0"/>
              </a:rPr>
              <a:t>10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BFC3B2AC-1DFF-7FD6-6429-CAD43F249A1A}"/>
              </a:ext>
            </a:extLst>
          </p:cNvPr>
          <p:cNvSpPr/>
          <p:nvPr/>
        </p:nvSpPr>
        <p:spPr>
          <a:xfrm>
            <a:off x="8960026" y="864765"/>
            <a:ext cx="1820794" cy="178082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>
                <a:solidFill>
                  <a:schemeClr val="tx1"/>
                </a:solidFill>
                <a:latin typeface=".VnCooper" pitchFamily="34" charset="0"/>
              </a:rPr>
              <a:t>9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06760EB-8F43-72DA-F47B-781CDAC6E7A4}"/>
              </a:ext>
            </a:extLst>
          </p:cNvPr>
          <p:cNvSpPr/>
          <p:nvPr/>
        </p:nvSpPr>
        <p:spPr>
          <a:xfrm>
            <a:off x="8985321" y="872054"/>
            <a:ext cx="1820794" cy="178082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>
                <a:solidFill>
                  <a:schemeClr val="tx1"/>
                </a:solidFill>
                <a:latin typeface=".VnCooper" pitchFamily="34" charset="0"/>
              </a:rPr>
              <a:t>8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4B1A4DA-FB3F-121F-2419-C824C9794733}"/>
              </a:ext>
            </a:extLst>
          </p:cNvPr>
          <p:cNvSpPr/>
          <p:nvPr/>
        </p:nvSpPr>
        <p:spPr>
          <a:xfrm>
            <a:off x="8988267" y="902125"/>
            <a:ext cx="1820794" cy="178082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>
                <a:solidFill>
                  <a:schemeClr val="tx1"/>
                </a:solidFill>
                <a:latin typeface=".VnCooper" pitchFamily="34" charset="0"/>
              </a:rPr>
              <a:t>7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BAD2675-04E1-2BE7-7480-4269ADBEB58F}"/>
              </a:ext>
            </a:extLst>
          </p:cNvPr>
          <p:cNvSpPr/>
          <p:nvPr/>
        </p:nvSpPr>
        <p:spPr>
          <a:xfrm>
            <a:off x="9007392" y="869511"/>
            <a:ext cx="1820794" cy="178082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>
                <a:solidFill>
                  <a:schemeClr val="tx1"/>
                </a:solidFill>
                <a:latin typeface=".VnCooper" pitchFamily="34" charset="0"/>
              </a:rPr>
              <a:t>6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ACAA3CA9-227D-76AF-52C6-D057AE41A833}"/>
              </a:ext>
            </a:extLst>
          </p:cNvPr>
          <p:cNvSpPr/>
          <p:nvPr/>
        </p:nvSpPr>
        <p:spPr>
          <a:xfrm>
            <a:off x="8998347" y="862714"/>
            <a:ext cx="1820794" cy="178082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>
                <a:solidFill>
                  <a:schemeClr val="tx1"/>
                </a:solidFill>
                <a:latin typeface=".VnCooper" pitchFamily="34" charset="0"/>
              </a:rPr>
              <a:t>5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3E4C71C9-C5E6-6CA5-9D00-DC0C01E089C3}"/>
              </a:ext>
            </a:extLst>
          </p:cNvPr>
          <p:cNvSpPr/>
          <p:nvPr/>
        </p:nvSpPr>
        <p:spPr>
          <a:xfrm>
            <a:off x="8977461" y="869511"/>
            <a:ext cx="1820794" cy="178082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>
                <a:solidFill>
                  <a:schemeClr val="tx1"/>
                </a:solidFill>
                <a:latin typeface=".VnCooper" pitchFamily="34" charset="0"/>
              </a:rPr>
              <a:t>4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7B87981D-12E4-60DF-291B-0ECF064FA2B8}"/>
              </a:ext>
            </a:extLst>
          </p:cNvPr>
          <p:cNvSpPr/>
          <p:nvPr/>
        </p:nvSpPr>
        <p:spPr>
          <a:xfrm>
            <a:off x="8960809" y="855087"/>
            <a:ext cx="1820794" cy="178082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>
                <a:solidFill>
                  <a:schemeClr val="tx1"/>
                </a:solidFill>
                <a:latin typeface=".VnCooper" pitchFamily="34" charset="0"/>
              </a:rPr>
              <a:t>3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AB745D35-287D-4BD4-BAA4-A54C419AAD64}"/>
              </a:ext>
            </a:extLst>
          </p:cNvPr>
          <p:cNvSpPr/>
          <p:nvPr/>
        </p:nvSpPr>
        <p:spPr>
          <a:xfrm>
            <a:off x="8966196" y="876156"/>
            <a:ext cx="1820794" cy="178082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>
                <a:solidFill>
                  <a:schemeClr val="tx1"/>
                </a:solidFill>
                <a:latin typeface=".VnCooper" pitchFamily="34" charset="0"/>
              </a:rPr>
              <a:t>2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27BEC17E-3A76-04A4-5D5F-A824DFE85301}"/>
              </a:ext>
            </a:extLst>
          </p:cNvPr>
          <p:cNvSpPr/>
          <p:nvPr/>
        </p:nvSpPr>
        <p:spPr>
          <a:xfrm>
            <a:off x="8947570" y="902125"/>
            <a:ext cx="1820794" cy="178082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>
                <a:solidFill>
                  <a:schemeClr val="tx1"/>
                </a:solidFill>
                <a:latin typeface=".VnCooper" pitchFamily="34" charset="0"/>
              </a:rPr>
              <a:t>1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91C1BE09-F876-9D58-E124-A8D974416F73}"/>
              </a:ext>
            </a:extLst>
          </p:cNvPr>
          <p:cNvSpPr/>
          <p:nvPr/>
        </p:nvSpPr>
        <p:spPr>
          <a:xfrm>
            <a:off x="8973591" y="879800"/>
            <a:ext cx="1820794" cy="178082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.VnCooper" pitchFamily="34" charset="0"/>
              </a:rPr>
              <a:t>0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1B4099F2-7246-66BC-1C9E-95283DAF746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588" y="0"/>
            <a:ext cx="2056626" cy="64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90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9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0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1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2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3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4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5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500"/>
                            </p:stCondLst>
                            <p:childTnLst>
                              <p:par>
                                <p:cTn id="54" presetID="1" presetClass="mediacall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2070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"/>
                </p:tgtEl>
              </p:cMediaNode>
            </p:audio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Tieng-chuong-het-gio-www_nhacchuongvui_com.mp3">
            <a:hlinkClick r:id="" action="ppaction://media"/>
            <a:extLst>
              <a:ext uri="{FF2B5EF4-FFF2-40B4-BE49-F238E27FC236}">
                <a16:creationId xmlns:a16="http://schemas.microsoft.com/office/drawing/2014/main" id="{ED3C834D-7B90-99D0-8C34-C1F354D0678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284.63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543384" y="1032614"/>
            <a:ext cx="511536" cy="511536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C0B52B17-4188-D747-9160-F8FC417BCAC7}"/>
              </a:ext>
            </a:extLst>
          </p:cNvPr>
          <p:cNvSpPr/>
          <p:nvPr/>
        </p:nvSpPr>
        <p:spPr>
          <a:xfrm>
            <a:off x="143199" y="879800"/>
            <a:ext cx="594958" cy="555207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3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E671B20-FB43-39DD-D987-83D3FF9F1484}"/>
              </a:ext>
            </a:extLst>
          </p:cNvPr>
          <p:cNvSpPr/>
          <p:nvPr/>
        </p:nvSpPr>
        <p:spPr>
          <a:xfrm>
            <a:off x="891723" y="879800"/>
            <a:ext cx="1000707" cy="52990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5CA92A1-80AD-8D73-AA03-DF0FB14BE016}"/>
              </a:ext>
            </a:extLst>
          </p:cNvPr>
          <p:cNvSpPr txBox="1"/>
          <p:nvPr/>
        </p:nvSpPr>
        <p:spPr>
          <a:xfrm>
            <a:off x="1954956" y="803460"/>
            <a:ext cx="469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pic>
        <p:nvPicPr>
          <p:cNvPr id="23" name="Picture 6">
            <a:extLst>
              <a:ext uri="{FF2B5EF4-FFF2-40B4-BE49-F238E27FC236}">
                <a16:creationId xmlns:a16="http://schemas.microsoft.com/office/drawing/2014/main" id="{B4E17917-249D-803A-8E15-516AC856A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92" y="442765"/>
            <a:ext cx="8466231" cy="4790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6E9E9E6-C3EC-8814-1AA7-9D02F39021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96930" y="4146637"/>
            <a:ext cx="436885" cy="53723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DF9143A-75F4-CFA8-9E8D-EEB5DB956C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07807" y="4146637"/>
            <a:ext cx="376063" cy="53723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8D0DB36-F192-5EF8-83EE-10ABC694358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574" y="4042611"/>
            <a:ext cx="2605789" cy="2605789"/>
          </a:xfrm>
          <a:prstGeom prst="rect">
            <a:avLst/>
          </a:prstGeom>
        </p:spPr>
      </p:pic>
      <p:pic>
        <p:nvPicPr>
          <p:cNvPr id="27" name="Picture 26" descr="Shape&#10;&#10;Description automatically generated">
            <a:extLst>
              <a:ext uri="{FF2B5EF4-FFF2-40B4-BE49-F238E27FC236}">
                <a16:creationId xmlns:a16="http://schemas.microsoft.com/office/drawing/2014/main" id="{0DA856F4-A214-4574-6D86-CE8B5D3DCEF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20624" y="5319143"/>
            <a:ext cx="1426381" cy="916626"/>
          </a:xfrm>
          <a:prstGeom prst="rect">
            <a:avLst/>
          </a:prstGeom>
        </p:spPr>
      </p:pic>
      <p:pic>
        <p:nvPicPr>
          <p:cNvPr id="28" name="Picture 27" descr="Shape&#10;&#10;Description automatically generated">
            <a:extLst>
              <a:ext uri="{FF2B5EF4-FFF2-40B4-BE49-F238E27FC236}">
                <a16:creationId xmlns:a16="http://schemas.microsoft.com/office/drawing/2014/main" id="{0427D95F-7ECC-3945-E0A8-715F1B0B6D7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73496" y="5319143"/>
            <a:ext cx="1497908" cy="1047587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8995472B-70A3-B6B6-7EA7-2E188A739D90}"/>
              </a:ext>
            </a:extLst>
          </p:cNvPr>
          <p:cNvGrpSpPr/>
          <p:nvPr/>
        </p:nvGrpSpPr>
        <p:grpSpPr>
          <a:xfrm>
            <a:off x="7964178" y="271771"/>
            <a:ext cx="3452748" cy="2911908"/>
            <a:chOff x="1828800" y="209550"/>
            <a:chExt cx="5048250" cy="4353050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C9FB281F-43EE-33A5-7D7B-A7E0B4A683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68" r="3091" b="15759"/>
            <a:stretch/>
          </p:blipFill>
          <p:spPr>
            <a:xfrm>
              <a:off x="1828800" y="209550"/>
              <a:ext cx="5048250" cy="4353050"/>
            </a:xfrm>
            <a:prstGeom prst="rect">
              <a:avLst/>
            </a:prstGeom>
          </p:spPr>
        </p:pic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57B090C-2024-1C65-BD78-AE1D4F279103}"/>
                </a:ext>
              </a:extLst>
            </p:cNvPr>
            <p:cNvSpPr/>
            <p:nvPr/>
          </p:nvSpPr>
          <p:spPr>
            <a:xfrm>
              <a:off x="3091926" y="1123950"/>
              <a:ext cx="2662174" cy="266217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0">
                <a:solidFill>
                  <a:schemeClr val="tx1"/>
                </a:solidFill>
                <a:latin typeface=".VnCooper" pitchFamily="34" charset="0"/>
              </a:endParaRPr>
            </a:p>
          </p:txBody>
        </p: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831CA442-EC4F-9C03-2540-F0E2B6AC0E20}"/>
              </a:ext>
            </a:extLst>
          </p:cNvPr>
          <p:cNvSpPr/>
          <p:nvPr/>
        </p:nvSpPr>
        <p:spPr>
          <a:xfrm>
            <a:off x="8850243" y="849729"/>
            <a:ext cx="1820794" cy="178082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.VnCooper" pitchFamily="34" charset="0"/>
              </a:rPr>
              <a:t>15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5AD86DB-042B-5AA2-25DB-2FEEFB0D5A9F}"/>
              </a:ext>
            </a:extLst>
          </p:cNvPr>
          <p:cNvSpPr/>
          <p:nvPr/>
        </p:nvSpPr>
        <p:spPr>
          <a:xfrm>
            <a:off x="8871248" y="849729"/>
            <a:ext cx="1820794" cy="178082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.VnCooper" pitchFamily="34" charset="0"/>
              </a:rPr>
              <a:t>14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2E410BA-7A4E-211A-2476-0EE7FCAFD0AA}"/>
              </a:ext>
            </a:extLst>
          </p:cNvPr>
          <p:cNvSpPr/>
          <p:nvPr/>
        </p:nvSpPr>
        <p:spPr>
          <a:xfrm>
            <a:off x="8865356" y="853374"/>
            <a:ext cx="1820794" cy="178082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.VnCooper" pitchFamily="34" charset="0"/>
              </a:rPr>
              <a:t>13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7DEE973-C9BD-35C0-4A10-875782E820B2}"/>
              </a:ext>
            </a:extLst>
          </p:cNvPr>
          <p:cNvSpPr/>
          <p:nvPr/>
        </p:nvSpPr>
        <p:spPr>
          <a:xfrm>
            <a:off x="8853189" y="887090"/>
            <a:ext cx="1820794" cy="178082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.VnCooper" pitchFamily="34" charset="0"/>
              </a:rPr>
              <a:t>12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DF1E49D-2862-CF65-0338-000CF0CD90A0}"/>
              </a:ext>
            </a:extLst>
          </p:cNvPr>
          <p:cNvSpPr/>
          <p:nvPr/>
        </p:nvSpPr>
        <p:spPr>
          <a:xfrm>
            <a:off x="8822502" y="892937"/>
            <a:ext cx="1820794" cy="178082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.VnCooper" pitchFamily="34" charset="0"/>
              </a:rPr>
              <a:t>11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E41EEC7-7546-05BE-4023-0BE11BDD83CB}"/>
              </a:ext>
            </a:extLst>
          </p:cNvPr>
          <p:cNvSpPr/>
          <p:nvPr/>
        </p:nvSpPr>
        <p:spPr>
          <a:xfrm>
            <a:off x="8844653" y="896582"/>
            <a:ext cx="1820794" cy="178082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.VnCooper" pitchFamily="34" charset="0"/>
              </a:rPr>
              <a:t>10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3FC7BE20-D842-208D-9294-2A8C5C251FE7}"/>
              </a:ext>
            </a:extLst>
          </p:cNvPr>
          <p:cNvSpPr/>
          <p:nvPr/>
        </p:nvSpPr>
        <p:spPr>
          <a:xfrm>
            <a:off x="8834958" y="864765"/>
            <a:ext cx="1820794" cy="178082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>
                <a:solidFill>
                  <a:schemeClr val="tx1"/>
                </a:solidFill>
                <a:latin typeface=".VnCooper" pitchFamily="34" charset="0"/>
              </a:rPr>
              <a:t>9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F6233173-C59C-6DD0-9E02-25EE34D6DBDE}"/>
              </a:ext>
            </a:extLst>
          </p:cNvPr>
          <p:cNvSpPr/>
          <p:nvPr/>
        </p:nvSpPr>
        <p:spPr>
          <a:xfrm>
            <a:off x="8860253" y="872054"/>
            <a:ext cx="1820794" cy="178082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>
                <a:solidFill>
                  <a:schemeClr val="tx1"/>
                </a:solidFill>
                <a:latin typeface=".VnCooper" pitchFamily="34" charset="0"/>
              </a:rPr>
              <a:t>8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99B6B342-D49E-6A3A-739A-4DF27587B3E4}"/>
              </a:ext>
            </a:extLst>
          </p:cNvPr>
          <p:cNvSpPr/>
          <p:nvPr/>
        </p:nvSpPr>
        <p:spPr>
          <a:xfrm>
            <a:off x="8863199" y="902125"/>
            <a:ext cx="1820794" cy="178082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>
                <a:solidFill>
                  <a:schemeClr val="tx1"/>
                </a:solidFill>
                <a:latin typeface=".VnCooper" pitchFamily="34" charset="0"/>
              </a:rPr>
              <a:t>7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074F6880-A2E4-D3BB-2A43-D09E4EBF793F}"/>
              </a:ext>
            </a:extLst>
          </p:cNvPr>
          <p:cNvSpPr/>
          <p:nvPr/>
        </p:nvSpPr>
        <p:spPr>
          <a:xfrm>
            <a:off x="8882324" y="869511"/>
            <a:ext cx="1820794" cy="178082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>
                <a:solidFill>
                  <a:schemeClr val="tx1"/>
                </a:solidFill>
                <a:latin typeface=".VnCooper" pitchFamily="34" charset="0"/>
              </a:rPr>
              <a:t>6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0E357783-53B3-1E41-DC5D-489F23A0FD57}"/>
              </a:ext>
            </a:extLst>
          </p:cNvPr>
          <p:cNvSpPr/>
          <p:nvPr/>
        </p:nvSpPr>
        <p:spPr>
          <a:xfrm>
            <a:off x="8873279" y="862714"/>
            <a:ext cx="1820794" cy="178082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>
                <a:solidFill>
                  <a:schemeClr val="tx1"/>
                </a:solidFill>
                <a:latin typeface=".VnCooper" pitchFamily="34" charset="0"/>
              </a:rPr>
              <a:t>5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F92487CD-03B7-2AAA-A57E-1A11F3DC4AC4}"/>
              </a:ext>
            </a:extLst>
          </p:cNvPr>
          <p:cNvSpPr/>
          <p:nvPr/>
        </p:nvSpPr>
        <p:spPr>
          <a:xfrm>
            <a:off x="8852393" y="869511"/>
            <a:ext cx="1820794" cy="178082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>
                <a:solidFill>
                  <a:schemeClr val="tx1"/>
                </a:solidFill>
                <a:latin typeface=".VnCooper" pitchFamily="34" charset="0"/>
              </a:rPr>
              <a:t>4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CA5F4F16-C165-9182-20EF-C7BEF219BF10}"/>
              </a:ext>
            </a:extLst>
          </p:cNvPr>
          <p:cNvSpPr/>
          <p:nvPr/>
        </p:nvSpPr>
        <p:spPr>
          <a:xfrm>
            <a:off x="8835741" y="855087"/>
            <a:ext cx="1820794" cy="178082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>
                <a:solidFill>
                  <a:schemeClr val="tx1"/>
                </a:solidFill>
                <a:latin typeface=".VnCooper" pitchFamily="34" charset="0"/>
              </a:rPr>
              <a:t>3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79B2E6A-0BC8-1C06-6593-062F71CE440D}"/>
              </a:ext>
            </a:extLst>
          </p:cNvPr>
          <p:cNvSpPr/>
          <p:nvPr/>
        </p:nvSpPr>
        <p:spPr>
          <a:xfrm>
            <a:off x="8841128" y="876156"/>
            <a:ext cx="1820794" cy="178082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>
                <a:solidFill>
                  <a:schemeClr val="tx1"/>
                </a:solidFill>
                <a:latin typeface=".VnCooper" pitchFamily="34" charset="0"/>
              </a:rPr>
              <a:t>2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5D8DDF11-CCCE-472E-A7B8-B4CC23807189}"/>
              </a:ext>
            </a:extLst>
          </p:cNvPr>
          <p:cNvSpPr/>
          <p:nvPr/>
        </p:nvSpPr>
        <p:spPr>
          <a:xfrm>
            <a:off x="8822502" y="902125"/>
            <a:ext cx="1820794" cy="178082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>
                <a:solidFill>
                  <a:schemeClr val="tx1"/>
                </a:solidFill>
                <a:latin typeface=".VnCooper" pitchFamily="34" charset="0"/>
              </a:rPr>
              <a:t>1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60C08E1D-2A7F-4795-09BE-365CC7326EBF}"/>
              </a:ext>
            </a:extLst>
          </p:cNvPr>
          <p:cNvSpPr/>
          <p:nvPr/>
        </p:nvSpPr>
        <p:spPr>
          <a:xfrm>
            <a:off x="8848523" y="879800"/>
            <a:ext cx="1820794" cy="178082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.VnCooper" pitchFamily="34" charset="0"/>
              </a:rPr>
              <a:t>0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1B4099F2-7246-66BC-1C9E-95283DAF746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093" y="0"/>
            <a:ext cx="2286756" cy="67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92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9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0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1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2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3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4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5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500"/>
                            </p:stCondLst>
                            <p:childTnLst>
                              <p:par>
                                <p:cTn id="5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2070" fill="hold"/>
                                        <p:tgtEl>
                                          <p:spTgt spid="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"/>
                </p:tgtEl>
              </p:cMediaNode>
            </p:audio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Tieng-chuong-het-gio-www_nhacchuongvui_com.mp3">
            <a:hlinkClick r:id="" action="ppaction://media"/>
            <a:extLst>
              <a:ext uri="{FF2B5EF4-FFF2-40B4-BE49-F238E27FC236}">
                <a16:creationId xmlns:a16="http://schemas.microsoft.com/office/drawing/2014/main" id="{ED3C834D-7B90-99D0-8C34-C1F354D0678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284.63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543384" y="1032614"/>
            <a:ext cx="511536" cy="511536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C0B52B17-4188-D747-9160-F8FC417BCAC7}"/>
              </a:ext>
            </a:extLst>
          </p:cNvPr>
          <p:cNvSpPr/>
          <p:nvPr/>
        </p:nvSpPr>
        <p:spPr>
          <a:xfrm>
            <a:off x="143199" y="879800"/>
            <a:ext cx="594958" cy="555207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3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E671B20-FB43-39DD-D987-83D3FF9F1484}"/>
              </a:ext>
            </a:extLst>
          </p:cNvPr>
          <p:cNvSpPr/>
          <p:nvPr/>
        </p:nvSpPr>
        <p:spPr>
          <a:xfrm>
            <a:off x="891723" y="879800"/>
            <a:ext cx="1000707" cy="52990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5CA92A1-80AD-8D73-AA03-DF0FB14BE016}"/>
              </a:ext>
            </a:extLst>
          </p:cNvPr>
          <p:cNvSpPr txBox="1"/>
          <p:nvPr/>
        </p:nvSpPr>
        <p:spPr>
          <a:xfrm>
            <a:off x="1954956" y="803460"/>
            <a:ext cx="469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pic>
        <p:nvPicPr>
          <p:cNvPr id="26" name="Picture 8">
            <a:extLst>
              <a:ext uri="{FF2B5EF4-FFF2-40B4-BE49-F238E27FC236}">
                <a16:creationId xmlns:a16="http://schemas.microsoft.com/office/drawing/2014/main" id="{D11BBD60-1240-EB4A-275B-64434BA5F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26" y="495218"/>
            <a:ext cx="8160927" cy="461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8DB6932-7C1D-C0C7-904C-60CF2F0C17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1128" y="4037393"/>
            <a:ext cx="480945" cy="61561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2299D4F-5DCC-F53F-E957-609086A527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95692" y="4097400"/>
            <a:ext cx="365518" cy="51942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A3E0370-2E56-19AD-96F6-09C086A679F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9588" y="4037393"/>
            <a:ext cx="2543957" cy="2543957"/>
          </a:xfrm>
          <a:prstGeom prst="rect">
            <a:avLst/>
          </a:prstGeom>
        </p:spPr>
      </p:pic>
      <p:pic>
        <p:nvPicPr>
          <p:cNvPr id="30" name="Picture 29" descr="Shape&#10;&#10;Description automatically generated">
            <a:extLst>
              <a:ext uri="{FF2B5EF4-FFF2-40B4-BE49-F238E27FC236}">
                <a16:creationId xmlns:a16="http://schemas.microsoft.com/office/drawing/2014/main" id="{5E32A154-6682-2D48-F498-019CE244B36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08882" y="5232892"/>
            <a:ext cx="1426381" cy="916626"/>
          </a:xfrm>
          <a:prstGeom prst="rect">
            <a:avLst/>
          </a:prstGeom>
        </p:spPr>
      </p:pic>
      <p:pic>
        <p:nvPicPr>
          <p:cNvPr id="31" name="Picture 30" descr="Shape&#10;&#10;Description automatically generated">
            <a:extLst>
              <a:ext uri="{FF2B5EF4-FFF2-40B4-BE49-F238E27FC236}">
                <a16:creationId xmlns:a16="http://schemas.microsoft.com/office/drawing/2014/main" id="{6C376BB8-8BF1-A236-857C-6080843DC4C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78468" y="5232892"/>
            <a:ext cx="1497908" cy="1047587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7387E51B-EB59-7CEE-27FF-73FD8B5B96DD}"/>
              </a:ext>
            </a:extLst>
          </p:cNvPr>
          <p:cNvGrpSpPr/>
          <p:nvPr/>
        </p:nvGrpSpPr>
        <p:grpSpPr>
          <a:xfrm>
            <a:off x="8089246" y="271771"/>
            <a:ext cx="3452748" cy="2911908"/>
            <a:chOff x="1828800" y="209550"/>
            <a:chExt cx="5048250" cy="4353050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61666584-8714-F192-6391-80B54DE6EA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68" r="3091" b="15759"/>
            <a:stretch/>
          </p:blipFill>
          <p:spPr>
            <a:xfrm>
              <a:off x="1828800" y="209550"/>
              <a:ext cx="5048250" cy="4353050"/>
            </a:xfrm>
            <a:prstGeom prst="rect">
              <a:avLst/>
            </a:prstGeom>
          </p:spPr>
        </p:pic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90A286CD-F95A-D083-F075-76BDD2EC8604}"/>
                </a:ext>
              </a:extLst>
            </p:cNvPr>
            <p:cNvSpPr/>
            <p:nvPr/>
          </p:nvSpPr>
          <p:spPr>
            <a:xfrm>
              <a:off x="3091926" y="1123950"/>
              <a:ext cx="2662174" cy="266217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0">
                <a:solidFill>
                  <a:schemeClr val="tx1"/>
                </a:solidFill>
                <a:latin typeface=".VnCooper" pitchFamily="34" charset="0"/>
              </a:endParaRPr>
            </a:p>
          </p:txBody>
        </p:sp>
      </p:grpSp>
      <p:sp>
        <p:nvSpPr>
          <p:cNvPr id="35" name="Oval 34">
            <a:extLst>
              <a:ext uri="{FF2B5EF4-FFF2-40B4-BE49-F238E27FC236}">
                <a16:creationId xmlns:a16="http://schemas.microsoft.com/office/drawing/2014/main" id="{52B1D7DE-DE42-295A-B386-10DA86DF7DEE}"/>
              </a:ext>
            </a:extLst>
          </p:cNvPr>
          <p:cNvSpPr/>
          <p:nvPr/>
        </p:nvSpPr>
        <p:spPr>
          <a:xfrm>
            <a:off x="8975311" y="849729"/>
            <a:ext cx="1820794" cy="178082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.VnCooper" pitchFamily="34" charset="0"/>
              </a:rPr>
              <a:t>15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234DDCA-2DE8-E167-F720-AF46F4DED9B5}"/>
              </a:ext>
            </a:extLst>
          </p:cNvPr>
          <p:cNvSpPr/>
          <p:nvPr/>
        </p:nvSpPr>
        <p:spPr>
          <a:xfrm>
            <a:off x="8996316" y="849729"/>
            <a:ext cx="1820794" cy="178082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.VnCooper" pitchFamily="34" charset="0"/>
              </a:rPr>
              <a:t>14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88AA5C3C-E99D-5987-B5FA-E6944BAF0168}"/>
              </a:ext>
            </a:extLst>
          </p:cNvPr>
          <p:cNvSpPr/>
          <p:nvPr/>
        </p:nvSpPr>
        <p:spPr>
          <a:xfrm>
            <a:off x="8990424" y="853374"/>
            <a:ext cx="1820794" cy="178082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.VnCooper" pitchFamily="34" charset="0"/>
              </a:rPr>
              <a:t>13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700C56D-3A13-DD81-E78C-7EC257D82B0B}"/>
              </a:ext>
            </a:extLst>
          </p:cNvPr>
          <p:cNvSpPr/>
          <p:nvPr/>
        </p:nvSpPr>
        <p:spPr>
          <a:xfrm>
            <a:off x="8978257" y="887090"/>
            <a:ext cx="1820794" cy="178082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.VnCooper" pitchFamily="34" charset="0"/>
              </a:rPr>
              <a:t>12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577DF14-5CF2-1033-42FD-BACD919B0681}"/>
              </a:ext>
            </a:extLst>
          </p:cNvPr>
          <p:cNvSpPr/>
          <p:nvPr/>
        </p:nvSpPr>
        <p:spPr>
          <a:xfrm>
            <a:off x="8947570" y="892937"/>
            <a:ext cx="1820794" cy="178082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.VnCooper" pitchFamily="34" charset="0"/>
              </a:rPr>
              <a:t>11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E064D5FA-9823-04A7-5CC5-922C4CE932EF}"/>
              </a:ext>
            </a:extLst>
          </p:cNvPr>
          <p:cNvSpPr/>
          <p:nvPr/>
        </p:nvSpPr>
        <p:spPr>
          <a:xfrm>
            <a:off x="8969721" y="896582"/>
            <a:ext cx="1820794" cy="178082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.VnCooper" pitchFamily="34" charset="0"/>
              </a:rPr>
              <a:t>10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DA5AA3B8-4F85-AAD9-B949-66993D8AF6C4}"/>
              </a:ext>
            </a:extLst>
          </p:cNvPr>
          <p:cNvSpPr/>
          <p:nvPr/>
        </p:nvSpPr>
        <p:spPr>
          <a:xfrm>
            <a:off x="8960026" y="864765"/>
            <a:ext cx="1820794" cy="178082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>
                <a:solidFill>
                  <a:schemeClr val="tx1"/>
                </a:solidFill>
                <a:latin typeface=".VnCooper" pitchFamily="34" charset="0"/>
              </a:rPr>
              <a:t>9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A45F4670-D8CA-1F00-7B43-EC7042F4BDD0}"/>
              </a:ext>
            </a:extLst>
          </p:cNvPr>
          <p:cNvSpPr/>
          <p:nvPr/>
        </p:nvSpPr>
        <p:spPr>
          <a:xfrm>
            <a:off x="8985321" y="872054"/>
            <a:ext cx="1820794" cy="178082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>
                <a:solidFill>
                  <a:schemeClr val="tx1"/>
                </a:solidFill>
                <a:latin typeface=".VnCooper" pitchFamily="34" charset="0"/>
              </a:rPr>
              <a:t>8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3533CA31-40FB-FB47-B927-9AE6E95F9EBA}"/>
              </a:ext>
            </a:extLst>
          </p:cNvPr>
          <p:cNvSpPr/>
          <p:nvPr/>
        </p:nvSpPr>
        <p:spPr>
          <a:xfrm>
            <a:off x="8988267" y="902125"/>
            <a:ext cx="1820794" cy="178082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>
                <a:solidFill>
                  <a:schemeClr val="tx1"/>
                </a:solidFill>
                <a:latin typeface=".VnCooper" pitchFamily="34" charset="0"/>
              </a:rPr>
              <a:t>7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9E19740F-A9FE-1FAB-501D-6E3BC48E3A93}"/>
              </a:ext>
            </a:extLst>
          </p:cNvPr>
          <p:cNvSpPr/>
          <p:nvPr/>
        </p:nvSpPr>
        <p:spPr>
          <a:xfrm>
            <a:off x="9007392" y="869511"/>
            <a:ext cx="1820794" cy="178082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>
                <a:solidFill>
                  <a:schemeClr val="tx1"/>
                </a:solidFill>
                <a:latin typeface=".VnCooper" pitchFamily="34" charset="0"/>
              </a:rPr>
              <a:t>6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0820E029-A6CD-269F-4106-C7B34CE05F49}"/>
              </a:ext>
            </a:extLst>
          </p:cNvPr>
          <p:cNvSpPr/>
          <p:nvPr/>
        </p:nvSpPr>
        <p:spPr>
          <a:xfrm>
            <a:off x="8998347" y="862714"/>
            <a:ext cx="1820794" cy="178082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>
                <a:solidFill>
                  <a:schemeClr val="tx1"/>
                </a:solidFill>
                <a:latin typeface=".VnCooper" pitchFamily="34" charset="0"/>
              </a:rPr>
              <a:t>5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65BB80FC-70F3-96EB-91BD-BFE4B7ADAC05}"/>
              </a:ext>
            </a:extLst>
          </p:cNvPr>
          <p:cNvSpPr/>
          <p:nvPr/>
        </p:nvSpPr>
        <p:spPr>
          <a:xfrm>
            <a:off x="8977461" y="869511"/>
            <a:ext cx="1820794" cy="178082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>
                <a:solidFill>
                  <a:schemeClr val="tx1"/>
                </a:solidFill>
                <a:latin typeface=".VnCooper" pitchFamily="34" charset="0"/>
              </a:rPr>
              <a:t>4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04832012-9A5F-2868-72CF-2799926D2346}"/>
              </a:ext>
            </a:extLst>
          </p:cNvPr>
          <p:cNvSpPr/>
          <p:nvPr/>
        </p:nvSpPr>
        <p:spPr>
          <a:xfrm>
            <a:off x="8960809" y="855087"/>
            <a:ext cx="1820794" cy="178082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>
                <a:solidFill>
                  <a:schemeClr val="tx1"/>
                </a:solidFill>
                <a:latin typeface=".VnCooper" pitchFamily="34" charset="0"/>
              </a:rPr>
              <a:t>3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C7753A13-2F38-8F80-AA31-90D42A5DD929}"/>
              </a:ext>
            </a:extLst>
          </p:cNvPr>
          <p:cNvSpPr/>
          <p:nvPr/>
        </p:nvSpPr>
        <p:spPr>
          <a:xfrm>
            <a:off x="8966196" y="876156"/>
            <a:ext cx="1820794" cy="178082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>
                <a:solidFill>
                  <a:schemeClr val="tx1"/>
                </a:solidFill>
                <a:latin typeface=".VnCooper" pitchFamily="34" charset="0"/>
              </a:rPr>
              <a:t>2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44EBD73C-BCBC-68DF-4777-B35D31A89C5F}"/>
              </a:ext>
            </a:extLst>
          </p:cNvPr>
          <p:cNvSpPr/>
          <p:nvPr/>
        </p:nvSpPr>
        <p:spPr>
          <a:xfrm>
            <a:off x="8947570" y="902125"/>
            <a:ext cx="1820794" cy="178082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>
                <a:solidFill>
                  <a:schemeClr val="tx1"/>
                </a:solidFill>
                <a:latin typeface=".VnCooper" pitchFamily="34" charset="0"/>
              </a:rPr>
              <a:t>1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1BE63E64-213C-26E6-A8C2-48923A07FA0F}"/>
              </a:ext>
            </a:extLst>
          </p:cNvPr>
          <p:cNvSpPr/>
          <p:nvPr/>
        </p:nvSpPr>
        <p:spPr>
          <a:xfrm>
            <a:off x="8973591" y="879800"/>
            <a:ext cx="1820794" cy="178082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.VnCooper" pitchFamily="34" charset="0"/>
              </a:rPr>
              <a:t>0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1B4099F2-7246-66BC-1C9E-95283DAF746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459" y="0"/>
            <a:ext cx="2111771" cy="67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50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9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0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1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2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3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4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5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500"/>
                            </p:stCondLst>
                            <p:childTnLst>
                              <p:par>
                                <p:cTn id="5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2070" fill="hold"/>
                                        <p:tgtEl>
                                          <p:spTgt spid="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"/>
                </p:tgtEl>
              </p:cMediaNode>
            </p:audio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Tieng-chuong-het-gio-www_nhacchuongvui_com.mp3">
            <a:hlinkClick r:id="" action="ppaction://media"/>
            <a:extLst>
              <a:ext uri="{FF2B5EF4-FFF2-40B4-BE49-F238E27FC236}">
                <a16:creationId xmlns:a16="http://schemas.microsoft.com/office/drawing/2014/main" id="{ED3C834D-7B90-99D0-8C34-C1F354D0678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284.63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543384" y="1032614"/>
            <a:ext cx="511536" cy="511536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C0B52B17-4188-D747-9160-F8FC417BCAC7}"/>
              </a:ext>
            </a:extLst>
          </p:cNvPr>
          <p:cNvSpPr/>
          <p:nvPr/>
        </p:nvSpPr>
        <p:spPr>
          <a:xfrm>
            <a:off x="143199" y="879800"/>
            <a:ext cx="594958" cy="555207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3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E671B20-FB43-39DD-D987-83D3FF9F1484}"/>
              </a:ext>
            </a:extLst>
          </p:cNvPr>
          <p:cNvSpPr/>
          <p:nvPr/>
        </p:nvSpPr>
        <p:spPr>
          <a:xfrm>
            <a:off x="891723" y="879800"/>
            <a:ext cx="1000707" cy="52990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5CA92A1-80AD-8D73-AA03-DF0FB14BE016}"/>
              </a:ext>
            </a:extLst>
          </p:cNvPr>
          <p:cNvSpPr txBox="1"/>
          <p:nvPr/>
        </p:nvSpPr>
        <p:spPr>
          <a:xfrm>
            <a:off x="1954956" y="803460"/>
            <a:ext cx="469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pic>
        <p:nvPicPr>
          <p:cNvPr id="28" name="Picture 10">
            <a:extLst>
              <a:ext uri="{FF2B5EF4-FFF2-40B4-BE49-F238E27FC236}">
                <a16:creationId xmlns:a16="http://schemas.microsoft.com/office/drawing/2014/main" id="{935155DE-A4F1-1EBF-D75B-D51EC8C43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21" y="256352"/>
            <a:ext cx="8625562" cy="488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5658F11-97C9-40FF-D627-90D9C136FE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6281" y="4105226"/>
            <a:ext cx="545702" cy="51159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31F5609-7D3F-7A7C-24A7-CFE963DA7B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30118" y="4087534"/>
            <a:ext cx="405787" cy="52928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60DD64A-3874-E685-4B01-C8CD6B49EB6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9588" y="3958389"/>
            <a:ext cx="2622961" cy="2622961"/>
          </a:xfrm>
          <a:prstGeom prst="rect">
            <a:avLst/>
          </a:prstGeom>
        </p:spPr>
      </p:pic>
      <p:pic>
        <p:nvPicPr>
          <p:cNvPr id="32" name="Picture 31" descr="Shape&#10;&#10;Description automatically generated">
            <a:extLst>
              <a:ext uri="{FF2B5EF4-FFF2-40B4-BE49-F238E27FC236}">
                <a16:creationId xmlns:a16="http://schemas.microsoft.com/office/drawing/2014/main" id="{0666CFB7-3A12-3EAF-A3A7-EC0F2BBD693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08882" y="5232892"/>
            <a:ext cx="1426381" cy="916626"/>
          </a:xfrm>
          <a:prstGeom prst="rect">
            <a:avLst/>
          </a:prstGeom>
        </p:spPr>
      </p:pic>
      <p:pic>
        <p:nvPicPr>
          <p:cNvPr id="33" name="Picture 32" descr="Shape&#10;&#10;Description automatically generated">
            <a:extLst>
              <a:ext uri="{FF2B5EF4-FFF2-40B4-BE49-F238E27FC236}">
                <a16:creationId xmlns:a16="http://schemas.microsoft.com/office/drawing/2014/main" id="{59EEB5D4-D04A-4E6E-E0EA-3F538965846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78468" y="5232892"/>
            <a:ext cx="1497908" cy="1047587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CC918456-4970-6E49-FE5C-E85644E2AA9B}"/>
              </a:ext>
            </a:extLst>
          </p:cNvPr>
          <p:cNvGrpSpPr/>
          <p:nvPr/>
        </p:nvGrpSpPr>
        <p:grpSpPr>
          <a:xfrm>
            <a:off x="8089246" y="271771"/>
            <a:ext cx="3452748" cy="2911908"/>
            <a:chOff x="1828800" y="209550"/>
            <a:chExt cx="5048250" cy="4353050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7D337DF-8906-CCE3-111E-0BB9502ACA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68" r="3091" b="15759"/>
            <a:stretch/>
          </p:blipFill>
          <p:spPr>
            <a:xfrm>
              <a:off x="1828800" y="209550"/>
              <a:ext cx="5048250" cy="4353050"/>
            </a:xfrm>
            <a:prstGeom prst="rect">
              <a:avLst/>
            </a:prstGeom>
          </p:spPr>
        </p:pic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C522DC10-962C-9DF7-BAE2-A270B086FDFE}"/>
                </a:ext>
              </a:extLst>
            </p:cNvPr>
            <p:cNvSpPr/>
            <p:nvPr/>
          </p:nvSpPr>
          <p:spPr>
            <a:xfrm>
              <a:off x="3091926" y="1123950"/>
              <a:ext cx="2662174" cy="266217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0">
                <a:solidFill>
                  <a:schemeClr val="tx1"/>
                </a:solidFill>
                <a:latin typeface=".VnCooper" pitchFamily="34" charset="0"/>
              </a:endParaRPr>
            </a:p>
          </p:txBody>
        </p:sp>
      </p:grpSp>
      <p:sp>
        <p:nvSpPr>
          <p:cNvPr id="35" name="Oval 34">
            <a:extLst>
              <a:ext uri="{FF2B5EF4-FFF2-40B4-BE49-F238E27FC236}">
                <a16:creationId xmlns:a16="http://schemas.microsoft.com/office/drawing/2014/main" id="{8F0C5E82-D63A-B076-1B12-49723645F879}"/>
              </a:ext>
            </a:extLst>
          </p:cNvPr>
          <p:cNvSpPr/>
          <p:nvPr/>
        </p:nvSpPr>
        <p:spPr>
          <a:xfrm>
            <a:off x="8975311" y="849729"/>
            <a:ext cx="1820794" cy="178082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.VnCooper" pitchFamily="34" charset="0"/>
              </a:rPr>
              <a:t>15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E83387C-E2A3-11C2-3B37-0AF271DA0C39}"/>
              </a:ext>
            </a:extLst>
          </p:cNvPr>
          <p:cNvSpPr/>
          <p:nvPr/>
        </p:nvSpPr>
        <p:spPr>
          <a:xfrm>
            <a:off x="8996316" y="849729"/>
            <a:ext cx="1820794" cy="178082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.VnCooper" pitchFamily="34" charset="0"/>
              </a:rPr>
              <a:t>14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AC597F5-4A66-A65A-FDAE-4FB0871B3085}"/>
              </a:ext>
            </a:extLst>
          </p:cNvPr>
          <p:cNvSpPr/>
          <p:nvPr/>
        </p:nvSpPr>
        <p:spPr>
          <a:xfrm>
            <a:off x="8990424" y="853374"/>
            <a:ext cx="1820794" cy="178082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.VnCooper" pitchFamily="34" charset="0"/>
              </a:rPr>
              <a:t>13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36F22CE-1109-7E71-CD00-041CE4F77058}"/>
              </a:ext>
            </a:extLst>
          </p:cNvPr>
          <p:cNvSpPr/>
          <p:nvPr/>
        </p:nvSpPr>
        <p:spPr>
          <a:xfrm>
            <a:off x="8978257" y="887090"/>
            <a:ext cx="1820794" cy="178082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.VnCooper" pitchFamily="34" charset="0"/>
              </a:rPr>
              <a:t>12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A1E95A89-9254-42E8-6832-36D2D45993AD}"/>
              </a:ext>
            </a:extLst>
          </p:cNvPr>
          <p:cNvSpPr/>
          <p:nvPr/>
        </p:nvSpPr>
        <p:spPr>
          <a:xfrm>
            <a:off x="8947570" y="892937"/>
            <a:ext cx="1820794" cy="178082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.VnCooper" pitchFamily="34" charset="0"/>
              </a:rPr>
              <a:t>11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ECDCCFCE-1B4C-EB54-5AC9-CEE2140D3A13}"/>
              </a:ext>
            </a:extLst>
          </p:cNvPr>
          <p:cNvSpPr/>
          <p:nvPr/>
        </p:nvSpPr>
        <p:spPr>
          <a:xfrm>
            <a:off x="8969721" y="896582"/>
            <a:ext cx="1820794" cy="178082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.VnCooper" pitchFamily="34" charset="0"/>
              </a:rPr>
              <a:t>10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F09B4AC8-6E70-0E99-CDE5-05C38DBC36D8}"/>
              </a:ext>
            </a:extLst>
          </p:cNvPr>
          <p:cNvSpPr/>
          <p:nvPr/>
        </p:nvSpPr>
        <p:spPr>
          <a:xfrm>
            <a:off x="8960026" y="864765"/>
            <a:ext cx="1820794" cy="178082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>
                <a:solidFill>
                  <a:schemeClr val="tx1"/>
                </a:solidFill>
                <a:latin typeface=".VnCooper" pitchFamily="34" charset="0"/>
              </a:rPr>
              <a:t>9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96E07C59-5EC0-6DF1-ACAE-3160A3244794}"/>
              </a:ext>
            </a:extLst>
          </p:cNvPr>
          <p:cNvSpPr/>
          <p:nvPr/>
        </p:nvSpPr>
        <p:spPr>
          <a:xfrm>
            <a:off x="8985321" y="872054"/>
            <a:ext cx="1820794" cy="178082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>
                <a:solidFill>
                  <a:schemeClr val="tx1"/>
                </a:solidFill>
                <a:latin typeface=".VnCooper" pitchFamily="34" charset="0"/>
              </a:rPr>
              <a:t>8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F047B0F-FACD-DF03-0260-1B85B4FC1F4E}"/>
              </a:ext>
            </a:extLst>
          </p:cNvPr>
          <p:cNvSpPr/>
          <p:nvPr/>
        </p:nvSpPr>
        <p:spPr>
          <a:xfrm>
            <a:off x="8988267" y="902125"/>
            <a:ext cx="1820794" cy="178082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>
                <a:solidFill>
                  <a:schemeClr val="tx1"/>
                </a:solidFill>
                <a:latin typeface=".VnCooper" pitchFamily="34" charset="0"/>
              </a:rPr>
              <a:t>7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144FDB25-6AB3-74A2-5192-BF1030EF26AC}"/>
              </a:ext>
            </a:extLst>
          </p:cNvPr>
          <p:cNvSpPr/>
          <p:nvPr/>
        </p:nvSpPr>
        <p:spPr>
          <a:xfrm>
            <a:off x="9007392" y="869511"/>
            <a:ext cx="1820794" cy="178082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>
                <a:solidFill>
                  <a:schemeClr val="tx1"/>
                </a:solidFill>
                <a:latin typeface=".VnCooper" pitchFamily="34" charset="0"/>
              </a:rPr>
              <a:t>6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1AA744DE-02A6-55A8-A6F8-FED78DA3C9A7}"/>
              </a:ext>
            </a:extLst>
          </p:cNvPr>
          <p:cNvSpPr/>
          <p:nvPr/>
        </p:nvSpPr>
        <p:spPr>
          <a:xfrm>
            <a:off x="8998347" y="862714"/>
            <a:ext cx="1820794" cy="178082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>
                <a:solidFill>
                  <a:schemeClr val="tx1"/>
                </a:solidFill>
                <a:latin typeface=".VnCooper" pitchFamily="34" charset="0"/>
              </a:rPr>
              <a:t>5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262731FF-8998-9EDE-6DE2-DCB5A6CA3D48}"/>
              </a:ext>
            </a:extLst>
          </p:cNvPr>
          <p:cNvSpPr/>
          <p:nvPr/>
        </p:nvSpPr>
        <p:spPr>
          <a:xfrm>
            <a:off x="8977461" y="869511"/>
            <a:ext cx="1820794" cy="178082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>
                <a:solidFill>
                  <a:schemeClr val="tx1"/>
                </a:solidFill>
                <a:latin typeface=".VnCooper" pitchFamily="34" charset="0"/>
              </a:rPr>
              <a:t>4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BABD53B2-379B-FFF4-C17A-46D5A873E016}"/>
              </a:ext>
            </a:extLst>
          </p:cNvPr>
          <p:cNvSpPr/>
          <p:nvPr/>
        </p:nvSpPr>
        <p:spPr>
          <a:xfrm>
            <a:off x="8960809" y="855087"/>
            <a:ext cx="1820794" cy="178082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>
                <a:solidFill>
                  <a:schemeClr val="tx1"/>
                </a:solidFill>
                <a:latin typeface=".VnCooper" pitchFamily="34" charset="0"/>
              </a:rPr>
              <a:t>3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25A35F29-D546-FBFC-C4CC-A0A85CC68B07}"/>
              </a:ext>
            </a:extLst>
          </p:cNvPr>
          <p:cNvSpPr/>
          <p:nvPr/>
        </p:nvSpPr>
        <p:spPr>
          <a:xfrm>
            <a:off x="8966196" y="876156"/>
            <a:ext cx="1820794" cy="178082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>
                <a:solidFill>
                  <a:schemeClr val="tx1"/>
                </a:solidFill>
                <a:latin typeface=".VnCooper" pitchFamily="34" charset="0"/>
              </a:rPr>
              <a:t>2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DAEA207D-CC83-A680-A71E-619990623F82}"/>
              </a:ext>
            </a:extLst>
          </p:cNvPr>
          <p:cNvSpPr/>
          <p:nvPr/>
        </p:nvSpPr>
        <p:spPr>
          <a:xfrm>
            <a:off x="8947570" y="902125"/>
            <a:ext cx="1820794" cy="178082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>
                <a:solidFill>
                  <a:schemeClr val="tx1"/>
                </a:solidFill>
                <a:latin typeface=".VnCooper" pitchFamily="34" charset="0"/>
              </a:rPr>
              <a:t>1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8C066DEB-D7B4-166B-6570-3343EEC00629}"/>
              </a:ext>
            </a:extLst>
          </p:cNvPr>
          <p:cNvSpPr/>
          <p:nvPr/>
        </p:nvSpPr>
        <p:spPr>
          <a:xfrm>
            <a:off x="8973591" y="879800"/>
            <a:ext cx="1820794" cy="178082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.VnCooper" pitchFamily="34" charset="0"/>
              </a:rPr>
              <a:t>0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1B4099F2-7246-66BC-1C9E-95283DAF746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588" y="13482"/>
            <a:ext cx="1855963" cy="70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64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9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0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1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2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3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4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5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500"/>
                            </p:stCondLst>
                            <p:childTnLst>
                              <p:par>
                                <p:cTn id="5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2070" fill="hold"/>
                                        <p:tgtEl>
                                          <p:spTgt spid="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"/>
                </p:tgtEl>
              </p:cMediaNode>
            </p:audio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val 33">
            <a:extLst>
              <a:ext uri="{FF2B5EF4-FFF2-40B4-BE49-F238E27FC236}">
                <a16:creationId xmlns:a16="http://schemas.microsoft.com/office/drawing/2014/main" id="{9F14D76C-93E9-3B21-6D4F-086017B364FA}"/>
              </a:ext>
            </a:extLst>
          </p:cNvPr>
          <p:cNvSpPr/>
          <p:nvPr/>
        </p:nvSpPr>
        <p:spPr>
          <a:xfrm>
            <a:off x="143199" y="879800"/>
            <a:ext cx="594958" cy="555207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3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B984024E-710D-8F09-5453-BEA0B5B22F6A}"/>
              </a:ext>
            </a:extLst>
          </p:cNvPr>
          <p:cNvSpPr/>
          <p:nvPr/>
        </p:nvSpPr>
        <p:spPr>
          <a:xfrm>
            <a:off x="891723" y="879800"/>
            <a:ext cx="1000707" cy="52990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7054401-684D-1369-0F1E-EF79A368C77A}"/>
              </a:ext>
            </a:extLst>
          </p:cNvPr>
          <p:cNvSpPr txBox="1"/>
          <p:nvPr/>
        </p:nvSpPr>
        <p:spPr>
          <a:xfrm>
            <a:off x="1954956" y="803460"/>
            <a:ext cx="469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pic>
        <p:nvPicPr>
          <p:cNvPr id="38" name="Picture 37" descr="A picture containing clipart&#10;&#10;Description automatically generated">
            <a:extLst>
              <a:ext uri="{FF2B5EF4-FFF2-40B4-BE49-F238E27FC236}">
                <a16:creationId xmlns:a16="http://schemas.microsoft.com/office/drawing/2014/main" id="{F22BE360-0703-28B5-9A36-E3C307908F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6528" y="43487"/>
            <a:ext cx="5543870" cy="2995698"/>
          </a:xfrm>
          <a:prstGeom prst="rect">
            <a:avLst/>
          </a:prstGeom>
        </p:spPr>
      </p:pic>
      <p:pic>
        <p:nvPicPr>
          <p:cNvPr id="41" name="Picture 2">
            <a:extLst>
              <a:ext uri="{FF2B5EF4-FFF2-40B4-BE49-F238E27FC236}">
                <a16:creationId xmlns:a16="http://schemas.microsoft.com/office/drawing/2014/main" id="{7DA0B2D0-A159-8CAD-E1DE-F109B16B8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4759" y="4360949"/>
            <a:ext cx="4114800" cy="227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>
            <a:extLst>
              <a:ext uri="{FF2B5EF4-FFF2-40B4-BE49-F238E27FC236}">
                <a16:creationId xmlns:a16="http://schemas.microsoft.com/office/drawing/2014/main" id="{649E2C35-B0D5-0FFC-A624-BC2B03CEE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075" y="4360949"/>
            <a:ext cx="4031263" cy="226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>
            <a:extLst>
              <a:ext uri="{FF2B5EF4-FFF2-40B4-BE49-F238E27FC236}">
                <a16:creationId xmlns:a16="http://schemas.microsoft.com/office/drawing/2014/main" id="{1D405F71-45C8-7F2D-5B98-EF6421923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032" y="4360949"/>
            <a:ext cx="4285665" cy="233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>
            <a:extLst>
              <a:ext uri="{FF2B5EF4-FFF2-40B4-BE49-F238E27FC236}">
                <a16:creationId xmlns:a16="http://schemas.microsoft.com/office/drawing/2014/main" id="{FDC132B8-8AFC-127F-4AC0-C97DD1A73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418" y="4363914"/>
            <a:ext cx="4412078" cy="234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>
            <a:extLst>
              <a:ext uri="{FF2B5EF4-FFF2-40B4-BE49-F238E27FC236}">
                <a16:creationId xmlns:a16="http://schemas.microsoft.com/office/drawing/2014/main" id="{416F15FA-A1C4-FEDD-D928-C568E146A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206" y="4349533"/>
            <a:ext cx="4326926" cy="227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 descr="Shape&#10;&#10;Description automatically generated">
            <a:extLst>
              <a:ext uri="{FF2B5EF4-FFF2-40B4-BE49-F238E27FC236}">
                <a16:creationId xmlns:a16="http://schemas.microsoft.com/office/drawing/2014/main" id="{6DBBE4F9-F1A7-4F80-4A09-1DEBDE9D1A5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06506" y="2722443"/>
            <a:ext cx="1426381" cy="916626"/>
          </a:xfrm>
          <a:prstGeom prst="rect">
            <a:avLst/>
          </a:prstGeom>
        </p:spPr>
      </p:pic>
      <p:pic>
        <p:nvPicPr>
          <p:cNvPr id="59" name="Picture 58" descr="Shape&#10;&#10;Description automatically generated">
            <a:extLst>
              <a:ext uri="{FF2B5EF4-FFF2-40B4-BE49-F238E27FC236}">
                <a16:creationId xmlns:a16="http://schemas.microsoft.com/office/drawing/2014/main" id="{1327BB06-33AC-75A8-88E0-EFF1FDBBB0A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60024" y="2722443"/>
            <a:ext cx="1497908" cy="1047587"/>
          </a:xfrm>
          <a:prstGeom prst="rect">
            <a:avLst/>
          </a:prstGeom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8B71EAFE-6D54-CA1B-3FDE-311C44B1EB91}"/>
              </a:ext>
            </a:extLst>
          </p:cNvPr>
          <p:cNvGrpSpPr/>
          <p:nvPr/>
        </p:nvGrpSpPr>
        <p:grpSpPr>
          <a:xfrm>
            <a:off x="9908089" y="564820"/>
            <a:ext cx="2152060" cy="1893052"/>
            <a:chOff x="1828800" y="209550"/>
            <a:chExt cx="5048250" cy="4353050"/>
          </a:xfrm>
        </p:grpSpPr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97C1C511-A7FD-36CE-169F-2F9035DC23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68" r="3091" b="15759"/>
            <a:stretch/>
          </p:blipFill>
          <p:spPr>
            <a:xfrm>
              <a:off x="1828800" y="209550"/>
              <a:ext cx="5048250" cy="4353050"/>
            </a:xfrm>
            <a:prstGeom prst="rect">
              <a:avLst/>
            </a:prstGeom>
          </p:spPr>
        </p:pic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EC45816C-559A-3007-9656-1D424D3503C8}"/>
                </a:ext>
              </a:extLst>
            </p:cNvPr>
            <p:cNvSpPr/>
            <p:nvPr/>
          </p:nvSpPr>
          <p:spPr>
            <a:xfrm>
              <a:off x="3091926" y="1123950"/>
              <a:ext cx="2662175" cy="26621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0">
                <a:solidFill>
                  <a:schemeClr val="tx1"/>
                </a:solidFill>
                <a:latin typeface=".VnCooper" pitchFamily="34" charset="0"/>
              </a:endParaRPr>
            </a:p>
          </p:txBody>
        </p:sp>
      </p:grpSp>
      <p:sp>
        <p:nvSpPr>
          <p:cNvPr id="64" name="Oval 63">
            <a:extLst>
              <a:ext uri="{FF2B5EF4-FFF2-40B4-BE49-F238E27FC236}">
                <a16:creationId xmlns:a16="http://schemas.microsoft.com/office/drawing/2014/main" id="{7B6FA93F-E530-4F3E-D1CE-D6FE3DE2A655}"/>
              </a:ext>
            </a:extLst>
          </p:cNvPr>
          <p:cNvSpPr/>
          <p:nvPr/>
        </p:nvSpPr>
        <p:spPr>
          <a:xfrm>
            <a:off x="10454495" y="1023814"/>
            <a:ext cx="1134880" cy="115772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.VnCooper" pitchFamily="34" charset="0"/>
              </a:rPr>
              <a:t>10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38ADC674-33A9-E358-059F-BE119CD1105B}"/>
              </a:ext>
            </a:extLst>
          </p:cNvPr>
          <p:cNvSpPr/>
          <p:nvPr/>
        </p:nvSpPr>
        <p:spPr>
          <a:xfrm>
            <a:off x="10454496" y="1023814"/>
            <a:ext cx="1134880" cy="115772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>
                <a:solidFill>
                  <a:schemeClr val="tx1"/>
                </a:solidFill>
                <a:latin typeface=".VnCooper" pitchFamily="34" charset="0"/>
              </a:rPr>
              <a:t>9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57975C36-20DB-72CA-A268-9A0180FCCB16}"/>
              </a:ext>
            </a:extLst>
          </p:cNvPr>
          <p:cNvSpPr/>
          <p:nvPr/>
        </p:nvSpPr>
        <p:spPr>
          <a:xfrm>
            <a:off x="10454496" y="1023814"/>
            <a:ext cx="1134880" cy="115772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>
                <a:solidFill>
                  <a:schemeClr val="tx1"/>
                </a:solidFill>
                <a:latin typeface=".VnCooper" pitchFamily="34" charset="0"/>
              </a:rPr>
              <a:t>8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9873DECC-4166-90A6-21FD-2E34116BA742}"/>
              </a:ext>
            </a:extLst>
          </p:cNvPr>
          <p:cNvSpPr/>
          <p:nvPr/>
        </p:nvSpPr>
        <p:spPr>
          <a:xfrm>
            <a:off x="10454496" y="1023814"/>
            <a:ext cx="1134880" cy="115772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>
                <a:solidFill>
                  <a:schemeClr val="tx1"/>
                </a:solidFill>
                <a:latin typeface=".VnCooper" pitchFamily="34" charset="0"/>
              </a:rPr>
              <a:t>7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83A2334F-1BDD-C9D3-2C4F-02A533857DA6}"/>
              </a:ext>
            </a:extLst>
          </p:cNvPr>
          <p:cNvSpPr/>
          <p:nvPr/>
        </p:nvSpPr>
        <p:spPr>
          <a:xfrm>
            <a:off x="10454496" y="1023814"/>
            <a:ext cx="1134880" cy="115772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>
                <a:solidFill>
                  <a:schemeClr val="tx1"/>
                </a:solidFill>
                <a:latin typeface=".VnCooper" pitchFamily="34" charset="0"/>
              </a:rPr>
              <a:t>6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F138E988-3272-3489-FE31-41C01F6B617F}"/>
              </a:ext>
            </a:extLst>
          </p:cNvPr>
          <p:cNvSpPr/>
          <p:nvPr/>
        </p:nvSpPr>
        <p:spPr>
          <a:xfrm>
            <a:off x="10454496" y="1023814"/>
            <a:ext cx="1134880" cy="115772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>
                <a:solidFill>
                  <a:schemeClr val="tx1"/>
                </a:solidFill>
                <a:latin typeface=".VnCooper" pitchFamily="34" charset="0"/>
              </a:rPr>
              <a:t>5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FEA9FBFA-F0ED-6C43-CA50-1375ED885F29}"/>
              </a:ext>
            </a:extLst>
          </p:cNvPr>
          <p:cNvSpPr/>
          <p:nvPr/>
        </p:nvSpPr>
        <p:spPr>
          <a:xfrm>
            <a:off x="10454496" y="1023814"/>
            <a:ext cx="1134880" cy="115772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>
                <a:solidFill>
                  <a:schemeClr val="tx1"/>
                </a:solidFill>
                <a:latin typeface=".VnCooper" pitchFamily="34" charset="0"/>
              </a:rPr>
              <a:t>4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32BC63EE-B1FD-C6FD-0A9C-3510CB9DC0E1}"/>
              </a:ext>
            </a:extLst>
          </p:cNvPr>
          <p:cNvSpPr/>
          <p:nvPr/>
        </p:nvSpPr>
        <p:spPr>
          <a:xfrm>
            <a:off x="10454496" y="1023814"/>
            <a:ext cx="1134880" cy="115772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>
                <a:solidFill>
                  <a:schemeClr val="tx1"/>
                </a:solidFill>
                <a:latin typeface=".VnCooper" pitchFamily="34" charset="0"/>
              </a:rPr>
              <a:t>3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FDA0CA21-F005-6BEA-8DAE-C6157235D405}"/>
              </a:ext>
            </a:extLst>
          </p:cNvPr>
          <p:cNvSpPr/>
          <p:nvPr/>
        </p:nvSpPr>
        <p:spPr>
          <a:xfrm>
            <a:off x="10454496" y="1023814"/>
            <a:ext cx="1134880" cy="115772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>
                <a:solidFill>
                  <a:schemeClr val="tx1"/>
                </a:solidFill>
                <a:latin typeface=".VnCooper" pitchFamily="34" charset="0"/>
              </a:rPr>
              <a:t>2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B9252F28-920C-CAC3-818C-C8B42199FFA3}"/>
              </a:ext>
            </a:extLst>
          </p:cNvPr>
          <p:cNvSpPr/>
          <p:nvPr/>
        </p:nvSpPr>
        <p:spPr>
          <a:xfrm>
            <a:off x="10454496" y="1023814"/>
            <a:ext cx="1134880" cy="115772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>
                <a:solidFill>
                  <a:schemeClr val="tx1"/>
                </a:solidFill>
                <a:latin typeface=".VnCooper" pitchFamily="34" charset="0"/>
              </a:rPr>
              <a:t>1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2246C2B8-2935-1F33-044C-1E319907F3BD}"/>
              </a:ext>
            </a:extLst>
          </p:cNvPr>
          <p:cNvSpPr/>
          <p:nvPr/>
        </p:nvSpPr>
        <p:spPr>
          <a:xfrm>
            <a:off x="10446557" y="976174"/>
            <a:ext cx="1134880" cy="115772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.VnCooper" pitchFamily="34" charset="0"/>
              </a:rPr>
              <a:t>15</a:t>
            </a:r>
          </a:p>
        </p:txBody>
      </p:sp>
      <p:pic>
        <p:nvPicPr>
          <p:cNvPr id="75" name="Tieng-chuong-het-gio-www_nhacchuongvui_com.mp3">
            <a:hlinkClick r:id="" action="ppaction://media"/>
            <a:extLst>
              <a:ext uri="{FF2B5EF4-FFF2-40B4-BE49-F238E27FC236}">
                <a16:creationId xmlns:a16="http://schemas.microsoft.com/office/drawing/2014/main" id="{6B677D36-284B-0900-D350-B15E265ADF8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284.633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6007955" y="968612"/>
            <a:ext cx="332552" cy="33255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B4099F2-7246-66BC-1C9E-95283DAF746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89" y="0"/>
            <a:ext cx="1877064" cy="67014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38649" y="6091421"/>
            <a:ext cx="246309" cy="3153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6" name="12-Point Star 5"/>
          <p:cNvSpPr/>
          <p:nvPr/>
        </p:nvSpPr>
        <p:spPr>
          <a:xfrm>
            <a:off x="-109210" y="1555036"/>
            <a:ext cx="5067155" cy="2298316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solidFill>
                  <a:srgbClr val="FFFF00"/>
                </a:solidFill>
              </a:rPr>
              <a:t>Trò</a:t>
            </a:r>
            <a:r>
              <a:rPr lang="en-US" sz="3000" dirty="0">
                <a:solidFill>
                  <a:srgbClr val="FFFF00"/>
                </a:solidFill>
              </a:rPr>
              <a:t> </a:t>
            </a:r>
            <a:r>
              <a:rPr lang="en-US" sz="3000" dirty="0" err="1">
                <a:solidFill>
                  <a:srgbClr val="FFFF00"/>
                </a:solidFill>
              </a:rPr>
              <a:t>chơi</a:t>
            </a:r>
            <a:r>
              <a:rPr lang="en-US" sz="3000" dirty="0">
                <a:solidFill>
                  <a:srgbClr val="FFFF00"/>
                </a:solidFill>
              </a:rPr>
              <a:t>: </a:t>
            </a:r>
          </a:p>
          <a:p>
            <a:pPr algn="ctr"/>
            <a:r>
              <a:rPr lang="en-US" sz="3000" b="1" i="1" dirty="0">
                <a:solidFill>
                  <a:srgbClr val="FFFF00"/>
                </a:solidFill>
              </a:rPr>
              <a:t>“Ai </a:t>
            </a:r>
            <a:r>
              <a:rPr lang="en-US" sz="3000" b="1" i="1" dirty="0" err="1">
                <a:solidFill>
                  <a:srgbClr val="FFFF00"/>
                </a:solidFill>
              </a:rPr>
              <a:t>nhanh</a:t>
            </a:r>
            <a:r>
              <a:rPr lang="en-US" sz="3000" b="1" i="1" dirty="0">
                <a:solidFill>
                  <a:srgbClr val="FFFF00"/>
                </a:solidFill>
              </a:rPr>
              <a:t> </a:t>
            </a:r>
            <a:r>
              <a:rPr lang="en-US" sz="3000" b="1" i="1" dirty="0" err="1">
                <a:solidFill>
                  <a:srgbClr val="FFFF00"/>
                </a:solidFill>
              </a:rPr>
              <a:t>hơn</a:t>
            </a:r>
            <a:r>
              <a:rPr lang="en-US" sz="3000" b="1" i="1" dirty="0">
                <a:solidFill>
                  <a:srgbClr val="FFFF00"/>
                </a:solidFill>
              </a:rPr>
              <a:t>”</a:t>
            </a:r>
          </a:p>
        </p:txBody>
      </p:sp>
      <p:sp>
        <p:nvSpPr>
          <p:cNvPr id="3" name="Rectangle 2"/>
          <p:cNvSpPr/>
          <p:nvPr/>
        </p:nvSpPr>
        <p:spPr>
          <a:xfrm>
            <a:off x="1187124" y="6122277"/>
            <a:ext cx="241193" cy="3153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300183" y="6170248"/>
            <a:ext cx="246309" cy="3153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836869" y="6125243"/>
            <a:ext cx="246309" cy="3153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845288" y="6170248"/>
            <a:ext cx="246309" cy="3153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39" name="Rectangle 38"/>
          <p:cNvSpPr/>
          <p:nvPr/>
        </p:nvSpPr>
        <p:spPr>
          <a:xfrm>
            <a:off x="8409732" y="6153808"/>
            <a:ext cx="246309" cy="3153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0270237" y="6085490"/>
            <a:ext cx="246309" cy="3153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0807568" y="6085490"/>
            <a:ext cx="246309" cy="3153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7" name="Rectangle 46"/>
          <p:cNvSpPr/>
          <p:nvPr/>
        </p:nvSpPr>
        <p:spPr>
          <a:xfrm>
            <a:off x="3014181" y="6099643"/>
            <a:ext cx="246309" cy="3153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48" name="Rectangle 47"/>
          <p:cNvSpPr/>
          <p:nvPr/>
        </p:nvSpPr>
        <p:spPr>
          <a:xfrm>
            <a:off x="3534032" y="6085490"/>
            <a:ext cx="246309" cy="3153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3538566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FB5526-A619-42B4-94D8-478D7A3A0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55" y="94915"/>
            <a:ext cx="3272245" cy="14661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4AAA706-0901-45FC-85DA-6B218624417F}"/>
              </a:ext>
            </a:extLst>
          </p:cNvPr>
          <p:cNvSpPr/>
          <p:nvPr/>
        </p:nvSpPr>
        <p:spPr>
          <a:xfrm>
            <a:off x="578576" y="1735580"/>
            <a:ext cx="522514" cy="522514"/>
          </a:xfrm>
          <a:prstGeom prst="ellipse">
            <a:avLst/>
          </a:prstGeom>
          <a:solidFill>
            <a:srgbClr val="E67C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1C94AF9-DEBB-4502-8D61-049775D3E32E}"/>
              </a:ext>
            </a:extLst>
          </p:cNvPr>
          <p:cNvGrpSpPr/>
          <p:nvPr/>
        </p:nvGrpSpPr>
        <p:grpSpPr>
          <a:xfrm>
            <a:off x="1196884" y="1723988"/>
            <a:ext cx="1211036" cy="523220"/>
            <a:chOff x="1135924" y="2437694"/>
            <a:chExt cx="1211036" cy="52322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CFB3DA3-DC2E-42F7-A916-5E0A7C80D501}"/>
                </a:ext>
              </a:extLst>
            </p:cNvPr>
            <p:cNvSpPr txBox="1"/>
            <p:nvPr/>
          </p:nvSpPr>
          <p:spPr>
            <a:xfrm>
              <a:off x="1909354" y="2437694"/>
              <a:ext cx="4376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32677E44-6977-4C7A-9B14-903A8B8A7A31}"/>
                </a:ext>
              </a:extLst>
            </p:cNvPr>
            <p:cNvSpPr/>
            <p:nvPr/>
          </p:nvSpPr>
          <p:spPr>
            <a:xfrm>
              <a:off x="1135924" y="2438400"/>
              <a:ext cx="784316" cy="522514"/>
            </a:xfrm>
            <a:prstGeom prst="roundRect">
              <a:avLst/>
            </a:prstGeom>
            <a:solidFill>
              <a:srgbClr val="E67C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9A81A215-90A9-4E63-840A-16628DD5C6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1831" b="67969"/>
          <a:stretch/>
        </p:blipFill>
        <p:spPr>
          <a:xfrm>
            <a:off x="4064000" y="916361"/>
            <a:ext cx="1498600" cy="216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C134B0B-F1AB-42AC-A129-63D3E32A3D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831" b="67969"/>
          <a:stretch/>
        </p:blipFill>
        <p:spPr>
          <a:xfrm>
            <a:off x="209550" y="3530317"/>
            <a:ext cx="1498600" cy="216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390F8E5-6973-479D-AAC0-3E0F1E955F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0" t="33985" r="61661" b="33985"/>
          <a:stretch/>
        </p:blipFill>
        <p:spPr>
          <a:xfrm>
            <a:off x="2709863" y="3530317"/>
            <a:ext cx="1498600" cy="216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11D9EAF-762A-47A6-B00E-25B24D3AF6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831" t="33985" b="33985"/>
          <a:stretch/>
        </p:blipFill>
        <p:spPr>
          <a:xfrm>
            <a:off x="5210176" y="3530317"/>
            <a:ext cx="1498600" cy="216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9CBF13A-C1EE-4C88-BDBE-88A0DD1AA8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7969" r="61831"/>
          <a:stretch/>
        </p:blipFill>
        <p:spPr>
          <a:xfrm>
            <a:off x="7710489" y="3530317"/>
            <a:ext cx="1498600" cy="216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080148B-7D59-4E45-AAB2-F672CA4387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682" t="67969" r="-1851"/>
          <a:stretch/>
        </p:blipFill>
        <p:spPr>
          <a:xfrm>
            <a:off x="10210800" y="3530317"/>
            <a:ext cx="1498600" cy="2160952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DB515F7C-C739-4050-9C8E-D4EE5515537D}"/>
              </a:ext>
            </a:extLst>
          </p:cNvPr>
          <p:cNvSpPr/>
          <p:nvPr/>
        </p:nvSpPr>
        <p:spPr>
          <a:xfrm>
            <a:off x="632551" y="5118862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9455850-9F00-4E42-A1FE-6E2CFDA6CB9E}"/>
              </a:ext>
            </a:extLst>
          </p:cNvPr>
          <p:cNvSpPr/>
          <p:nvPr/>
        </p:nvSpPr>
        <p:spPr>
          <a:xfrm>
            <a:off x="1063915" y="5115687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1BD872A-3761-4115-BC99-EC4321C23336}"/>
              </a:ext>
            </a:extLst>
          </p:cNvPr>
          <p:cNvSpPr/>
          <p:nvPr/>
        </p:nvSpPr>
        <p:spPr>
          <a:xfrm>
            <a:off x="3137336" y="5118862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6F407D4-75E4-40DB-B68A-1CDB31D6BCAA}"/>
              </a:ext>
            </a:extLst>
          </p:cNvPr>
          <p:cNvSpPr/>
          <p:nvPr/>
        </p:nvSpPr>
        <p:spPr>
          <a:xfrm>
            <a:off x="3568700" y="5115687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EF8FC12-8000-4085-B0DC-29CF4F296C67}"/>
              </a:ext>
            </a:extLst>
          </p:cNvPr>
          <p:cNvSpPr/>
          <p:nvPr/>
        </p:nvSpPr>
        <p:spPr>
          <a:xfrm>
            <a:off x="5651936" y="5102987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0119227-5F9D-4473-A1A6-9289C9952E97}"/>
              </a:ext>
            </a:extLst>
          </p:cNvPr>
          <p:cNvSpPr/>
          <p:nvPr/>
        </p:nvSpPr>
        <p:spPr>
          <a:xfrm>
            <a:off x="6083300" y="5112512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E7CC542-A1EC-497B-9F5F-998E3A71A66C}"/>
              </a:ext>
            </a:extLst>
          </p:cNvPr>
          <p:cNvSpPr/>
          <p:nvPr/>
        </p:nvSpPr>
        <p:spPr>
          <a:xfrm>
            <a:off x="8160186" y="5166487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CFD8538-4E80-40C6-A8D2-06829CD065D6}"/>
              </a:ext>
            </a:extLst>
          </p:cNvPr>
          <p:cNvSpPr/>
          <p:nvPr/>
        </p:nvSpPr>
        <p:spPr>
          <a:xfrm>
            <a:off x="8591550" y="5176012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F5D93AB-2061-4394-A16F-CF72868B7544}"/>
              </a:ext>
            </a:extLst>
          </p:cNvPr>
          <p:cNvSpPr/>
          <p:nvPr/>
        </p:nvSpPr>
        <p:spPr>
          <a:xfrm>
            <a:off x="10601854" y="5147435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D401D65-332D-41C0-9D1F-2D79E76558DE}"/>
              </a:ext>
            </a:extLst>
          </p:cNvPr>
          <p:cNvSpPr/>
          <p:nvPr/>
        </p:nvSpPr>
        <p:spPr>
          <a:xfrm>
            <a:off x="11033218" y="5156960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9103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2401" y="2108200"/>
            <a:ext cx="9539449" cy="1524000"/>
          </a:xfrm>
          <a:prstGeom prst="rect">
            <a:avLst/>
          </a:prstGeom>
          <a:noFill/>
        </p:spPr>
        <p:txBody>
          <a:bodyPr wrap="none" lIns="121920" tIns="60960" rIns="121920" bIns="60960" numCol="1">
            <a:prstTxWarp prst="textSto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72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Thực</a:t>
            </a:r>
            <a:r>
              <a:rPr lang="en-US" sz="7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72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hiện</a:t>
            </a:r>
            <a:r>
              <a:rPr lang="en-US" sz="7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72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thao</a:t>
            </a:r>
            <a:r>
              <a:rPr lang="en-US" sz="7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72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tác</a:t>
            </a:r>
            <a:r>
              <a:rPr lang="en-US" sz="7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</a:t>
            </a:r>
            <a:r>
              <a:rPr lang="en-US" sz="72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gộp</a:t>
            </a:r>
            <a:r>
              <a:rPr lang="en-US" sz="7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72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đồ</a:t>
            </a:r>
            <a:r>
              <a:rPr lang="en-US" sz="7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72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dùng</a:t>
            </a:r>
            <a:r>
              <a:rPr lang="en-US" sz="7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72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học</a:t>
            </a:r>
            <a:r>
              <a:rPr lang="en-US" sz="7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72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tập</a:t>
            </a:r>
            <a:r>
              <a:rPr lang="en-US" sz="7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25480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2401" y="2108200"/>
            <a:ext cx="9539449" cy="1524000"/>
          </a:xfrm>
          <a:prstGeom prst="rect">
            <a:avLst/>
          </a:prstGeom>
          <a:noFill/>
        </p:spPr>
        <p:txBody>
          <a:bodyPr wrap="none" lIns="121920" tIns="60960" rIns="121920" bIns="60960" numCol="1">
            <a:prstTxWarp prst="textSto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7200" b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CHÀO TẠM BIỆT CÁC EM</a:t>
            </a:r>
          </a:p>
        </p:txBody>
      </p:sp>
    </p:spTree>
    <p:extLst>
      <p:ext uri="{BB962C8B-B14F-4D97-AF65-F5344CB8AC3E}">
        <p14:creationId xmlns:p14="http://schemas.microsoft.com/office/powerpoint/2010/main" val="530442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518435" y="4446996"/>
            <a:ext cx="2438400" cy="203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lowchart: Manual Operation 4"/>
          <p:cNvSpPr/>
          <p:nvPr/>
        </p:nvSpPr>
        <p:spPr>
          <a:xfrm>
            <a:off x="4331235" y="3938996"/>
            <a:ext cx="812800" cy="60960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77"/>
          <a:stretch/>
        </p:blipFill>
        <p:spPr>
          <a:xfrm>
            <a:off x="3518638" y="6074905"/>
            <a:ext cx="2438199" cy="41136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12"/>
          <a:stretch/>
        </p:blipFill>
        <p:spPr>
          <a:xfrm>
            <a:off x="3518537" y="5154570"/>
            <a:ext cx="2438199" cy="13208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18"/>
          <a:stretch/>
        </p:blipFill>
        <p:spPr>
          <a:xfrm>
            <a:off x="3518537" y="5677083"/>
            <a:ext cx="2438199" cy="7983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76" b="-1"/>
          <a:stretch/>
        </p:blipFill>
        <p:spPr>
          <a:xfrm>
            <a:off x="3518537" y="5462998"/>
            <a:ext cx="2438199" cy="101238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92"/>
          <a:stretch/>
        </p:blipFill>
        <p:spPr>
          <a:xfrm>
            <a:off x="3518537" y="4849770"/>
            <a:ext cx="2438199" cy="162561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95"/>
          <a:stretch/>
        </p:blipFill>
        <p:spPr>
          <a:xfrm>
            <a:off x="3518537" y="4243797"/>
            <a:ext cx="2438199" cy="22315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19540">
            <a:off x="4213641" y="5961135"/>
            <a:ext cx="528276" cy="390112"/>
          </a:xfrm>
          <a:prstGeom prst="rect">
            <a:avLst/>
          </a:prstGeom>
        </p:spPr>
      </p:pic>
      <p:pic>
        <p:nvPicPr>
          <p:cNvPr id="12" name="yeah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106.577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615543" y="6917804"/>
            <a:ext cx="812800" cy="812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8100">
            <a:off x="4719599" y="6016879"/>
            <a:ext cx="528276" cy="3901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064">
            <a:off x="3785597" y="5872575"/>
            <a:ext cx="528276" cy="39011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7739">
            <a:off x="4667041" y="5786127"/>
            <a:ext cx="528276" cy="39011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2061">
            <a:off x="4102921" y="5574729"/>
            <a:ext cx="528276" cy="39011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491" y="4654898"/>
            <a:ext cx="1592956" cy="182864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3501244" y="4504872"/>
            <a:ext cx="2828658" cy="779765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 err="1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Chúc</a:t>
            </a:r>
            <a:r>
              <a:rPr kumimoji="0" lang="en-US" sz="4267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267" b="1" i="0" u="none" strike="noStrike" kern="1200" cap="none" spc="0" normalizeH="0" baseline="0" noProof="0" dirty="0" err="1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mừng</a:t>
            </a:r>
            <a:endParaRPr kumimoji="0" lang="en-US" sz="4267" b="1" i="0" u="none" strike="noStrike" kern="1200" cap="none" spc="0" normalizeH="0" baseline="0" noProof="0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6295384" y="4445000"/>
            <a:ext cx="2438400" cy="203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Flowchart: Manual Operation 23"/>
          <p:cNvSpPr/>
          <p:nvPr/>
        </p:nvSpPr>
        <p:spPr>
          <a:xfrm>
            <a:off x="7108184" y="3937000"/>
            <a:ext cx="812800" cy="60960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77"/>
          <a:stretch/>
        </p:blipFill>
        <p:spPr>
          <a:xfrm>
            <a:off x="6295587" y="6072909"/>
            <a:ext cx="2438199" cy="41136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12"/>
          <a:stretch/>
        </p:blipFill>
        <p:spPr>
          <a:xfrm>
            <a:off x="6295486" y="5152574"/>
            <a:ext cx="2438199" cy="132081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18"/>
          <a:stretch/>
        </p:blipFill>
        <p:spPr>
          <a:xfrm>
            <a:off x="6295486" y="5675087"/>
            <a:ext cx="2438199" cy="7983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76" b="-1"/>
          <a:stretch/>
        </p:blipFill>
        <p:spPr>
          <a:xfrm>
            <a:off x="6295486" y="5461002"/>
            <a:ext cx="2438199" cy="101238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92"/>
          <a:stretch/>
        </p:blipFill>
        <p:spPr>
          <a:xfrm>
            <a:off x="6295486" y="4847774"/>
            <a:ext cx="2438199" cy="162561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95"/>
          <a:stretch/>
        </p:blipFill>
        <p:spPr>
          <a:xfrm>
            <a:off x="6295486" y="4241801"/>
            <a:ext cx="2438199" cy="223158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8109">
            <a:off x="7078315" y="6060801"/>
            <a:ext cx="528276" cy="390112"/>
          </a:xfrm>
          <a:prstGeom prst="rect">
            <a:avLst/>
          </a:prstGeom>
        </p:spPr>
      </p:pic>
      <p:pic>
        <p:nvPicPr>
          <p:cNvPr id="32" name="yeah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106.577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31543" y="7127360"/>
            <a:ext cx="812800" cy="8128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8100">
            <a:off x="7496549" y="6014883"/>
            <a:ext cx="528276" cy="39011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064">
            <a:off x="6562546" y="5870579"/>
            <a:ext cx="528276" cy="39011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24396">
            <a:off x="7870310" y="5845984"/>
            <a:ext cx="528276" cy="39011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7841">
            <a:off x="7261015" y="5687411"/>
            <a:ext cx="528276" cy="39011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83886" y="4685296"/>
            <a:ext cx="1592956" cy="1828649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6106311" y="4546601"/>
            <a:ext cx="2828658" cy="779765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Chúc mừng</a:t>
            </a:r>
          </a:p>
        </p:txBody>
      </p:sp>
      <p:sp>
        <p:nvSpPr>
          <p:cNvPr id="48" name="Rectangle 47"/>
          <p:cNvSpPr/>
          <p:nvPr/>
        </p:nvSpPr>
        <p:spPr>
          <a:xfrm>
            <a:off x="2371379" y="226416"/>
            <a:ext cx="7449243" cy="11176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7 :      </a:t>
            </a: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            </a:t>
            </a:r>
            <a:r>
              <a:rPr kumimoji="0" lang="en-US" sz="2667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3                  </a:t>
            </a:r>
            <a:r>
              <a:rPr kumimoji="0" lang="en-US" sz="2667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được</a:t>
            </a: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5</a:t>
            </a:r>
          </a:p>
        </p:txBody>
      </p:sp>
      <p:sp>
        <p:nvSpPr>
          <p:cNvPr id="49" name="Rectangle 48"/>
          <p:cNvSpPr/>
          <p:nvPr/>
        </p:nvSpPr>
        <p:spPr>
          <a:xfrm>
            <a:off x="2540591" y="1479032"/>
            <a:ext cx="3221971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A.    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 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258393" y="1479032"/>
            <a:ext cx="3221971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B.      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 </a:t>
            </a:r>
          </a:p>
        </p:txBody>
      </p:sp>
      <p:sp>
        <p:nvSpPr>
          <p:cNvPr id="2" name="Rectangle 1"/>
          <p:cNvSpPr/>
          <p:nvPr/>
        </p:nvSpPr>
        <p:spPr>
          <a:xfrm>
            <a:off x="1435983" y="5857650"/>
            <a:ext cx="1941878" cy="943785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3" b="1" i="0" u="none" strike="noStrike" kern="1200" cap="none" spc="67" normalizeH="0" baseline="0" noProof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ĐỘI A</a:t>
            </a:r>
          </a:p>
        </p:txBody>
      </p:sp>
      <p:sp>
        <p:nvSpPr>
          <p:cNvPr id="54" name="Rectangle 53"/>
          <p:cNvSpPr/>
          <p:nvPr/>
        </p:nvSpPr>
        <p:spPr>
          <a:xfrm>
            <a:off x="8845196" y="5788966"/>
            <a:ext cx="1909818" cy="943785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3" b="1" i="0" u="none" strike="noStrike" kern="1200" cap="none" spc="67" normalizeH="0" baseline="0" noProof="0">
                <a:ln w="11430"/>
                <a:solidFill>
                  <a:srgbClr val="1F497D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ĐỘI B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4AB271C-4D58-4AC1-AEEE-EA59E5FC9B37}"/>
              </a:ext>
            </a:extLst>
          </p:cNvPr>
          <p:cNvSpPr/>
          <p:nvPr/>
        </p:nvSpPr>
        <p:spPr>
          <a:xfrm>
            <a:off x="2394504" y="253423"/>
            <a:ext cx="7449243" cy="11176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6 :      </a:t>
            </a: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            </a:t>
            </a:r>
            <a:r>
              <a:rPr kumimoji="0" lang="en-US" sz="2667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4                 </a:t>
            </a:r>
            <a:r>
              <a:rPr kumimoji="0" lang="en-US" sz="2667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được</a:t>
            </a: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8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14E0E27-23A6-445F-85C3-81E76FFDE014}"/>
              </a:ext>
            </a:extLst>
          </p:cNvPr>
          <p:cNvSpPr/>
          <p:nvPr/>
        </p:nvSpPr>
        <p:spPr>
          <a:xfrm>
            <a:off x="6258393" y="1492272"/>
            <a:ext cx="3221971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     S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F277876-2922-446D-A968-8DF0D0B58929}"/>
              </a:ext>
            </a:extLst>
          </p:cNvPr>
          <p:cNvSpPr/>
          <p:nvPr/>
        </p:nvSpPr>
        <p:spPr>
          <a:xfrm>
            <a:off x="2540590" y="1465576"/>
            <a:ext cx="3221971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A.    </a:t>
            </a:r>
            <a:r>
              <a:rPr lang="en-US" sz="2400" b="1" dirty="0">
                <a:solidFill>
                  <a:srgbClr val="FF0000"/>
                </a:solidFill>
                <a:latin typeface="Calibri"/>
              </a:rPr>
              <a:t>     Đ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17351557-DC40-417D-B533-675A61FF05D5}"/>
              </a:ext>
            </a:extLst>
          </p:cNvPr>
          <p:cNvSpPr/>
          <p:nvPr/>
        </p:nvSpPr>
        <p:spPr>
          <a:xfrm>
            <a:off x="2416799" y="252748"/>
            <a:ext cx="7449243" cy="11176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5 :      </a:t>
            </a: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             </a:t>
            </a:r>
            <a:r>
              <a:rPr kumimoji="0" lang="en-US" sz="2667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2                  </a:t>
            </a:r>
            <a:r>
              <a:rPr kumimoji="0" lang="en-US" sz="2667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được</a:t>
            </a: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7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597F0B9-3CD6-4C2C-81A2-2DDA8611E397}"/>
              </a:ext>
            </a:extLst>
          </p:cNvPr>
          <p:cNvSpPr/>
          <p:nvPr/>
        </p:nvSpPr>
        <p:spPr>
          <a:xfrm>
            <a:off x="2540589" y="1485832"/>
            <a:ext cx="3221971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A.     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A9D97D7-434E-4319-9F87-2B5CBE29980A}"/>
              </a:ext>
            </a:extLst>
          </p:cNvPr>
          <p:cNvSpPr/>
          <p:nvPr/>
        </p:nvSpPr>
        <p:spPr>
          <a:xfrm>
            <a:off x="6258393" y="1454614"/>
            <a:ext cx="3221971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     Đ  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34A7BBA-8419-4F40-ACFE-DD2E359A2826}"/>
              </a:ext>
            </a:extLst>
          </p:cNvPr>
          <p:cNvSpPr/>
          <p:nvPr/>
        </p:nvSpPr>
        <p:spPr>
          <a:xfrm>
            <a:off x="2393674" y="255810"/>
            <a:ext cx="7449243" cy="11176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4:      </a:t>
            </a: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  &gt;   0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D65D12E-B8EA-4981-962D-E9A3EB8EFDD0}"/>
              </a:ext>
            </a:extLst>
          </p:cNvPr>
          <p:cNvSpPr/>
          <p:nvPr/>
        </p:nvSpPr>
        <p:spPr>
          <a:xfrm>
            <a:off x="6238572" y="1462273"/>
            <a:ext cx="3221971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B.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S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7FEED15-8998-452A-B39C-5443015EC3E3}"/>
              </a:ext>
            </a:extLst>
          </p:cNvPr>
          <p:cNvSpPr/>
          <p:nvPr/>
        </p:nvSpPr>
        <p:spPr>
          <a:xfrm>
            <a:off x="2540589" y="1496686"/>
            <a:ext cx="3221971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      Đ  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FF8B2199-6FCF-452B-81B5-E4D150A48090}"/>
              </a:ext>
            </a:extLst>
          </p:cNvPr>
          <p:cNvSpPr/>
          <p:nvPr/>
        </p:nvSpPr>
        <p:spPr>
          <a:xfrm>
            <a:off x="2416799" y="193269"/>
            <a:ext cx="7449243" cy="11176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3</a:t>
            </a:r>
            <a:r>
              <a:rPr lang="en-US" sz="2667" b="1" dirty="0">
                <a:solidFill>
                  <a:prstClr val="white"/>
                </a:solidFill>
                <a:latin typeface="Calibri"/>
              </a:rPr>
              <a:t>:                  6   =   6</a:t>
            </a:r>
            <a:endParaRPr kumimoji="0" lang="en-US" sz="2667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8E3B7E5-6BD7-415D-BE45-B6736A13CD9F}"/>
              </a:ext>
            </a:extLst>
          </p:cNvPr>
          <p:cNvSpPr/>
          <p:nvPr/>
        </p:nvSpPr>
        <p:spPr>
          <a:xfrm>
            <a:off x="2560410" y="1443047"/>
            <a:ext cx="3221971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A.  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D79F9207-099A-4746-AF60-A5632E4E0785}"/>
              </a:ext>
            </a:extLst>
          </p:cNvPr>
          <p:cNvSpPr/>
          <p:nvPr/>
        </p:nvSpPr>
        <p:spPr>
          <a:xfrm>
            <a:off x="6258393" y="1414428"/>
            <a:ext cx="3221971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    </a:t>
            </a:r>
            <a:r>
              <a:rPr lang="en-US" sz="2400" b="1" noProof="0" dirty="0">
                <a:solidFill>
                  <a:srgbClr val="FF0000"/>
                </a:solidFill>
                <a:latin typeface="Calibri"/>
              </a:rPr>
              <a:t>Đ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60045DA-8684-47C8-A94D-43135A8CEF93}"/>
              </a:ext>
            </a:extLst>
          </p:cNvPr>
          <p:cNvSpPr/>
          <p:nvPr/>
        </p:nvSpPr>
        <p:spPr>
          <a:xfrm>
            <a:off x="2381689" y="194199"/>
            <a:ext cx="7449243" cy="11176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 :      </a:t>
            </a: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   &gt;   10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A201F23-F2C8-4176-8E5F-ABF6657C11FA}"/>
              </a:ext>
            </a:extLst>
          </p:cNvPr>
          <p:cNvSpPr/>
          <p:nvPr/>
        </p:nvSpPr>
        <p:spPr>
          <a:xfrm>
            <a:off x="6258391" y="1392548"/>
            <a:ext cx="3221971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B.      </a:t>
            </a:r>
            <a:r>
              <a:rPr lang="en-US" sz="2400" b="1" dirty="0">
                <a:solidFill>
                  <a:srgbClr val="FF0000"/>
                </a:solidFill>
                <a:latin typeface="Calibri"/>
              </a:rPr>
              <a:t>Đ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6E2D8D5-D3D2-4699-A5B1-D04417AD5CC5}"/>
              </a:ext>
            </a:extLst>
          </p:cNvPr>
          <p:cNvSpPr/>
          <p:nvPr/>
        </p:nvSpPr>
        <p:spPr>
          <a:xfrm>
            <a:off x="2550498" y="1471144"/>
            <a:ext cx="3221971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A.      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7FF59C15-4ED3-4E1E-AA32-2DBA6F7694A2}"/>
              </a:ext>
            </a:extLst>
          </p:cNvPr>
          <p:cNvSpPr/>
          <p:nvPr/>
        </p:nvSpPr>
        <p:spPr>
          <a:xfrm>
            <a:off x="2381689" y="194198"/>
            <a:ext cx="7449243" cy="11176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1:      </a:t>
            </a: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   &gt;   10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D71DDFCF-5564-4201-83B7-21875C3D883B}"/>
              </a:ext>
            </a:extLst>
          </p:cNvPr>
          <p:cNvSpPr/>
          <p:nvPr/>
        </p:nvSpPr>
        <p:spPr>
          <a:xfrm>
            <a:off x="2550496" y="1484600"/>
            <a:ext cx="3221971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noProof="0" dirty="0">
                <a:solidFill>
                  <a:srgbClr val="002060"/>
                </a:solidFill>
                <a:latin typeface="Calibri"/>
              </a:rPr>
              <a:t>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      </a:t>
            </a:r>
            <a:r>
              <a:rPr lang="en-US" sz="2400" b="1" dirty="0">
                <a:solidFill>
                  <a:srgbClr val="FF0000"/>
                </a:solidFill>
                <a:latin typeface="Calibri"/>
              </a:rPr>
              <a:t>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2969DE3-4ACD-4927-8CC3-6B2EAC2DB064}"/>
              </a:ext>
            </a:extLst>
          </p:cNvPr>
          <p:cNvSpPr/>
          <p:nvPr/>
        </p:nvSpPr>
        <p:spPr>
          <a:xfrm>
            <a:off x="6258391" y="1518455"/>
            <a:ext cx="3221971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       Đ</a:t>
            </a:r>
          </a:p>
        </p:txBody>
      </p:sp>
    </p:spTree>
    <p:extLst>
      <p:ext uri="{BB962C8B-B14F-4D97-AF65-F5344CB8AC3E}">
        <p14:creationId xmlns:p14="http://schemas.microsoft.com/office/powerpoint/2010/main" val="228941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88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88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mph" presetSubtype="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3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88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mph" presetSubtype="0" fill="remove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1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2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188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mph" presetSubtype="0" fill="remove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9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0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188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3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4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5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7" dur="1856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1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2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3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5" dur="1856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7" presetClass="emph" presetSubtype="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9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0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1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3" dur="1856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7" presetClass="emph" presetSubtype="0" fill="remove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8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9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1" dur="1856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7" presetClass="emph" presetSubtype="0" fill="remove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5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6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7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8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9" dur="1856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4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2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>
                      <p:stCondLst>
                        <p:cond delay="0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6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9" fill="hold">
                      <p:stCondLst>
                        <p:cond delay="0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8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1" fill="hold">
                      <p:stCondLst>
                        <p:cond delay="0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8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8" fill="hold">
                      <p:stCondLst>
                        <p:cond delay="0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9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94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5" fill="hold">
                      <p:stCondLst>
                        <p:cond delay="0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0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7" fill="hold">
                      <p:stCondLst>
                        <p:cond delay="0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1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4" fill="hold">
                      <p:stCondLst>
                        <p:cond delay="0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31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2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1" fill="hold">
                      <p:stCondLst>
                        <p:cond delay="0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3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3" fill="hold">
                      <p:stCondLst>
                        <p:cond delay="0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339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0" fill="hold">
                      <p:stCondLst>
                        <p:cond delay="0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34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4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7" fill="hold">
                      <p:stCondLst>
                        <p:cond delay="0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5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9" fill="hold">
                      <p:stCondLst>
                        <p:cond delay="0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65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6" fill="hold">
                      <p:stCondLst>
                        <p:cond delay="0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37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37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3" fill="hold">
                      <p:stCondLst>
                        <p:cond delay="0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384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5" fill="hold">
                      <p:stCondLst>
                        <p:cond delay="0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391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2" fill="hold">
                      <p:stCondLst>
                        <p:cond delay="0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39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5" grpId="3" animBg="1"/>
      <p:bldP spid="5" grpId="4" animBg="1"/>
      <p:bldP spid="22" grpId="0"/>
      <p:bldP spid="22" grpId="1"/>
      <p:bldP spid="24" grpId="0" animBg="1"/>
      <p:bldP spid="24" grpId="1" animBg="1"/>
      <p:bldP spid="24" grpId="2" animBg="1"/>
      <p:bldP spid="24" grpId="3" animBg="1"/>
      <p:bldP spid="24" grpId="4" animBg="1"/>
      <p:bldP spid="38" grpId="0"/>
      <p:bldP spid="38" grpId="1"/>
      <p:bldP spid="48" grpId="0" animBg="1"/>
      <p:bldP spid="49" grpId="0" animBg="1"/>
      <p:bldP spid="50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rd">
            <a:extLst>
              <a:ext uri="{FF2B5EF4-FFF2-40B4-BE49-F238E27FC236}">
                <a16:creationId xmlns:a16="http://schemas.microsoft.com/office/drawing/2014/main" id="{5D9FFE77-8434-4609-8466-7494E9540D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4" y="704055"/>
            <a:ext cx="2661644" cy="891500"/>
          </a:xfrm>
          <a:prstGeom prst="rect">
            <a:avLst/>
          </a:prstGeom>
        </p:spPr>
      </p:pic>
      <p:pic>
        <p:nvPicPr>
          <p:cNvPr id="5" name="bg-cloud">
            <a:extLst>
              <a:ext uri="{FF2B5EF4-FFF2-40B4-BE49-F238E27FC236}">
                <a16:creationId xmlns:a16="http://schemas.microsoft.com/office/drawing/2014/main" id="{E7396881-DE40-40B7-AE47-B0CDD42C85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6" name="bg-tree">
            <a:extLst>
              <a:ext uri="{FF2B5EF4-FFF2-40B4-BE49-F238E27FC236}">
                <a16:creationId xmlns:a16="http://schemas.microsoft.com/office/drawing/2014/main" id="{07EC0289-C14C-4058-85FF-5B16A8848F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7" name="bg-flower">
            <a:extLst>
              <a:ext uri="{FF2B5EF4-FFF2-40B4-BE49-F238E27FC236}">
                <a16:creationId xmlns:a16="http://schemas.microsoft.com/office/drawing/2014/main" id="{B2697014-6528-445B-8331-5FE2B22196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29" y="428363"/>
            <a:ext cx="12331428" cy="10693183"/>
          </a:xfrm>
          <a:prstGeom prst="rect">
            <a:avLst/>
          </a:prstGeom>
        </p:spPr>
      </p:pic>
      <p:sp>
        <p:nvSpPr>
          <p:cNvPr id="8" name="bg-white">
            <a:extLst>
              <a:ext uri="{FF2B5EF4-FFF2-40B4-BE49-F238E27FC236}">
                <a16:creationId xmlns:a16="http://schemas.microsoft.com/office/drawing/2014/main" id="{47FD9C34-AA4B-40E8-9D86-AF0E94ECA850}"/>
              </a:ext>
            </a:extLst>
          </p:cNvPr>
          <p:cNvSpPr/>
          <p:nvPr/>
        </p:nvSpPr>
        <p:spPr>
          <a:xfrm>
            <a:off x="1915887" y="1868278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9" name="tex02">
            <a:extLst>
              <a:ext uri="{FF2B5EF4-FFF2-40B4-BE49-F238E27FC236}">
                <a16:creationId xmlns:a16="http://schemas.microsoft.com/office/drawing/2014/main" id="{42976E72-D805-4783-B14C-CCD6189DC1FB}"/>
              </a:ext>
            </a:extLst>
          </p:cNvPr>
          <p:cNvSpPr txBox="1"/>
          <p:nvPr/>
        </p:nvSpPr>
        <p:spPr>
          <a:xfrm>
            <a:off x="2485583" y="3592168"/>
            <a:ext cx="7296185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MẤY VÀ MẤY</a:t>
            </a:r>
            <a:endParaRPr lang="vi-VN" altLang="zh-CN" sz="5333" b="1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0" name="text01">
            <a:extLst>
              <a:ext uri="{FF2B5EF4-FFF2-40B4-BE49-F238E27FC236}">
                <a16:creationId xmlns:a16="http://schemas.microsoft.com/office/drawing/2014/main" id="{F506004E-FF86-4769-ACF3-1FFF8AA08EDD}"/>
              </a:ext>
            </a:extLst>
          </p:cNvPr>
          <p:cNvSpPr/>
          <p:nvPr/>
        </p:nvSpPr>
        <p:spPr>
          <a:xfrm>
            <a:off x="5252660" y="2307793"/>
            <a:ext cx="1686680" cy="913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5333" b="1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5</a:t>
            </a:r>
            <a:endParaRPr lang="zh-CN" altLang="en-US" sz="4800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1" name="light">
            <a:extLst>
              <a:ext uri="{FF2B5EF4-FFF2-40B4-BE49-F238E27FC236}">
                <a16:creationId xmlns:a16="http://schemas.microsoft.com/office/drawing/2014/main" id="{9DC13DB2-6CF9-463C-84D5-EBFD7E66E59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12" name="hangrao02">
            <a:extLst>
              <a:ext uri="{FF2B5EF4-FFF2-40B4-BE49-F238E27FC236}">
                <a16:creationId xmlns:a16="http://schemas.microsoft.com/office/drawing/2014/main" id="{86B22370-4B45-47AD-A297-A928E507240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3" name="tree-left">
            <a:extLst>
              <a:ext uri="{FF2B5EF4-FFF2-40B4-BE49-F238E27FC236}">
                <a16:creationId xmlns:a16="http://schemas.microsoft.com/office/drawing/2014/main" id="{718A54E1-343F-476A-AE24-4A909DD61056}"/>
              </a:ext>
            </a:extLst>
          </p:cNvPr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4" name="图片 17">
              <a:extLst>
                <a:ext uri="{FF2B5EF4-FFF2-40B4-BE49-F238E27FC236}">
                  <a16:creationId xmlns:a16="http://schemas.microsoft.com/office/drawing/2014/main" id="{152BCC95-1551-43E5-B94F-1314AA10F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5" name="图片 18">
              <a:extLst>
                <a:ext uri="{FF2B5EF4-FFF2-40B4-BE49-F238E27FC236}">
                  <a16:creationId xmlns:a16="http://schemas.microsoft.com/office/drawing/2014/main" id="{36E0F17A-E4AD-46D7-AA70-996254AF0D2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6" name="图片 19">
              <a:extLst>
                <a:ext uri="{FF2B5EF4-FFF2-40B4-BE49-F238E27FC236}">
                  <a16:creationId xmlns:a16="http://schemas.microsoft.com/office/drawing/2014/main" id="{B43F8869-8044-4F42-AF02-1082DF69C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7" name="hangrao01">
            <a:extLst>
              <a:ext uri="{FF2B5EF4-FFF2-40B4-BE49-F238E27FC236}">
                <a16:creationId xmlns:a16="http://schemas.microsoft.com/office/drawing/2014/main" id="{2F8F8182-4FC4-4E2B-8533-D45CAC90A43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5"/>
            <a:ext cx="2784389" cy="1620820"/>
          </a:xfrm>
          <a:prstGeom prst="rect">
            <a:avLst/>
          </a:prstGeom>
        </p:spPr>
      </p:pic>
      <p:pic>
        <p:nvPicPr>
          <p:cNvPr id="18" name="tree-right">
            <a:extLst>
              <a:ext uri="{FF2B5EF4-FFF2-40B4-BE49-F238E27FC236}">
                <a16:creationId xmlns:a16="http://schemas.microsoft.com/office/drawing/2014/main" id="{375A1F6B-8BA0-4993-AC37-EC08248CAAC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9"/>
            <a:ext cx="2176557" cy="3377231"/>
          </a:xfrm>
          <a:prstGeom prst="rect">
            <a:avLst/>
          </a:prstGeom>
        </p:spPr>
      </p:pic>
      <p:sp>
        <p:nvSpPr>
          <p:cNvPr id="19" name="bg03">
            <a:extLst>
              <a:ext uri="{FF2B5EF4-FFF2-40B4-BE49-F238E27FC236}">
                <a16:creationId xmlns:a16="http://schemas.microsoft.com/office/drawing/2014/main" id="{B2D06E2D-BCE3-43FB-9EFD-B8B4935762C2}"/>
              </a:ext>
            </a:extLst>
          </p:cNvPr>
          <p:cNvSpPr/>
          <p:nvPr/>
        </p:nvSpPr>
        <p:spPr>
          <a:xfrm>
            <a:off x="-6577" y="6168693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0" name="bg02">
            <a:extLst>
              <a:ext uri="{FF2B5EF4-FFF2-40B4-BE49-F238E27FC236}">
                <a16:creationId xmlns:a16="http://schemas.microsoft.com/office/drawing/2014/main" id="{03B630EC-CF24-40B7-92CD-A202067B3821}"/>
              </a:ext>
            </a:extLst>
          </p:cNvPr>
          <p:cNvSpPr/>
          <p:nvPr/>
        </p:nvSpPr>
        <p:spPr>
          <a:xfrm>
            <a:off x="-6577" y="6291730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1" name="bg01">
            <a:extLst>
              <a:ext uri="{FF2B5EF4-FFF2-40B4-BE49-F238E27FC236}">
                <a16:creationId xmlns:a16="http://schemas.microsoft.com/office/drawing/2014/main" id="{DC5C79E7-ABF4-4256-A2FE-991EC7C95180}"/>
              </a:ext>
            </a:extLst>
          </p:cNvPr>
          <p:cNvSpPr/>
          <p:nvPr/>
        </p:nvSpPr>
        <p:spPr>
          <a:xfrm>
            <a:off x="-6577" y="6487466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2" name="tenGV">
            <a:extLst>
              <a:ext uri="{FF2B5EF4-FFF2-40B4-BE49-F238E27FC236}">
                <a16:creationId xmlns:a16="http://schemas.microsoft.com/office/drawing/2014/main" id="{45B1AFD7-F1CC-4298-B392-F2122DE57A5B}"/>
              </a:ext>
            </a:extLst>
          </p:cNvPr>
          <p:cNvSpPr/>
          <p:nvPr/>
        </p:nvSpPr>
        <p:spPr>
          <a:xfrm>
            <a:off x="5203058" y="4407085"/>
            <a:ext cx="2751437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TIẾT 1</a:t>
            </a:r>
            <a:endParaRPr lang="zh-CN" altLang="zh-CN" sz="3600" b="1" kern="1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4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9" grpId="0" animBg="1"/>
      <p:bldP spid="20" grpId="0" animBg="1"/>
      <p:bldP spid="21" grpId="0" animBg="1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05871A78-0F22-49FE-B9A6-2F7ABBF77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30" b="89744" l="1773" r="97489">
                        <a14:foregroundMark x1="10635" y1="9524" x2="10635" y2="9524"/>
                        <a14:foregroundMark x1="40620" y1="25641" x2="40620" y2="25641"/>
                        <a14:foregroundMark x1="75332" y1="73626" x2="75332" y2="73626"/>
                        <a14:foregroundMark x1="97489" y1="65934" x2="97489" y2="65934"/>
                        <a14:foregroundMark x1="90990" y1="72527" x2="90990" y2="72527"/>
                        <a14:foregroundMark x1="82718" y1="68132" x2="82718" y2="68132"/>
                        <a14:foregroundMark x1="62334" y1="73626" x2="62334" y2="73626"/>
                        <a14:foregroundMark x1="64254" y1="60073" x2="64254" y2="60073"/>
                        <a14:foregroundMark x1="51699" y1="71429" x2="51699" y2="71429"/>
                        <a14:foregroundMark x1="40620" y1="68132" x2="40620" y2="68132"/>
                        <a14:foregroundMark x1="32792" y1="68132" x2="32792" y2="68132"/>
                        <a14:foregroundMark x1="52142" y1="60073" x2="52142" y2="60073"/>
                        <a14:foregroundMark x1="12999" y1="46154" x2="12999" y2="46154"/>
                        <a14:foregroundMark x1="5613" y1="15385" x2="5613" y2="15385"/>
                        <a14:foregroundMark x1="19498" y1="15385" x2="19498" y2="15385"/>
                        <a14:foregroundMark x1="19941" y1="14286" x2="19941" y2="14286"/>
                        <a14:foregroundMark x1="25849" y1="73626" x2="25849" y2="73626"/>
                        <a14:foregroundMark x1="21270" y1="89744" x2="21270" y2="89744"/>
                        <a14:foregroundMark x1="29985" y1="71429" x2="29985" y2="71429"/>
                        <a14:foregroundMark x1="11078" y1="86447" x2="11078" y2="86447"/>
                        <a14:foregroundMark x1="6942" y1="61172" x2="6942" y2="61172"/>
                        <a14:foregroundMark x1="6942" y1="35897" x2="6942" y2="35897"/>
                        <a14:foregroundMark x1="1920" y1="60073" x2="1920" y2="60073"/>
                        <a14:foregroundMark x1="12999" y1="88645" x2="12999" y2="88645"/>
                        <a14:foregroundMark x1="35155" y1="71429" x2="35155" y2="71429"/>
                        <a14:foregroundMark x1="36041" y1="70330" x2="36041" y2="70330"/>
                        <a14:foregroundMark x1="51256" y1="70330" x2="51256" y2="70330"/>
                        <a14:foregroundMark x1="63220" y1="72527" x2="63220" y2="72527"/>
                        <a14:foregroundMark x1="72083" y1="72527" x2="72083" y2="72527"/>
                        <a14:foregroundMark x1="55391" y1="70330" x2="54062" y2="68132"/>
                        <a14:foregroundMark x1="49926" y1="65934" x2="47563" y2="64469"/>
                        <a14:foregroundMark x1="45790" y1="64469" x2="45790" y2="64469"/>
                        <a14:foregroundMark x1="57312" y1="64469" x2="57312" y2="64469"/>
                        <a14:foregroundMark x1="41064" y1="23443" x2="41064" y2="23443"/>
                        <a14:foregroundMark x1="41654" y1="22344" x2="41654" y2="22344"/>
                        <a14:foregroundMark x1="43427" y1="24542" x2="43427" y2="24542"/>
                        <a14:foregroundMark x1="8863" y1="2930" x2="8863" y2="2930"/>
                        <a14:foregroundMark x1="7829" y1="8425" x2="7829" y2="8425"/>
                        <a14:foregroundMark x1="20827" y1="15385" x2="20827" y2="15385"/>
                        <a14:foregroundMark x1="20384" y1="18681" x2="20384" y2="18681"/>
                        <a14:foregroundMark x1="20384" y1="15385" x2="20384" y2="15385"/>
                        <a14:foregroundMark x1="20384" y1="14286" x2="20384" y2="14286"/>
                        <a14:foregroundMark x1="43870" y1="24542" x2="43870" y2="24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25" y="330866"/>
            <a:ext cx="3230925" cy="1302869"/>
          </a:xfrm>
          <a:prstGeom prst="rect">
            <a:avLst/>
          </a:prstGeom>
        </p:spPr>
      </p:pic>
      <p:sp>
        <p:nvSpPr>
          <p:cNvPr id="115" name="TextBox 114">
            <a:extLst>
              <a:ext uri="{FF2B5EF4-FFF2-40B4-BE49-F238E27FC236}">
                <a16:creationId xmlns:a16="http://schemas.microsoft.com/office/drawing/2014/main" id="{87D9513C-154A-4792-B0FB-0BBDFB23FE96}"/>
              </a:ext>
            </a:extLst>
          </p:cNvPr>
          <p:cNvSpPr txBox="1"/>
          <p:nvPr/>
        </p:nvSpPr>
        <p:spPr>
          <a:xfrm>
            <a:off x="2823210" y="1633735"/>
            <a:ext cx="5211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Đếm số cá ở mỗi bể và ở cả hai bể.</a:t>
            </a:r>
          </a:p>
        </p:txBody>
      </p:sp>
      <p:pic>
        <p:nvPicPr>
          <p:cNvPr id="116" name="Picture 115">
            <a:extLst>
              <a:ext uri="{FF2B5EF4-FFF2-40B4-BE49-F238E27FC236}">
                <a16:creationId xmlns:a16="http://schemas.microsoft.com/office/drawing/2014/main" id="{6C059FE2-CB80-46EA-8D58-3AB33B6A96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372" b="91987" l="2828" r="96144">
                        <a14:foregroundMark x1="8483" y1="17949" x2="8483" y2="17949"/>
                        <a14:foregroundMark x1="2956" y1="28526" x2="2956" y2="28526"/>
                        <a14:foregroundMark x1="10026" y1="26923" x2="10026" y2="26923"/>
                        <a14:foregroundMark x1="8997" y1="47115" x2="8997" y2="47115"/>
                        <a14:foregroundMark x1="7069" y1="45513" x2="7069" y2="45513"/>
                        <a14:foregroundMark x1="7584" y1="48718" x2="7584" y2="48718"/>
                        <a14:foregroundMark x1="11054" y1="44551" x2="11054" y2="44551"/>
                        <a14:foregroundMark x1="14139" y1="42949" x2="14139" y2="42949"/>
                        <a14:foregroundMark x1="8869" y1="55449" x2="8869" y2="55449"/>
                        <a14:foregroundMark x1="9640" y1="53205" x2="9640" y2="53205"/>
                        <a14:foregroundMark x1="29177" y1="24679" x2="29177" y2="24679"/>
                        <a14:foregroundMark x1="29434" y1="20513" x2="29434" y2="20513"/>
                        <a14:foregroundMark x1="91774" y1="7692" x2="91774" y2="7692"/>
                        <a14:foregroundMark x1="95244" y1="14744" x2="95244" y2="14744"/>
                        <a14:foregroundMark x1="92416" y1="20513" x2="92416" y2="20513"/>
                        <a14:foregroundMark x1="91260" y1="25641" x2="91260" y2="25641"/>
                        <a14:foregroundMark x1="93702" y1="36859" x2="93702" y2="36859"/>
                        <a14:foregroundMark x1="92288" y1="33654" x2="92288" y2="33654"/>
                        <a14:foregroundMark x1="90231" y1="47756" x2="90231" y2="47756"/>
                        <a14:foregroundMark x1="92159" y1="46154" x2="92159" y2="46154"/>
                        <a14:foregroundMark x1="96144" y1="43590" x2="96144" y2="43590"/>
                        <a14:foregroundMark x1="96144" y1="43590" x2="96144" y2="43590"/>
                        <a14:foregroundMark x1="88689" y1="35577" x2="88689" y2="35577"/>
                        <a14:foregroundMark x1="88817" y1="43269" x2="88817" y2="43269"/>
                        <a14:foregroundMark x1="89717" y1="42949" x2="89717" y2="42949"/>
                        <a14:foregroundMark x1="89717" y1="42949" x2="95373" y2="38462"/>
                        <a14:foregroundMark x1="93059" y1="49679" x2="86632" y2="51603"/>
                        <a14:foregroundMark x1="93830" y1="51923" x2="87275" y2="52244"/>
                        <a14:foregroundMark x1="4370" y1="49679" x2="4370" y2="49679"/>
                        <a14:foregroundMark x1="29177" y1="62179" x2="29177" y2="62179"/>
                        <a14:foregroundMark x1="35219" y1="63782" x2="35219" y2="63782"/>
                        <a14:foregroundMark x1="30463" y1="63782" x2="30463" y2="63782"/>
                        <a14:foregroundMark x1="26992" y1="61218" x2="26992" y2="61218"/>
                        <a14:foregroundMark x1="31748" y1="84615" x2="31748" y2="84615"/>
                        <a14:foregroundMark x1="29820" y1="82692" x2="29820" y2="82692"/>
                        <a14:foregroundMark x1="30334" y1="79167" x2="30334" y2="79167"/>
                        <a14:foregroundMark x1="30334" y1="79167" x2="30720" y2="89423"/>
                        <a14:foregroundMark x1="27378" y1="85256" x2="27378" y2="83013"/>
                        <a14:foregroundMark x1="36761" y1="84295" x2="36761" y2="84295"/>
                        <a14:foregroundMark x1="51285" y1="83013" x2="48715" y2="82372"/>
                        <a14:foregroundMark x1="48715" y1="82372" x2="48715" y2="85256"/>
                        <a14:foregroundMark x1="47044" y1="78526" x2="47943" y2="86538"/>
                        <a14:foregroundMark x1="55270" y1="85256" x2="55270" y2="85256"/>
                        <a14:foregroundMark x1="71594" y1="83654" x2="71594" y2="83654"/>
                        <a14:foregroundMark x1="71594" y1="83654" x2="73265" y2="83654"/>
                        <a14:foregroundMark x1="74036" y1="83654" x2="74422" y2="91987"/>
                        <a14:foregroundMark x1="73650" y1="77885" x2="70437" y2="79808"/>
                        <a14:foregroundMark x1="79692" y1="66026" x2="79692" y2="66026"/>
                        <a14:foregroundMark x1="80334" y1="84295" x2="80334" y2="84295"/>
                        <a14:foregroundMark x1="72108" y1="69231" x2="72108" y2="62500"/>
                        <a14:foregroundMark x1="74807" y1="67308" x2="73907" y2="61859"/>
                        <a14:foregroundMark x1="9126" y1="28526" x2="9126" y2="28526"/>
                        <a14:foregroundMark x1="71722" y1="30449" x2="71722" y2="30449"/>
                        <a14:foregroundMark x1="6041" y1="24038" x2="6041" y2="24038"/>
                        <a14:foregroundMark x1="25964" y1="58013" x2="25964" y2="58013"/>
                        <a14:foregroundMark x1="25578" y1="61859" x2="25578" y2="61859"/>
                        <a14:foregroundMark x1="31491" y1="66987" x2="31491" y2="66987"/>
                        <a14:foregroundMark x1="31491" y1="59936" x2="31491" y2="59936"/>
                        <a14:foregroundMark x1="31491" y1="59936" x2="31491" y2="59936"/>
                        <a14:foregroundMark x1="31748" y1="62821" x2="31748" y2="62821"/>
                        <a14:foregroundMark x1="31748" y1="66026" x2="31748" y2="66026"/>
                        <a14:foregroundMark x1="31748" y1="69551" x2="31748" y2="69551"/>
                        <a14:foregroundMark x1="31234" y1="72756" x2="31234" y2="72756"/>
                        <a14:foregroundMark x1="49486" y1="77244" x2="49486" y2="77244"/>
                        <a14:foregroundMark x1="51671" y1="77244" x2="51671" y2="77244"/>
                        <a14:foregroundMark x1="52571" y1="83333" x2="52571" y2="83333"/>
                        <a14:foregroundMark x1="52571" y1="89103" x2="52571" y2="89103"/>
                        <a14:foregroundMark x1="52314" y1="85897" x2="52314" y2="85897"/>
                        <a14:foregroundMark x1="52442" y1="84936" x2="52442" y2="84936"/>
                        <a14:foregroundMark x1="52571" y1="86218" x2="52571" y2="86218"/>
                        <a14:foregroundMark x1="27249" y1="76603" x2="27249" y2="76603"/>
                        <a14:foregroundMark x1="29306" y1="76603" x2="29306" y2="76603"/>
                        <a14:foregroundMark x1="74165" y1="76603" x2="74165" y2="76603"/>
                        <a14:foregroundMark x1="69152" y1="60577" x2="69152" y2="60577"/>
                        <a14:foregroundMark x1="69923" y1="56410" x2="69923" y2="56410"/>
                        <a14:foregroundMark x1="73008" y1="56410" x2="73008" y2="56410"/>
                        <a14:foregroundMark x1="13496" y1="43269" x2="13496" y2="43269"/>
                        <a14:foregroundMark x1="15296" y1="38782" x2="15296" y2="38782"/>
                        <a14:backgroundMark x1="52828" y1="84295" x2="52828" y2="8429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8425" y="1714501"/>
            <a:ext cx="11382570" cy="4564733"/>
          </a:xfrm>
          <a:prstGeom prst="rect">
            <a:avLst/>
          </a:prstGeom>
        </p:spPr>
      </p:pic>
      <p:sp>
        <p:nvSpPr>
          <p:cNvPr id="117" name="TextBox 116">
            <a:extLst>
              <a:ext uri="{FF2B5EF4-FFF2-40B4-BE49-F238E27FC236}">
                <a16:creationId xmlns:a16="http://schemas.microsoft.com/office/drawing/2014/main" id="{CCB7DC8E-A2F3-4BCC-BC32-863EB63AF664}"/>
              </a:ext>
            </a:extLst>
          </p:cNvPr>
          <p:cNvSpPr txBox="1"/>
          <p:nvPr/>
        </p:nvSpPr>
        <p:spPr>
          <a:xfrm>
            <a:off x="2083887" y="4520201"/>
            <a:ext cx="1289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Mai có: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331E00E6-A6EB-4E25-A724-B5E123BA85F8}"/>
              </a:ext>
            </a:extLst>
          </p:cNvPr>
          <p:cNvSpPr txBox="1"/>
          <p:nvPr/>
        </p:nvSpPr>
        <p:spPr>
          <a:xfrm>
            <a:off x="6906481" y="4520201"/>
            <a:ext cx="1409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Nam có: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0F60E09D-B269-44D1-B540-AC250DFF9A1D}"/>
              </a:ext>
            </a:extLst>
          </p:cNvPr>
          <p:cNvSpPr txBox="1"/>
          <p:nvPr/>
        </p:nvSpPr>
        <p:spPr>
          <a:xfrm>
            <a:off x="5038715" y="5282201"/>
            <a:ext cx="522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906B684A-6498-4DCD-891D-0344BEB5A7A7}"/>
              </a:ext>
            </a:extLst>
          </p:cNvPr>
          <p:cNvSpPr txBox="1"/>
          <p:nvPr/>
        </p:nvSpPr>
        <p:spPr>
          <a:xfrm>
            <a:off x="7298633" y="5282201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052EB76D-602D-4F3F-AA72-C8B52AFC7154}"/>
              </a:ext>
            </a:extLst>
          </p:cNvPr>
          <p:cNvSpPr/>
          <p:nvPr/>
        </p:nvSpPr>
        <p:spPr>
          <a:xfrm>
            <a:off x="3372167" y="4317667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id="{8EAC07F7-9E1D-4E6E-8C85-0A1D246B91BC}"/>
              </a:ext>
            </a:extLst>
          </p:cNvPr>
          <p:cNvSpPr/>
          <p:nvPr/>
        </p:nvSpPr>
        <p:spPr>
          <a:xfrm>
            <a:off x="8344416" y="4298617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AE43177D-99BD-4041-94CB-82A46B08F15F}"/>
              </a:ext>
            </a:extLst>
          </p:cNvPr>
          <p:cNvSpPr/>
          <p:nvPr/>
        </p:nvSpPr>
        <p:spPr>
          <a:xfrm>
            <a:off x="3410267" y="5222542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4" name="Rectangle: Rounded Corners 123">
            <a:extLst>
              <a:ext uri="{FF2B5EF4-FFF2-40B4-BE49-F238E27FC236}">
                <a16:creationId xmlns:a16="http://schemas.microsoft.com/office/drawing/2014/main" id="{240496E6-6D9B-4769-9CBA-5F54CBCDE517}"/>
              </a:ext>
            </a:extLst>
          </p:cNvPr>
          <p:cNvSpPr/>
          <p:nvPr/>
        </p:nvSpPr>
        <p:spPr>
          <a:xfrm>
            <a:off x="5734367" y="5222542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7A98DAC5-C964-4222-8944-1EF407702DC1}"/>
              </a:ext>
            </a:extLst>
          </p:cNvPr>
          <p:cNvSpPr/>
          <p:nvPr/>
        </p:nvSpPr>
        <p:spPr>
          <a:xfrm>
            <a:off x="8353742" y="5222542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3846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22" grpId="0" animBg="1"/>
      <p:bldP spid="123" grpId="0" animBg="1"/>
      <p:bldP spid="124" grpId="0" animBg="1"/>
      <p:bldP spid="1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E0F0E39-C8CD-4066-8185-6CC4CB24BCC8}"/>
              </a:ext>
            </a:extLst>
          </p:cNvPr>
          <p:cNvSpPr/>
          <p:nvPr/>
        </p:nvSpPr>
        <p:spPr>
          <a:xfrm>
            <a:off x="560571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278288-F560-4A0A-A7BA-50F634890F89}"/>
              </a:ext>
            </a:extLst>
          </p:cNvPr>
          <p:cNvSpPr txBox="1"/>
          <p:nvPr/>
        </p:nvSpPr>
        <p:spPr>
          <a:xfrm>
            <a:off x="1083085" y="19151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579D9F7-0621-442B-BD31-DC909C57B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6926"/>
          <a:stretch/>
        </p:blipFill>
        <p:spPr>
          <a:xfrm>
            <a:off x="205033" y="2750013"/>
            <a:ext cx="11781934" cy="2717337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4A7889C-76D8-4D56-BBB5-9CC150EC008D}"/>
              </a:ext>
            </a:extLst>
          </p:cNvPr>
          <p:cNvSpPr/>
          <p:nvPr/>
        </p:nvSpPr>
        <p:spPr>
          <a:xfrm>
            <a:off x="1611947" y="322050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B081927-08DA-4A85-9ECB-93C03F3D094B}"/>
              </a:ext>
            </a:extLst>
          </p:cNvPr>
          <p:cNvSpPr/>
          <p:nvPr/>
        </p:nvSpPr>
        <p:spPr>
          <a:xfrm>
            <a:off x="10419397" y="322050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093F507-45E7-40F7-8BB7-5E6303E96995}"/>
              </a:ext>
            </a:extLst>
          </p:cNvPr>
          <p:cNvSpPr/>
          <p:nvPr/>
        </p:nvSpPr>
        <p:spPr>
          <a:xfrm>
            <a:off x="3395027" y="459210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8A4C19B-70B2-4266-A5F4-FD82853B21C8}"/>
              </a:ext>
            </a:extLst>
          </p:cNvPr>
          <p:cNvSpPr/>
          <p:nvPr/>
        </p:nvSpPr>
        <p:spPr>
          <a:xfrm>
            <a:off x="5681027" y="459210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902AB26-A53B-48C3-83E3-2ECED679A073}"/>
              </a:ext>
            </a:extLst>
          </p:cNvPr>
          <p:cNvSpPr/>
          <p:nvPr/>
        </p:nvSpPr>
        <p:spPr>
          <a:xfrm>
            <a:off x="8408987" y="459210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02423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E0F0E39-C8CD-4066-8185-6CC4CB24BCC8}"/>
              </a:ext>
            </a:extLst>
          </p:cNvPr>
          <p:cNvSpPr/>
          <p:nvPr/>
        </p:nvSpPr>
        <p:spPr>
          <a:xfrm>
            <a:off x="560571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278288-F560-4A0A-A7BA-50F634890F89}"/>
              </a:ext>
            </a:extLst>
          </p:cNvPr>
          <p:cNvSpPr txBox="1"/>
          <p:nvPr/>
        </p:nvSpPr>
        <p:spPr>
          <a:xfrm>
            <a:off x="1083085" y="19151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579D9F7-0621-442B-BD31-DC909C57B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101" b="33825"/>
          <a:stretch/>
        </p:blipFill>
        <p:spPr>
          <a:xfrm>
            <a:off x="205033" y="2750013"/>
            <a:ext cx="11781934" cy="2717337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4A7889C-76D8-4D56-BBB5-9CC150EC008D}"/>
              </a:ext>
            </a:extLst>
          </p:cNvPr>
          <p:cNvSpPr/>
          <p:nvPr/>
        </p:nvSpPr>
        <p:spPr>
          <a:xfrm>
            <a:off x="1611947" y="322050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B081927-08DA-4A85-9ECB-93C03F3D094B}"/>
              </a:ext>
            </a:extLst>
          </p:cNvPr>
          <p:cNvSpPr/>
          <p:nvPr/>
        </p:nvSpPr>
        <p:spPr>
          <a:xfrm>
            <a:off x="10617517" y="322050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093F507-45E7-40F7-8BB7-5E6303E96995}"/>
              </a:ext>
            </a:extLst>
          </p:cNvPr>
          <p:cNvSpPr/>
          <p:nvPr/>
        </p:nvSpPr>
        <p:spPr>
          <a:xfrm>
            <a:off x="3395027" y="460734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8A4C19B-70B2-4266-A5F4-FD82853B21C8}"/>
              </a:ext>
            </a:extLst>
          </p:cNvPr>
          <p:cNvSpPr/>
          <p:nvPr/>
        </p:nvSpPr>
        <p:spPr>
          <a:xfrm>
            <a:off x="5681027" y="462258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902AB26-A53B-48C3-83E3-2ECED679A073}"/>
              </a:ext>
            </a:extLst>
          </p:cNvPr>
          <p:cNvSpPr/>
          <p:nvPr/>
        </p:nvSpPr>
        <p:spPr>
          <a:xfrm>
            <a:off x="8408987" y="462258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24756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E0F0E39-C8CD-4066-8185-6CC4CB24BCC8}"/>
              </a:ext>
            </a:extLst>
          </p:cNvPr>
          <p:cNvSpPr/>
          <p:nvPr/>
        </p:nvSpPr>
        <p:spPr>
          <a:xfrm>
            <a:off x="560571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278288-F560-4A0A-A7BA-50F634890F89}"/>
              </a:ext>
            </a:extLst>
          </p:cNvPr>
          <p:cNvSpPr txBox="1"/>
          <p:nvPr/>
        </p:nvSpPr>
        <p:spPr>
          <a:xfrm>
            <a:off x="1083085" y="19151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579D9F7-0621-442B-BD31-DC909C57B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6624" b="302"/>
          <a:stretch/>
        </p:blipFill>
        <p:spPr>
          <a:xfrm>
            <a:off x="205033" y="2750013"/>
            <a:ext cx="11781934" cy="2717337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4A7889C-76D8-4D56-BBB5-9CC150EC008D}"/>
              </a:ext>
            </a:extLst>
          </p:cNvPr>
          <p:cNvSpPr/>
          <p:nvPr/>
        </p:nvSpPr>
        <p:spPr>
          <a:xfrm>
            <a:off x="1611947" y="319002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B081927-08DA-4A85-9ECB-93C03F3D094B}"/>
              </a:ext>
            </a:extLst>
          </p:cNvPr>
          <p:cNvSpPr/>
          <p:nvPr/>
        </p:nvSpPr>
        <p:spPr>
          <a:xfrm>
            <a:off x="10617517" y="317478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093F507-45E7-40F7-8BB7-5E6303E96995}"/>
              </a:ext>
            </a:extLst>
          </p:cNvPr>
          <p:cNvSpPr/>
          <p:nvPr/>
        </p:nvSpPr>
        <p:spPr>
          <a:xfrm>
            <a:off x="3410267" y="462258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8A4C19B-70B2-4266-A5F4-FD82853B21C8}"/>
              </a:ext>
            </a:extLst>
          </p:cNvPr>
          <p:cNvSpPr/>
          <p:nvPr/>
        </p:nvSpPr>
        <p:spPr>
          <a:xfrm>
            <a:off x="5696267" y="462258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902AB26-A53B-48C3-83E3-2ECED679A073}"/>
              </a:ext>
            </a:extLst>
          </p:cNvPr>
          <p:cNvSpPr/>
          <p:nvPr/>
        </p:nvSpPr>
        <p:spPr>
          <a:xfrm>
            <a:off x="8408987" y="462258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06335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E0F0E39-C8CD-4066-8185-6CC4CB24BCC8}"/>
              </a:ext>
            </a:extLst>
          </p:cNvPr>
          <p:cNvSpPr/>
          <p:nvPr/>
        </p:nvSpPr>
        <p:spPr>
          <a:xfrm>
            <a:off x="560571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278288-F560-4A0A-A7BA-50F634890F89}"/>
              </a:ext>
            </a:extLst>
          </p:cNvPr>
          <p:cNvSpPr txBox="1"/>
          <p:nvPr/>
        </p:nvSpPr>
        <p:spPr>
          <a:xfrm>
            <a:off x="1083085" y="19151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CB1F43-352A-48B6-8034-7D960D8F96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381" y="862524"/>
            <a:ext cx="2019048" cy="19333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C6D96C-0159-41F9-8A1A-5027E72F13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13" y="3448048"/>
            <a:ext cx="2133333" cy="19333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51A820-FECF-4562-A630-669E12533B2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6911"/>
          <a:stretch/>
        </p:blipFill>
        <p:spPr>
          <a:xfrm>
            <a:off x="2516534" y="3438524"/>
            <a:ext cx="2269349" cy="19523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0651CF-9B34-458E-A47D-4D91E4ED87B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59456"/>
          <a:stretch/>
        </p:blipFill>
        <p:spPr>
          <a:xfrm>
            <a:off x="7608008" y="3429000"/>
            <a:ext cx="2092842" cy="19714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B6938B5-A401-46F9-9509-A45D0C70C13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6716" t="976" r="195" b="-976"/>
          <a:stretch/>
        </p:blipFill>
        <p:spPr>
          <a:xfrm>
            <a:off x="5062271" y="3438524"/>
            <a:ext cx="2269349" cy="19523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555C1DF-19C4-42FF-9A56-FCAA8A8A3B0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0820" t="-966" r="-1364" b="966"/>
          <a:stretch/>
        </p:blipFill>
        <p:spPr>
          <a:xfrm>
            <a:off x="9977238" y="3429000"/>
            <a:ext cx="2092842" cy="197142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B3F720E-1FBA-40DD-B4A2-E0E272840629}"/>
              </a:ext>
            </a:extLst>
          </p:cNvPr>
          <p:cNvSpPr/>
          <p:nvPr/>
        </p:nvSpPr>
        <p:spPr>
          <a:xfrm>
            <a:off x="821828" y="4887423"/>
            <a:ext cx="778372" cy="4084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2C4792E-4B3F-4104-83DC-7D9556955376}"/>
              </a:ext>
            </a:extLst>
          </p:cNvPr>
          <p:cNvSpPr/>
          <p:nvPr/>
        </p:nvSpPr>
        <p:spPr>
          <a:xfrm>
            <a:off x="3214397" y="4877898"/>
            <a:ext cx="778372" cy="4084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C356923-A756-4620-A83D-154D5E725E78}"/>
              </a:ext>
            </a:extLst>
          </p:cNvPr>
          <p:cNvSpPr/>
          <p:nvPr/>
        </p:nvSpPr>
        <p:spPr>
          <a:xfrm>
            <a:off x="5930815" y="4830273"/>
            <a:ext cx="797009" cy="4084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D8D821C-CC37-419F-92D8-F0829807117F}"/>
              </a:ext>
            </a:extLst>
          </p:cNvPr>
          <p:cNvSpPr/>
          <p:nvPr/>
        </p:nvSpPr>
        <p:spPr>
          <a:xfrm>
            <a:off x="8255924" y="4865198"/>
            <a:ext cx="797009" cy="4084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B04BFCD-306E-4164-B28B-C39BED1AE48D}"/>
              </a:ext>
            </a:extLst>
          </p:cNvPr>
          <p:cNvSpPr/>
          <p:nvPr/>
        </p:nvSpPr>
        <p:spPr>
          <a:xfrm>
            <a:off x="10642946" y="4854879"/>
            <a:ext cx="797009" cy="4084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96517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  <p:bldP spid="19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562</Words>
  <Application>Microsoft Office PowerPoint</Application>
  <PresentationFormat>Widescreen</PresentationFormat>
  <Paragraphs>354</Paragraphs>
  <Slides>28</Slides>
  <Notes>3</Notes>
  <HiddenSlides>0</HiddenSlides>
  <MMClips>10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.VnCooper</vt:lpstr>
      <vt:lpstr>Arial</vt:lpstr>
      <vt:lpstr>Calibri</vt:lpstr>
      <vt:lpstr>Calibri Light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hqphuc NTK</dc:creator>
  <cp:lastModifiedBy>Administrator</cp:lastModifiedBy>
  <cp:revision>133</cp:revision>
  <dcterms:created xsi:type="dcterms:W3CDTF">2020-08-20T03:35:56Z</dcterms:created>
  <dcterms:modified xsi:type="dcterms:W3CDTF">2024-04-19T00:37:01Z</dcterms:modified>
</cp:coreProperties>
</file>