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53" r:id="rId2"/>
    <p:sldId id="577" r:id="rId3"/>
    <p:sldId id="282" r:id="rId4"/>
    <p:sldId id="283" r:id="rId5"/>
    <p:sldId id="284" r:id="rId6"/>
    <p:sldId id="285" r:id="rId7"/>
    <p:sldId id="286" r:id="rId8"/>
    <p:sldId id="287" r:id="rId9"/>
    <p:sldId id="258" r:id="rId10"/>
    <p:sldId id="264" r:id="rId11"/>
    <p:sldId id="265" r:id="rId12"/>
    <p:sldId id="266" r:id="rId13"/>
    <p:sldId id="259" r:id="rId14"/>
    <p:sldId id="267" r:id="rId15"/>
    <p:sldId id="276" r:id="rId16"/>
    <p:sldId id="260" r:id="rId17"/>
    <p:sldId id="269" r:id="rId18"/>
    <p:sldId id="268" r:id="rId19"/>
    <p:sldId id="261" r:id="rId20"/>
    <p:sldId id="270" r:id="rId21"/>
    <p:sldId id="578" r:id="rId22"/>
    <p:sldId id="339" r:id="rId23"/>
    <p:sldId id="340" r:id="rId24"/>
    <p:sldId id="341" r:id="rId25"/>
    <p:sldId id="348" r:id="rId26"/>
    <p:sldId id="342" r:id="rId27"/>
    <p:sldId id="343" r:id="rId28"/>
    <p:sldId id="347" r:id="rId29"/>
    <p:sldId id="344" r:id="rId30"/>
    <p:sldId id="345" r:id="rId31"/>
    <p:sldId id="346" r:id="rId32"/>
    <p:sldId id="350" r:id="rId33"/>
    <p:sldId id="351" r:id="rId34"/>
    <p:sldId id="352" r:id="rId35"/>
    <p:sldId id="277" r:id="rId36"/>
    <p:sldId id="256" r:id="rId37"/>
    <p:sldId id="271" r:id="rId38"/>
    <p:sldId id="272" r:id="rId39"/>
    <p:sldId id="257" r:id="rId40"/>
    <p:sldId id="273" r:id="rId41"/>
    <p:sldId id="278" r:id="rId42"/>
    <p:sldId id="263" r:id="rId43"/>
    <p:sldId id="274" r:id="rId44"/>
    <p:sldId id="262" r:id="rId45"/>
    <p:sldId id="27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5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244D8-F13F-4B23-ADD8-DC345F6B8CFD}" type="datetimeFigureOut">
              <a:rPr lang="en-US" smtClean="0"/>
              <a:t>4/18/2024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02041-C56A-4F79-982E-DEE21AB443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15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671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B6631-308C-46E1-8BE2-7C5AB993BD95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36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B6631-308C-46E1-8BE2-7C5AB993BD95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36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B6631-308C-46E1-8BE2-7C5AB993BD95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36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B6631-308C-46E1-8BE2-7C5AB993BD95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36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B6631-308C-46E1-8BE2-7C5AB993BD95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36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B6631-308C-46E1-8BE2-7C5AB993BD95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3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B6631-308C-46E1-8BE2-7C5AB993BD95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36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B6631-308C-46E1-8BE2-7C5AB993BD95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36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B6631-308C-46E1-8BE2-7C5AB993BD95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36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B6631-308C-46E1-8BE2-7C5AB993BD95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36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B6631-308C-46E1-8BE2-7C5AB993BD95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36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B6631-308C-46E1-8BE2-7C5AB993BD95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3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304D9-3EA5-482C-85AF-6286758FD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F2AFB-6D15-4715-A51A-F95957B872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59E3E-D63C-437A-8630-70890AABE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30E6-B8D1-4B2C-853D-A5B7A1BE8503}" type="datetimeFigureOut">
              <a:rPr lang="en-US" smtClean="0"/>
              <a:t>4/18/2024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FD8A8-7C1E-493A-9DD8-5C8757A4E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04908-16ED-4060-81C6-279B5EBBD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FDE-4101-4B04-91BA-79F3F50695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121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0C27C-E222-481B-869A-CFEBD8717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F4A31F-0E14-41BE-B53B-788C09A1E2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EDF48-DBC8-4452-AD07-2962111B6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30E6-B8D1-4B2C-853D-A5B7A1BE8503}" type="datetimeFigureOut">
              <a:rPr lang="en-US" smtClean="0"/>
              <a:t>4/18/2024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417C8-D05D-4E30-84AA-A58B63F54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E0803-F38B-4719-A82E-6F79D8AE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FDE-4101-4B04-91BA-79F3F50695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456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F73B65-ADE1-438B-83CE-5131280904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81B81E-A23E-411C-A9BF-81EEC3579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B393F-422F-4D4C-9E4C-4AD3FB11B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30E6-B8D1-4B2C-853D-A5B7A1BE8503}" type="datetimeFigureOut">
              <a:rPr lang="en-US" smtClean="0"/>
              <a:t>4/18/2024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7A4E5-ECBD-4EB3-8FEF-7961D29D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F22A1-B1DD-46F2-8F9F-83012CCB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FDE-4101-4B04-91BA-79F3F50695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2914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4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245225"/>
            <a:ext cx="3860799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EF3B300-A2C6-4855-A24E-9B1AF2AC034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43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6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02620166"/>
      </p:ext>
    </p:extLst>
  </p:cSld>
  <p:clrMapOvr>
    <a:masterClrMapping/>
  </p:clrMapOvr>
  <p:transition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02A14-417A-49D5-B37D-8A871CE32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4DC34-81B2-4757-A855-21EF8F37D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E9060-42A4-43A9-8E7D-C6949AAC8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30E6-B8D1-4B2C-853D-A5B7A1BE8503}" type="datetimeFigureOut">
              <a:rPr lang="en-US" smtClean="0"/>
              <a:t>4/18/2024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B0B16-C480-4255-9D39-31B658729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5C25F-482A-47AB-B71E-F47799FA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FDE-4101-4B04-91BA-79F3F50695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15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005D9-52B8-4861-BDAC-E959A1863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175EF-F4FF-41FF-B4E3-A6BC42B1C2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94AD2-F302-44A1-AEFA-3A47AB15F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30E6-B8D1-4B2C-853D-A5B7A1BE8503}" type="datetimeFigureOut">
              <a:rPr lang="en-US" smtClean="0"/>
              <a:t>4/18/2024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D943D-5AD1-4290-A5ED-6B9D23F64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64185-73A0-411D-80A1-25A2A8BBB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FDE-4101-4B04-91BA-79F3F50695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8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B4989-0057-4234-8FC1-A4D44197C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4615B-D979-431C-9C99-A99832F299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3ACFBE-3A6F-4454-8969-8B6506470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DFC8D3-6FE0-4401-9517-8E0FD13C3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30E6-B8D1-4B2C-853D-A5B7A1BE8503}" type="datetimeFigureOut">
              <a:rPr lang="en-US" smtClean="0"/>
              <a:t>4/18/2024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E2226-C6EE-4297-83BD-4ED502FAE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3EBC9-03A9-4C12-BEB9-834C0C35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FDE-4101-4B04-91BA-79F3F50695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079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905A4-8387-4BB5-A64F-04340D249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E4339-C22A-4825-9BE2-B7A011F8D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635FBB-A22A-4700-BD1B-63BD11F83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4793F3-6565-4EEF-998D-695B4CF76D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56875E-B7E3-4E6D-8868-8B3EC26CA9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5E83ED-04C3-4044-8975-9A8FB5F68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30E6-B8D1-4B2C-853D-A5B7A1BE8503}" type="datetimeFigureOut">
              <a:rPr lang="en-US" smtClean="0"/>
              <a:t>4/18/2024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A0E2D-C331-4D6A-A2AC-79F43D144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74B2CF-0DF7-4BE3-868E-EB3AAE186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FDE-4101-4B04-91BA-79F3F50695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02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C42DC-31C2-43C1-820C-79F0BA95B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AB2B2-0633-4B2B-8EB3-17F8FA18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30E6-B8D1-4B2C-853D-A5B7A1BE8503}" type="datetimeFigureOut">
              <a:rPr lang="en-US" smtClean="0"/>
              <a:t>4/18/2024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1DFE51-4D6B-4715-AD5F-1B856112C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857E08-7B81-404F-B0E1-C7451D085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FDE-4101-4B04-91BA-79F3F50695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706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3F1F5F-81C9-43A8-839F-C19D0DA1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30E6-B8D1-4B2C-853D-A5B7A1BE8503}" type="datetimeFigureOut">
              <a:rPr lang="en-US" smtClean="0"/>
              <a:t>4/18/2024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B98EDB-6CB4-4E8A-A586-CDFFB3045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DD585-0EF9-49C9-989F-3D9D07383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FDE-4101-4B04-91BA-79F3F50695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163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731ED-D72A-4732-BDD5-B218CA52A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F903-9706-463E-A3A7-C95DBCFBA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B9A8D6-4FFE-442E-9D43-D3330D1E77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9B6A63-972E-44CD-9472-5925C1C5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30E6-B8D1-4B2C-853D-A5B7A1BE8503}" type="datetimeFigureOut">
              <a:rPr lang="en-US" smtClean="0"/>
              <a:t>4/18/2024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FD7F32-8652-4190-9441-EC75B0AE5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35937-13CA-4079-A494-158710285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FDE-4101-4B04-91BA-79F3F50695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90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971BE-9903-4CBA-A60D-C1812DA1D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23451-BDF4-4EE6-A3E3-6C4341EEB5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E62D45-350B-4799-9EF5-2B09B689E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ACEAE5-B591-4DE8-B3D0-830A4CE76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130E6-B8D1-4B2C-853D-A5B7A1BE8503}" type="datetimeFigureOut">
              <a:rPr lang="en-US" smtClean="0"/>
              <a:t>4/18/2024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6EDFDB-2501-466B-BAF0-0FFD9A52E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D7FB5E-3361-419F-8C19-AE5D4FE5E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FDE-4101-4B04-91BA-79F3F50695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4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FD636-FFB2-4486-9EE9-5BF1D3AD8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FD3438-59E9-44F1-B940-F8D9B74A1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1FDF4-73BC-448B-BD2C-9DE8763CC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130E6-B8D1-4B2C-853D-A5B7A1BE8503}" type="datetimeFigureOut">
              <a:rPr lang="en-US" smtClean="0"/>
              <a:t>4/18/2024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FD635-21C7-4EC8-9E2E-B9C1A462C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85EF1-A1E3-4696-BA2B-F0A1B64A59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AEFDE-4101-4B04-91BA-79F3F50695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91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slide" Target="slide33.xml"/><Relationship Id="rId3" Type="http://schemas.openxmlformats.org/officeDocument/2006/relationships/slide" Target="slide24.xml"/><Relationship Id="rId7" Type="http://schemas.openxmlformats.org/officeDocument/2006/relationships/slide" Target="slide28.xml"/><Relationship Id="rId12" Type="http://schemas.openxmlformats.org/officeDocument/2006/relationships/slide" Target="slide32.xml"/><Relationship Id="rId2" Type="http://schemas.openxmlformats.org/officeDocument/2006/relationships/slide" Target="slide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7.xml"/><Relationship Id="rId11" Type="http://schemas.openxmlformats.org/officeDocument/2006/relationships/slide" Target="slide15.xml"/><Relationship Id="rId5" Type="http://schemas.openxmlformats.org/officeDocument/2006/relationships/slide" Target="slide26.xml"/><Relationship Id="rId10" Type="http://schemas.openxmlformats.org/officeDocument/2006/relationships/slide" Target="slide31.xml"/><Relationship Id="rId4" Type="http://schemas.openxmlformats.org/officeDocument/2006/relationships/slide" Target="slide25.xml"/><Relationship Id="rId9" Type="http://schemas.openxmlformats.org/officeDocument/2006/relationships/slide" Target="slide30.xml"/><Relationship Id="rId14" Type="http://schemas.openxmlformats.org/officeDocument/2006/relationships/slide" Target="slide3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slide" Target="slide22.xml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slide" Target="slide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png"/><Relationship Id="rId4" Type="http://schemas.openxmlformats.org/officeDocument/2006/relationships/slide" Target="slide2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slide" Target="slide22.xml"/><Relationship Id="rId9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slide" Target="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4" Type="http://schemas.openxmlformats.org/officeDocument/2006/relationships/slide" Target="slide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gif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slide" Target="slide3.xml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8.gif"/><Relationship Id="rId10" Type="http://schemas.openxmlformats.org/officeDocument/2006/relationships/image" Target="../media/image24.png"/><Relationship Id="rId4" Type="http://schemas.openxmlformats.org/officeDocument/2006/relationships/slide" Target="slide3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gif"/><Relationship Id="rId7" Type="http://schemas.openxmlformats.org/officeDocument/2006/relationships/image" Target="../media/image3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gif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8.gif"/><Relationship Id="rId7" Type="http://schemas.openxmlformats.org/officeDocument/2006/relationships/image" Target="../media/image39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Theme2375157">
            <a:extLst>
              <a:ext uri="{FF2B5EF4-FFF2-40B4-BE49-F238E27FC236}">
                <a16:creationId xmlns:a16="http://schemas.microsoft.com/office/drawing/2014/main" id="{20781963-1775-62E7-F836-1599BB257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8914"/>
            <a:ext cx="10972800" cy="644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5">
            <a:extLst>
              <a:ext uri="{FF2B5EF4-FFF2-40B4-BE49-F238E27FC236}">
                <a16:creationId xmlns:a16="http://schemas.microsoft.com/office/drawing/2014/main" id="{8C06DED3-6722-63D2-BE74-778E262CFA3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457200"/>
            <a:ext cx="7272338" cy="3429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4583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  <a:contourClr>
                <a:srgbClr val="FF0000"/>
              </a:contourClr>
            </a:sp3d>
          </a:bodyPr>
          <a:lstStyle/>
          <a:p>
            <a:pPr algn="ctr">
              <a:defRPr/>
            </a:pP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NhiÖt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liÖt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chµo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mõng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.VnTifani HeavyH" panose="020B7200000000000000" pitchFamily="34" charset="0"/>
            </a:endParaRPr>
          </a:p>
          <a:p>
            <a:pPr algn="ctr">
              <a:defRPr/>
            </a:pP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c¸c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thÇy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c«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gi¸o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vÒ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dù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giê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th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Ă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líp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.VnTifani HeavyH" panose="020B7200000000000000" pitchFamily="34" charset="0"/>
            </a:endParaRPr>
          </a:p>
          <a:p>
            <a:pPr algn="ctr">
              <a:defRPr/>
            </a:pP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Tifani HeavyH" panose="020B7200000000000000" pitchFamily="34" charset="0"/>
              </a:rPr>
              <a:t> </a:t>
            </a:r>
          </a:p>
        </p:txBody>
      </p:sp>
      <p:sp>
        <p:nvSpPr>
          <p:cNvPr id="10246" name="WordArt 6">
            <a:extLst>
              <a:ext uri="{FF2B5EF4-FFF2-40B4-BE49-F238E27FC236}">
                <a16:creationId xmlns:a16="http://schemas.microsoft.com/office/drawing/2014/main" id="{12BDF774-FC3A-538D-A304-357DFB5478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181600" y="2514600"/>
            <a:ext cx="1524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 Unicode MS"/>
            </a:endParaRPr>
          </a:p>
        </p:txBody>
      </p:sp>
      <p:sp>
        <p:nvSpPr>
          <p:cNvPr id="2055" name="WordArt 7">
            <a:extLst>
              <a:ext uri="{FF2B5EF4-FFF2-40B4-BE49-F238E27FC236}">
                <a16:creationId xmlns:a16="http://schemas.microsoft.com/office/drawing/2014/main" id="{08F8F93B-9C51-AFA2-6451-5CE1876346D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93269" y="3152775"/>
            <a:ext cx="55626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pt-BR" sz="3600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MÔN</a:t>
            </a:r>
            <a:r>
              <a:rPr lang="pt-BR" sz="3600" i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: TOÁN</a:t>
            </a:r>
            <a:endParaRPr lang="en-US" sz="3600" i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0249" name="Picture 10" descr="flower7">
            <a:extLst>
              <a:ext uri="{FF2B5EF4-FFF2-40B4-BE49-F238E27FC236}">
                <a16:creationId xmlns:a16="http://schemas.microsoft.com/office/drawing/2014/main" id="{0641278F-AB07-3F4C-9829-DB0C182362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895602"/>
            <a:ext cx="16002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1" descr="flower7">
            <a:extLst>
              <a:ext uri="{FF2B5EF4-FFF2-40B4-BE49-F238E27FC236}">
                <a16:creationId xmlns:a16="http://schemas.microsoft.com/office/drawing/2014/main" id="{6596CAB8-4AEC-9A38-D88A-B174E5261E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2"/>
            <a:ext cx="16002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12" descr="flower7">
            <a:extLst>
              <a:ext uri="{FF2B5EF4-FFF2-40B4-BE49-F238E27FC236}">
                <a16:creationId xmlns:a16="http://schemas.microsoft.com/office/drawing/2014/main" id="{FE70CB9E-FF7A-6073-7432-D83E92FE54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590802"/>
            <a:ext cx="16002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3" descr="flower7">
            <a:extLst>
              <a:ext uri="{FF2B5EF4-FFF2-40B4-BE49-F238E27FC236}">
                <a16:creationId xmlns:a16="http://schemas.microsoft.com/office/drawing/2014/main" id="{420535D5-DD67-BC03-90B6-CCF31EAF6E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149727"/>
            <a:ext cx="16002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4" descr="flower7">
            <a:extLst>
              <a:ext uri="{FF2B5EF4-FFF2-40B4-BE49-F238E27FC236}">
                <a16:creationId xmlns:a16="http://schemas.microsoft.com/office/drawing/2014/main" id="{88F9AEB4-5CF9-A92E-85CD-5DB814E978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0" y="1052515"/>
            <a:ext cx="16002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AFD809-7926-4F0C-A833-C4180CC53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26908" r="7163" b="46811"/>
          <a:stretch/>
        </p:blipFill>
        <p:spPr>
          <a:xfrm>
            <a:off x="2012639" y="2464904"/>
            <a:ext cx="8512900" cy="37650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676A353-C253-43B8-A209-2A2D6AF1C203}"/>
              </a:ext>
            </a:extLst>
          </p:cNvPr>
          <p:cNvSpPr/>
          <p:nvPr/>
        </p:nvSpPr>
        <p:spPr>
          <a:xfrm>
            <a:off x="5476461" y="3657600"/>
            <a:ext cx="1908313" cy="387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6ABC07-1D07-4AD3-94ED-A0F813F41A10}"/>
              </a:ext>
            </a:extLst>
          </p:cNvPr>
          <p:cNvSpPr/>
          <p:nvPr/>
        </p:nvSpPr>
        <p:spPr>
          <a:xfrm>
            <a:off x="5476461" y="4045226"/>
            <a:ext cx="1908313" cy="278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877433-3499-405C-A711-55B5C6858FE4}"/>
              </a:ext>
            </a:extLst>
          </p:cNvPr>
          <p:cNvSpPr/>
          <p:nvPr/>
        </p:nvSpPr>
        <p:spPr>
          <a:xfrm>
            <a:off x="2445026" y="4386470"/>
            <a:ext cx="8080513" cy="18236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5A6ED4-9B72-4DE0-B03C-7F0880DB9E31}"/>
              </a:ext>
            </a:extLst>
          </p:cNvPr>
          <p:cNvSpPr/>
          <p:nvPr/>
        </p:nvSpPr>
        <p:spPr>
          <a:xfrm>
            <a:off x="5476460" y="5146247"/>
            <a:ext cx="1908313" cy="387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737268-3B5A-443A-88B5-C6711CDCBD9A}"/>
              </a:ext>
            </a:extLst>
          </p:cNvPr>
          <p:cNvSpPr/>
          <p:nvPr/>
        </p:nvSpPr>
        <p:spPr>
          <a:xfrm>
            <a:off x="5420138" y="5548782"/>
            <a:ext cx="2083905" cy="387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42FA16-2CA5-4F19-99A1-E39D30CA0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7681" r="61393" b="73184"/>
          <a:stretch/>
        </p:blipFill>
        <p:spPr>
          <a:xfrm>
            <a:off x="0" y="0"/>
            <a:ext cx="3001617" cy="13086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7B0204-5961-48B4-B5EE-DC1CFEB2B5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2" t="17500" r="33667" b="78175"/>
          <a:stretch/>
        </p:blipFill>
        <p:spPr>
          <a:xfrm>
            <a:off x="4899992" y="1388165"/>
            <a:ext cx="2932044" cy="61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0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AFD809-7926-4F0C-A833-C4180CC53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" t="63192" r="35819" b="28206"/>
          <a:stretch/>
        </p:blipFill>
        <p:spPr>
          <a:xfrm>
            <a:off x="685800" y="2107095"/>
            <a:ext cx="10847988" cy="23754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CE3676-D9FA-4755-8694-552CDF885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" t="53549" r="60416" b="36392"/>
          <a:stretch/>
        </p:blipFill>
        <p:spPr>
          <a:xfrm>
            <a:off x="0" y="0"/>
            <a:ext cx="3260035" cy="144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55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AFD809-7926-4F0C-A833-C4180CC53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" t="71670" r="6587" b="7993"/>
          <a:stretch/>
        </p:blipFill>
        <p:spPr>
          <a:xfrm>
            <a:off x="347869" y="1858617"/>
            <a:ext cx="11710111" cy="3985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CE3676-D9FA-4755-8694-552CDF8856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" t="53549" r="60416" b="36392"/>
          <a:stretch/>
        </p:blipFill>
        <p:spPr>
          <a:xfrm>
            <a:off x="0" y="0"/>
            <a:ext cx="3260035" cy="144117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2BE20E0-379E-4454-89F0-65E9DADCEBFE}"/>
              </a:ext>
            </a:extLst>
          </p:cNvPr>
          <p:cNvCxnSpPr/>
          <p:nvPr/>
        </p:nvCxnSpPr>
        <p:spPr>
          <a:xfrm>
            <a:off x="5198165" y="3627783"/>
            <a:ext cx="1411357" cy="1143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FF3D05-3599-4E26-A3C4-1DDC63B0D79A}"/>
              </a:ext>
            </a:extLst>
          </p:cNvPr>
          <p:cNvCxnSpPr>
            <a:cxnSpLocks/>
          </p:cNvCxnSpPr>
          <p:nvPr/>
        </p:nvCxnSpPr>
        <p:spPr>
          <a:xfrm>
            <a:off x="8878956" y="3627783"/>
            <a:ext cx="692427" cy="1143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83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4CDF70-BF15-4610-925B-E0D445027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6509" r="8408" b="53636"/>
          <a:stretch/>
        </p:blipFill>
        <p:spPr>
          <a:xfrm>
            <a:off x="3257467" y="1013791"/>
            <a:ext cx="8440637" cy="56752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9A0DF1-F760-4841-A730-C038A14B22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" t="53549" r="60416" b="36392"/>
          <a:stretch/>
        </p:blipFill>
        <p:spPr>
          <a:xfrm>
            <a:off x="0" y="0"/>
            <a:ext cx="3260035" cy="14411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11AF05-9755-4032-B14B-80493D2296A8}"/>
              </a:ext>
            </a:extLst>
          </p:cNvPr>
          <p:cNvSpPr/>
          <p:nvPr/>
        </p:nvSpPr>
        <p:spPr>
          <a:xfrm>
            <a:off x="8835888" y="3478695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CB50693-0ADB-41C6-8BF0-119703C84AFB}"/>
              </a:ext>
            </a:extLst>
          </p:cNvPr>
          <p:cNvSpPr/>
          <p:nvPr/>
        </p:nvSpPr>
        <p:spPr>
          <a:xfrm>
            <a:off x="9422296" y="3429000"/>
            <a:ext cx="546652" cy="546652"/>
          </a:xfrm>
          <a:prstGeom prst="ellipse">
            <a:avLst/>
          </a:prstGeom>
          <a:solidFill>
            <a:schemeClr val="bg1"/>
          </a:solidFill>
          <a:ln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E8931F-8083-4A79-8006-73DD9689595F}"/>
              </a:ext>
            </a:extLst>
          </p:cNvPr>
          <p:cNvSpPr/>
          <p:nvPr/>
        </p:nvSpPr>
        <p:spPr>
          <a:xfrm>
            <a:off x="10091405" y="3463787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3D7F0-BCAF-4EF7-A77C-EB3107BF3DE2}"/>
              </a:ext>
            </a:extLst>
          </p:cNvPr>
          <p:cNvSpPr/>
          <p:nvPr/>
        </p:nvSpPr>
        <p:spPr>
          <a:xfrm>
            <a:off x="4870300" y="6056243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A06D31F-77FA-4E9D-A5E1-F80C9417D70F}"/>
              </a:ext>
            </a:extLst>
          </p:cNvPr>
          <p:cNvSpPr/>
          <p:nvPr/>
        </p:nvSpPr>
        <p:spPr>
          <a:xfrm>
            <a:off x="5456708" y="6006548"/>
            <a:ext cx="546652" cy="546652"/>
          </a:xfrm>
          <a:prstGeom prst="ellipse">
            <a:avLst/>
          </a:prstGeom>
          <a:solidFill>
            <a:schemeClr val="bg1"/>
          </a:solidFill>
          <a:ln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EFF567-DB96-4816-9FD5-3DA5ABAE5AD5}"/>
              </a:ext>
            </a:extLst>
          </p:cNvPr>
          <p:cNvSpPr/>
          <p:nvPr/>
        </p:nvSpPr>
        <p:spPr>
          <a:xfrm>
            <a:off x="6125817" y="6041335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4DE5FC-6A30-4215-B3EF-09C8B0103F31}"/>
              </a:ext>
            </a:extLst>
          </p:cNvPr>
          <p:cNvSpPr/>
          <p:nvPr/>
        </p:nvSpPr>
        <p:spPr>
          <a:xfrm>
            <a:off x="8970811" y="6036364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FFB78E-8A1A-4F63-80B5-6BEFC4912E04}"/>
              </a:ext>
            </a:extLst>
          </p:cNvPr>
          <p:cNvSpPr/>
          <p:nvPr/>
        </p:nvSpPr>
        <p:spPr>
          <a:xfrm>
            <a:off x="9557219" y="5986669"/>
            <a:ext cx="546652" cy="546652"/>
          </a:xfrm>
          <a:prstGeom prst="ellipse">
            <a:avLst/>
          </a:prstGeom>
          <a:solidFill>
            <a:schemeClr val="bg1"/>
          </a:solidFill>
          <a:ln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B00879-FA0B-43B7-BB55-E3FE937D160F}"/>
              </a:ext>
            </a:extLst>
          </p:cNvPr>
          <p:cNvSpPr/>
          <p:nvPr/>
        </p:nvSpPr>
        <p:spPr>
          <a:xfrm>
            <a:off x="10226328" y="6021456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9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9A0DF1-F760-4841-A730-C038A14B22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5" t="53549" r="60416" b="36392"/>
          <a:stretch/>
        </p:blipFill>
        <p:spPr>
          <a:xfrm>
            <a:off x="0" y="0"/>
            <a:ext cx="3260035" cy="1441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4CDF70-BF15-4610-925B-E0D445027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47621" r="8507" b="8406"/>
          <a:stretch/>
        </p:blipFill>
        <p:spPr>
          <a:xfrm>
            <a:off x="3038805" y="168964"/>
            <a:ext cx="8967665" cy="665262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7823EB6-FB71-4E8E-99BA-33B4454F9635}"/>
              </a:ext>
            </a:extLst>
          </p:cNvPr>
          <p:cNvSpPr/>
          <p:nvPr/>
        </p:nvSpPr>
        <p:spPr>
          <a:xfrm>
            <a:off x="6172200" y="4562061"/>
            <a:ext cx="675861" cy="6758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C6D5A8-F168-4B87-A471-765E8CE51419}"/>
              </a:ext>
            </a:extLst>
          </p:cNvPr>
          <p:cNvSpPr/>
          <p:nvPr/>
        </p:nvSpPr>
        <p:spPr>
          <a:xfrm>
            <a:off x="6172200" y="3886200"/>
            <a:ext cx="675861" cy="6758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F4B0D66-C331-4EF4-BFDB-AA020115D00D}"/>
              </a:ext>
            </a:extLst>
          </p:cNvPr>
          <p:cNvSpPr/>
          <p:nvPr/>
        </p:nvSpPr>
        <p:spPr>
          <a:xfrm>
            <a:off x="6848061" y="3876260"/>
            <a:ext cx="675861" cy="6758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A9581F7-7AAD-40CE-950E-B5A136C20C40}"/>
              </a:ext>
            </a:extLst>
          </p:cNvPr>
          <p:cNvSpPr/>
          <p:nvPr/>
        </p:nvSpPr>
        <p:spPr>
          <a:xfrm>
            <a:off x="7513983" y="3896137"/>
            <a:ext cx="675861" cy="6758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42D72A4-F002-4920-B464-F50371504910}"/>
              </a:ext>
            </a:extLst>
          </p:cNvPr>
          <p:cNvSpPr/>
          <p:nvPr/>
        </p:nvSpPr>
        <p:spPr>
          <a:xfrm>
            <a:off x="8199783" y="3876260"/>
            <a:ext cx="675861" cy="6758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EBC852-4C06-4A33-A32C-A5CE9AA8DB6A}"/>
              </a:ext>
            </a:extLst>
          </p:cNvPr>
          <p:cNvSpPr/>
          <p:nvPr/>
        </p:nvSpPr>
        <p:spPr>
          <a:xfrm>
            <a:off x="8209722" y="3200399"/>
            <a:ext cx="675861" cy="6758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D132765-8796-4C87-A519-E0C82F92BF10}"/>
              </a:ext>
            </a:extLst>
          </p:cNvPr>
          <p:cNvSpPr/>
          <p:nvPr/>
        </p:nvSpPr>
        <p:spPr>
          <a:xfrm>
            <a:off x="8900493" y="3220276"/>
            <a:ext cx="675861" cy="6758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AEB83E3-33B7-49D1-AAB3-0B267948473C}"/>
              </a:ext>
            </a:extLst>
          </p:cNvPr>
          <p:cNvSpPr/>
          <p:nvPr/>
        </p:nvSpPr>
        <p:spPr>
          <a:xfrm>
            <a:off x="8920371" y="2524538"/>
            <a:ext cx="675861" cy="6758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85CCDA3-0614-4AB5-8600-0829AA005D86}"/>
              </a:ext>
            </a:extLst>
          </p:cNvPr>
          <p:cNvSpPr/>
          <p:nvPr/>
        </p:nvSpPr>
        <p:spPr>
          <a:xfrm>
            <a:off x="9596232" y="2504659"/>
            <a:ext cx="675861" cy="6758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9D61CAF-77EC-4291-8108-B739309F78C0}"/>
              </a:ext>
            </a:extLst>
          </p:cNvPr>
          <p:cNvSpPr/>
          <p:nvPr/>
        </p:nvSpPr>
        <p:spPr>
          <a:xfrm>
            <a:off x="9596232" y="1808919"/>
            <a:ext cx="675861" cy="6758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8F1706F-3172-4811-BF46-F23AB7CFB799}"/>
              </a:ext>
            </a:extLst>
          </p:cNvPr>
          <p:cNvSpPr/>
          <p:nvPr/>
        </p:nvSpPr>
        <p:spPr>
          <a:xfrm>
            <a:off x="10469218" y="877956"/>
            <a:ext cx="1447799" cy="13682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79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AFD809-7926-4F0C-A833-C4180CC53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6" t="5797" r="9615" b="82608"/>
          <a:stretch/>
        </p:blipFill>
        <p:spPr>
          <a:xfrm>
            <a:off x="2276061" y="2266121"/>
            <a:ext cx="8230582" cy="1679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76EE9C-5C14-3E9D-2552-221C20900684}"/>
              </a:ext>
            </a:extLst>
          </p:cNvPr>
          <p:cNvSpPr txBox="1"/>
          <p:nvPr/>
        </p:nvSpPr>
        <p:spPr>
          <a:xfrm>
            <a:off x="5882185" y="3823904"/>
            <a:ext cx="2156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610321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219A89-3AFD-4FB4-996A-74E697F60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9" t="12174" r="5157" b="50000"/>
          <a:stretch/>
        </p:blipFill>
        <p:spPr>
          <a:xfrm>
            <a:off x="2027583" y="1093304"/>
            <a:ext cx="8607970" cy="54267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66DC34-E337-4075-BC02-A15DBDC98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6" t="4445" r="57938" b="87004"/>
          <a:stretch/>
        </p:blipFill>
        <p:spPr>
          <a:xfrm>
            <a:off x="0" y="0"/>
            <a:ext cx="2189304" cy="755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8062E1-C9E3-4A5F-B0D0-23712E2246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2" t="5908" r="27962" b="88054"/>
          <a:stretch/>
        </p:blipFill>
        <p:spPr>
          <a:xfrm>
            <a:off x="4643280" y="337930"/>
            <a:ext cx="3501528" cy="8531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CBA762-3909-4919-B5E1-07C4C0F38377}"/>
              </a:ext>
            </a:extLst>
          </p:cNvPr>
          <p:cNvSpPr/>
          <p:nvPr/>
        </p:nvSpPr>
        <p:spPr>
          <a:xfrm>
            <a:off x="5377411" y="3041374"/>
            <a:ext cx="2017302" cy="387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7F9EA6-91F0-4AB9-BD49-398D7504D619}"/>
              </a:ext>
            </a:extLst>
          </p:cNvPr>
          <p:cNvSpPr/>
          <p:nvPr/>
        </p:nvSpPr>
        <p:spPr>
          <a:xfrm>
            <a:off x="5322917" y="3498574"/>
            <a:ext cx="2017302" cy="1888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FB7C2B-C8F5-4A76-B73F-A7FB5D5358BD}"/>
              </a:ext>
            </a:extLst>
          </p:cNvPr>
          <p:cNvSpPr/>
          <p:nvPr/>
        </p:nvSpPr>
        <p:spPr>
          <a:xfrm>
            <a:off x="2347804" y="3798405"/>
            <a:ext cx="7967527" cy="28624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1C38D9-5499-42BD-9654-0B753AE659A3}"/>
              </a:ext>
            </a:extLst>
          </p:cNvPr>
          <p:cNvSpPr/>
          <p:nvPr/>
        </p:nvSpPr>
        <p:spPr>
          <a:xfrm>
            <a:off x="5385393" y="5309153"/>
            <a:ext cx="2017302" cy="387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148C17-9414-4F16-A377-CEBA5F162D8F}"/>
              </a:ext>
            </a:extLst>
          </p:cNvPr>
          <p:cNvSpPr/>
          <p:nvPr/>
        </p:nvSpPr>
        <p:spPr>
          <a:xfrm>
            <a:off x="5377411" y="5700920"/>
            <a:ext cx="2017302" cy="387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219A89-3AFD-4FB4-996A-74E697F60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61450" r="28909" b="28985"/>
          <a:stretch/>
        </p:blipFill>
        <p:spPr>
          <a:xfrm>
            <a:off x="985208" y="2161918"/>
            <a:ext cx="10221583" cy="22063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66DC34-E337-4075-BC02-A15DBDC98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" t="50000" r="57621" b="41449"/>
          <a:stretch/>
        </p:blipFill>
        <p:spPr>
          <a:xfrm>
            <a:off x="0" y="0"/>
            <a:ext cx="2189304" cy="75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185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219A89-3AFD-4FB4-996A-74E697F60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1" t="68986" r="6384" b="8550"/>
          <a:stretch/>
        </p:blipFill>
        <p:spPr>
          <a:xfrm>
            <a:off x="689111" y="1033670"/>
            <a:ext cx="11069502" cy="40949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66DC34-E337-4075-BC02-A15DBDC98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" t="50000" r="57621" b="41449"/>
          <a:stretch/>
        </p:blipFill>
        <p:spPr>
          <a:xfrm>
            <a:off x="0" y="0"/>
            <a:ext cx="2189304" cy="75537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CE1F6E-2729-4E88-AEE1-EA4BC31F403F}"/>
              </a:ext>
            </a:extLst>
          </p:cNvPr>
          <p:cNvCxnSpPr/>
          <p:nvPr/>
        </p:nvCxnSpPr>
        <p:spPr>
          <a:xfrm flipV="1">
            <a:off x="6738730" y="3150704"/>
            <a:ext cx="526774" cy="116287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F566AB-9BD9-487F-A4A7-BAA337ACE905}"/>
              </a:ext>
            </a:extLst>
          </p:cNvPr>
          <p:cNvCxnSpPr>
            <a:cxnSpLocks/>
          </p:cNvCxnSpPr>
          <p:nvPr/>
        </p:nvCxnSpPr>
        <p:spPr>
          <a:xfrm flipV="1">
            <a:off x="9465365" y="3150704"/>
            <a:ext cx="1229139" cy="1162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73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40399D-06B9-4B9E-A7CA-BFDC7D8361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t="6047" r="7832" b="44968"/>
          <a:stretch/>
        </p:blipFill>
        <p:spPr>
          <a:xfrm>
            <a:off x="2743200" y="268356"/>
            <a:ext cx="8071339" cy="65896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3990A6-A0B9-4C2F-8928-527403C8B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" t="50000" r="57621" b="41449"/>
          <a:stretch/>
        </p:blipFill>
        <p:spPr>
          <a:xfrm>
            <a:off x="0" y="0"/>
            <a:ext cx="2189304" cy="75537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CB807F-1507-42B9-9D57-C21F4BFB6CCC}"/>
              </a:ext>
            </a:extLst>
          </p:cNvPr>
          <p:cNvSpPr/>
          <p:nvPr/>
        </p:nvSpPr>
        <p:spPr>
          <a:xfrm>
            <a:off x="8080514" y="3071190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273143-C95B-43E4-8E7F-895675350AD3}"/>
              </a:ext>
            </a:extLst>
          </p:cNvPr>
          <p:cNvSpPr/>
          <p:nvPr/>
        </p:nvSpPr>
        <p:spPr>
          <a:xfrm>
            <a:off x="8666922" y="3021495"/>
            <a:ext cx="546652" cy="546652"/>
          </a:xfrm>
          <a:prstGeom prst="ellipse">
            <a:avLst/>
          </a:prstGeom>
          <a:solidFill>
            <a:schemeClr val="bg1"/>
          </a:solidFill>
          <a:ln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&lt;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996C53-93D9-4E66-8917-B85CC71B91CD}"/>
              </a:ext>
            </a:extLst>
          </p:cNvPr>
          <p:cNvSpPr/>
          <p:nvPr/>
        </p:nvSpPr>
        <p:spPr>
          <a:xfrm>
            <a:off x="9266458" y="3056282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741199-CDD5-4454-9FA5-C38EE38A834A}"/>
              </a:ext>
            </a:extLst>
          </p:cNvPr>
          <p:cNvSpPr/>
          <p:nvPr/>
        </p:nvSpPr>
        <p:spPr>
          <a:xfrm>
            <a:off x="4253949" y="5983356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2053480-700D-49D0-A348-EF92C869B0AA}"/>
              </a:ext>
            </a:extLst>
          </p:cNvPr>
          <p:cNvSpPr/>
          <p:nvPr/>
        </p:nvSpPr>
        <p:spPr>
          <a:xfrm>
            <a:off x="4840357" y="5933661"/>
            <a:ext cx="546652" cy="546652"/>
          </a:xfrm>
          <a:prstGeom prst="ellipse">
            <a:avLst/>
          </a:prstGeom>
          <a:solidFill>
            <a:schemeClr val="bg1"/>
          </a:solidFill>
          <a:ln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&lt;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1A69CA-02CD-46BA-9C03-4AFABD31E090}"/>
              </a:ext>
            </a:extLst>
          </p:cNvPr>
          <p:cNvSpPr/>
          <p:nvPr/>
        </p:nvSpPr>
        <p:spPr>
          <a:xfrm>
            <a:off x="5509466" y="5968448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A8CA8F-2F08-421C-88DF-5FACA785312B}"/>
              </a:ext>
            </a:extLst>
          </p:cNvPr>
          <p:cNvSpPr/>
          <p:nvPr/>
        </p:nvSpPr>
        <p:spPr>
          <a:xfrm>
            <a:off x="8028123" y="6018143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622515E-7D7D-44F2-B389-1B94B3AE2C2F}"/>
              </a:ext>
            </a:extLst>
          </p:cNvPr>
          <p:cNvSpPr/>
          <p:nvPr/>
        </p:nvSpPr>
        <p:spPr>
          <a:xfrm>
            <a:off x="8614531" y="5968448"/>
            <a:ext cx="546652" cy="546652"/>
          </a:xfrm>
          <a:prstGeom prst="ellipse">
            <a:avLst/>
          </a:prstGeom>
          <a:solidFill>
            <a:schemeClr val="bg1"/>
          </a:solidFill>
          <a:ln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&lt;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B3EB13-BE5B-41E7-893E-0C7B03473E58}"/>
              </a:ext>
            </a:extLst>
          </p:cNvPr>
          <p:cNvSpPr/>
          <p:nvPr/>
        </p:nvSpPr>
        <p:spPr>
          <a:xfrm>
            <a:off x="9243884" y="6003235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5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187" y="567372"/>
            <a:ext cx="4391711" cy="36563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78" y="157854"/>
            <a:ext cx="6858989" cy="58548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78" y="5500839"/>
            <a:ext cx="11497645" cy="11748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5369164" y="-95618"/>
            <a:ext cx="6479400" cy="1375855"/>
          </a:xfrm>
          <a:prstGeom prst="rect">
            <a:avLst/>
          </a:prstGeom>
          <a:noFill/>
        </p:spPr>
        <p:txBody>
          <a:bodyPr wrap="none" lIns="123856" tIns="61927" rIns="123856" bIns="6192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7368">
              <a:defRPr/>
            </a:pPr>
            <a:r>
              <a:rPr lang="en-US" sz="8128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E1678E-6749-4357-A5DC-4AF6365BC7BC}"/>
              </a:ext>
            </a:extLst>
          </p:cNvPr>
          <p:cNvSpPr/>
          <p:nvPr/>
        </p:nvSpPr>
        <p:spPr>
          <a:xfrm>
            <a:off x="1857980" y="2747501"/>
            <a:ext cx="4046042" cy="2626646"/>
          </a:xfrm>
          <a:prstGeom prst="rect">
            <a:avLst/>
          </a:prstGeom>
          <a:noFill/>
        </p:spPr>
        <p:txBody>
          <a:bodyPr wrap="none" lIns="123856" tIns="61927" rIns="123856" bIns="6192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7368">
              <a:defRPr/>
            </a:pPr>
            <a:r>
              <a:rPr lang="en-US" sz="8128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Ô CỬA</a:t>
            </a:r>
          </a:p>
          <a:p>
            <a:pPr algn="ctr" defTabSz="917368">
              <a:defRPr/>
            </a:pPr>
            <a:r>
              <a:rPr lang="en-US" sz="8128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宋体"/>
                <a:cs typeface="Times New Roman" panose="02020603050405020304" pitchFamily="18" charset="0"/>
              </a:rPr>
              <a:t>BÍ MẬT</a:t>
            </a:r>
          </a:p>
        </p:txBody>
      </p:sp>
    </p:spTree>
    <p:extLst>
      <p:ext uri="{BB962C8B-B14F-4D97-AF65-F5344CB8AC3E}">
        <p14:creationId xmlns:p14="http://schemas.microsoft.com/office/powerpoint/2010/main" val="125035416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40399D-06B9-4B9E-A7CA-BFDC7D8361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3" t="54661" r="9099" b="9801"/>
          <a:stretch/>
        </p:blipFill>
        <p:spPr>
          <a:xfrm>
            <a:off x="2405268" y="228599"/>
            <a:ext cx="9428497" cy="57845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3990A6-A0B9-4C2F-8928-527403C8B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" t="50000" r="57621" b="41449"/>
          <a:stretch/>
        </p:blipFill>
        <p:spPr>
          <a:xfrm>
            <a:off x="0" y="0"/>
            <a:ext cx="2189304" cy="75537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5F12D3-7AFD-47E8-A87E-30FBDD937643}"/>
              </a:ext>
            </a:extLst>
          </p:cNvPr>
          <p:cNvCxnSpPr>
            <a:cxnSpLocks/>
          </p:cNvCxnSpPr>
          <p:nvPr/>
        </p:nvCxnSpPr>
        <p:spPr>
          <a:xfrm flipV="1">
            <a:off x="6096000" y="2653748"/>
            <a:ext cx="2710070" cy="15902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961C7C6-4E31-4AC9-B616-B2FC1916495C}"/>
              </a:ext>
            </a:extLst>
          </p:cNvPr>
          <p:cNvCxnSpPr>
            <a:cxnSpLocks/>
          </p:cNvCxnSpPr>
          <p:nvPr/>
        </p:nvCxnSpPr>
        <p:spPr>
          <a:xfrm flipH="1" flipV="1">
            <a:off x="5605669" y="2474843"/>
            <a:ext cx="2763079" cy="16498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36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AFD809-7926-4F0C-A833-C4180CC53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6" t="5797" r="9615" b="82608"/>
          <a:stretch/>
        </p:blipFill>
        <p:spPr>
          <a:xfrm>
            <a:off x="2128560" y="1542789"/>
            <a:ext cx="8230582" cy="1679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AF1CE0-BEE3-B592-3890-E8E7E9FE6FE5}"/>
              </a:ext>
            </a:extLst>
          </p:cNvPr>
          <p:cNvSpPr txBox="1"/>
          <p:nvPr/>
        </p:nvSpPr>
        <p:spPr>
          <a:xfrm>
            <a:off x="5527343" y="3429000"/>
            <a:ext cx="1787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91637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203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84712"/>
              </p:ext>
            </p:extLst>
          </p:nvPr>
        </p:nvGraphicFramePr>
        <p:xfrm>
          <a:off x="233535" y="515705"/>
          <a:ext cx="8839200" cy="5029006"/>
        </p:xfrm>
        <a:graphic>
          <a:graphicData uri="http://schemas.openxmlformats.org/drawingml/2006/table">
            <a:tbl>
              <a:tblPr/>
              <a:tblGrid>
                <a:gridCol w="294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668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5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63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121920" marR="121920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2053" name="Rectangle 21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233531" y="515705"/>
            <a:ext cx="2946400" cy="167633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218804" eaLnBrk="0" hangingPunct="0"/>
            <a:r>
              <a:rPr lang="en-US" sz="11730" dirty="0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13" name="Rectangle 21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179930" y="515705"/>
            <a:ext cx="2946400" cy="1676335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218804" eaLnBrk="0" hangingPunct="0"/>
            <a:r>
              <a:rPr lang="en-US" sz="11730" dirty="0">
                <a:solidFill>
                  <a:srgbClr val="FF3300"/>
                </a:solidFill>
                <a:hlinkClick r:id="rId3" action="ppaction://hlinksldjump"/>
              </a:rPr>
              <a:t>2</a:t>
            </a:r>
            <a:endParaRPr lang="en-US" sz="11730" dirty="0">
              <a:solidFill>
                <a:srgbClr val="FF3300"/>
              </a:solidFill>
            </a:endParaRPr>
          </a:p>
        </p:txBody>
      </p:sp>
      <p:sp>
        <p:nvSpPr>
          <p:cNvPr id="14" name="Rectangle 21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6126330" y="515705"/>
            <a:ext cx="2946400" cy="1676335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218804" eaLnBrk="0" hangingPunct="0"/>
            <a:r>
              <a:rPr lang="en-US" sz="11730" dirty="0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15" name="Rectangle 2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233531" y="2192040"/>
            <a:ext cx="2946400" cy="1676335"/>
          </a:xfrm>
          <a:prstGeom prst="rect">
            <a:avLst/>
          </a:prstGeom>
          <a:solidFill>
            <a:srgbClr val="7030A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218804" eaLnBrk="0" hangingPunct="0"/>
            <a:r>
              <a:rPr lang="en-US" sz="11730" dirty="0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16" name="Rectangle 21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3179929" y="2192040"/>
            <a:ext cx="2946400" cy="167633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1218804" eaLnBrk="0" hangingPunct="0"/>
            <a:r>
              <a:rPr lang="en-US" sz="11730" dirty="0"/>
              <a:t>5</a:t>
            </a:r>
          </a:p>
        </p:txBody>
      </p:sp>
      <p:sp>
        <p:nvSpPr>
          <p:cNvPr id="17" name="Rectangle 21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6126330" y="2155749"/>
            <a:ext cx="2946400" cy="167633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218804" eaLnBrk="0" hangingPunct="0"/>
            <a:r>
              <a:rPr lang="en-US" sz="11730" dirty="0">
                <a:solidFill>
                  <a:srgbClr val="FF3300"/>
                </a:solidFill>
              </a:rPr>
              <a:t>6</a:t>
            </a:r>
          </a:p>
        </p:txBody>
      </p:sp>
      <p:sp>
        <p:nvSpPr>
          <p:cNvPr id="18" name="Rectangle 2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33529" y="3875227"/>
            <a:ext cx="2946400" cy="167633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218804" eaLnBrk="0" hangingPunct="0"/>
            <a:r>
              <a:rPr lang="en-US" sz="11730" dirty="0">
                <a:hlinkClick r:id="rId7" action="ppaction://hlinksldjump"/>
              </a:rPr>
              <a:t>7</a:t>
            </a:r>
            <a:endParaRPr lang="en-US" sz="11730" dirty="0"/>
          </a:p>
        </p:txBody>
      </p:sp>
      <p:sp>
        <p:nvSpPr>
          <p:cNvPr id="19" name="Rectangle 21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3179928" y="3849721"/>
            <a:ext cx="2946400" cy="1676335"/>
          </a:xfrm>
          <a:prstGeom prst="rect">
            <a:avLst/>
          </a:prstGeom>
          <a:solidFill>
            <a:srgbClr val="FF7F6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218804" eaLnBrk="0" hangingPunct="0"/>
            <a:r>
              <a:rPr lang="en-US" sz="11730" dirty="0">
                <a:solidFill>
                  <a:srgbClr val="FF3300"/>
                </a:solidFill>
                <a:hlinkClick r:id="rId9" action="ppaction://hlinksldjump"/>
              </a:rPr>
              <a:t>8</a:t>
            </a:r>
            <a:endParaRPr lang="en-US" sz="11730" dirty="0">
              <a:solidFill>
                <a:srgbClr val="FF3300"/>
              </a:solidFill>
            </a:endParaRPr>
          </a:p>
        </p:txBody>
      </p:sp>
      <p:sp>
        <p:nvSpPr>
          <p:cNvPr id="20" name="Rectangle 21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6126327" y="3832084"/>
            <a:ext cx="2946400" cy="1676335"/>
          </a:xfrm>
          <a:prstGeom prst="rect">
            <a:avLst/>
          </a:prstGeom>
          <a:solidFill>
            <a:srgbClr val="3B6B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218804" eaLnBrk="0" hangingPunct="0"/>
            <a:r>
              <a:rPr lang="en-US" sz="11730" u="sng" dirty="0">
                <a:hlinkClick r:id="rId10" action="ppaction://hlinksldjump"/>
              </a:rPr>
              <a:t>9</a:t>
            </a:r>
            <a:endParaRPr lang="en-US" sz="11730" u="sng" dirty="0"/>
          </a:p>
        </p:txBody>
      </p:sp>
      <p:sp>
        <p:nvSpPr>
          <p:cNvPr id="2" name="Pentagon 1">
            <a:hlinkClick r:id="rId11" action="ppaction://hlinksldjump"/>
          </p:cNvPr>
          <p:cNvSpPr/>
          <p:nvPr/>
        </p:nvSpPr>
        <p:spPr>
          <a:xfrm flipV="1">
            <a:off x="8121585" y="6201872"/>
            <a:ext cx="1175634" cy="24807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399"/>
          </a:p>
        </p:txBody>
      </p:sp>
      <p:sp>
        <p:nvSpPr>
          <p:cNvPr id="21" name="Rectangle 21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9072730" y="3829946"/>
            <a:ext cx="2946400" cy="1676335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 defTabSz="1218804" eaLnBrk="0" hangingPunct="0"/>
            <a:r>
              <a:rPr lang="en-US" sz="11730" dirty="0">
                <a:solidFill>
                  <a:srgbClr val="FF3300"/>
                </a:solidFill>
                <a:hlinkClick r:id="rId12" action="ppaction://hlinksldjump"/>
              </a:rPr>
              <a:t>10</a:t>
            </a:r>
            <a:endParaRPr lang="en-US" sz="11730" dirty="0">
              <a:solidFill>
                <a:srgbClr val="FF3300"/>
              </a:solidFill>
            </a:endParaRPr>
          </a:p>
        </p:txBody>
      </p:sp>
      <p:sp>
        <p:nvSpPr>
          <p:cNvPr id="22" name="Rectangle 21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9072726" y="2128732"/>
            <a:ext cx="2946400" cy="1676335"/>
          </a:xfrm>
          <a:prstGeom prst="rect">
            <a:avLst/>
          </a:prstGeom>
          <a:solidFill>
            <a:srgbClr val="C215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218804" eaLnBrk="0" hangingPunct="0"/>
            <a:r>
              <a:rPr lang="en-US" sz="11730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3" name="Rectangle 21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9085516" y="491604"/>
            <a:ext cx="2946400" cy="1676335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defTabSz="1218804" eaLnBrk="0" hangingPunct="0"/>
            <a:r>
              <a:rPr lang="en-US" sz="11730" dirty="0"/>
              <a:t>12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5C9B31-528C-976D-1D5B-02131646FB11}"/>
              </a:ext>
            </a:extLst>
          </p:cNvPr>
          <p:cNvSpPr txBox="1"/>
          <p:nvPr/>
        </p:nvSpPr>
        <p:spPr>
          <a:xfrm>
            <a:off x="4285397" y="-90974"/>
            <a:ext cx="4252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7201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7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7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05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>
                      <p:stCondLst>
                        <p:cond delay="0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2053" grpId="0" animBg="1"/>
      <p:bldP spid="172053" grpId="1" animBg="1"/>
      <p:bldP spid="172053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6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355902" y="6151917"/>
            <a:ext cx="609600" cy="53338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49" y="1327298"/>
            <a:ext cx="4231397" cy="28143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687094" y="803745"/>
            <a:ext cx="3893615" cy="3467499"/>
            <a:chOff x="114848" y="366360"/>
            <a:chExt cx="3549118" cy="3192620"/>
          </a:xfrm>
        </p:grpSpPr>
        <p:grpSp>
          <p:nvGrpSpPr>
            <p:cNvPr id="10" name="Group 9"/>
            <p:cNvGrpSpPr/>
            <p:nvPr/>
          </p:nvGrpSpPr>
          <p:grpSpPr>
            <a:xfrm>
              <a:off x="114848" y="366360"/>
              <a:ext cx="2091192" cy="2208831"/>
              <a:chOff x="-36824" y="-156061"/>
              <a:chExt cx="3219761" cy="340088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9249" y="-156061"/>
                <a:ext cx="1753688" cy="2653246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824" y="195732"/>
                <a:ext cx="2373442" cy="3049094"/>
              </a:xfrm>
              <a:prstGeom prst="rect">
                <a:avLst/>
              </a:prstGeom>
            </p:spPr>
          </p:pic>
        </p:grpSp>
        <p:grpSp>
          <p:nvGrpSpPr>
            <p:cNvPr id="12" name="Group 11"/>
            <p:cNvGrpSpPr/>
            <p:nvPr/>
          </p:nvGrpSpPr>
          <p:grpSpPr>
            <a:xfrm flipH="1">
              <a:off x="1364771" y="1077204"/>
              <a:ext cx="2299195" cy="2481776"/>
              <a:chOff x="329768" y="315648"/>
              <a:chExt cx="2791303" cy="298466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0487" y="315648"/>
                <a:ext cx="2240584" cy="298466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768" y="701198"/>
                <a:ext cx="1653042" cy="2103667"/>
              </a:xfrm>
              <a:prstGeom prst="rect">
                <a:avLst/>
              </a:prstGeom>
            </p:spPr>
          </p:pic>
        </p:grpSp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625399" y="4433324"/>
            <a:ext cx="3432943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prstClr val="black"/>
                </a:solidFill>
              </a:rPr>
              <a:t> 5  </a:t>
            </a:r>
            <a:r>
              <a:rPr lang="en-US" sz="4798" b="1" dirty="0">
                <a:solidFill>
                  <a:prstClr val="black"/>
                </a:solidFill>
              </a:rPr>
              <a:t>….. </a:t>
            </a:r>
            <a:r>
              <a:rPr lang="en-US" sz="7198" b="1" dirty="0">
                <a:solidFill>
                  <a:prstClr val="black"/>
                </a:solidFill>
              </a:rPr>
              <a:t> 4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914118" y="4422119"/>
            <a:ext cx="855502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746540098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6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355902" y="6151917"/>
            <a:ext cx="609600" cy="53338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625399" y="4433324"/>
            <a:ext cx="3432943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prstClr val="black"/>
                </a:solidFill>
              </a:rPr>
              <a:t> 3  </a:t>
            </a:r>
            <a:r>
              <a:rPr lang="en-US" sz="4798" b="1" dirty="0">
                <a:solidFill>
                  <a:prstClr val="black"/>
                </a:solidFill>
              </a:rPr>
              <a:t>….. </a:t>
            </a:r>
            <a:r>
              <a:rPr lang="en-US" sz="7198" b="1" dirty="0">
                <a:solidFill>
                  <a:prstClr val="black"/>
                </a:solidFill>
              </a:rPr>
              <a:t> 4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914118" y="4422119"/>
            <a:ext cx="855502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srgbClr val="FF0000"/>
                </a:solidFill>
              </a:rPr>
              <a:t>&lt;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302064" y="1098292"/>
            <a:ext cx="3323335" cy="2603563"/>
            <a:chOff x="395837" y="1137393"/>
            <a:chExt cx="2493367" cy="195335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37" y="1244693"/>
              <a:ext cx="1157473" cy="89090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731" y="1137393"/>
              <a:ext cx="1157473" cy="89090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836" y="2199840"/>
              <a:ext cx="1157473" cy="890903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549" y="850551"/>
            <a:ext cx="1635467" cy="103328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341" y="856936"/>
            <a:ext cx="1635467" cy="10332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549" y="1981104"/>
            <a:ext cx="1660037" cy="1014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180" y="1883431"/>
            <a:ext cx="1634349" cy="1033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37479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6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355902" y="6151917"/>
            <a:ext cx="609600" cy="53338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197646" y="2502695"/>
            <a:ext cx="3432943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prstClr val="black"/>
                </a:solidFill>
              </a:rPr>
              <a:t> 7  </a:t>
            </a:r>
            <a:r>
              <a:rPr lang="en-US" sz="4798" b="1" dirty="0">
                <a:solidFill>
                  <a:prstClr val="black"/>
                </a:solidFill>
              </a:rPr>
              <a:t>….. </a:t>
            </a:r>
            <a:r>
              <a:rPr lang="en-US" sz="7198" b="1" dirty="0">
                <a:solidFill>
                  <a:prstClr val="black"/>
                </a:solidFill>
              </a:rPr>
              <a:t> 8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443223" y="2427196"/>
            <a:ext cx="855502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10465928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6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355902" y="6151917"/>
            <a:ext cx="609600" cy="53338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625399" y="4433324"/>
            <a:ext cx="3432943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prstClr val="black"/>
                </a:solidFill>
              </a:rPr>
              <a:t> 8  </a:t>
            </a:r>
            <a:r>
              <a:rPr lang="en-US" sz="4798" b="1" dirty="0">
                <a:solidFill>
                  <a:prstClr val="black"/>
                </a:solidFill>
              </a:rPr>
              <a:t>….. </a:t>
            </a:r>
            <a:r>
              <a:rPr lang="en-US" sz="7198" b="1" dirty="0">
                <a:solidFill>
                  <a:prstClr val="black"/>
                </a:solidFill>
              </a:rPr>
              <a:t> 2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914118" y="4422119"/>
            <a:ext cx="855502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srgbClr val="FF0000"/>
                </a:solidFill>
              </a:rPr>
              <a:t>&gt;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22552" y="837269"/>
            <a:ext cx="3741464" cy="2761842"/>
            <a:chOff x="5039288" y="822168"/>
            <a:chExt cx="2807072" cy="207210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232" y="822168"/>
              <a:ext cx="725794" cy="119829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5889" y="822168"/>
              <a:ext cx="725794" cy="119829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862" y="822168"/>
              <a:ext cx="725794" cy="119829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0566" y="822168"/>
              <a:ext cx="725794" cy="119829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9288" y="1695977"/>
              <a:ext cx="725794" cy="119829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4945" y="1695977"/>
              <a:ext cx="725794" cy="119829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2918" y="1695977"/>
              <a:ext cx="725794" cy="119829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9622" y="1695977"/>
              <a:ext cx="725794" cy="119829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769620" y="762265"/>
            <a:ext cx="3484069" cy="2564272"/>
            <a:chOff x="700966" y="4038604"/>
            <a:chExt cx="2613959" cy="192387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966" y="4038604"/>
              <a:ext cx="1152228" cy="107411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886" y="4671370"/>
              <a:ext cx="1446039" cy="1291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9925155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6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355902" y="6151917"/>
            <a:ext cx="609600" cy="53338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625399" y="4433324"/>
            <a:ext cx="3432943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prstClr val="black"/>
                </a:solidFill>
              </a:rPr>
              <a:t> 9  </a:t>
            </a:r>
            <a:r>
              <a:rPr lang="en-US" sz="4798" b="1" dirty="0">
                <a:solidFill>
                  <a:prstClr val="black"/>
                </a:solidFill>
              </a:rPr>
              <a:t>….. </a:t>
            </a:r>
            <a:r>
              <a:rPr lang="en-US" sz="7198" b="1" dirty="0">
                <a:solidFill>
                  <a:prstClr val="black"/>
                </a:solidFill>
              </a:rPr>
              <a:t> 6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914118" y="4422119"/>
            <a:ext cx="855502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srgbClr val="FF0000"/>
                </a:solidFill>
              </a:rPr>
              <a:t>&gt;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01"/>
          <a:stretch/>
        </p:blipFill>
        <p:spPr>
          <a:xfrm>
            <a:off x="989898" y="774420"/>
            <a:ext cx="4370564" cy="329946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88" y="2373809"/>
            <a:ext cx="944337" cy="14765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076" y="633534"/>
            <a:ext cx="944337" cy="14765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846" y="2228011"/>
            <a:ext cx="944337" cy="14765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846" y="554440"/>
            <a:ext cx="944337" cy="14765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363" y="633534"/>
            <a:ext cx="965002" cy="14765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363" y="2456488"/>
            <a:ext cx="965002" cy="147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696425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6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355902" y="6151917"/>
            <a:ext cx="609600" cy="53338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989047" y="2621337"/>
            <a:ext cx="3432943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prstClr val="black"/>
                </a:solidFill>
              </a:rPr>
              <a:t> 8  </a:t>
            </a:r>
            <a:r>
              <a:rPr lang="en-US" sz="4798" b="1" dirty="0">
                <a:solidFill>
                  <a:prstClr val="black"/>
                </a:solidFill>
              </a:rPr>
              <a:t>….. </a:t>
            </a:r>
            <a:r>
              <a:rPr lang="en-US" sz="7198" b="1" dirty="0">
                <a:solidFill>
                  <a:prstClr val="black"/>
                </a:solidFill>
              </a:rPr>
              <a:t> 9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223837" y="2567285"/>
            <a:ext cx="855502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980792377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6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355902" y="6151917"/>
            <a:ext cx="609600" cy="53338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625399" y="4433324"/>
            <a:ext cx="3432943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prstClr val="black"/>
                </a:solidFill>
              </a:rPr>
              <a:t> 4  </a:t>
            </a:r>
            <a:r>
              <a:rPr lang="en-US" sz="4798" b="1" dirty="0">
                <a:solidFill>
                  <a:prstClr val="black"/>
                </a:solidFill>
              </a:rPr>
              <a:t>….. </a:t>
            </a:r>
            <a:r>
              <a:rPr lang="en-US" sz="7198" b="1" dirty="0">
                <a:solidFill>
                  <a:prstClr val="black"/>
                </a:solidFill>
              </a:rPr>
              <a:t> 8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914118" y="4422119"/>
            <a:ext cx="855502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srgbClr val="FF0000"/>
                </a:solidFill>
              </a:rPr>
              <a:t>&lt;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951" y="409864"/>
            <a:ext cx="4842750" cy="40122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75" y="760190"/>
            <a:ext cx="2264592" cy="16095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53" y="614533"/>
            <a:ext cx="2455466" cy="17452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02" y="2865811"/>
            <a:ext cx="2205381" cy="15675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53" y="2756157"/>
            <a:ext cx="2205381" cy="156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12834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EFB3DED0-A65E-4E56-8D5F-C6F4A0DE83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4" b="14894"/>
          <a:stretch/>
        </p:blipFill>
        <p:spPr>
          <a:xfrm>
            <a:off x="4030888" y="1297767"/>
            <a:ext cx="4488872" cy="4325520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ounded Rectangle 4">
            <a:hlinkClick r:id="rId3" action="ppaction://hlinksldjump"/>
          </p:cNvPr>
          <p:cNvSpPr/>
          <p:nvPr/>
        </p:nvSpPr>
        <p:spPr>
          <a:xfrm>
            <a:off x="4040053" y="1339016"/>
            <a:ext cx="2380402" cy="22370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6" name="Heart 5"/>
          <p:cNvSpPr/>
          <p:nvPr/>
        </p:nvSpPr>
        <p:spPr>
          <a:xfrm>
            <a:off x="4120882" y="1474768"/>
            <a:ext cx="548639" cy="54863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ounded Rectangle 6">
            <a:hlinkClick r:id="rId4" action="ppaction://hlinksldjump"/>
          </p:cNvPr>
          <p:cNvSpPr/>
          <p:nvPr/>
        </p:nvSpPr>
        <p:spPr>
          <a:xfrm>
            <a:off x="6411291" y="1339016"/>
            <a:ext cx="2223682" cy="2237007"/>
          </a:xfrm>
          <a:prstGeom prst="roundRect">
            <a:avLst/>
          </a:prstGeom>
          <a:solidFill>
            <a:srgbClr val="FF89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8" name="Heart 7"/>
          <p:cNvSpPr/>
          <p:nvPr/>
        </p:nvSpPr>
        <p:spPr>
          <a:xfrm>
            <a:off x="7971121" y="1425156"/>
            <a:ext cx="548639" cy="54863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ounded Rectangle 8">
            <a:hlinkClick r:id="rId5" action="ppaction://hlinksldjump"/>
          </p:cNvPr>
          <p:cNvSpPr/>
          <p:nvPr/>
        </p:nvSpPr>
        <p:spPr>
          <a:xfrm>
            <a:off x="4030889" y="3576023"/>
            <a:ext cx="2380402" cy="211040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0" name="Heart 9"/>
          <p:cNvSpPr/>
          <p:nvPr/>
        </p:nvSpPr>
        <p:spPr>
          <a:xfrm>
            <a:off x="4030888" y="5074648"/>
            <a:ext cx="548639" cy="54863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ounded Rectangle 10">
            <a:hlinkClick r:id="rId6" action="ppaction://hlinksldjump"/>
          </p:cNvPr>
          <p:cNvSpPr/>
          <p:nvPr/>
        </p:nvSpPr>
        <p:spPr>
          <a:xfrm>
            <a:off x="6429618" y="3576023"/>
            <a:ext cx="2187027" cy="21104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4</a:t>
            </a:r>
          </a:p>
        </p:txBody>
      </p:sp>
      <p:sp>
        <p:nvSpPr>
          <p:cNvPr id="12" name="Heart 11"/>
          <p:cNvSpPr/>
          <p:nvPr/>
        </p:nvSpPr>
        <p:spPr>
          <a:xfrm>
            <a:off x="7916536" y="4919486"/>
            <a:ext cx="548639" cy="54863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ounded Rectangle 12">
            <a:hlinkClick r:id="rId7" action="ppaction://hlinksldjump"/>
          </p:cNvPr>
          <p:cNvSpPr/>
          <p:nvPr/>
        </p:nvSpPr>
        <p:spPr>
          <a:xfrm>
            <a:off x="5307982" y="2699171"/>
            <a:ext cx="2007493" cy="193205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+mj-lt"/>
              </a:rPr>
              <a:t>5</a:t>
            </a:r>
          </a:p>
        </p:txBody>
      </p:sp>
      <p:sp>
        <p:nvSpPr>
          <p:cNvPr id="14" name="Heart 13"/>
          <p:cNvSpPr/>
          <p:nvPr/>
        </p:nvSpPr>
        <p:spPr>
          <a:xfrm>
            <a:off x="5385292" y="2784634"/>
            <a:ext cx="548639" cy="548639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hlinkClick r:id="rId8" action="ppaction://hlinksldjump"/>
          </p:cNvPr>
          <p:cNvSpPr txBox="1"/>
          <p:nvPr/>
        </p:nvSpPr>
        <p:spPr>
          <a:xfrm>
            <a:off x="3289523" y="42037"/>
            <a:ext cx="6243535" cy="991731"/>
          </a:xfrm>
          <a:prstGeom prst="ribbon2">
            <a:avLst>
              <a:gd name="adj1" fmla="val 16667"/>
              <a:gd name="adj2" fmla="val 74116"/>
            </a:avLst>
          </a:prstGeom>
          <a:solidFill>
            <a:srgbClr val="3FF331"/>
          </a:solidFill>
          <a:ln>
            <a:solidFill>
              <a:schemeClr val="tx1"/>
            </a:solidFill>
          </a:ln>
          <a:effectLst>
            <a:reflection blurRad="6350" stA="52000" endA="300" endPos="35000" dir="5400000" sy="-100000" algn="bl" rotWithShape="0"/>
          </a:effectLst>
          <a:scene3d>
            <a:camera prst="perspectiveBelow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CỬA BÍ MẬT</a:t>
            </a:r>
          </a:p>
        </p:txBody>
      </p:sp>
    </p:spTree>
    <p:extLst>
      <p:ext uri="{BB962C8B-B14F-4D97-AF65-F5344CB8AC3E}">
        <p14:creationId xmlns:p14="http://schemas.microsoft.com/office/powerpoint/2010/main" val="1629966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6" grpId="2" animBg="1"/>
      <p:bldP spid="7" grpId="0" animBg="1"/>
      <p:bldP spid="8" grpId="0" animBg="1"/>
      <p:bldP spid="8" grpId="1" animBg="1"/>
      <p:bldP spid="8" grpId="2" animBg="1"/>
      <p:bldP spid="9" grpId="0" animBg="1"/>
      <p:bldP spid="10" grpId="0" animBg="1"/>
      <p:bldP spid="10" grpId="1" animBg="1"/>
      <p:bldP spid="10" grpId="2" animBg="1"/>
      <p:bldP spid="11" grpId="0" animBg="1"/>
      <p:bldP spid="12" grpId="0" animBg="1"/>
      <p:bldP spid="12" grpId="1" animBg="1"/>
      <p:bldP spid="12" grpId="2" animBg="1"/>
      <p:bldP spid="13" grpId="0" animBg="1"/>
      <p:bldP spid="14" grpId="0" animBg="1"/>
      <p:bldP spid="14" grpId="1" animBg="1"/>
      <p:bldP spid="14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6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355902" y="6151917"/>
            <a:ext cx="609600" cy="53338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625399" y="4433324"/>
            <a:ext cx="3432943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prstClr val="black"/>
                </a:solidFill>
              </a:rPr>
              <a:t> 6  </a:t>
            </a:r>
            <a:r>
              <a:rPr lang="en-US" sz="4798" b="1" dirty="0">
                <a:solidFill>
                  <a:prstClr val="black"/>
                </a:solidFill>
              </a:rPr>
              <a:t>….. </a:t>
            </a:r>
            <a:r>
              <a:rPr lang="en-US" sz="7198" b="1" dirty="0">
                <a:solidFill>
                  <a:prstClr val="black"/>
                </a:solidFill>
              </a:rPr>
              <a:t> 3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914118" y="4422119"/>
            <a:ext cx="855502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srgbClr val="FF0000"/>
                </a:solidFill>
              </a:rPr>
              <a:t>&gt;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44269" y="533755"/>
            <a:ext cx="3517567" cy="3135665"/>
            <a:chOff x="4712513" y="3833043"/>
            <a:chExt cx="2948654" cy="272051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600" flipH="1">
              <a:off x="4740221" y="3833044"/>
              <a:ext cx="1325340" cy="141442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600" flipH="1">
              <a:off x="5544003" y="3833043"/>
              <a:ext cx="1325340" cy="1414426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600" flipH="1">
              <a:off x="6335827" y="3833043"/>
              <a:ext cx="1325340" cy="1414426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600" flipH="1">
              <a:off x="4712513" y="5139136"/>
              <a:ext cx="1325340" cy="141442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600" flipH="1">
              <a:off x="5516296" y="5139136"/>
              <a:ext cx="1325340" cy="141442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600" flipH="1">
              <a:off x="6308120" y="5139136"/>
              <a:ext cx="1325340" cy="1414426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187331" y="242994"/>
            <a:ext cx="3102252" cy="3254999"/>
            <a:chOff x="496689" y="754598"/>
            <a:chExt cx="2327497" cy="2442097"/>
          </a:xfrm>
        </p:grpSpPr>
        <p:sp>
          <p:nvSpPr>
            <p:cNvPr id="27" name="5-Point Star 26"/>
            <p:cNvSpPr/>
            <p:nvPr/>
          </p:nvSpPr>
          <p:spPr>
            <a:xfrm>
              <a:off x="496689" y="1307033"/>
              <a:ext cx="1148079" cy="1148079"/>
            </a:xfrm>
            <a:prstGeom prst="star5">
              <a:avLst/>
            </a:prstGeom>
            <a:solidFill>
              <a:srgbClr val="F65A63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8" name="5-Point Star 27"/>
            <p:cNvSpPr/>
            <p:nvPr/>
          </p:nvSpPr>
          <p:spPr>
            <a:xfrm>
              <a:off x="1676107" y="754598"/>
              <a:ext cx="1148079" cy="1148079"/>
            </a:xfrm>
            <a:prstGeom prst="star5">
              <a:avLst/>
            </a:prstGeom>
            <a:solidFill>
              <a:srgbClr val="F65A63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9" name="5-Point Star 28"/>
            <p:cNvSpPr/>
            <p:nvPr/>
          </p:nvSpPr>
          <p:spPr>
            <a:xfrm>
              <a:off x="1563424" y="2048616"/>
              <a:ext cx="1148079" cy="1148079"/>
            </a:xfrm>
            <a:prstGeom prst="star5">
              <a:avLst/>
            </a:prstGeom>
            <a:solidFill>
              <a:srgbClr val="F65A63"/>
            </a:soli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</p:grpSp>
    </p:spTree>
    <p:extLst>
      <p:ext uri="{BB962C8B-B14F-4D97-AF65-F5344CB8AC3E}">
        <p14:creationId xmlns:p14="http://schemas.microsoft.com/office/powerpoint/2010/main" val="1215305023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6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355902" y="6151917"/>
            <a:ext cx="609600" cy="53338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061527" y="4282324"/>
            <a:ext cx="3432943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prstClr val="black"/>
                </a:solidFill>
              </a:rPr>
              <a:t> 7  </a:t>
            </a:r>
            <a:r>
              <a:rPr lang="en-US" sz="4798" b="1" dirty="0">
                <a:solidFill>
                  <a:prstClr val="black"/>
                </a:solidFill>
              </a:rPr>
              <a:t>….. </a:t>
            </a:r>
            <a:r>
              <a:rPr lang="en-US" sz="7198" b="1" dirty="0">
                <a:solidFill>
                  <a:prstClr val="black"/>
                </a:solidFill>
              </a:rPr>
              <a:t> 2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321881" y="4154646"/>
            <a:ext cx="855502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srgbClr val="FF0000"/>
                </a:solidFill>
              </a:rPr>
              <a:t>&gt;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691304" y="1011716"/>
            <a:ext cx="4630577" cy="3419046"/>
            <a:chOff x="3951252" y="242040"/>
            <a:chExt cx="4650879" cy="376397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0371" y="1007155"/>
              <a:ext cx="2531760" cy="223051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1252" y="1103690"/>
              <a:ext cx="3049493" cy="259835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437" y="1055051"/>
              <a:ext cx="2191838" cy="179843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945" y="740239"/>
              <a:ext cx="1818762" cy="160235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4528" y="1678838"/>
              <a:ext cx="2731235" cy="232717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456" y="382459"/>
              <a:ext cx="2051934" cy="168363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1060" y="242040"/>
              <a:ext cx="1719408" cy="2077008"/>
            </a:xfrm>
            <a:prstGeom prst="rect">
              <a:avLst/>
            </a:prstGeom>
          </p:spPr>
        </p:pic>
      </p:grpSp>
      <p:sp>
        <p:nvSpPr>
          <p:cNvPr id="32" name="Isosceles Triangle 31"/>
          <p:cNvSpPr/>
          <p:nvPr/>
        </p:nvSpPr>
        <p:spPr>
          <a:xfrm>
            <a:off x="7882373" y="1166669"/>
            <a:ext cx="1445535" cy="1848802"/>
          </a:xfrm>
          <a:prstGeom prst="triangl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8804">
              <a:defRPr/>
            </a:pPr>
            <a:endParaRPr lang="en-US" sz="2399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Isosceles Triangle 32"/>
          <p:cNvSpPr/>
          <p:nvPr/>
        </p:nvSpPr>
        <p:spPr>
          <a:xfrm>
            <a:off x="9533129" y="1267615"/>
            <a:ext cx="1445535" cy="1848802"/>
          </a:xfrm>
          <a:prstGeom prst="triangl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8804">
              <a:defRPr/>
            </a:pPr>
            <a:endParaRPr lang="en-US" sz="2399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077749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6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355902" y="6151917"/>
            <a:ext cx="609600" cy="53338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061527" y="4282324"/>
            <a:ext cx="3432943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prstClr val="black"/>
                </a:solidFill>
              </a:rPr>
              <a:t> 9  </a:t>
            </a:r>
            <a:r>
              <a:rPr lang="en-US" sz="4798" b="1" dirty="0">
                <a:solidFill>
                  <a:prstClr val="black"/>
                </a:solidFill>
              </a:rPr>
              <a:t>….. </a:t>
            </a:r>
            <a:r>
              <a:rPr lang="en-US" sz="7198" b="1" dirty="0">
                <a:solidFill>
                  <a:prstClr val="black"/>
                </a:solidFill>
              </a:rPr>
              <a:t> 9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321881" y="4154646"/>
            <a:ext cx="855502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srgbClr val="FF0000"/>
                </a:solidFill>
              </a:rPr>
              <a:t>=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252" y="1105056"/>
            <a:ext cx="4580649" cy="22762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47" y="1212650"/>
            <a:ext cx="5244450" cy="230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37880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6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355902" y="6151917"/>
            <a:ext cx="609600" cy="53338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958907" y="4425139"/>
            <a:ext cx="3432943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prstClr val="black"/>
                </a:solidFill>
              </a:rPr>
              <a:t> 6  </a:t>
            </a:r>
            <a:r>
              <a:rPr lang="en-US" sz="4798" b="1" dirty="0">
                <a:solidFill>
                  <a:prstClr val="black"/>
                </a:solidFill>
              </a:rPr>
              <a:t>….. </a:t>
            </a:r>
            <a:r>
              <a:rPr lang="en-US" sz="7198" b="1" dirty="0">
                <a:solidFill>
                  <a:prstClr val="black"/>
                </a:solidFill>
              </a:rPr>
              <a:t> 6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321881" y="4370357"/>
            <a:ext cx="855502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>
                <a:solidFill>
                  <a:srgbClr val="FF0000"/>
                </a:solidFill>
              </a:rPr>
              <a:t>&gt;</a:t>
            </a:r>
            <a:endParaRPr lang="en-US" sz="7198" b="1" dirty="0">
              <a:solidFill>
                <a:srgbClr val="FF0000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>
            <a:off x="6544695" y="927696"/>
            <a:ext cx="1445535" cy="1282955"/>
          </a:xfrm>
          <a:prstGeom prst="triangl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8804">
              <a:defRPr/>
            </a:pPr>
            <a:endParaRPr lang="en-US" sz="2399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Isosceles Triangle 32"/>
          <p:cNvSpPr/>
          <p:nvPr/>
        </p:nvSpPr>
        <p:spPr>
          <a:xfrm>
            <a:off x="8249640" y="927696"/>
            <a:ext cx="1445535" cy="1282955"/>
          </a:xfrm>
          <a:prstGeom prst="triangl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8804">
              <a:defRPr/>
            </a:pPr>
            <a:endParaRPr lang="en-US" sz="2399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483637" y="776600"/>
            <a:ext cx="3033876" cy="3107878"/>
            <a:chOff x="505103" y="419100"/>
            <a:chExt cx="2276197" cy="2331718"/>
          </a:xfrm>
        </p:grpSpPr>
        <p:sp>
          <p:nvSpPr>
            <p:cNvPr id="16" name="Rectangle 15"/>
            <p:cNvSpPr/>
            <p:nvPr/>
          </p:nvSpPr>
          <p:spPr>
            <a:xfrm>
              <a:off x="874457" y="1219200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1218804">
                <a:defRPr/>
              </a:pPr>
              <a:endParaRPr lang="en-US" sz="2399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638300" y="1219200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1218804">
                <a:defRPr/>
              </a:pPr>
              <a:endParaRPr lang="en-US" sz="2399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05103" y="2026918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1218804">
                <a:defRPr/>
              </a:pPr>
              <a:endParaRPr lang="en-US" sz="2399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68946" y="2026918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1218804">
                <a:defRPr/>
              </a:pPr>
              <a:endParaRPr lang="en-US" sz="2399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057400" y="2019300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1218804">
                <a:defRPr/>
              </a:pPr>
              <a:endParaRPr lang="en-US" sz="2399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276098" y="419100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algn="ctr" defTabSz="1218804">
                <a:defRPr/>
              </a:pPr>
              <a:endParaRPr lang="en-US" sz="2399" kern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4" name="Isosceles Triangle 33"/>
          <p:cNvSpPr/>
          <p:nvPr/>
        </p:nvSpPr>
        <p:spPr>
          <a:xfrm>
            <a:off x="9813819" y="923327"/>
            <a:ext cx="1445535" cy="1282955"/>
          </a:xfrm>
          <a:prstGeom prst="triangl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8804">
              <a:defRPr/>
            </a:pPr>
            <a:endParaRPr lang="en-US" sz="2399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Isosceles Triangle 34"/>
          <p:cNvSpPr/>
          <p:nvPr/>
        </p:nvSpPr>
        <p:spPr>
          <a:xfrm>
            <a:off x="6544695" y="2901467"/>
            <a:ext cx="1445535" cy="1282955"/>
          </a:xfrm>
          <a:prstGeom prst="triangl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8804">
              <a:defRPr/>
            </a:pPr>
            <a:endParaRPr lang="en-US" sz="2399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Isosceles Triangle 35"/>
          <p:cNvSpPr/>
          <p:nvPr/>
        </p:nvSpPr>
        <p:spPr>
          <a:xfrm>
            <a:off x="8066284" y="2901466"/>
            <a:ext cx="1445535" cy="1282955"/>
          </a:xfrm>
          <a:prstGeom prst="triangl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8804">
              <a:defRPr/>
            </a:pPr>
            <a:endParaRPr lang="en-US" sz="2399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Isosceles Triangle 36"/>
          <p:cNvSpPr/>
          <p:nvPr/>
        </p:nvSpPr>
        <p:spPr>
          <a:xfrm>
            <a:off x="9813819" y="2921591"/>
            <a:ext cx="1445535" cy="1282955"/>
          </a:xfrm>
          <a:prstGeom prst="triangl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218804">
              <a:defRPr/>
            </a:pPr>
            <a:endParaRPr lang="en-US" sz="2399" kern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7781552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6" name="AutoShape 10">
            <a:hlinkClick r:id="rId4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11355902" y="6151917"/>
            <a:ext cx="609600" cy="533380"/>
          </a:xfrm>
          <a:prstGeom prst="actionButtonHom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061527" y="4282324"/>
            <a:ext cx="3432943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prstClr val="black"/>
                </a:solidFill>
              </a:rPr>
              <a:t> 7  </a:t>
            </a:r>
            <a:r>
              <a:rPr lang="en-US" sz="4798" b="1" dirty="0">
                <a:solidFill>
                  <a:prstClr val="black"/>
                </a:solidFill>
              </a:rPr>
              <a:t>….. </a:t>
            </a:r>
            <a:r>
              <a:rPr lang="en-US" sz="7198" b="1" dirty="0">
                <a:solidFill>
                  <a:prstClr val="black"/>
                </a:solidFill>
              </a:rPr>
              <a:t> 6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321881" y="4154646"/>
            <a:ext cx="855502" cy="1200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1218804" eaLnBrk="0" hangingPunct="0"/>
            <a:r>
              <a:rPr lang="en-US" sz="7198" b="1" dirty="0">
                <a:solidFill>
                  <a:srgbClr val="FF0000"/>
                </a:solidFill>
              </a:rPr>
              <a:t>&gt;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94" y="1246214"/>
            <a:ext cx="5488264" cy="19919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522" y="861043"/>
            <a:ext cx="4997981" cy="292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38315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AFD809-7926-4F0C-A833-C4180CC53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6" t="5797" r="9615" b="82608"/>
          <a:stretch/>
        </p:blipFill>
        <p:spPr>
          <a:xfrm>
            <a:off x="2128560" y="1542789"/>
            <a:ext cx="8230582" cy="1679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AF1CE0-BEE3-B592-3890-E8E7E9FE6FE5}"/>
              </a:ext>
            </a:extLst>
          </p:cNvPr>
          <p:cNvSpPr txBox="1"/>
          <p:nvPr/>
        </p:nvSpPr>
        <p:spPr>
          <a:xfrm>
            <a:off x="5527343" y="3429000"/>
            <a:ext cx="1787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7427978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6943AEB-3FFE-491D-82CA-6F7EBF9A3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2" t="12319" r="8184" b="65942"/>
          <a:stretch/>
        </p:blipFill>
        <p:spPr>
          <a:xfrm>
            <a:off x="788834" y="1600198"/>
            <a:ext cx="10614332" cy="41247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C87D9E-A5F7-4C4F-8049-B48F4B263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8" t="4879" r="61577" b="87875"/>
          <a:stretch/>
        </p:blipFill>
        <p:spPr>
          <a:xfrm>
            <a:off x="-1" y="-1"/>
            <a:ext cx="2219401" cy="7653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A0F439-DE41-4774-8EC9-0AE0185603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41" t="6102" r="30134" b="86652"/>
          <a:stretch/>
        </p:blipFill>
        <p:spPr>
          <a:xfrm>
            <a:off x="3949146" y="367748"/>
            <a:ext cx="4290393" cy="14794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E2FE85-09B6-443D-A063-2D9FB4516C2A}"/>
              </a:ext>
            </a:extLst>
          </p:cNvPr>
          <p:cNvSpPr/>
          <p:nvPr/>
        </p:nvSpPr>
        <p:spPr>
          <a:xfrm>
            <a:off x="5085691" y="2885835"/>
            <a:ext cx="2017302" cy="387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A62A5D-4487-4E00-84E3-431DA6D9BCB4}"/>
              </a:ext>
            </a:extLst>
          </p:cNvPr>
          <p:cNvSpPr/>
          <p:nvPr/>
        </p:nvSpPr>
        <p:spPr>
          <a:xfrm>
            <a:off x="5085690" y="3390727"/>
            <a:ext cx="2120179" cy="387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6CA15B-6889-4B48-BAC1-DDF6C3B9EE14}"/>
              </a:ext>
            </a:extLst>
          </p:cNvPr>
          <p:cNvSpPr/>
          <p:nvPr/>
        </p:nvSpPr>
        <p:spPr>
          <a:xfrm>
            <a:off x="788834" y="3885197"/>
            <a:ext cx="10472201" cy="21319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8DEC1-A2A2-4026-B374-C01DB4358881}"/>
              </a:ext>
            </a:extLst>
          </p:cNvPr>
          <p:cNvSpPr/>
          <p:nvPr/>
        </p:nvSpPr>
        <p:spPr>
          <a:xfrm>
            <a:off x="5085690" y="4656984"/>
            <a:ext cx="2017302" cy="387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0C3A7F-9BC4-48EE-BB1F-73F7D69DA83E}"/>
              </a:ext>
            </a:extLst>
          </p:cNvPr>
          <p:cNvSpPr/>
          <p:nvPr/>
        </p:nvSpPr>
        <p:spPr>
          <a:xfrm>
            <a:off x="4847672" y="5071437"/>
            <a:ext cx="2446979" cy="387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33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6943AEB-3FFE-491D-82CA-6F7EBF9A3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43333" r="32089" b="49128"/>
          <a:stretch/>
        </p:blipFill>
        <p:spPr>
          <a:xfrm>
            <a:off x="1441174" y="2554356"/>
            <a:ext cx="8061498" cy="14610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C87D9E-A5F7-4C4F-8049-B48F4B263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t="34034" r="60555" b="56274"/>
          <a:stretch/>
        </p:blipFill>
        <p:spPr>
          <a:xfrm>
            <a:off x="-1" y="-1"/>
            <a:ext cx="2266123" cy="10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57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6943AEB-3FFE-491D-82CA-6F7EBF9A39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5" t="50667" r="7579" b="8208"/>
          <a:stretch/>
        </p:blipFill>
        <p:spPr>
          <a:xfrm>
            <a:off x="2723111" y="407504"/>
            <a:ext cx="8599885" cy="60429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C87D9E-A5F7-4C4F-8049-B48F4B2634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t="34034" r="60555" b="56274"/>
          <a:stretch/>
        </p:blipFill>
        <p:spPr>
          <a:xfrm>
            <a:off x="-1" y="-1"/>
            <a:ext cx="2266123" cy="102373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890E05-FDB6-4C6B-B258-17DAE74AE817}"/>
              </a:ext>
            </a:extLst>
          </p:cNvPr>
          <p:cNvCxnSpPr>
            <a:cxnSpLocks/>
          </p:cNvCxnSpPr>
          <p:nvPr/>
        </p:nvCxnSpPr>
        <p:spPr>
          <a:xfrm>
            <a:off x="5470358" y="3233358"/>
            <a:ext cx="1007444" cy="25032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23C705-1A83-410C-9679-EEA6D16BC464}"/>
              </a:ext>
            </a:extLst>
          </p:cNvPr>
          <p:cNvCxnSpPr>
            <a:cxnSpLocks/>
          </p:cNvCxnSpPr>
          <p:nvPr/>
        </p:nvCxnSpPr>
        <p:spPr>
          <a:xfrm flipV="1">
            <a:off x="5409217" y="1828800"/>
            <a:ext cx="1068585" cy="27617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0F2A35-F1D9-49FC-B486-3F533477FE82}"/>
              </a:ext>
            </a:extLst>
          </p:cNvPr>
          <p:cNvCxnSpPr>
            <a:cxnSpLocks/>
          </p:cNvCxnSpPr>
          <p:nvPr/>
        </p:nvCxnSpPr>
        <p:spPr>
          <a:xfrm flipV="1">
            <a:off x="5470358" y="3233358"/>
            <a:ext cx="1007444" cy="25092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4348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7F3F97-EF8D-45D8-9F9E-CC6653440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7" t="5813" r="19712" b="53906"/>
          <a:stretch/>
        </p:blipFill>
        <p:spPr>
          <a:xfrm>
            <a:off x="3166712" y="191145"/>
            <a:ext cx="8060980" cy="63732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0E0341-006E-4127-A096-0BDB0C62E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t="34034" r="60555" b="56274"/>
          <a:stretch/>
        </p:blipFill>
        <p:spPr>
          <a:xfrm>
            <a:off x="-1" y="-1"/>
            <a:ext cx="2266123" cy="102373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5F8E714-6A81-4B0A-834B-6E7F5CDAE814}"/>
              </a:ext>
            </a:extLst>
          </p:cNvPr>
          <p:cNvSpPr/>
          <p:nvPr/>
        </p:nvSpPr>
        <p:spPr>
          <a:xfrm>
            <a:off x="3551722" y="1214876"/>
            <a:ext cx="613924" cy="61392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2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triped Right Arrow 44">
            <a:hlinkClick r:id="rId2" action="ppaction://hlinksldjump"/>
          </p:cNvPr>
          <p:cNvSpPr/>
          <p:nvPr/>
        </p:nvSpPr>
        <p:spPr>
          <a:xfrm flipH="1">
            <a:off x="9588057" y="8861814"/>
            <a:ext cx="1491916" cy="625642"/>
          </a:xfrm>
          <a:prstGeom prst="stripedRight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/>
          <p:cNvSpPr/>
          <p:nvPr/>
        </p:nvSpPr>
        <p:spPr>
          <a:xfrm>
            <a:off x="5278812" y="6276779"/>
            <a:ext cx="1451684" cy="528277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 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290" y="-406852"/>
            <a:ext cx="8214369" cy="2589938"/>
          </a:xfrm>
          <a:prstGeom prst="rect">
            <a:avLst/>
          </a:prstGeom>
          <a:effectLst>
            <a:softEdge rad="635000"/>
          </a:effectLst>
        </p:spPr>
      </p:pic>
      <p:grpSp>
        <p:nvGrpSpPr>
          <p:cNvPr id="7" name="Group 6"/>
          <p:cNvGrpSpPr/>
          <p:nvPr/>
        </p:nvGrpSpPr>
        <p:grpSpPr>
          <a:xfrm>
            <a:off x="10140070" y="5345376"/>
            <a:ext cx="2053883" cy="1704847"/>
            <a:chOff x="10140070" y="5345376"/>
            <a:chExt cx="2053883" cy="1704847"/>
          </a:xfrm>
        </p:grpSpPr>
        <p:pic>
          <p:nvPicPr>
            <p:cNvPr id="3" name="Picture 2">
              <a:hlinkClick r:id="rId4" action="ppaction://hlinksldjump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40070" y="5345376"/>
              <a:ext cx="2053883" cy="170484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0950949" y="6013133"/>
              <a:ext cx="9236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vi-VN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Ô CỬA</a:t>
              </a:r>
              <a:endPara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7" y="-70935"/>
            <a:ext cx="1455276" cy="1138032"/>
          </a:xfrm>
          <a:prstGeom prst="rect">
            <a:avLst/>
          </a:prstGeom>
        </p:spPr>
      </p:pic>
      <p:pic>
        <p:nvPicPr>
          <p:cNvPr id="109" name="Picture 10">
            <a:extLst>
              <a:ext uri="{FF2B5EF4-FFF2-40B4-BE49-F238E27FC236}">
                <a16:creationId xmlns:a16="http://schemas.microsoft.com/office/drawing/2014/main" id="{A2197898-5781-4C0A-B92C-1454884FA9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" r="3793"/>
          <a:stretch/>
        </p:blipFill>
        <p:spPr>
          <a:xfrm>
            <a:off x="-69015" y="5666346"/>
            <a:ext cx="8756124" cy="693573"/>
          </a:xfrm>
          <a:prstGeom prst="rect">
            <a:avLst/>
          </a:prstGeom>
        </p:spPr>
      </p:pic>
      <p:pic>
        <p:nvPicPr>
          <p:cNvPr id="110" name="Picture 5">
            <a:extLst>
              <a:ext uri="{FF2B5EF4-FFF2-40B4-BE49-F238E27FC236}">
                <a16:creationId xmlns:a16="http://schemas.microsoft.com/office/drawing/2014/main" id="{A576B803-6320-44AD-958A-DCF2FDB1E5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95" y="1988167"/>
            <a:ext cx="770458" cy="1025207"/>
          </a:xfrm>
          <a:prstGeom prst="rect">
            <a:avLst/>
          </a:prstGeom>
        </p:spPr>
      </p:pic>
      <p:pic>
        <p:nvPicPr>
          <p:cNvPr id="143" name="Picture 6">
            <a:extLst>
              <a:ext uri="{FF2B5EF4-FFF2-40B4-BE49-F238E27FC236}">
                <a16:creationId xmlns:a16="http://schemas.microsoft.com/office/drawing/2014/main" id="{F26DC152-001C-4BE9-837B-78A6D4A84A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171" y="1996014"/>
            <a:ext cx="987842" cy="1014906"/>
          </a:xfrm>
          <a:prstGeom prst="rect">
            <a:avLst/>
          </a:prstGeom>
        </p:spPr>
      </p:pic>
      <p:pic>
        <p:nvPicPr>
          <p:cNvPr id="173" name="Picture 7">
            <a:extLst>
              <a:ext uri="{FF2B5EF4-FFF2-40B4-BE49-F238E27FC236}">
                <a16:creationId xmlns:a16="http://schemas.microsoft.com/office/drawing/2014/main" id="{66E7641A-8C62-4176-89BE-3F548F29AC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11" y="2068936"/>
            <a:ext cx="785147" cy="920924"/>
          </a:xfrm>
          <a:prstGeom prst="rect">
            <a:avLst/>
          </a:prstGeom>
        </p:spPr>
      </p:pic>
      <p:pic>
        <p:nvPicPr>
          <p:cNvPr id="174" name="Picture 8">
            <a:extLst>
              <a:ext uri="{FF2B5EF4-FFF2-40B4-BE49-F238E27FC236}">
                <a16:creationId xmlns:a16="http://schemas.microsoft.com/office/drawing/2014/main" id="{CDF0967B-60E1-4AFE-8874-40DF9F9018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862" y="1943787"/>
            <a:ext cx="969242" cy="1083475"/>
          </a:xfrm>
          <a:prstGeom prst="rect">
            <a:avLst/>
          </a:prstGeom>
        </p:spPr>
      </p:pic>
      <p:pic>
        <p:nvPicPr>
          <p:cNvPr id="175" name="Picture 9">
            <a:extLst>
              <a:ext uri="{FF2B5EF4-FFF2-40B4-BE49-F238E27FC236}">
                <a16:creationId xmlns:a16="http://schemas.microsoft.com/office/drawing/2014/main" id="{DEAD40E8-C461-4F61-A71F-C5B9535AD2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184" y="1996014"/>
            <a:ext cx="1554877" cy="1068434"/>
          </a:xfrm>
          <a:prstGeom prst="rect">
            <a:avLst/>
          </a:prstGeom>
        </p:spPr>
      </p:pic>
      <p:pic>
        <p:nvPicPr>
          <p:cNvPr id="176" name="Picture 11">
            <a:extLst>
              <a:ext uri="{FF2B5EF4-FFF2-40B4-BE49-F238E27FC236}">
                <a16:creationId xmlns:a16="http://schemas.microsoft.com/office/drawing/2014/main" id="{0DB3352F-B926-4D1D-B254-E251A6752F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311" y="3516075"/>
            <a:ext cx="1358637" cy="2479162"/>
          </a:xfrm>
          <a:prstGeom prst="rect">
            <a:avLst/>
          </a:prstGeom>
        </p:spPr>
      </p:pic>
      <p:pic>
        <p:nvPicPr>
          <p:cNvPr id="177" name="Picture 12">
            <a:extLst>
              <a:ext uri="{FF2B5EF4-FFF2-40B4-BE49-F238E27FC236}">
                <a16:creationId xmlns:a16="http://schemas.microsoft.com/office/drawing/2014/main" id="{658D9971-D83B-46BC-8BD1-781806858B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4338" y="3699673"/>
            <a:ext cx="1184709" cy="2161788"/>
          </a:xfrm>
          <a:prstGeom prst="rect">
            <a:avLst/>
          </a:prstGeom>
        </p:spPr>
      </p:pic>
      <p:pic>
        <p:nvPicPr>
          <p:cNvPr id="178" name="Picture 14">
            <a:extLst>
              <a:ext uri="{FF2B5EF4-FFF2-40B4-BE49-F238E27FC236}">
                <a16:creationId xmlns:a16="http://schemas.microsoft.com/office/drawing/2014/main" id="{D93CEC5D-7B4B-49CB-A819-5746AB3094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892" y="3423783"/>
            <a:ext cx="1347402" cy="2458661"/>
          </a:xfrm>
          <a:prstGeom prst="rect">
            <a:avLst/>
          </a:prstGeom>
        </p:spPr>
      </p:pic>
      <p:pic>
        <p:nvPicPr>
          <p:cNvPr id="179" name="Picture 15">
            <a:extLst>
              <a:ext uri="{FF2B5EF4-FFF2-40B4-BE49-F238E27FC236}">
                <a16:creationId xmlns:a16="http://schemas.microsoft.com/office/drawing/2014/main" id="{A454A80B-3C13-4A89-B0FC-14B7E3E1C8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2184" y="3850062"/>
            <a:ext cx="1110131" cy="2025703"/>
          </a:xfrm>
          <a:prstGeom prst="rect">
            <a:avLst/>
          </a:prstGeom>
        </p:spPr>
      </p:pic>
      <p:sp>
        <p:nvSpPr>
          <p:cNvPr id="180" name="Content Placeholder 2">
            <a:extLst>
              <a:ext uri="{FF2B5EF4-FFF2-40B4-BE49-F238E27FC236}">
                <a16:creationId xmlns:a16="http://schemas.microsoft.com/office/drawing/2014/main" id="{FB8AEDD8-930B-4D2F-A26B-48CF33F37E9A}"/>
              </a:ext>
            </a:extLst>
          </p:cNvPr>
          <p:cNvSpPr txBox="1">
            <a:spLocks/>
          </p:cNvSpPr>
          <p:nvPr/>
        </p:nvSpPr>
        <p:spPr>
          <a:xfrm>
            <a:off x="4124646" y="517012"/>
            <a:ext cx="5005652" cy="120136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bướm</a:t>
            </a:r>
            <a:r>
              <a:rPr lang="en-GB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GB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GB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GB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hay </a:t>
            </a:r>
            <a:r>
              <a:rPr lang="en-GB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GB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GB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GB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56ECF003-B396-4EEF-81DE-EA4DC60771AC}"/>
              </a:ext>
            </a:extLst>
          </p:cNvPr>
          <p:cNvGrpSpPr/>
          <p:nvPr/>
        </p:nvGrpSpPr>
        <p:grpSpPr>
          <a:xfrm>
            <a:off x="7761412" y="2663084"/>
            <a:ext cx="4055496" cy="2444254"/>
            <a:chOff x="7317061" y="3003431"/>
            <a:chExt cx="4055496" cy="2444254"/>
          </a:xfrm>
        </p:grpSpPr>
        <p:sp>
          <p:nvSpPr>
            <p:cNvPr id="181" name="Content Placeholder 2">
              <a:extLst>
                <a:ext uri="{FF2B5EF4-FFF2-40B4-BE49-F238E27FC236}">
                  <a16:creationId xmlns:a16="http://schemas.microsoft.com/office/drawing/2014/main" id="{261C5B79-7C17-4394-862D-A5CF7755B5FE}"/>
                </a:ext>
              </a:extLst>
            </p:cNvPr>
            <p:cNvSpPr txBox="1">
              <a:spLocks/>
            </p:cNvSpPr>
            <p:nvPr/>
          </p:nvSpPr>
          <p:spPr>
            <a:xfrm>
              <a:off x="7901273" y="3003431"/>
              <a:ext cx="3393308" cy="97572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GB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bướm</a:t>
              </a:r>
              <a:r>
                <a:rPr lang="en-GB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3200" b="1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r>
                <a:rPr lang="en-GB" sz="3200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3200" b="1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GB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</a:t>
              </a:r>
              <a:endPara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2" name="Content Placeholder 2">
              <a:extLst>
                <a:ext uri="{FF2B5EF4-FFF2-40B4-BE49-F238E27FC236}">
                  <a16:creationId xmlns:a16="http://schemas.microsoft.com/office/drawing/2014/main" id="{6988F8BD-D3F7-4E2F-82BE-3CDBF1BCA84A}"/>
                </a:ext>
              </a:extLst>
            </p:cNvPr>
            <p:cNvSpPr txBox="1">
              <a:spLocks/>
            </p:cNvSpPr>
            <p:nvPr/>
          </p:nvSpPr>
          <p:spPr>
            <a:xfrm>
              <a:off x="7979249" y="4234969"/>
              <a:ext cx="3393308" cy="1212716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GB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GB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hoa</a:t>
              </a:r>
              <a:r>
                <a:rPr lang="en-GB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3200" b="1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ít</a:t>
              </a:r>
              <a:r>
                <a:rPr lang="en-GB" sz="3200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3200" b="1" dirty="0" err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hơn</a:t>
              </a:r>
              <a:r>
                <a:rPr lang="en-GB" sz="3200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GB" sz="3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3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bướm</a:t>
              </a:r>
              <a:endPara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83" name="Picture 19">
              <a:extLst>
                <a:ext uri="{FF2B5EF4-FFF2-40B4-BE49-F238E27FC236}">
                  <a16:creationId xmlns:a16="http://schemas.microsoft.com/office/drawing/2014/main" id="{0B7D78A8-B2EC-4D61-B759-7851EFB98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7061" y="3158325"/>
              <a:ext cx="565121" cy="751975"/>
            </a:xfrm>
            <a:prstGeom prst="rect">
              <a:avLst/>
            </a:prstGeom>
          </p:spPr>
        </p:pic>
        <p:pic>
          <p:nvPicPr>
            <p:cNvPr id="184" name="Picture 20">
              <a:extLst>
                <a:ext uri="{FF2B5EF4-FFF2-40B4-BE49-F238E27FC236}">
                  <a16:creationId xmlns:a16="http://schemas.microsoft.com/office/drawing/2014/main" id="{B3A5AA0B-8BB7-4D3F-B280-649ECA4CF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3713" y="4317837"/>
              <a:ext cx="465536" cy="8494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529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 dir="d"/>
      </p:transition>
    </mc:Choice>
    <mc:Fallback xmlns="">
      <p:transition spd="slow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7F3F97-EF8D-45D8-9F9E-CC66534407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" t="47973" r="8356" b="8363"/>
          <a:stretch/>
        </p:blipFill>
        <p:spPr>
          <a:xfrm>
            <a:off x="3115911" y="165745"/>
            <a:ext cx="7969995" cy="58667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0E0341-006E-4127-A096-0BDB0C62E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" t="34034" r="60555" b="56274"/>
          <a:stretch/>
        </p:blipFill>
        <p:spPr>
          <a:xfrm>
            <a:off x="-1" y="-1"/>
            <a:ext cx="2266123" cy="102373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0B212F3-9012-40F2-92A4-676EC099047D}"/>
              </a:ext>
            </a:extLst>
          </p:cNvPr>
          <p:cNvSpPr/>
          <p:nvPr/>
        </p:nvSpPr>
        <p:spPr>
          <a:xfrm>
            <a:off x="8844722" y="2729395"/>
            <a:ext cx="546652" cy="546652"/>
          </a:xfrm>
          <a:prstGeom prst="ellipse">
            <a:avLst/>
          </a:prstGeom>
          <a:solidFill>
            <a:schemeClr val="bg1"/>
          </a:solidFill>
          <a:ln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&lt;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2BA384D-1996-4EA1-8391-B00CA9F44251}"/>
              </a:ext>
            </a:extLst>
          </p:cNvPr>
          <p:cNvSpPr/>
          <p:nvPr/>
        </p:nvSpPr>
        <p:spPr>
          <a:xfrm>
            <a:off x="5149022" y="5294795"/>
            <a:ext cx="546652" cy="546652"/>
          </a:xfrm>
          <a:prstGeom prst="ellipse">
            <a:avLst/>
          </a:prstGeom>
          <a:solidFill>
            <a:schemeClr val="bg1"/>
          </a:solidFill>
          <a:ln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&lt;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F8C4E0-6F65-4259-B1CF-820A7AC63829}"/>
              </a:ext>
            </a:extLst>
          </p:cNvPr>
          <p:cNvSpPr/>
          <p:nvPr/>
        </p:nvSpPr>
        <p:spPr>
          <a:xfrm>
            <a:off x="8844722" y="5294795"/>
            <a:ext cx="546652" cy="546652"/>
          </a:xfrm>
          <a:prstGeom prst="ellipse">
            <a:avLst/>
          </a:prstGeom>
          <a:solidFill>
            <a:schemeClr val="bg1"/>
          </a:solidFill>
          <a:ln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=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5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AFD809-7926-4F0C-A833-C4180CC53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6" t="5797" r="9615" b="82608"/>
          <a:stretch/>
        </p:blipFill>
        <p:spPr>
          <a:xfrm>
            <a:off x="2276061" y="2266121"/>
            <a:ext cx="8230582" cy="1679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2CB502-2595-CD40-6193-E0510F977C71}"/>
              </a:ext>
            </a:extLst>
          </p:cNvPr>
          <p:cNvSpPr txBox="1"/>
          <p:nvPr/>
        </p:nvSpPr>
        <p:spPr>
          <a:xfrm>
            <a:off x="5622878" y="3809357"/>
            <a:ext cx="2156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378600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D6DB1F-50CD-4F4A-A9B9-DD4B569022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13959" r="10220" b="50115"/>
          <a:stretch/>
        </p:blipFill>
        <p:spPr>
          <a:xfrm>
            <a:off x="1914525" y="1"/>
            <a:ext cx="10172700" cy="64388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DDC22A-A1C7-4F08-B49C-2375DB4603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4514" r="61910" b="85856"/>
          <a:stretch/>
        </p:blipFill>
        <p:spPr>
          <a:xfrm>
            <a:off x="-1" y="0"/>
            <a:ext cx="2218837" cy="10033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F9F593-AE2B-4965-BF34-78CBFB3EFE92}"/>
              </a:ext>
            </a:extLst>
          </p:cNvPr>
          <p:cNvSpPr/>
          <p:nvPr/>
        </p:nvSpPr>
        <p:spPr>
          <a:xfrm>
            <a:off x="9460672" y="2672798"/>
            <a:ext cx="546652" cy="546652"/>
          </a:xfrm>
          <a:prstGeom prst="ellipse">
            <a:avLst/>
          </a:prstGeom>
          <a:solidFill>
            <a:schemeClr val="bg1"/>
          </a:solidFill>
          <a:ln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2619F-84E8-4075-856C-2A13F23894D6}"/>
              </a:ext>
            </a:extLst>
          </p:cNvPr>
          <p:cNvSpPr/>
          <p:nvPr/>
        </p:nvSpPr>
        <p:spPr>
          <a:xfrm>
            <a:off x="5218872" y="5529193"/>
            <a:ext cx="546652" cy="546652"/>
          </a:xfrm>
          <a:prstGeom prst="ellipse">
            <a:avLst/>
          </a:prstGeom>
          <a:solidFill>
            <a:schemeClr val="bg1"/>
          </a:solidFill>
          <a:ln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2BBD8ED-5D0B-4AC0-BC1E-04055E813551}"/>
              </a:ext>
            </a:extLst>
          </p:cNvPr>
          <p:cNvSpPr/>
          <p:nvPr/>
        </p:nvSpPr>
        <p:spPr>
          <a:xfrm>
            <a:off x="9460672" y="5529193"/>
            <a:ext cx="546652" cy="546652"/>
          </a:xfrm>
          <a:prstGeom prst="ellipse">
            <a:avLst/>
          </a:prstGeom>
          <a:solidFill>
            <a:schemeClr val="bg1"/>
          </a:solidFill>
          <a:ln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401263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D6DB1F-50CD-4F4A-A9B9-DD4B569022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52341" r="8950" b="8817"/>
          <a:stretch/>
        </p:blipFill>
        <p:spPr>
          <a:xfrm>
            <a:off x="1952625" y="247650"/>
            <a:ext cx="9734550" cy="66103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DDC22A-A1C7-4F08-B49C-2375DB4603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4514" r="61910" b="85856"/>
          <a:stretch/>
        </p:blipFill>
        <p:spPr>
          <a:xfrm>
            <a:off x="-1" y="0"/>
            <a:ext cx="2218837" cy="10033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F9F593-AE2B-4965-BF34-78CBFB3EFE92}"/>
              </a:ext>
            </a:extLst>
          </p:cNvPr>
          <p:cNvSpPr/>
          <p:nvPr/>
        </p:nvSpPr>
        <p:spPr>
          <a:xfrm>
            <a:off x="3683000" y="1308100"/>
            <a:ext cx="942975" cy="844550"/>
          </a:xfrm>
          <a:prstGeom prst="ellipse">
            <a:avLst/>
          </a:prstGeom>
          <a:solidFill>
            <a:schemeClr val="bg1"/>
          </a:solidFill>
          <a:ln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2619F-84E8-4075-856C-2A13F23894D6}"/>
              </a:ext>
            </a:extLst>
          </p:cNvPr>
          <p:cNvSpPr/>
          <p:nvPr/>
        </p:nvSpPr>
        <p:spPr>
          <a:xfrm>
            <a:off x="9067800" y="1392168"/>
            <a:ext cx="777875" cy="760482"/>
          </a:xfrm>
          <a:prstGeom prst="ellipse">
            <a:avLst/>
          </a:prstGeom>
          <a:solidFill>
            <a:schemeClr val="bg1"/>
          </a:solidFill>
          <a:ln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DEE035-4814-488C-B932-814B045C220C}"/>
              </a:ext>
            </a:extLst>
          </p:cNvPr>
          <p:cNvSpPr/>
          <p:nvPr/>
        </p:nvSpPr>
        <p:spPr>
          <a:xfrm>
            <a:off x="2714625" y="2690743"/>
            <a:ext cx="768350" cy="766832"/>
          </a:xfrm>
          <a:prstGeom prst="ellipse">
            <a:avLst/>
          </a:prstGeom>
          <a:solidFill>
            <a:schemeClr val="bg1"/>
          </a:solidFill>
          <a:ln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BE5D068-24FE-4C58-A40C-2BB1AA6A4451}"/>
              </a:ext>
            </a:extLst>
          </p:cNvPr>
          <p:cNvSpPr/>
          <p:nvPr/>
        </p:nvSpPr>
        <p:spPr>
          <a:xfrm>
            <a:off x="10734675" y="2428875"/>
            <a:ext cx="774700" cy="799271"/>
          </a:xfrm>
          <a:prstGeom prst="ellipse">
            <a:avLst/>
          </a:prstGeom>
          <a:solidFill>
            <a:schemeClr val="bg1"/>
          </a:solidFill>
          <a:ln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7534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4155D3-0E86-4E4A-8A28-56A88937B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" t="6031" r="9650" b="53414"/>
          <a:stretch/>
        </p:blipFill>
        <p:spPr>
          <a:xfrm>
            <a:off x="1562100" y="228599"/>
            <a:ext cx="10477500" cy="64865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AFE2B9-0EC7-45F6-9F8E-F27E3E2E53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4514" r="61910" b="85856"/>
          <a:stretch/>
        </p:blipFill>
        <p:spPr>
          <a:xfrm>
            <a:off x="-1" y="0"/>
            <a:ext cx="2218837" cy="10033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8817618-C5F5-4AC6-8B2B-D7745C8AB6CC}"/>
              </a:ext>
            </a:extLst>
          </p:cNvPr>
          <p:cNvSpPr/>
          <p:nvPr/>
        </p:nvSpPr>
        <p:spPr>
          <a:xfrm>
            <a:off x="4619211" y="2824922"/>
            <a:ext cx="692978" cy="692978"/>
          </a:xfrm>
          <a:prstGeom prst="ellipse">
            <a:avLst/>
          </a:prstGeom>
          <a:solidFill>
            <a:schemeClr val="bg1"/>
          </a:solidFill>
          <a:ln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9FEDD03-442F-4FF6-A3DF-CFF9DC4498F1}"/>
              </a:ext>
            </a:extLst>
          </p:cNvPr>
          <p:cNvSpPr/>
          <p:nvPr/>
        </p:nvSpPr>
        <p:spPr>
          <a:xfrm>
            <a:off x="9047922" y="2736022"/>
            <a:ext cx="692978" cy="692978"/>
          </a:xfrm>
          <a:prstGeom prst="ellipse">
            <a:avLst/>
          </a:prstGeom>
          <a:solidFill>
            <a:schemeClr val="bg1"/>
          </a:solidFill>
          <a:ln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BDF604F-900C-471B-A484-8AE87D9DE2B6}"/>
              </a:ext>
            </a:extLst>
          </p:cNvPr>
          <p:cNvSpPr/>
          <p:nvPr/>
        </p:nvSpPr>
        <p:spPr>
          <a:xfrm>
            <a:off x="6660322" y="5332343"/>
            <a:ext cx="692978" cy="692978"/>
          </a:xfrm>
          <a:prstGeom prst="ellipse">
            <a:avLst/>
          </a:prstGeom>
          <a:solidFill>
            <a:schemeClr val="bg1"/>
          </a:solidFill>
          <a:ln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0C1F67-3297-4C9B-ACE0-C735450D784F}"/>
              </a:ext>
            </a:extLst>
          </p:cNvPr>
          <p:cNvSpPr/>
          <p:nvPr/>
        </p:nvSpPr>
        <p:spPr>
          <a:xfrm>
            <a:off x="7200899" y="1028700"/>
            <a:ext cx="4080459" cy="304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0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4155D3-0E86-4E4A-8A28-56A88937B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" t="47775" r="8630" b="11670"/>
          <a:stretch/>
        </p:blipFill>
        <p:spPr>
          <a:xfrm>
            <a:off x="2218836" y="501650"/>
            <a:ext cx="9062523" cy="6032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AFE2B9-0EC7-45F6-9F8E-F27E3E2E53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8" t="4514" r="61910" b="85856"/>
          <a:stretch/>
        </p:blipFill>
        <p:spPr>
          <a:xfrm>
            <a:off x="-1" y="0"/>
            <a:ext cx="2218837" cy="100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B1FEB7-2244-48D9-8062-054E6BA090EA}"/>
              </a:ext>
            </a:extLst>
          </p:cNvPr>
          <p:cNvSpPr/>
          <p:nvPr/>
        </p:nvSpPr>
        <p:spPr>
          <a:xfrm>
            <a:off x="8406424" y="4806488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3F5CDF-3FAF-49D7-8BF4-40145B30DF76}"/>
              </a:ext>
            </a:extLst>
          </p:cNvPr>
          <p:cNvSpPr/>
          <p:nvPr/>
        </p:nvSpPr>
        <p:spPr>
          <a:xfrm>
            <a:off x="6096000" y="4840356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0B1FEB7-2244-48D9-8062-054E6BA090EA}"/>
              </a:ext>
            </a:extLst>
          </p:cNvPr>
          <p:cNvSpPr/>
          <p:nvPr/>
        </p:nvSpPr>
        <p:spPr>
          <a:xfrm>
            <a:off x="3833010" y="4840356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3F5CDF-3FAF-49D7-8BF4-40145B30DF76}"/>
              </a:ext>
            </a:extLst>
          </p:cNvPr>
          <p:cNvSpPr/>
          <p:nvPr/>
        </p:nvSpPr>
        <p:spPr>
          <a:xfrm>
            <a:off x="9419886" y="4804970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3F5CDF-3FAF-49D7-8BF4-40145B30DF76}"/>
              </a:ext>
            </a:extLst>
          </p:cNvPr>
          <p:cNvSpPr/>
          <p:nvPr/>
        </p:nvSpPr>
        <p:spPr>
          <a:xfrm>
            <a:off x="3833010" y="5566970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0B1FEB7-2244-48D9-8062-054E6BA090EA}"/>
              </a:ext>
            </a:extLst>
          </p:cNvPr>
          <p:cNvSpPr/>
          <p:nvPr/>
        </p:nvSpPr>
        <p:spPr>
          <a:xfrm>
            <a:off x="5476957" y="5566970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3F5CDF-3FAF-49D7-8BF4-40145B30DF76}"/>
              </a:ext>
            </a:extLst>
          </p:cNvPr>
          <p:cNvSpPr/>
          <p:nvPr/>
        </p:nvSpPr>
        <p:spPr>
          <a:xfrm>
            <a:off x="8406424" y="5566970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B1FEB7-2244-48D9-8062-054E6BA090EA}"/>
              </a:ext>
            </a:extLst>
          </p:cNvPr>
          <p:cNvSpPr/>
          <p:nvPr/>
        </p:nvSpPr>
        <p:spPr>
          <a:xfrm>
            <a:off x="9419886" y="5566970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89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 animBg="1"/>
      <p:bldP spid="18" grpId="0" animBg="1"/>
      <p:bldP spid="19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433036" y="356411"/>
            <a:ext cx="7678407" cy="109550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2: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U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Striped Right Arrow 44">
            <a:hlinkClick r:id="rId2" action="ppaction://hlinksldjump"/>
          </p:cNvPr>
          <p:cNvSpPr/>
          <p:nvPr/>
        </p:nvSpPr>
        <p:spPr>
          <a:xfrm flipH="1">
            <a:off x="9588057" y="8861814"/>
            <a:ext cx="1491916" cy="625642"/>
          </a:xfrm>
          <a:prstGeom prst="stripedRightArrow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/>
          <p:cNvSpPr/>
          <p:nvPr/>
        </p:nvSpPr>
        <p:spPr>
          <a:xfrm>
            <a:off x="5263748" y="6295205"/>
            <a:ext cx="1342317" cy="5627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+mj-lt"/>
              </a:rPr>
              <a:t>ĐÁP ÁN  </a:t>
            </a:r>
            <a:r>
              <a:rPr lang="en-US" sz="2000" b="1" dirty="0">
                <a:latin typeface="+mj-lt"/>
              </a:rPr>
              <a:t> 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37" y="97741"/>
            <a:ext cx="1996816" cy="1536877"/>
          </a:xfrm>
          <a:prstGeom prst="rect">
            <a:avLst/>
          </a:prstGeom>
        </p:spPr>
      </p:pic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0070" y="5345376"/>
            <a:ext cx="2053883" cy="170484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0950949" y="6013133"/>
            <a:ext cx="923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CỬA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43F6A43-7427-4628-A671-207548D6E263}"/>
              </a:ext>
            </a:extLst>
          </p:cNvPr>
          <p:cNvSpPr txBox="1">
            <a:spLocks/>
          </p:cNvSpPr>
          <p:nvPr/>
        </p:nvSpPr>
        <p:spPr>
          <a:xfrm>
            <a:off x="1191501" y="2523772"/>
            <a:ext cx="3610342" cy="1155453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ổ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cắm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1AD121E-259F-43DF-B02A-A57CF79BE076}"/>
              </a:ext>
            </a:extLst>
          </p:cNvPr>
          <p:cNvSpPr txBox="1">
            <a:spLocks/>
          </p:cNvSpPr>
          <p:nvPr/>
        </p:nvSpPr>
        <p:spPr>
          <a:xfrm>
            <a:off x="1199426" y="4003415"/>
            <a:ext cx="3403712" cy="95967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ổ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cắm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3" name="Rounded Rectangle 21">
            <a:extLst>
              <a:ext uri="{FF2B5EF4-FFF2-40B4-BE49-F238E27FC236}">
                <a16:creationId xmlns:a16="http://schemas.microsoft.com/office/drawing/2014/main" id="{0C8AB4C9-48BB-4C26-943F-2B816D047694}"/>
              </a:ext>
            </a:extLst>
          </p:cNvPr>
          <p:cNvSpPr/>
          <p:nvPr/>
        </p:nvSpPr>
        <p:spPr>
          <a:xfrm>
            <a:off x="495046" y="2731475"/>
            <a:ext cx="591390" cy="513857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ounded Rectangle 22">
            <a:extLst>
              <a:ext uri="{FF2B5EF4-FFF2-40B4-BE49-F238E27FC236}">
                <a16:creationId xmlns:a16="http://schemas.microsoft.com/office/drawing/2014/main" id="{043B0004-6C9B-4FB1-B3FF-7326455D680A}"/>
              </a:ext>
            </a:extLst>
          </p:cNvPr>
          <p:cNvSpPr/>
          <p:nvPr/>
        </p:nvSpPr>
        <p:spPr>
          <a:xfrm>
            <a:off x="527388" y="2743582"/>
            <a:ext cx="529736" cy="4480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</a:t>
            </a:r>
          </a:p>
        </p:txBody>
      </p:sp>
      <p:sp>
        <p:nvSpPr>
          <p:cNvPr id="25" name="Rounded Rectangle 23">
            <a:extLst>
              <a:ext uri="{FF2B5EF4-FFF2-40B4-BE49-F238E27FC236}">
                <a16:creationId xmlns:a16="http://schemas.microsoft.com/office/drawing/2014/main" id="{FF8A1480-5B6E-43F4-AF2A-8038FAA5B4FB}"/>
              </a:ext>
            </a:extLst>
          </p:cNvPr>
          <p:cNvSpPr/>
          <p:nvPr/>
        </p:nvSpPr>
        <p:spPr>
          <a:xfrm>
            <a:off x="618362" y="3475708"/>
            <a:ext cx="513857" cy="513857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4">
            <a:extLst>
              <a:ext uri="{FF2B5EF4-FFF2-40B4-BE49-F238E27FC236}">
                <a16:creationId xmlns:a16="http://schemas.microsoft.com/office/drawing/2014/main" id="{40A37D91-B497-4760-9543-AC1FC8C28BA6}"/>
              </a:ext>
            </a:extLst>
          </p:cNvPr>
          <p:cNvSpPr/>
          <p:nvPr/>
        </p:nvSpPr>
        <p:spPr>
          <a:xfrm>
            <a:off x="495046" y="4176117"/>
            <a:ext cx="602777" cy="4480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</a:t>
            </a:r>
          </a:p>
        </p:txBody>
      </p:sp>
      <p:pic>
        <p:nvPicPr>
          <p:cNvPr id="77" name="Picture 13">
            <a:extLst>
              <a:ext uri="{FF2B5EF4-FFF2-40B4-BE49-F238E27FC236}">
                <a16:creationId xmlns:a16="http://schemas.microsoft.com/office/drawing/2014/main" id="{FBAEB0C3-6AE0-4884-AEEE-A117DF36B6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50" y="3241112"/>
            <a:ext cx="617210" cy="1041065"/>
          </a:xfrm>
          <a:prstGeom prst="rect">
            <a:avLst/>
          </a:prstGeom>
        </p:spPr>
      </p:pic>
      <p:pic>
        <p:nvPicPr>
          <p:cNvPr id="78" name="Picture 25">
            <a:extLst>
              <a:ext uri="{FF2B5EF4-FFF2-40B4-BE49-F238E27FC236}">
                <a16:creationId xmlns:a16="http://schemas.microsoft.com/office/drawing/2014/main" id="{9A128C23-4FFB-42A4-8F98-BABB0688F2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52" y="2365830"/>
            <a:ext cx="976666" cy="1153308"/>
          </a:xfrm>
          <a:prstGeom prst="rect">
            <a:avLst/>
          </a:prstGeom>
        </p:spPr>
      </p:pic>
      <p:pic>
        <p:nvPicPr>
          <p:cNvPr id="79" name="Picture 26">
            <a:extLst>
              <a:ext uri="{FF2B5EF4-FFF2-40B4-BE49-F238E27FC236}">
                <a16:creationId xmlns:a16="http://schemas.microsoft.com/office/drawing/2014/main" id="{D32B7382-DAB4-438F-AF7C-2DF1FCC048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340" y="2365815"/>
            <a:ext cx="1917094" cy="1155452"/>
          </a:xfrm>
          <a:prstGeom prst="rect">
            <a:avLst/>
          </a:prstGeom>
        </p:spPr>
      </p:pic>
      <p:pic>
        <p:nvPicPr>
          <p:cNvPr id="80" name="Picture 27">
            <a:extLst>
              <a:ext uri="{FF2B5EF4-FFF2-40B4-BE49-F238E27FC236}">
                <a16:creationId xmlns:a16="http://schemas.microsoft.com/office/drawing/2014/main" id="{9E5A7695-E93B-49D0-88EF-6749361E1D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39" y="2359243"/>
            <a:ext cx="1059766" cy="1160396"/>
          </a:xfrm>
          <a:prstGeom prst="rect">
            <a:avLst/>
          </a:prstGeom>
        </p:spPr>
      </p:pic>
      <p:pic>
        <p:nvPicPr>
          <p:cNvPr id="82" name="Picture 28">
            <a:extLst>
              <a:ext uri="{FF2B5EF4-FFF2-40B4-BE49-F238E27FC236}">
                <a16:creationId xmlns:a16="http://schemas.microsoft.com/office/drawing/2014/main" id="{6E2FD361-9CB6-4710-94B6-BF98D67E3AE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684" y="2365830"/>
            <a:ext cx="1553689" cy="1153307"/>
          </a:xfrm>
          <a:prstGeom prst="rect">
            <a:avLst/>
          </a:prstGeom>
        </p:spPr>
      </p:pic>
      <p:pic>
        <p:nvPicPr>
          <p:cNvPr id="83" name="Picture 29">
            <a:extLst>
              <a:ext uri="{FF2B5EF4-FFF2-40B4-BE49-F238E27FC236}">
                <a16:creationId xmlns:a16="http://schemas.microsoft.com/office/drawing/2014/main" id="{34FBF91D-3192-4F63-B782-69AD251A8B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854" y="4397518"/>
            <a:ext cx="586916" cy="565448"/>
          </a:xfrm>
          <a:prstGeom prst="rect">
            <a:avLst/>
          </a:prstGeom>
        </p:spPr>
      </p:pic>
      <p:pic>
        <p:nvPicPr>
          <p:cNvPr id="84" name="Picture 30">
            <a:extLst>
              <a:ext uri="{FF2B5EF4-FFF2-40B4-BE49-F238E27FC236}">
                <a16:creationId xmlns:a16="http://schemas.microsoft.com/office/drawing/2014/main" id="{BA864EE0-7D58-4155-9A3F-8B6FC969CA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797" y="4397518"/>
            <a:ext cx="586916" cy="565448"/>
          </a:xfrm>
          <a:prstGeom prst="rect">
            <a:avLst/>
          </a:prstGeom>
        </p:spPr>
      </p:pic>
      <p:pic>
        <p:nvPicPr>
          <p:cNvPr id="92" name="Picture 31">
            <a:extLst>
              <a:ext uri="{FF2B5EF4-FFF2-40B4-BE49-F238E27FC236}">
                <a16:creationId xmlns:a16="http://schemas.microsoft.com/office/drawing/2014/main" id="{8707483A-7093-461E-9AB3-A860C8841EF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825" y="4397517"/>
            <a:ext cx="586916" cy="565448"/>
          </a:xfrm>
          <a:prstGeom prst="rect">
            <a:avLst/>
          </a:prstGeom>
        </p:spPr>
      </p:pic>
      <p:pic>
        <p:nvPicPr>
          <p:cNvPr id="93" name="Picture 32">
            <a:extLst>
              <a:ext uri="{FF2B5EF4-FFF2-40B4-BE49-F238E27FC236}">
                <a16:creationId xmlns:a16="http://schemas.microsoft.com/office/drawing/2014/main" id="{FCA42CAB-E88F-479E-9BF8-AAB8C1B9F5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339" y="4397517"/>
            <a:ext cx="586916" cy="565448"/>
          </a:xfrm>
          <a:prstGeom prst="rect">
            <a:avLst/>
          </a:prstGeom>
        </p:spPr>
      </p:pic>
      <p:pic>
        <p:nvPicPr>
          <p:cNvPr id="94" name="Picture 33">
            <a:extLst>
              <a:ext uri="{FF2B5EF4-FFF2-40B4-BE49-F238E27FC236}">
                <a16:creationId xmlns:a16="http://schemas.microsoft.com/office/drawing/2014/main" id="{2C3714C0-6AAB-4D26-941E-6D92444ADD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311" y="4397516"/>
            <a:ext cx="586916" cy="565448"/>
          </a:xfrm>
          <a:prstGeom prst="rect">
            <a:avLst/>
          </a:prstGeom>
        </p:spPr>
      </p:pic>
      <p:pic>
        <p:nvPicPr>
          <p:cNvPr id="95" name="Picture 34">
            <a:extLst>
              <a:ext uri="{FF2B5EF4-FFF2-40B4-BE49-F238E27FC236}">
                <a16:creationId xmlns:a16="http://schemas.microsoft.com/office/drawing/2014/main" id="{EAA6BA70-F356-4B7A-872D-CE4A11A261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297" y="3414222"/>
            <a:ext cx="617210" cy="1041065"/>
          </a:xfrm>
          <a:prstGeom prst="rect">
            <a:avLst/>
          </a:prstGeom>
        </p:spPr>
      </p:pic>
      <p:pic>
        <p:nvPicPr>
          <p:cNvPr id="96" name="Picture 35">
            <a:extLst>
              <a:ext uri="{FF2B5EF4-FFF2-40B4-BE49-F238E27FC236}">
                <a16:creationId xmlns:a16="http://schemas.microsoft.com/office/drawing/2014/main" id="{11ED5EDF-7955-4932-BA60-AD60793E788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41475" y="3242696"/>
            <a:ext cx="490079" cy="826630"/>
          </a:xfrm>
          <a:prstGeom prst="rect">
            <a:avLst/>
          </a:prstGeom>
        </p:spPr>
      </p:pic>
      <p:pic>
        <p:nvPicPr>
          <p:cNvPr id="97" name="Picture 36">
            <a:extLst>
              <a:ext uri="{FF2B5EF4-FFF2-40B4-BE49-F238E27FC236}">
                <a16:creationId xmlns:a16="http://schemas.microsoft.com/office/drawing/2014/main" id="{F68DE2AA-A83A-43F1-A5A5-9C122DBFC2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8871" y="3241523"/>
            <a:ext cx="584218" cy="985417"/>
          </a:xfrm>
          <a:prstGeom prst="rect">
            <a:avLst/>
          </a:prstGeom>
        </p:spPr>
      </p:pic>
      <p:grpSp>
        <p:nvGrpSpPr>
          <p:cNvPr id="98" name="Group 44">
            <a:extLst>
              <a:ext uri="{FF2B5EF4-FFF2-40B4-BE49-F238E27FC236}">
                <a16:creationId xmlns:a16="http://schemas.microsoft.com/office/drawing/2014/main" id="{7D741822-D3E5-4729-9D0C-30EF2BCDE7C3}"/>
              </a:ext>
            </a:extLst>
          </p:cNvPr>
          <p:cNvGrpSpPr/>
          <p:nvPr/>
        </p:nvGrpSpPr>
        <p:grpSpPr>
          <a:xfrm>
            <a:off x="5890164" y="3271741"/>
            <a:ext cx="395203" cy="1589288"/>
            <a:chOff x="3860006" y="2145506"/>
            <a:chExt cx="352425" cy="1530940"/>
          </a:xfrm>
        </p:grpSpPr>
        <p:sp>
          <p:nvSpPr>
            <p:cNvPr id="99" name="Freeform 6">
              <a:extLst>
                <a:ext uri="{FF2B5EF4-FFF2-40B4-BE49-F238E27FC236}">
                  <a16:creationId xmlns:a16="http://schemas.microsoft.com/office/drawing/2014/main" id="{26F78955-9543-48F8-BF4D-649F80C7CD24}"/>
                </a:ext>
              </a:extLst>
            </p:cNvPr>
            <p:cNvSpPr/>
            <p:nvPr/>
          </p:nvSpPr>
          <p:spPr>
            <a:xfrm>
              <a:off x="4002634" y="2145506"/>
              <a:ext cx="209797" cy="1345407"/>
            </a:xfrm>
            <a:custGeom>
              <a:avLst/>
              <a:gdLst>
                <a:gd name="connsiteX0" fmla="*/ 209797 w 209797"/>
                <a:gd name="connsiteY0" fmla="*/ 0 h 1345407"/>
                <a:gd name="connsiteX1" fmla="*/ 207416 w 209797"/>
                <a:gd name="connsiteY1" fmla="*/ 14288 h 1345407"/>
                <a:gd name="connsiteX2" fmla="*/ 200272 w 209797"/>
                <a:gd name="connsiteY2" fmla="*/ 35719 h 1345407"/>
                <a:gd name="connsiteX3" fmla="*/ 197891 w 209797"/>
                <a:gd name="connsiteY3" fmla="*/ 54769 h 1345407"/>
                <a:gd name="connsiteX4" fmla="*/ 195510 w 209797"/>
                <a:gd name="connsiteY4" fmla="*/ 83344 h 1345407"/>
                <a:gd name="connsiteX5" fmla="*/ 188366 w 209797"/>
                <a:gd name="connsiteY5" fmla="*/ 126207 h 1345407"/>
                <a:gd name="connsiteX6" fmla="*/ 185985 w 209797"/>
                <a:gd name="connsiteY6" fmla="*/ 514350 h 1345407"/>
                <a:gd name="connsiteX7" fmla="*/ 181222 w 209797"/>
                <a:gd name="connsiteY7" fmla="*/ 531019 h 1345407"/>
                <a:gd name="connsiteX8" fmla="*/ 176460 w 209797"/>
                <a:gd name="connsiteY8" fmla="*/ 581025 h 1345407"/>
                <a:gd name="connsiteX9" fmla="*/ 171697 w 209797"/>
                <a:gd name="connsiteY9" fmla="*/ 595313 h 1345407"/>
                <a:gd name="connsiteX10" fmla="*/ 162172 w 209797"/>
                <a:gd name="connsiteY10" fmla="*/ 626269 h 1345407"/>
                <a:gd name="connsiteX11" fmla="*/ 157410 w 209797"/>
                <a:gd name="connsiteY11" fmla="*/ 642938 h 1345407"/>
                <a:gd name="connsiteX12" fmla="*/ 147885 w 209797"/>
                <a:gd name="connsiteY12" fmla="*/ 669132 h 1345407"/>
                <a:gd name="connsiteX13" fmla="*/ 138360 w 209797"/>
                <a:gd name="connsiteY13" fmla="*/ 697707 h 1345407"/>
                <a:gd name="connsiteX14" fmla="*/ 133597 w 209797"/>
                <a:gd name="connsiteY14" fmla="*/ 711994 h 1345407"/>
                <a:gd name="connsiteX15" fmla="*/ 124072 w 209797"/>
                <a:gd name="connsiteY15" fmla="*/ 726282 h 1345407"/>
                <a:gd name="connsiteX16" fmla="*/ 112166 w 209797"/>
                <a:gd name="connsiteY16" fmla="*/ 757238 h 1345407"/>
                <a:gd name="connsiteX17" fmla="*/ 107404 w 209797"/>
                <a:gd name="connsiteY17" fmla="*/ 771525 h 1345407"/>
                <a:gd name="connsiteX18" fmla="*/ 95497 w 209797"/>
                <a:gd name="connsiteY18" fmla="*/ 790575 h 1345407"/>
                <a:gd name="connsiteX19" fmla="*/ 78829 w 209797"/>
                <a:gd name="connsiteY19" fmla="*/ 833438 h 1345407"/>
                <a:gd name="connsiteX20" fmla="*/ 71685 w 209797"/>
                <a:gd name="connsiteY20" fmla="*/ 847725 h 1345407"/>
                <a:gd name="connsiteX21" fmla="*/ 66922 w 209797"/>
                <a:gd name="connsiteY21" fmla="*/ 862013 h 1345407"/>
                <a:gd name="connsiteX22" fmla="*/ 59779 w 209797"/>
                <a:gd name="connsiteY22" fmla="*/ 873919 h 1345407"/>
                <a:gd name="connsiteX23" fmla="*/ 50254 w 209797"/>
                <a:gd name="connsiteY23" fmla="*/ 907257 h 1345407"/>
                <a:gd name="connsiteX24" fmla="*/ 38347 w 209797"/>
                <a:gd name="connsiteY24" fmla="*/ 940594 h 1345407"/>
                <a:gd name="connsiteX25" fmla="*/ 31204 w 209797"/>
                <a:gd name="connsiteY25" fmla="*/ 971550 h 1345407"/>
                <a:gd name="connsiteX26" fmla="*/ 26441 w 209797"/>
                <a:gd name="connsiteY26" fmla="*/ 992982 h 1345407"/>
                <a:gd name="connsiteX27" fmla="*/ 21679 w 209797"/>
                <a:gd name="connsiteY27" fmla="*/ 1004888 h 1345407"/>
                <a:gd name="connsiteX28" fmla="*/ 19297 w 209797"/>
                <a:gd name="connsiteY28" fmla="*/ 1026319 h 1345407"/>
                <a:gd name="connsiteX29" fmla="*/ 16916 w 209797"/>
                <a:gd name="connsiteY29" fmla="*/ 1038225 h 1345407"/>
                <a:gd name="connsiteX30" fmla="*/ 14535 w 209797"/>
                <a:gd name="connsiteY30" fmla="*/ 1052513 h 1345407"/>
                <a:gd name="connsiteX31" fmla="*/ 12154 w 209797"/>
                <a:gd name="connsiteY31" fmla="*/ 1064419 h 1345407"/>
                <a:gd name="connsiteX32" fmla="*/ 9772 w 209797"/>
                <a:gd name="connsiteY32" fmla="*/ 1083469 h 1345407"/>
                <a:gd name="connsiteX33" fmla="*/ 7391 w 209797"/>
                <a:gd name="connsiteY33" fmla="*/ 1143000 h 1345407"/>
                <a:gd name="connsiteX34" fmla="*/ 247 w 209797"/>
                <a:gd name="connsiteY34" fmla="*/ 1233488 h 1345407"/>
                <a:gd name="connsiteX35" fmla="*/ 247 w 209797"/>
                <a:gd name="connsiteY35" fmla="*/ 1345407 h 1345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9797" h="1345407">
                  <a:moveTo>
                    <a:pt x="209797" y="0"/>
                  </a:moveTo>
                  <a:cubicBezTo>
                    <a:pt x="209003" y="4763"/>
                    <a:pt x="208660" y="9623"/>
                    <a:pt x="207416" y="14288"/>
                  </a:cubicBezTo>
                  <a:cubicBezTo>
                    <a:pt x="205476" y="21564"/>
                    <a:pt x="200272" y="35719"/>
                    <a:pt x="200272" y="35719"/>
                  </a:cubicBezTo>
                  <a:cubicBezTo>
                    <a:pt x="199478" y="42069"/>
                    <a:pt x="198528" y="48401"/>
                    <a:pt x="197891" y="54769"/>
                  </a:cubicBezTo>
                  <a:cubicBezTo>
                    <a:pt x="196940" y="64280"/>
                    <a:pt x="196773" y="73870"/>
                    <a:pt x="195510" y="83344"/>
                  </a:cubicBezTo>
                  <a:cubicBezTo>
                    <a:pt x="193596" y="97702"/>
                    <a:pt x="188366" y="126207"/>
                    <a:pt x="188366" y="126207"/>
                  </a:cubicBezTo>
                  <a:cubicBezTo>
                    <a:pt x="187572" y="255588"/>
                    <a:pt x="188268" y="384987"/>
                    <a:pt x="185985" y="514350"/>
                  </a:cubicBezTo>
                  <a:cubicBezTo>
                    <a:pt x="185883" y="520128"/>
                    <a:pt x="182433" y="525369"/>
                    <a:pt x="181222" y="531019"/>
                  </a:cubicBezTo>
                  <a:cubicBezTo>
                    <a:pt x="176745" y="551911"/>
                    <a:pt x="180274" y="555599"/>
                    <a:pt x="176460" y="581025"/>
                  </a:cubicBezTo>
                  <a:cubicBezTo>
                    <a:pt x="175715" y="585990"/>
                    <a:pt x="173076" y="590486"/>
                    <a:pt x="171697" y="595313"/>
                  </a:cubicBezTo>
                  <a:cubicBezTo>
                    <a:pt x="149074" y="674494"/>
                    <a:pt x="180353" y="571725"/>
                    <a:pt x="162172" y="626269"/>
                  </a:cubicBezTo>
                  <a:cubicBezTo>
                    <a:pt x="160345" y="631751"/>
                    <a:pt x="159109" y="637415"/>
                    <a:pt x="157410" y="642938"/>
                  </a:cubicBezTo>
                  <a:cubicBezTo>
                    <a:pt x="148749" y="671088"/>
                    <a:pt x="156680" y="644213"/>
                    <a:pt x="147885" y="669132"/>
                  </a:cubicBezTo>
                  <a:cubicBezTo>
                    <a:pt x="144544" y="678600"/>
                    <a:pt x="141535" y="688182"/>
                    <a:pt x="138360" y="697707"/>
                  </a:cubicBezTo>
                  <a:cubicBezTo>
                    <a:pt x="136772" y="702469"/>
                    <a:pt x="136382" y="707817"/>
                    <a:pt x="133597" y="711994"/>
                  </a:cubicBezTo>
                  <a:lnTo>
                    <a:pt x="124072" y="726282"/>
                  </a:lnTo>
                  <a:cubicBezTo>
                    <a:pt x="114009" y="761506"/>
                    <a:pt x="125432" y="725400"/>
                    <a:pt x="112166" y="757238"/>
                  </a:cubicBezTo>
                  <a:cubicBezTo>
                    <a:pt x="110235" y="761872"/>
                    <a:pt x="109649" y="767035"/>
                    <a:pt x="107404" y="771525"/>
                  </a:cubicBezTo>
                  <a:cubicBezTo>
                    <a:pt x="91533" y="803267"/>
                    <a:pt x="107936" y="760169"/>
                    <a:pt x="95497" y="790575"/>
                  </a:cubicBezTo>
                  <a:cubicBezTo>
                    <a:pt x="89693" y="804764"/>
                    <a:pt x="85685" y="819727"/>
                    <a:pt x="78829" y="833438"/>
                  </a:cubicBezTo>
                  <a:cubicBezTo>
                    <a:pt x="76448" y="838200"/>
                    <a:pt x="73733" y="842810"/>
                    <a:pt x="71685" y="847725"/>
                  </a:cubicBezTo>
                  <a:cubicBezTo>
                    <a:pt x="69754" y="852359"/>
                    <a:pt x="69505" y="857708"/>
                    <a:pt x="66922" y="862013"/>
                  </a:cubicBezTo>
                  <a:cubicBezTo>
                    <a:pt x="64541" y="865982"/>
                    <a:pt x="61694" y="869706"/>
                    <a:pt x="59779" y="873919"/>
                  </a:cubicBezTo>
                  <a:cubicBezTo>
                    <a:pt x="55384" y="883588"/>
                    <a:pt x="53055" y="897454"/>
                    <a:pt x="50254" y="907257"/>
                  </a:cubicBezTo>
                  <a:cubicBezTo>
                    <a:pt x="47494" y="916918"/>
                    <a:pt x="41651" y="931785"/>
                    <a:pt x="38347" y="940594"/>
                  </a:cubicBezTo>
                  <a:cubicBezTo>
                    <a:pt x="33795" y="972458"/>
                    <a:pt x="39047" y="942792"/>
                    <a:pt x="31204" y="971550"/>
                  </a:cubicBezTo>
                  <a:cubicBezTo>
                    <a:pt x="28377" y="981917"/>
                    <a:pt x="29645" y="983370"/>
                    <a:pt x="26441" y="992982"/>
                  </a:cubicBezTo>
                  <a:cubicBezTo>
                    <a:pt x="25089" y="997037"/>
                    <a:pt x="23266" y="1000919"/>
                    <a:pt x="21679" y="1004888"/>
                  </a:cubicBezTo>
                  <a:cubicBezTo>
                    <a:pt x="20885" y="1012032"/>
                    <a:pt x="20314" y="1019204"/>
                    <a:pt x="19297" y="1026319"/>
                  </a:cubicBezTo>
                  <a:cubicBezTo>
                    <a:pt x="18725" y="1030326"/>
                    <a:pt x="17640" y="1034243"/>
                    <a:pt x="16916" y="1038225"/>
                  </a:cubicBezTo>
                  <a:cubicBezTo>
                    <a:pt x="16052" y="1042975"/>
                    <a:pt x="15399" y="1047763"/>
                    <a:pt x="14535" y="1052513"/>
                  </a:cubicBezTo>
                  <a:cubicBezTo>
                    <a:pt x="13811" y="1056495"/>
                    <a:pt x="12769" y="1060419"/>
                    <a:pt x="12154" y="1064419"/>
                  </a:cubicBezTo>
                  <a:cubicBezTo>
                    <a:pt x="11181" y="1070744"/>
                    <a:pt x="10566" y="1077119"/>
                    <a:pt x="9772" y="1083469"/>
                  </a:cubicBezTo>
                  <a:cubicBezTo>
                    <a:pt x="8978" y="1103313"/>
                    <a:pt x="8773" y="1123189"/>
                    <a:pt x="7391" y="1143000"/>
                  </a:cubicBezTo>
                  <a:cubicBezTo>
                    <a:pt x="2716" y="1210015"/>
                    <a:pt x="1310" y="1162268"/>
                    <a:pt x="247" y="1233488"/>
                  </a:cubicBezTo>
                  <a:cubicBezTo>
                    <a:pt x="-310" y="1270790"/>
                    <a:pt x="247" y="1308101"/>
                    <a:pt x="247" y="1345407"/>
                  </a:cubicBezTo>
                </a:path>
              </a:pathLst>
            </a:custGeom>
            <a:noFill/>
            <a:ln w="28575" cap="flat" cmpd="sng" algn="ctr">
              <a:solidFill>
                <a:srgbClr val="4DBEE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Rounded Rectangle 7">
              <a:extLst>
                <a:ext uri="{FF2B5EF4-FFF2-40B4-BE49-F238E27FC236}">
                  <a16:creationId xmlns:a16="http://schemas.microsoft.com/office/drawing/2014/main" id="{6B05DDF8-DE2C-470F-9D76-AED60BFF1FA6}"/>
                </a:ext>
              </a:extLst>
            </p:cNvPr>
            <p:cNvSpPr/>
            <p:nvPr/>
          </p:nvSpPr>
          <p:spPr>
            <a:xfrm>
              <a:off x="3860006" y="3490913"/>
              <a:ext cx="273844" cy="185533"/>
            </a:xfrm>
            <a:prstGeom prst="roundRect">
              <a:avLst/>
            </a:prstGeom>
            <a:solidFill>
              <a:srgbClr val="F8B9CD"/>
            </a:solidFill>
            <a:ln w="12700" cap="flat" cmpd="sng" algn="ctr">
              <a:solidFill>
                <a:srgbClr val="4DBEE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1" name="Group 45">
            <a:extLst>
              <a:ext uri="{FF2B5EF4-FFF2-40B4-BE49-F238E27FC236}">
                <a16:creationId xmlns:a16="http://schemas.microsoft.com/office/drawing/2014/main" id="{EBB528FB-EF9B-498B-98EB-7EAEFD38F9F4}"/>
              </a:ext>
            </a:extLst>
          </p:cNvPr>
          <p:cNvGrpSpPr/>
          <p:nvPr/>
        </p:nvGrpSpPr>
        <p:grpSpPr>
          <a:xfrm>
            <a:off x="6979829" y="3410913"/>
            <a:ext cx="1273035" cy="1445910"/>
            <a:chOff x="4984575" y="2283619"/>
            <a:chExt cx="1135238" cy="1392826"/>
          </a:xfrm>
        </p:grpSpPr>
        <p:sp>
          <p:nvSpPr>
            <p:cNvPr id="102" name="Rounded Rectangle 38">
              <a:extLst>
                <a:ext uri="{FF2B5EF4-FFF2-40B4-BE49-F238E27FC236}">
                  <a16:creationId xmlns:a16="http://schemas.microsoft.com/office/drawing/2014/main" id="{0D7BBC12-2CD2-488D-88BF-301F11E93A55}"/>
                </a:ext>
              </a:extLst>
            </p:cNvPr>
            <p:cNvSpPr/>
            <p:nvPr/>
          </p:nvSpPr>
          <p:spPr>
            <a:xfrm>
              <a:off x="4984575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 w="12700" cap="flat" cmpd="sng" algn="ctr">
              <a:solidFill>
                <a:srgbClr val="4DBEE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41">
              <a:extLst>
                <a:ext uri="{FF2B5EF4-FFF2-40B4-BE49-F238E27FC236}">
                  <a16:creationId xmlns:a16="http://schemas.microsoft.com/office/drawing/2014/main" id="{230D6D09-5598-4F4F-A163-4B018A26C468}"/>
                </a:ext>
              </a:extLst>
            </p:cNvPr>
            <p:cNvSpPr/>
            <p:nvPr/>
          </p:nvSpPr>
          <p:spPr>
            <a:xfrm>
              <a:off x="5083945" y="2283619"/>
              <a:ext cx="1035868" cy="1207293"/>
            </a:xfrm>
            <a:custGeom>
              <a:avLst/>
              <a:gdLst>
                <a:gd name="connsiteX0" fmla="*/ 1035868 w 1035868"/>
                <a:gd name="connsiteY0" fmla="*/ 0 h 1195387"/>
                <a:gd name="connsiteX1" fmla="*/ 1026343 w 1035868"/>
                <a:gd name="connsiteY1" fmla="*/ 14287 h 1195387"/>
                <a:gd name="connsiteX2" fmla="*/ 1012055 w 1035868"/>
                <a:gd name="connsiteY2" fmla="*/ 28575 h 1195387"/>
                <a:gd name="connsiteX3" fmla="*/ 995386 w 1035868"/>
                <a:gd name="connsiteY3" fmla="*/ 45244 h 1195387"/>
                <a:gd name="connsiteX4" fmla="*/ 981099 w 1035868"/>
                <a:gd name="connsiteY4" fmla="*/ 59531 h 1195387"/>
                <a:gd name="connsiteX5" fmla="*/ 976336 w 1035868"/>
                <a:gd name="connsiteY5" fmla="*/ 66675 h 1195387"/>
                <a:gd name="connsiteX6" fmla="*/ 969193 w 1035868"/>
                <a:gd name="connsiteY6" fmla="*/ 73819 h 1195387"/>
                <a:gd name="connsiteX7" fmla="*/ 957286 w 1035868"/>
                <a:gd name="connsiteY7" fmla="*/ 88106 h 1195387"/>
                <a:gd name="connsiteX8" fmla="*/ 942999 w 1035868"/>
                <a:gd name="connsiteY8" fmla="*/ 97631 h 1195387"/>
                <a:gd name="connsiteX9" fmla="*/ 935855 w 1035868"/>
                <a:gd name="connsiteY9" fmla="*/ 102394 h 1195387"/>
                <a:gd name="connsiteX10" fmla="*/ 923949 w 1035868"/>
                <a:gd name="connsiteY10" fmla="*/ 109537 h 1195387"/>
                <a:gd name="connsiteX11" fmla="*/ 907280 w 1035868"/>
                <a:gd name="connsiteY11" fmla="*/ 121444 h 1195387"/>
                <a:gd name="connsiteX12" fmla="*/ 890611 w 1035868"/>
                <a:gd name="connsiteY12" fmla="*/ 133350 h 1195387"/>
                <a:gd name="connsiteX13" fmla="*/ 881086 w 1035868"/>
                <a:gd name="connsiteY13" fmla="*/ 140494 h 1195387"/>
                <a:gd name="connsiteX14" fmla="*/ 873943 w 1035868"/>
                <a:gd name="connsiteY14" fmla="*/ 145256 h 1195387"/>
                <a:gd name="connsiteX15" fmla="*/ 864418 w 1035868"/>
                <a:gd name="connsiteY15" fmla="*/ 152400 h 1195387"/>
                <a:gd name="connsiteX16" fmla="*/ 854893 w 1035868"/>
                <a:gd name="connsiteY16" fmla="*/ 157162 h 1195387"/>
                <a:gd name="connsiteX17" fmla="*/ 847749 w 1035868"/>
                <a:gd name="connsiteY17" fmla="*/ 161925 h 1195387"/>
                <a:gd name="connsiteX18" fmla="*/ 828699 w 1035868"/>
                <a:gd name="connsiteY18" fmla="*/ 171450 h 1195387"/>
                <a:gd name="connsiteX19" fmla="*/ 816793 w 1035868"/>
                <a:gd name="connsiteY19" fmla="*/ 178594 h 1195387"/>
                <a:gd name="connsiteX20" fmla="*/ 802505 w 1035868"/>
                <a:gd name="connsiteY20" fmla="*/ 188119 h 1195387"/>
                <a:gd name="connsiteX21" fmla="*/ 795361 w 1035868"/>
                <a:gd name="connsiteY21" fmla="*/ 190500 h 1195387"/>
                <a:gd name="connsiteX22" fmla="*/ 783455 w 1035868"/>
                <a:gd name="connsiteY22" fmla="*/ 197644 h 1195387"/>
                <a:gd name="connsiteX23" fmla="*/ 766786 w 1035868"/>
                <a:gd name="connsiteY23" fmla="*/ 211931 h 1195387"/>
                <a:gd name="connsiteX24" fmla="*/ 759643 w 1035868"/>
                <a:gd name="connsiteY24" fmla="*/ 214312 h 1195387"/>
                <a:gd name="connsiteX25" fmla="*/ 752499 w 1035868"/>
                <a:gd name="connsiteY25" fmla="*/ 219075 h 1195387"/>
                <a:gd name="connsiteX26" fmla="*/ 745355 w 1035868"/>
                <a:gd name="connsiteY26" fmla="*/ 226219 h 1195387"/>
                <a:gd name="connsiteX27" fmla="*/ 728686 w 1035868"/>
                <a:gd name="connsiteY27" fmla="*/ 235744 h 1195387"/>
                <a:gd name="connsiteX28" fmla="*/ 712018 w 1035868"/>
                <a:gd name="connsiteY28" fmla="*/ 242887 h 1195387"/>
                <a:gd name="connsiteX29" fmla="*/ 690586 w 1035868"/>
                <a:gd name="connsiteY29" fmla="*/ 254794 h 1195387"/>
                <a:gd name="connsiteX30" fmla="*/ 662011 w 1035868"/>
                <a:gd name="connsiteY30" fmla="*/ 273844 h 1195387"/>
                <a:gd name="connsiteX31" fmla="*/ 650105 w 1035868"/>
                <a:gd name="connsiteY31" fmla="*/ 280987 h 1195387"/>
                <a:gd name="connsiteX32" fmla="*/ 642961 w 1035868"/>
                <a:gd name="connsiteY32" fmla="*/ 288131 h 1195387"/>
                <a:gd name="connsiteX33" fmla="*/ 628674 w 1035868"/>
                <a:gd name="connsiteY33" fmla="*/ 292894 h 1195387"/>
                <a:gd name="connsiteX34" fmla="*/ 619149 w 1035868"/>
                <a:gd name="connsiteY34" fmla="*/ 302419 h 1195387"/>
                <a:gd name="connsiteX35" fmla="*/ 595336 w 1035868"/>
                <a:gd name="connsiteY35" fmla="*/ 319087 h 1195387"/>
                <a:gd name="connsiteX36" fmla="*/ 578668 w 1035868"/>
                <a:gd name="connsiteY36" fmla="*/ 328612 h 1195387"/>
                <a:gd name="connsiteX37" fmla="*/ 552474 w 1035868"/>
                <a:gd name="connsiteY37" fmla="*/ 350044 h 1195387"/>
                <a:gd name="connsiteX38" fmla="*/ 545330 w 1035868"/>
                <a:gd name="connsiteY38" fmla="*/ 354806 h 1195387"/>
                <a:gd name="connsiteX39" fmla="*/ 511993 w 1035868"/>
                <a:gd name="connsiteY39" fmla="*/ 378619 h 1195387"/>
                <a:gd name="connsiteX40" fmla="*/ 495324 w 1035868"/>
                <a:gd name="connsiteY40" fmla="*/ 388144 h 1195387"/>
                <a:gd name="connsiteX41" fmla="*/ 485799 w 1035868"/>
                <a:gd name="connsiteY41" fmla="*/ 395287 h 1195387"/>
                <a:gd name="connsiteX42" fmla="*/ 469130 w 1035868"/>
                <a:gd name="connsiteY42" fmla="*/ 409575 h 1195387"/>
                <a:gd name="connsiteX43" fmla="*/ 461986 w 1035868"/>
                <a:gd name="connsiteY43" fmla="*/ 411956 h 1195387"/>
                <a:gd name="connsiteX44" fmla="*/ 457224 w 1035868"/>
                <a:gd name="connsiteY44" fmla="*/ 419100 h 1195387"/>
                <a:gd name="connsiteX45" fmla="*/ 447699 w 1035868"/>
                <a:gd name="connsiteY45" fmla="*/ 423862 h 1195387"/>
                <a:gd name="connsiteX46" fmla="*/ 433411 w 1035868"/>
                <a:gd name="connsiteY46" fmla="*/ 433387 h 1195387"/>
                <a:gd name="connsiteX47" fmla="*/ 421505 w 1035868"/>
                <a:gd name="connsiteY47" fmla="*/ 440531 h 1195387"/>
                <a:gd name="connsiteX48" fmla="*/ 402455 w 1035868"/>
                <a:gd name="connsiteY48" fmla="*/ 454819 h 1195387"/>
                <a:gd name="connsiteX49" fmla="*/ 395311 w 1035868"/>
                <a:gd name="connsiteY49" fmla="*/ 461962 h 1195387"/>
                <a:gd name="connsiteX50" fmla="*/ 369118 w 1035868"/>
                <a:gd name="connsiteY50" fmla="*/ 483394 h 1195387"/>
                <a:gd name="connsiteX51" fmla="*/ 361974 w 1035868"/>
                <a:gd name="connsiteY51" fmla="*/ 492919 h 1195387"/>
                <a:gd name="connsiteX52" fmla="*/ 340543 w 1035868"/>
                <a:gd name="connsiteY52" fmla="*/ 504825 h 1195387"/>
                <a:gd name="connsiteX53" fmla="*/ 335780 w 1035868"/>
                <a:gd name="connsiteY53" fmla="*/ 511969 h 1195387"/>
                <a:gd name="connsiteX54" fmla="*/ 321493 w 1035868"/>
                <a:gd name="connsiteY54" fmla="*/ 523875 h 1195387"/>
                <a:gd name="connsiteX55" fmla="*/ 302443 w 1035868"/>
                <a:gd name="connsiteY55" fmla="*/ 542925 h 1195387"/>
                <a:gd name="connsiteX56" fmla="*/ 292918 w 1035868"/>
                <a:gd name="connsiteY56" fmla="*/ 552450 h 1195387"/>
                <a:gd name="connsiteX57" fmla="*/ 278630 w 1035868"/>
                <a:gd name="connsiteY57" fmla="*/ 566737 h 1195387"/>
                <a:gd name="connsiteX58" fmla="*/ 269105 w 1035868"/>
                <a:gd name="connsiteY58" fmla="*/ 576262 h 1195387"/>
                <a:gd name="connsiteX59" fmla="*/ 261961 w 1035868"/>
                <a:gd name="connsiteY59" fmla="*/ 590550 h 1195387"/>
                <a:gd name="connsiteX60" fmla="*/ 242911 w 1035868"/>
                <a:gd name="connsiteY60" fmla="*/ 614362 h 1195387"/>
                <a:gd name="connsiteX61" fmla="*/ 235768 w 1035868"/>
                <a:gd name="connsiteY61" fmla="*/ 628650 h 1195387"/>
                <a:gd name="connsiteX62" fmla="*/ 228624 w 1035868"/>
                <a:gd name="connsiteY62" fmla="*/ 635794 h 1195387"/>
                <a:gd name="connsiteX63" fmla="*/ 221480 w 1035868"/>
                <a:gd name="connsiteY63" fmla="*/ 647700 h 1195387"/>
                <a:gd name="connsiteX64" fmla="*/ 216718 w 1035868"/>
                <a:gd name="connsiteY64" fmla="*/ 657225 h 1195387"/>
                <a:gd name="connsiteX65" fmla="*/ 209574 w 1035868"/>
                <a:gd name="connsiteY65" fmla="*/ 664369 h 1195387"/>
                <a:gd name="connsiteX66" fmla="*/ 202430 w 1035868"/>
                <a:gd name="connsiteY66" fmla="*/ 676275 h 1195387"/>
                <a:gd name="connsiteX67" fmla="*/ 190524 w 1035868"/>
                <a:gd name="connsiteY67" fmla="*/ 690562 h 1195387"/>
                <a:gd name="connsiteX68" fmla="*/ 178618 w 1035868"/>
                <a:gd name="connsiteY68" fmla="*/ 707231 h 1195387"/>
                <a:gd name="connsiteX69" fmla="*/ 176236 w 1035868"/>
                <a:gd name="connsiteY69" fmla="*/ 714375 h 1195387"/>
                <a:gd name="connsiteX70" fmla="*/ 164330 w 1035868"/>
                <a:gd name="connsiteY70" fmla="*/ 733425 h 1195387"/>
                <a:gd name="connsiteX71" fmla="*/ 159568 w 1035868"/>
                <a:gd name="connsiteY71" fmla="*/ 742950 h 1195387"/>
                <a:gd name="connsiteX72" fmla="*/ 145280 w 1035868"/>
                <a:gd name="connsiteY72" fmla="*/ 762000 h 1195387"/>
                <a:gd name="connsiteX73" fmla="*/ 140518 w 1035868"/>
                <a:gd name="connsiteY73" fmla="*/ 773906 h 1195387"/>
                <a:gd name="connsiteX74" fmla="*/ 138136 w 1035868"/>
                <a:gd name="connsiteY74" fmla="*/ 781050 h 1195387"/>
                <a:gd name="connsiteX75" fmla="*/ 128611 w 1035868"/>
                <a:gd name="connsiteY75" fmla="*/ 800100 h 1195387"/>
                <a:gd name="connsiteX76" fmla="*/ 123849 w 1035868"/>
                <a:gd name="connsiteY76" fmla="*/ 807244 h 1195387"/>
                <a:gd name="connsiteX77" fmla="*/ 119086 w 1035868"/>
                <a:gd name="connsiteY77" fmla="*/ 819150 h 1195387"/>
                <a:gd name="connsiteX78" fmla="*/ 114324 w 1035868"/>
                <a:gd name="connsiteY78" fmla="*/ 833437 h 1195387"/>
                <a:gd name="connsiteX79" fmla="*/ 109561 w 1035868"/>
                <a:gd name="connsiteY79" fmla="*/ 842962 h 1195387"/>
                <a:gd name="connsiteX80" fmla="*/ 107180 w 1035868"/>
                <a:gd name="connsiteY80" fmla="*/ 850106 h 1195387"/>
                <a:gd name="connsiteX81" fmla="*/ 104799 w 1035868"/>
                <a:gd name="connsiteY81" fmla="*/ 859631 h 1195387"/>
                <a:gd name="connsiteX82" fmla="*/ 100036 w 1035868"/>
                <a:gd name="connsiteY82" fmla="*/ 866775 h 1195387"/>
                <a:gd name="connsiteX83" fmla="*/ 97655 w 1035868"/>
                <a:gd name="connsiteY83" fmla="*/ 873919 h 1195387"/>
                <a:gd name="connsiteX84" fmla="*/ 85749 w 1035868"/>
                <a:gd name="connsiteY84" fmla="*/ 892969 h 1195387"/>
                <a:gd name="connsiteX85" fmla="*/ 80986 w 1035868"/>
                <a:gd name="connsiteY85" fmla="*/ 907256 h 1195387"/>
                <a:gd name="connsiteX86" fmla="*/ 76224 w 1035868"/>
                <a:gd name="connsiteY86" fmla="*/ 916781 h 1195387"/>
                <a:gd name="connsiteX87" fmla="*/ 69080 w 1035868"/>
                <a:gd name="connsiteY87" fmla="*/ 933450 h 1195387"/>
                <a:gd name="connsiteX88" fmla="*/ 59555 w 1035868"/>
                <a:gd name="connsiteY88" fmla="*/ 957262 h 1195387"/>
                <a:gd name="connsiteX89" fmla="*/ 52411 w 1035868"/>
                <a:gd name="connsiteY89" fmla="*/ 976312 h 1195387"/>
                <a:gd name="connsiteX90" fmla="*/ 50030 w 1035868"/>
                <a:gd name="connsiteY90" fmla="*/ 988219 h 1195387"/>
                <a:gd name="connsiteX91" fmla="*/ 47649 w 1035868"/>
                <a:gd name="connsiteY91" fmla="*/ 995362 h 1195387"/>
                <a:gd name="connsiteX92" fmla="*/ 42886 w 1035868"/>
                <a:gd name="connsiteY92" fmla="*/ 1014412 h 1195387"/>
                <a:gd name="connsiteX93" fmla="*/ 35743 w 1035868"/>
                <a:gd name="connsiteY93" fmla="*/ 1035844 h 1195387"/>
                <a:gd name="connsiteX94" fmla="*/ 33361 w 1035868"/>
                <a:gd name="connsiteY94" fmla="*/ 1045369 h 1195387"/>
                <a:gd name="connsiteX95" fmla="*/ 30980 w 1035868"/>
                <a:gd name="connsiteY95" fmla="*/ 1057275 h 1195387"/>
                <a:gd name="connsiteX96" fmla="*/ 26218 w 1035868"/>
                <a:gd name="connsiteY96" fmla="*/ 1066800 h 1195387"/>
                <a:gd name="connsiteX97" fmla="*/ 23836 w 1035868"/>
                <a:gd name="connsiteY97" fmla="*/ 1081087 h 1195387"/>
                <a:gd name="connsiteX98" fmla="*/ 21455 w 1035868"/>
                <a:gd name="connsiteY98" fmla="*/ 1088231 h 1195387"/>
                <a:gd name="connsiteX99" fmla="*/ 16693 w 1035868"/>
                <a:gd name="connsiteY99" fmla="*/ 1107281 h 1195387"/>
                <a:gd name="connsiteX100" fmla="*/ 7168 w 1035868"/>
                <a:gd name="connsiteY100" fmla="*/ 1150144 h 1195387"/>
                <a:gd name="connsiteX101" fmla="*/ 2405 w 1035868"/>
                <a:gd name="connsiteY101" fmla="*/ 1162050 h 1195387"/>
                <a:gd name="connsiteX102" fmla="*/ 24 w 1035868"/>
                <a:gd name="connsiteY102" fmla="*/ 1195387 h 1195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035868" h="1195387">
                  <a:moveTo>
                    <a:pt x="1035868" y="0"/>
                  </a:moveTo>
                  <a:cubicBezTo>
                    <a:pt x="1032693" y="4762"/>
                    <a:pt x="1030007" y="9890"/>
                    <a:pt x="1026343" y="14287"/>
                  </a:cubicBezTo>
                  <a:cubicBezTo>
                    <a:pt x="1022031" y="19461"/>
                    <a:pt x="1015791" y="22971"/>
                    <a:pt x="1012055" y="28575"/>
                  </a:cubicBezTo>
                  <a:cubicBezTo>
                    <a:pt x="1001138" y="44951"/>
                    <a:pt x="1007960" y="41052"/>
                    <a:pt x="995386" y="45244"/>
                  </a:cubicBezTo>
                  <a:cubicBezTo>
                    <a:pt x="990624" y="50006"/>
                    <a:pt x="984835" y="53927"/>
                    <a:pt x="981099" y="59531"/>
                  </a:cubicBezTo>
                  <a:cubicBezTo>
                    <a:pt x="979511" y="61912"/>
                    <a:pt x="978168" y="64476"/>
                    <a:pt x="976336" y="66675"/>
                  </a:cubicBezTo>
                  <a:cubicBezTo>
                    <a:pt x="974180" y="69262"/>
                    <a:pt x="971349" y="71232"/>
                    <a:pt x="969193" y="73819"/>
                  </a:cubicBezTo>
                  <a:cubicBezTo>
                    <a:pt x="961954" y="82505"/>
                    <a:pt x="967168" y="80420"/>
                    <a:pt x="957286" y="88106"/>
                  </a:cubicBezTo>
                  <a:cubicBezTo>
                    <a:pt x="952768" y="91620"/>
                    <a:pt x="947761" y="94456"/>
                    <a:pt x="942999" y="97631"/>
                  </a:cubicBezTo>
                  <a:cubicBezTo>
                    <a:pt x="940618" y="99219"/>
                    <a:pt x="938309" y="100922"/>
                    <a:pt x="935855" y="102394"/>
                  </a:cubicBezTo>
                  <a:cubicBezTo>
                    <a:pt x="931886" y="104775"/>
                    <a:pt x="927602" y="106696"/>
                    <a:pt x="923949" y="109537"/>
                  </a:cubicBezTo>
                  <a:cubicBezTo>
                    <a:pt x="906997" y="122722"/>
                    <a:pt x="921843" y="116588"/>
                    <a:pt x="907280" y="121444"/>
                  </a:cubicBezTo>
                  <a:cubicBezTo>
                    <a:pt x="876096" y="144829"/>
                    <a:pt x="915026" y="115910"/>
                    <a:pt x="890611" y="133350"/>
                  </a:cubicBezTo>
                  <a:cubicBezTo>
                    <a:pt x="887382" y="135657"/>
                    <a:pt x="884316" y="138187"/>
                    <a:pt x="881086" y="140494"/>
                  </a:cubicBezTo>
                  <a:cubicBezTo>
                    <a:pt x="878757" y="142157"/>
                    <a:pt x="876272" y="143593"/>
                    <a:pt x="873943" y="145256"/>
                  </a:cubicBezTo>
                  <a:cubicBezTo>
                    <a:pt x="870713" y="147563"/>
                    <a:pt x="867784" y="150297"/>
                    <a:pt x="864418" y="152400"/>
                  </a:cubicBezTo>
                  <a:cubicBezTo>
                    <a:pt x="861408" y="154281"/>
                    <a:pt x="857975" y="155401"/>
                    <a:pt x="854893" y="157162"/>
                  </a:cubicBezTo>
                  <a:cubicBezTo>
                    <a:pt x="852408" y="158582"/>
                    <a:pt x="850262" y="160554"/>
                    <a:pt x="847749" y="161925"/>
                  </a:cubicBezTo>
                  <a:cubicBezTo>
                    <a:pt x="841516" y="165325"/>
                    <a:pt x="834787" y="167797"/>
                    <a:pt x="828699" y="171450"/>
                  </a:cubicBezTo>
                  <a:cubicBezTo>
                    <a:pt x="824730" y="173831"/>
                    <a:pt x="820698" y="176109"/>
                    <a:pt x="816793" y="178594"/>
                  </a:cubicBezTo>
                  <a:cubicBezTo>
                    <a:pt x="811964" y="181667"/>
                    <a:pt x="807935" y="186309"/>
                    <a:pt x="802505" y="188119"/>
                  </a:cubicBezTo>
                  <a:cubicBezTo>
                    <a:pt x="800124" y="188913"/>
                    <a:pt x="797606" y="189377"/>
                    <a:pt x="795361" y="190500"/>
                  </a:cubicBezTo>
                  <a:cubicBezTo>
                    <a:pt x="791221" y="192570"/>
                    <a:pt x="787108" y="194802"/>
                    <a:pt x="783455" y="197644"/>
                  </a:cubicBezTo>
                  <a:cubicBezTo>
                    <a:pt x="772907" y="205848"/>
                    <a:pt x="777029" y="206810"/>
                    <a:pt x="766786" y="211931"/>
                  </a:cubicBezTo>
                  <a:cubicBezTo>
                    <a:pt x="764541" y="213053"/>
                    <a:pt x="762024" y="213518"/>
                    <a:pt x="759643" y="214312"/>
                  </a:cubicBezTo>
                  <a:cubicBezTo>
                    <a:pt x="757262" y="215900"/>
                    <a:pt x="754698" y="217243"/>
                    <a:pt x="752499" y="219075"/>
                  </a:cubicBezTo>
                  <a:cubicBezTo>
                    <a:pt x="749912" y="221231"/>
                    <a:pt x="748114" y="224288"/>
                    <a:pt x="745355" y="226219"/>
                  </a:cubicBezTo>
                  <a:cubicBezTo>
                    <a:pt x="740112" y="229889"/>
                    <a:pt x="734304" y="232680"/>
                    <a:pt x="728686" y="235744"/>
                  </a:cubicBezTo>
                  <a:cubicBezTo>
                    <a:pt x="719440" y="240787"/>
                    <a:pt x="720744" y="239978"/>
                    <a:pt x="712018" y="242887"/>
                  </a:cubicBezTo>
                  <a:cubicBezTo>
                    <a:pt x="688777" y="266128"/>
                    <a:pt x="716680" y="241747"/>
                    <a:pt x="690586" y="254794"/>
                  </a:cubicBezTo>
                  <a:cubicBezTo>
                    <a:pt x="677848" y="261163"/>
                    <a:pt x="672607" y="267487"/>
                    <a:pt x="662011" y="273844"/>
                  </a:cubicBezTo>
                  <a:cubicBezTo>
                    <a:pt x="658042" y="276225"/>
                    <a:pt x="653808" y="278210"/>
                    <a:pt x="650105" y="280987"/>
                  </a:cubicBezTo>
                  <a:cubicBezTo>
                    <a:pt x="647411" y="283008"/>
                    <a:pt x="645905" y="286495"/>
                    <a:pt x="642961" y="288131"/>
                  </a:cubicBezTo>
                  <a:cubicBezTo>
                    <a:pt x="638573" y="290569"/>
                    <a:pt x="628674" y="292894"/>
                    <a:pt x="628674" y="292894"/>
                  </a:cubicBezTo>
                  <a:cubicBezTo>
                    <a:pt x="625499" y="296069"/>
                    <a:pt x="622528" y="299462"/>
                    <a:pt x="619149" y="302419"/>
                  </a:cubicBezTo>
                  <a:cubicBezTo>
                    <a:pt x="612800" y="307974"/>
                    <a:pt x="601741" y="314603"/>
                    <a:pt x="595336" y="319087"/>
                  </a:cubicBezTo>
                  <a:cubicBezTo>
                    <a:pt x="582230" y="328261"/>
                    <a:pt x="590571" y="324644"/>
                    <a:pt x="578668" y="328612"/>
                  </a:cubicBezTo>
                  <a:cubicBezTo>
                    <a:pt x="568220" y="339060"/>
                    <a:pt x="568776" y="339178"/>
                    <a:pt x="552474" y="350044"/>
                  </a:cubicBezTo>
                  <a:cubicBezTo>
                    <a:pt x="550093" y="351631"/>
                    <a:pt x="547469" y="352905"/>
                    <a:pt x="545330" y="354806"/>
                  </a:cubicBezTo>
                  <a:cubicBezTo>
                    <a:pt x="512515" y="383975"/>
                    <a:pt x="551306" y="355687"/>
                    <a:pt x="511993" y="378619"/>
                  </a:cubicBezTo>
                  <a:cubicBezTo>
                    <a:pt x="492770" y="389832"/>
                    <a:pt x="511097" y="382885"/>
                    <a:pt x="495324" y="388144"/>
                  </a:cubicBezTo>
                  <a:cubicBezTo>
                    <a:pt x="492149" y="390525"/>
                    <a:pt x="488812" y="392704"/>
                    <a:pt x="485799" y="395287"/>
                  </a:cubicBezTo>
                  <a:cubicBezTo>
                    <a:pt x="477354" y="402525"/>
                    <a:pt x="479575" y="403606"/>
                    <a:pt x="469130" y="409575"/>
                  </a:cubicBezTo>
                  <a:cubicBezTo>
                    <a:pt x="466951" y="410820"/>
                    <a:pt x="464367" y="411162"/>
                    <a:pt x="461986" y="411956"/>
                  </a:cubicBezTo>
                  <a:cubicBezTo>
                    <a:pt x="460399" y="414337"/>
                    <a:pt x="459423" y="417268"/>
                    <a:pt x="457224" y="419100"/>
                  </a:cubicBezTo>
                  <a:cubicBezTo>
                    <a:pt x="454497" y="421372"/>
                    <a:pt x="450743" y="422036"/>
                    <a:pt x="447699" y="423862"/>
                  </a:cubicBezTo>
                  <a:cubicBezTo>
                    <a:pt x="442791" y="426807"/>
                    <a:pt x="438240" y="430314"/>
                    <a:pt x="433411" y="433387"/>
                  </a:cubicBezTo>
                  <a:cubicBezTo>
                    <a:pt x="429506" y="435872"/>
                    <a:pt x="421505" y="440531"/>
                    <a:pt x="421505" y="440531"/>
                  </a:cubicBezTo>
                  <a:cubicBezTo>
                    <a:pt x="411980" y="454821"/>
                    <a:pt x="422670" y="441343"/>
                    <a:pt x="402455" y="454819"/>
                  </a:cubicBezTo>
                  <a:cubicBezTo>
                    <a:pt x="399653" y="456687"/>
                    <a:pt x="397868" y="459770"/>
                    <a:pt x="395311" y="461962"/>
                  </a:cubicBezTo>
                  <a:cubicBezTo>
                    <a:pt x="386746" y="469304"/>
                    <a:pt x="375887" y="474369"/>
                    <a:pt x="369118" y="483394"/>
                  </a:cubicBezTo>
                  <a:cubicBezTo>
                    <a:pt x="366737" y="486569"/>
                    <a:pt x="365149" y="490538"/>
                    <a:pt x="361974" y="492919"/>
                  </a:cubicBezTo>
                  <a:cubicBezTo>
                    <a:pt x="338495" y="510527"/>
                    <a:pt x="360811" y="484557"/>
                    <a:pt x="340543" y="504825"/>
                  </a:cubicBezTo>
                  <a:cubicBezTo>
                    <a:pt x="338519" y="506849"/>
                    <a:pt x="337804" y="509945"/>
                    <a:pt x="335780" y="511969"/>
                  </a:cubicBezTo>
                  <a:cubicBezTo>
                    <a:pt x="331397" y="516352"/>
                    <a:pt x="326036" y="519657"/>
                    <a:pt x="321493" y="523875"/>
                  </a:cubicBezTo>
                  <a:cubicBezTo>
                    <a:pt x="314912" y="529986"/>
                    <a:pt x="308793" y="536575"/>
                    <a:pt x="302443" y="542925"/>
                  </a:cubicBezTo>
                  <a:cubicBezTo>
                    <a:pt x="299268" y="546100"/>
                    <a:pt x="296510" y="549756"/>
                    <a:pt x="292918" y="552450"/>
                  </a:cubicBezTo>
                  <a:cubicBezTo>
                    <a:pt x="273379" y="567105"/>
                    <a:pt x="291165" y="552115"/>
                    <a:pt x="278630" y="566737"/>
                  </a:cubicBezTo>
                  <a:cubicBezTo>
                    <a:pt x="275708" y="570146"/>
                    <a:pt x="271680" y="572584"/>
                    <a:pt x="269105" y="576262"/>
                  </a:cubicBezTo>
                  <a:cubicBezTo>
                    <a:pt x="266051" y="580624"/>
                    <a:pt x="264644" y="585951"/>
                    <a:pt x="261961" y="590550"/>
                  </a:cubicBezTo>
                  <a:cubicBezTo>
                    <a:pt x="253551" y="604968"/>
                    <a:pt x="253655" y="603618"/>
                    <a:pt x="242911" y="614362"/>
                  </a:cubicBezTo>
                  <a:cubicBezTo>
                    <a:pt x="240525" y="621521"/>
                    <a:pt x="240896" y="622496"/>
                    <a:pt x="235768" y="628650"/>
                  </a:cubicBezTo>
                  <a:cubicBezTo>
                    <a:pt x="233612" y="631237"/>
                    <a:pt x="230645" y="633100"/>
                    <a:pt x="228624" y="635794"/>
                  </a:cubicBezTo>
                  <a:cubicBezTo>
                    <a:pt x="225847" y="639497"/>
                    <a:pt x="223728" y="643654"/>
                    <a:pt x="221480" y="647700"/>
                  </a:cubicBezTo>
                  <a:cubicBezTo>
                    <a:pt x="219756" y="650803"/>
                    <a:pt x="218781" y="654336"/>
                    <a:pt x="216718" y="657225"/>
                  </a:cubicBezTo>
                  <a:cubicBezTo>
                    <a:pt x="214761" y="659965"/>
                    <a:pt x="211595" y="661675"/>
                    <a:pt x="209574" y="664369"/>
                  </a:cubicBezTo>
                  <a:cubicBezTo>
                    <a:pt x="206797" y="668072"/>
                    <a:pt x="205152" y="672532"/>
                    <a:pt x="202430" y="676275"/>
                  </a:cubicBezTo>
                  <a:cubicBezTo>
                    <a:pt x="198784" y="681288"/>
                    <a:pt x="194493" y="685800"/>
                    <a:pt x="190524" y="690562"/>
                  </a:cubicBezTo>
                  <a:cubicBezTo>
                    <a:pt x="185145" y="706702"/>
                    <a:pt x="192742" y="687459"/>
                    <a:pt x="178618" y="707231"/>
                  </a:cubicBezTo>
                  <a:cubicBezTo>
                    <a:pt x="177159" y="709274"/>
                    <a:pt x="177359" y="712130"/>
                    <a:pt x="176236" y="714375"/>
                  </a:cubicBezTo>
                  <a:cubicBezTo>
                    <a:pt x="167243" y="732361"/>
                    <a:pt x="171894" y="720188"/>
                    <a:pt x="164330" y="733425"/>
                  </a:cubicBezTo>
                  <a:cubicBezTo>
                    <a:pt x="162569" y="736507"/>
                    <a:pt x="161537" y="739996"/>
                    <a:pt x="159568" y="742950"/>
                  </a:cubicBezTo>
                  <a:cubicBezTo>
                    <a:pt x="155165" y="749554"/>
                    <a:pt x="148228" y="754630"/>
                    <a:pt x="145280" y="762000"/>
                  </a:cubicBezTo>
                  <a:cubicBezTo>
                    <a:pt x="143693" y="765969"/>
                    <a:pt x="142019" y="769904"/>
                    <a:pt x="140518" y="773906"/>
                  </a:cubicBezTo>
                  <a:cubicBezTo>
                    <a:pt x="139637" y="776256"/>
                    <a:pt x="139175" y="778765"/>
                    <a:pt x="138136" y="781050"/>
                  </a:cubicBezTo>
                  <a:cubicBezTo>
                    <a:pt x="135198" y="787513"/>
                    <a:pt x="132549" y="794193"/>
                    <a:pt x="128611" y="800100"/>
                  </a:cubicBezTo>
                  <a:cubicBezTo>
                    <a:pt x="127024" y="802481"/>
                    <a:pt x="125129" y="804684"/>
                    <a:pt x="123849" y="807244"/>
                  </a:cubicBezTo>
                  <a:cubicBezTo>
                    <a:pt x="121937" y="811067"/>
                    <a:pt x="120547" y="815133"/>
                    <a:pt x="119086" y="819150"/>
                  </a:cubicBezTo>
                  <a:cubicBezTo>
                    <a:pt x="117370" y="823868"/>
                    <a:pt x="116569" y="828947"/>
                    <a:pt x="114324" y="833437"/>
                  </a:cubicBezTo>
                  <a:cubicBezTo>
                    <a:pt x="112736" y="836612"/>
                    <a:pt x="110959" y="839699"/>
                    <a:pt x="109561" y="842962"/>
                  </a:cubicBezTo>
                  <a:cubicBezTo>
                    <a:pt x="108572" y="845269"/>
                    <a:pt x="107870" y="847692"/>
                    <a:pt x="107180" y="850106"/>
                  </a:cubicBezTo>
                  <a:cubicBezTo>
                    <a:pt x="106281" y="853253"/>
                    <a:pt x="106088" y="856623"/>
                    <a:pt x="104799" y="859631"/>
                  </a:cubicBezTo>
                  <a:cubicBezTo>
                    <a:pt x="103672" y="862262"/>
                    <a:pt x="101624" y="864394"/>
                    <a:pt x="100036" y="866775"/>
                  </a:cubicBezTo>
                  <a:cubicBezTo>
                    <a:pt x="99242" y="869156"/>
                    <a:pt x="98777" y="871674"/>
                    <a:pt x="97655" y="873919"/>
                  </a:cubicBezTo>
                  <a:cubicBezTo>
                    <a:pt x="86192" y="896846"/>
                    <a:pt x="101051" y="859307"/>
                    <a:pt x="85749" y="892969"/>
                  </a:cubicBezTo>
                  <a:cubicBezTo>
                    <a:pt x="83672" y="897539"/>
                    <a:pt x="83231" y="902766"/>
                    <a:pt x="80986" y="907256"/>
                  </a:cubicBezTo>
                  <a:cubicBezTo>
                    <a:pt x="79399" y="910431"/>
                    <a:pt x="77470" y="913457"/>
                    <a:pt x="76224" y="916781"/>
                  </a:cubicBezTo>
                  <a:cubicBezTo>
                    <a:pt x="69635" y="934353"/>
                    <a:pt x="78731" y="918974"/>
                    <a:pt x="69080" y="933450"/>
                  </a:cubicBezTo>
                  <a:cubicBezTo>
                    <a:pt x="63196" y="951105"/>
                    <a:pt x="66563" y="943247"/>
                    <a:pt x="59555" y="957262"/>
                  </a:cubicBezTo>
                  <a:cubicBezTo>
                    <a:pt x="50574" y="993191"/>
                    <a:pt x="64863" y="938956"/>
                    <a:pt x="52411" y="976312"/>
                  </a:cubicBezTo>
                  <a:cubicBezTo>
                    <a:pt x="51131" y="980152"/>
                    <a:pt x="51012" y="984292"/>
                    <a:pt x="50030" y="988219"/>
                  </a:cubicBezTo>
                  <a:cubicBezTo>
                    <a:pt x="49421" y="990654"/>
                    <a:pt x="48309" y="992941"/>
                    <a:pt x="47649" y="995362"/>
                  </a:cubicBezTo>
                  <a:cubicBezTo>
                    <a:pt x="45927" y="1001677"/>
                    <a:pt x="44956" y="1008202"/>
                    <a:pt x="42886" y="1014412"/>
                  </a:cubicBezTo>
                  <a:cubicBezTo>
                    <a:pt x="40505" y="1021556"/>
                    <a:pt x="37570" y="1028539"/>
                    <a:pt x="35743" y="1035844"/>
                  </a:cubicBezTo>
                  <a:cubicBezTo>
                    <a:pt x="34949" y="1039019"/>
                    <a:pt x="34071" y="1042174"/>
                    <a:pt x="33361" y="1045369"/>
                  </a:cubicBezTo>
                  <a:cubicBezTo>
                    <a:pt x="32483" y="1049320"/>
                    <a:pt x="32260" y="1053435"/>
                    <a:pt x="30980" y="1057275"/>
                  </a:cubicBezTo>
                  <a:cubicBezTo>
                    <a:pt x="29858" y="1060643"/>
                    <a:pt x="27805" y="1063625"/>
                    <a:pt x="26218" y="1066800"/>
                  </a:cubicBezTo>
                  <a:cubicBezTo>
                    <a:pt x="25424" y="1071562"/>
                    <a:pt x="24883" y="1076374"/>
                    <a:pt x="23836" y="1081087"/>
                  </a:cubicBezTo>
                  <a:cubicBezTo>
                    <a:pt x="23291" y="1083537"/>
                    <a:pt x="22115" y="1085809"/>
                    <a:pt x="21455" y="1088231"/>
                  </a:cubicBezTo>
                  <a:cubicBezTo>
                    <a:pt x="19733" y="1094546"/>
                    <a:pt x="17977" y="1100863"/>
                    <a:pt x="16693" y="1107281"/>
                  </a:cubicBezTo>
                  <a:cubicBezTo>
                    <a:pt x="15639" y="1112550"/>
                    <a:pt x="9856" y="1143425"/>
                    <a:pt x="7168" y="1150144"/>
                  </a:cubicBezTo>
                  <a:lnTo>
                    <a:pt x="2405" y="1162050"/>
                  </a:lnTo>
                  <a:cubicBezTo>
                    <a:pt x="-414" y="1187425"/>
                    <a:pt x="24" y="1176293"/>
                    <a:pt x="24" y="1195387"/>
                  </a:cubicBezTo>
                </a:path>
              </a:pathLst>
            </a:custGeom>
            <a:noFill/>
            <a:ln w="28575" cap="flat" cmpd="sng" algn="ctr">
              <a:solidFill>
                <a:srgbClr val="4DBEE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4" name="Group 46">
            <a:extLst>
              <a:ext uri="{FF2B5EF4-FFF2-40B4-BE49-F238E27FC236}">
                <a16:creationId xmlns:a16="http://schemas.microsoft.com/office/drawing/2014/main" id="{5F52406A-9DCB-4A5A-A176-154F3F24FCE3}"/>
              </a:ext>
            </a:extLst>
          </p:cNvPr>
          <p:cNvGrpSpPr/>
          <p:nvPr/>
        </p:nvGrpSpPr>
        <p:grpSpPr>
          <a:xfrm>
            <a:off x="8128524" y="3230949"/>
            <a:ext cx="850243" cy="1631311"/>
            <a:chOff x="6116458" y="2105025"/>
            <a:chExt cx="758211" cy="1571420"/>
          </a:xfrm>
        </p:grpSpPr>
        <p:sp>
          <p:nvSpPr>
            <p:cNvPr id="105" name="Rounded Rectangle 39">
              <a:extLst>
                <a:ext uri="{FF2B5EF4-FFF2-40B4-BE49-F238E27FC236}">
                  <a16:creationId xmlns:a16="http://schemas.microsoft.com/office/drawing/2014/main" id="{7EF4FF7F-BBE6-4C77-B169-F466320CB6A4}"/>
                </a:ext>
              </a:extLst>
            </p:cNvPr>
            <p:cNvSpPr/>
            <p:nvPr/>
          </p:nvSpPr>
          <p:spPr>
            <a:xfrm>
              <a:off x="6116458" y="3490912"/>
              <a:ext cx="273844" cy="185533"/>
            </a:xfrm>
            <a:prstGeom prst="roundRect">
              <a:avLst/>
            </a:prstGeom>
            <a:solidFill>
              <a:srgbClr val="F8B9CD"/>
            </a:solidFill>
            <a:ln w="12700" cap="flat" cmpd="sng" algn="ctr">
              <a:solidFill>
                <a:srgbClr val="4DBEE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 42">
              <a:extLst>
                <a:ext uri="{FF2B5EF4-FFF2-40B4-BE49-F238E27FC236}">
                  <a16:creationId xmlns:a16="http://schemas.microsoft.com/office/drawing/2014/main" id="{0C6B255A-B1D6-49F5-9AA2-CA6ABC9E948A}"/>
                </a:ext>
              </a:extLst>
            </p:cNvPr>
            <p:cNvSpPr/>
            <p:nvPr/>
          </p:nvSpPr>
          <p:spPr>
            <a:xfrm>
              <a:off x="6207660" y="2105025"/>
              <a:ext cx="667009" cy="1385887"/>
            </a:xfrm>
            <a:custGeom>
              <a:avLst/>
              <a:gdLst>
                <a:gd name="connsiteX0" fmla="*/ 667009 w 667009"/>
                <a:gd name="connsiteY0" fmla="*/ 0 h 1376363"/>
                <a:gd name="connsiteX1" fmla="*/ 662246 w 667009"/>
                <a:gd name="connsiteY1" fmla="*/ 145256 h 1376363"/>
                <a:gd name="connsiteX2" fmla="*/ 650340 w 667009"/>
                <a:gd name="connsiteY2" fmla="*/ 178594 h 1376363"/>
                <a:gd name="connsiteX3" fmla="*/ 645578 w 667009"/>
                <a:gd name="connsiteY3" fmla="*/ 195263 h 1376363"/>
                <a:gd name="connsiteX4" fmla="*/ 643196 w 667009"/>
                <a:gd name="connsiteY4" fmla="*/ 211931 h 1376363"/>
                <a:gd name="connsiteX5" fmla="*/ 633671 w 667009"/>
                <a:gd name="connsiteY5" fmla="*/ 230981 h 1376363"/>
                <a:gd name="connsiteX6" fmla="*/ 609859 w 667009"/>
                <a:gd name="connsiteY6" fmla="*/ 285750 h 1376363"/>
                <a:gd name="connsiteX7" fmla="*/ 602715 w 667009"/>
                <a:gd name="connsiteY7" fmla="*/ 304800 h 1376363"/>
                <a:gd name="connsiteX8" fmla="*/ 578903 w 667009"/>
                <a:gd name="connsiteY8" fmla="*/ 352425 h 1376363"/>
                <a:gd name="connsiteX9" fmla="*/ 555090 w 667009"/>
                <a:gd name="connsiteY9" fmla="*/ 383381 h 1376363"/>
                <a:gd name="connsiteX10" fmla="*/ 528896 w 667009"/>
                <a:gd name="connsiteY10" fmla="*/ 423863 h 1376363"/>
                <a:gd name="connsiteX11" fmla="*/ 519371 w 667009"/>
                <a:gd name="connsiteY11" fmla="*/ 433388 h 1376363"/>
                <a:gd name="connsiteX12" fmla="*/ 509846 w 667009"/>
                <a:gd name="connsiteY12" fmla="*/ 450056 h 1376363"/>
                <a:gd name="connsiteX13" fmla="*/ 493178 w 667009"/>
                <a:gd name="connsiteY13" fmla="*/ 466725 h 1376363"/>
                <a:gd name="connsiteX14" fmla="*/ 476509 w 667009"/>
                <a:gd name="connsiteY14" fmla="*/ 488156 h 1376363"/>
                <a:gd name="connsiteX15" fmla="*/ 426503 w 667009"/>
                <a:gd name="connsiteY15" fmla="*/ 550069 h 1376363"/>
                <a:gd name="connsiteX16" fmla="*/ 412215 w 667009"/>
                <a:gd name="connsiteY16" fmla="*/ 566738 h 1376363"/>
                <a:gd name="connsiteX17" fmla="*/ 400309 w 667009"/>
                <a:gd name="connsiteY17" fmla="*/ 581025 h 1376363"/>
                <a:gd name="connsiteX18" fmla="*/ 378878 w 667009"/>
                <a:gd name="connsiteY18" fmla="*/ 602456 h 1376363"/>
                <a:gd name="connsiteX19" fmla="*/ 371734 w 667009"/>
                <a:gd name="connsiteY19" fmla="*/ 607219 h 1376363"/>
                <a:gd name="connsiteX20" fmla="*/ 357446 w 667009"/>
                <a:gd name="connsiteY20" fmla="*/ 623888 h 1376363"/>
                <a:gd name="connsiteX21" fmla="*/ 331253 w 667009"/>
                <a:gd name="connsiteY21" fmla="*/ 657225 h 1376363"/>
                <a:gd name="connsiteX22" fmla="*/ 316965 w 667009"/>
                <a:gd name="connsiteY22" fmla="*/ 673894 h 1376363"/>
                <a:gd name="connsiteX23" fmla="*/ 309821 w 667009"/>
                <a:gd name="connsiteY23" fmla="*/ 683419 h 1376363"/>
                <a:gd name="connsiteX24" fmla="*/ 305059 w 667009"/>
                <a:gd name="connsiteY24" fmla="*/ 690563 h 1376363"/>
                <a:gd name="connsiteX25" fmla="*/ 293153 w 667009"/>
                <a:gd name="connsiteY25" fmla="*/ 700088 h 1376363"/>
                <a:gd name="connsiteX26" fmla="*/ 259815 w 667009"/>
                <a:gd name="connsiteY26" fmla="*/ 745331 h 1376363"/>
                <a:gd name="connsiteX27" fmla="*/ 243146 w 667009"/>
                <a:gd name="connsiteY27" fmla="*/ 766763 h 1376363"/>
                <a:gd name="connsiteX28" fmla="*/ 224096 w 667009"/>
                <a:gd name="connsiteY28" fmla="*/ 785813 h 1376363"/>
                <a:gd name="connsiteX29" fmla="*/ 207428 w 667009"/>
                <a:gd name="connsiteY29" fmla="*/ 812006 h 1376363"/>
                <a:gd name="connsiteX30" fmla="*/ 193140 w 667009"/>
                <a:gd name="connsiteY30" fmla="*/ 833438 h 1376363"/>
                <a:gd name="connsiteX31" fmla="*/ 183615 w 667009"/>
                <a:gd name="connsiteY31" fmla="*/ 845344 h 1376363"/>
                <a:gd name="connsiteX32" fmla="*/ 162184 w 667009"/>
                <a:gd name="connsiteY32" fmla="*/ 881063 h 1376363"/>
                <a:gd name="connsiteX33" fmla="*/ 152659 w 667009"/>
                <a:gd name="connsiteY33" fmla="*/ 897731 h 1376363"/>
                <a:gd name="connsiteX34" fmla="*/ 147896 w 667009"/>
                <a:gd name="connsiteY34" fmla="*/ 907256 h 1376363"/>
                <a:gd name="connsiteX35" fmla="*/ 145515 w 667009"/>
                <a:gd name="connsiteY35" fmla="*/ 914400 h 1376363"/>
                <a:gd name="connsiteX36" fmla="*/ 135990 w 667009"/>
                <a:gd name="connsiteY36" fmla="*/ 928688 h 1376363"/>
                <a:gd name="connsiteX37" fmla="*/ 131228 w 667009"/>
                <a:gd name="connsiteY37" fmla="*/ 940594 h 1376363"/>
                <a:gd name="connsiteX38" fmla="*/ 126465 w 667009"/>
                <a:gd name="connsiteY38" fmla="*/ 950119 h 1376363"/>
                <a:gd name="connsiteX39" fmla="*/ 114559 w 667009"/>
                <a:gd name="connsiteY39" fmla="*/ 983456 h 1376363"/>
                <a:gd name="connsiteX40" fmla="*/ 102653 w 667009"/>
                <a:gd name="connsiteY40" fmla="*/ 1000125 h 1376363"/>
                <a:gd name="connsiteX41" fmla="*/ 95509 w 667009"/>
                <a:gd name="connsiteY41" fmla="*/ 1016794 h 1376363"/>
                <a:gd name="connsiteX42" fmla="*/ 93128 w 667009"/>
                <a:gd name="connsiteY42" fmla="*/ 1028700 h 1376363"/>
                <a:gd name="connsiteX43" fmla="*/ 85984 w 667009"/>
                <a:gd name="connsiteY43" fmla="*/ 1038225 h 1376363"/>
                <a:gd name="connsiteX44" fmla="*/ 81221 w 667009"/>
                <a:gd name="connsiteY44" fmla="*/ 1050131 h 1376363"/>
                <a:gd name="connsiteX45" fmla="*/ 78840 w 667009"/>
                <a:gd name="connsiteY45" fmla="*/ 1057275 h 1376363"/>
                <a:gd name="connsiteX46" fmla="*/ 76459 w 667009"/>
                <a:gd name="connsiteY46" fmla="*/ 1066800 h 1376363"/>
                <a:gd name="connsiteX47" fmla="*/ 69315 w 667009"/>
                <a:gd name="connsiteY47" fmla="*/ 1078706 h 1376363"/>
                <a:gd name="connsiteX48" fmla="*/ 66934 w 667009"/>
                <a:gd name="connsiteY48" fmla="*/ 1085850 h 1376363"/>
                <a:gd name="connsiteX49" fmla="*/ 62171 w 667009"/>
                <a:gd name="connsiteY49" fmla="*/ 1097756 h 1376363"/>
                <a:gd name="connsiteX50" fmla="*/ 55028 w 667009"/>
                <a:gd name="connsiteY50" fmla="*/ 1109663 h 1376363"/>
                <a:gd name="connsiteX51" fmla="*/ 52646 w 667009"/>
                <a:gd name="connsiteY51" fmla="*/ 1119188 h 1376363"/>
                <a:gd name="connsiteX52" fmla="*/ 43121 w 667009"/>
                <a:gd name="connsiteY52" fmla="*/ 1138238 h 1376363"/>
                <a:gd name="connsiteX53" fmla="*/ 38359 w 667009"/>
                <a:gd name="connsiteY53" fmla="*/ 1159669 h 1376363"/>
                <a:gd name="connsiteX54" fmla="*/ 33596 w 667009"/>
                <a:gd name="connsiteY54" fmla="*/ 1173956 h 1376363"/>
                <a:gd name="connsiteX55" fmla="*/ 31215 w 667009"/>
                <a:gd name="connsiteY55" fmla="*/ 1181100 h 1376363"/>
                <a:gd name="connsiteX56" fmla="*/ 21690 w 667009"/>
                <a:gd name="connsiteY56" fmla="*/ 1212056 h 1376363"/>
                <a:gd name="connsiteX57" fmla="*/ 16928 w 667009"/>
                <a:gd name="connsiteY57" fmla="*/ 1245394 h 1376363"/>
                <a:gd name="connsiteX58" fmla="*/ 14546 w 667009"/>
                <a:gd name="connsiteY58" fmla="*/ 1252538 h 1376363"/>
                <a:gd name="connsiteX59" fmla="*/ 12165 w 667009"/>
                <a:gd name="connsiteY59" fmla="*/ 1266825 h 1376363"/>
                <a:gd name="connsiteX60" fmla="*/ 9784 w 667009"/>
                <a:gd name="connsiteY60" fmla="*/ 1278731 h 1376363"/>
                <a:gd name="connsiteX61" fmla="*/ 5021 w 667009"/>
                <a:gd name="connsiteY61" fmla="*/ 1304925 h 1376363"/>
                <a:gd name="connsiteX62" fmla="*/ 2640 w 667009"/>
                <a:gd name="connsiteY62" fmla="*/ 1331119 h 1376363"/>
                <a:gd name="connsiteX63" fmla="*/ 259 w 667009"/>
                <a:gd name="connsiteY63" fmla="*/ 1343025 h 1376363"/>
                <a:gd name="connsiteX64" fmla="*/ 259 w 667009"/>
                <a:gd name="connsiteY64" fmla="*/ 1376363 h 137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667009" h="1376363">
                  <a:moveTo>
                    <a:pt x="667009" y="0"/>
                  </a:moveTo>
                  <a:cubicBezTo>
                    <a:pt x="658975" y="64280"/>
                    <a:pt x="667608" y="-10224"/>
                    <a:pt x="662246" y="145256"/>
                  </a:cubicBezTo>
                  <a:cubicBezTo>
                    <a:pt x="661808" y="157971"/>
                    <a:pt x="654797" y="166709"/>
                    <a:pt x="650340" y="178594"/>
                  </a:cubicBezTo>
                  <a:cubicBezTo>
                    <a:pt x="648311" y="184005"/>
                    <a:pt x="646789" y="189613"/>
                    <a:pt x="645578" y="195263"/>
                  </a:cubicBezTo>
                  <a:cubicBezTo>
                    <a:pt x="644402" y="200751"/>
                    <a:pt x="644297" y="206428"/>
                    <a:pt x="643196" y="211931"/>
                  </a:cubicBezTo>
                  <a:cubicBezTo>
                    <a:pt x="641269" y="221566"/>
                    <a:pt x="638571" y="220426"/>
                    <a:pt x="633671" y="230981"/>
                  </a:cubicBezTo>
                  <a:cubicBezTo>
                    <a:pt x="625288" y="249037"/>
                    <a:pt x="616849" y="267110"/>
                    <a:pt x="609859" y="285750"/>
                  </a:cubicBezTo>
                  <a:cubicBezTo>
                    <a:pt x="607478" y="292100"/>
                    <a:pt x="605347" y="298550"/>
                    <a:pt x="602715" y="304800"/>
                  </a:cubicBezTo>
                  <a:cubicBezTo>
                    <a:pt x="595896" y="320995"/>
                    <a:pt x="588251" y="337468"/>
                    <a:pt x="578903" y="352425"/>
                  </a:cubicBezTo>
                  <a:cubicBezTo>
                    <a:pt x="556277" y="388626"/>
                    <a:pt x="577828" y="350696"/>
                    <a:pt x="555090" y="383381"/>
                  </a:cubicBezTo>
                  <a:cubicBezTo>
                    <a:pt x="545912" y="396575"/>
                    <a:pt x="538238" y="410784"/>
                    <a:pt x="528896" y="423863"/>
                  </a:cubicBezTo>
                  <a:cubicBezTo>
                    <a:pt x="526286" y="427517"/>
                    <a:pt x="522012" y="429757"/>
                    <a:pt x="519371" y="433388"/>
                  </a:cubicBezTo>
                  <a:cubicBezTo>
                    <a:pt x="515607" y="438563"/>
                    <a:pt x="513800" y="445024"/>
                    <a:pt x="509846" y="450056"/>
                  </a:cubicBezTo>
                  <a:cubicBezTo>
                    <a:pt x="504991" y="456235"/>
                    <a:pt x="497076" y="459903"/>
                    <a:pt x="493178" y="466725"/>
                  </a:cubicBezTo>
                  <a:cubicBezTo>
                    <a:pt x="482233" y="485879"/>
                    <a:pt x="488978" y="479845"/>
                    <a:pt x="476509" y="488156"/>
                  </a:cubicBezTo>
                  <a:cubicBezTo>
                    <a:pt x="454058" y="524078"/>
                    <a:pt x="470633" y="499922"/>
                    <a:pt x="426503" y="550069"/>
                  </a:cubicBezTo>
                  <a:cubicBezTo>
                    <a:pt x="421668" y="555563"/>
                    <a:pt x="416942" y="561151"/>
                    <a:pt x="412215" y="566738"/>
                  </a:cubicBezTo>
                  <a:cubicBezTo>
                    <a:pt x="408211" y="571470"/>
                    <a:pt x="404692" y="576642"/>
                    <a:pt x="400309" y="581025"/>
                  </a:cubicBezTo>
                  <a:cubicBezTo>
                    <a:pt x="393165" y="588169"/>
                    <a:pt x="387284" y="596852"/>
                    <a:pt x="378878" y="602456"/>
                  </a:cubicBezTo>
                  <a:lnTo>
                    <a:pt x="371734" y="607219"/>
                  </a:lnTo>
                  <a:cubicBezTo>
                    <a:pt x="359570" y="625463"/>
                    <a:pt x="376697" y="600786"/>
                    <a:pt x="357446" y="623888"/>
                  </a:cubicBezTo>
                  <a:cubicBezTo>
                    <a:pt x="348399" y="634745"/>
                    <a:pt x="340145" y="646241"/>
                    <a:pt x="331253" y="657225"/>
                  </a:cubicBezTo>
                  <a:cubicBezTo>
                    <a:pt x="326648" y="662913"/>
                    <a:pt x="321356" y="668040"/>
                    <a:pt x="316965" y="673894"/>
                  </a:cubicBezTo>
                  <a:cubicBezTo>
                    <a:pt x="314584" y="677069"/>
                    <a:pt x="312128" y="680189"/>
                    <a:pt x="309821" y="683419"/>
                  </a:cubicBezTo>
                  <a:cubicBezTo>
                    <a:pt x="308158" y="685748"/>
                    <a:pt x="307083" y="688539"/>
                    <a:pt x="305059" y="690563"/>
                  </a:cubicBezTo>
                  <a:cubicBezTo>
                    <a:pt x="301465" y="694157"/>
                    <a:pt x="296390" y="696170"/>
                    <a:pt x="293153" y="700088"/>
                  </a:cubicBezTo>
                  <a:cubicBezTo>
                    <a:pt x="281222" y="714530"/>
                    <a:pt x="270950" y="730266"/>
                    <a:pt x="259815" y="745331"/>
                  </a:cubicBezTo>
                  <a:cubicBezTo>
                    <a:pt x="256830" y="749369"/>
                    <a:pt x="245918" y="763991"/>
                    <a:pt x="243146" y="766763"/>
                  </a:cubicBezTo>
                  <a:lnTo>
                    <a:pt x="224096" y="785813"/>
                  </a:lnTo>
                  <a:cubicBezTo>
                    <a:pt x="211315" y="811377"/>
                    <a:pt x="223492" y="789517"/>
                    <a:pt x="207428" y="812006"/>
                  </a:cubicBezTo>
                  <a:cubicBezTo>
                    <a:pt x="202437" y="818993"/>
                    <a:pt x="198131" y="826451"/>
                    <a:pt x="193140" y="833438"/>
                  </a:cubicBezTo>
                  <a:cubicBezTo>
                    <a:pt x="190186" y="837574"/>
                    <a:pt x="186385" y="841083"/>
                    <a:pt x="183615" y="845344"/>
                  </a:cubicBezTo>
                  <a:cubicBezTo>
                    <a:pt x="176048" y="856986"/>
                    <a:pt x="169248" y="869109"/>
                    <a:pt x="162184" y="881063"/>
                  </a:cubicBezTo>
                  <a:cubicBezTo>
                    <a:pt x="158929" y="886572"/>
                    <a:pt x="155521" y="892008"/>
                    <a:pt x="152659" y="897731"/>
                  </a:cubicBezTo>
                  <a:cubicBezTo>
                    <a:pt x="151071" y="900906"/>
                    <a:pt x="149294" y="903993"/>
                    <a:pt x="147896" y="907256"/>
                  </a:cubicBezTo>
                  <a:cubicBezTo>
                    <a:pt x="146907" y="909563"/>
                    <a:pt x="146734" y="912206"/>
                    <a:pt x="145515" y="914400"/>
                  </a:cubicBezTo>
                  <a:cubicBezTo>
                    <a:pt x="142735" y="919404"/>
                    <a:pt x="138731" y="923663"/>
                    <a:pt x="135990" y="928688"/>
                  </a:cubicBezTo>
                  <a:cubicBezTo>
                    <a:pt x="133943" y="932440"/>
                    <a:pt x="132964" y="936688"/>
                    <a:pt x="131228" y="940594"/>
                  </a:cubicBezTo>
                  <a:cubicBezTo>
                    <a:pt x="129786" y="943838"/>
                    <a:pt x="127678" y="946783"/>
                    <a:pt x="126465" y="950119"/>
                  </a:cubicBezTo>
                  <a:cubicBezTo>
                    <a:pt x="117620" y="974444"/>
                    <a:pt x="126514" y="959548"/>
                    <a:pt x="114559" y="983456"/>
                  </a:cubicBezTo>
                  <a:cubicBezTo>
                    <a:pt x="109321" y="993931"/>
                    <a:pt x="109119" y="988270"/>
                    <a:pt x="102653" y="1000125"/>
                  </a:cubicBezTo>
                  <a:cubicBezTo>
                    <a:pt x="99758" y="1005432"/>
                    <a:pt x="97890" y="1011238"/>
                    <a:pt x="95509" y="1016794"/>
                  </a:cubicBezTo>
                  <a:cubicBezTo>
                    <a:pt x="94715" y="1020763"/>
                    <a:pt x="94772" y="1025002"/>
                    <a:pt x="93128" y="1028700"/>
                  </a:cubicBezTo>
                  <a:cubicBezTo>
                    <a:pt x="91516" y="1032327"/>
                    <a:pt x="87912" y="1034756"/>
                    <a:pt x="85984" y="1038225"/>
                  </a:cubicBezTo>
                  <a:cubicBezTo>
                    <a:pt x="83908" y="1041961"/>
                    <a:pt x="82722" y="1046129"/>
                    <a:pt x="81221" y="1050131"/>
                  </a:cubicBezTo>
                  <a:cubicBezTo>
                    <a:pt x="80340" y="1052481"/>
                    <a:pt x="79530" y="1054861"/>
                    <a:pt x="78840" y="1057275"/>
                  </a:cubicBezTo>
                  <a:cubicBezTo>
                    <a:pt x="77941" y="1060422"/>
                    <a:pt x="77788" y="1063809"/>
                    <a:pt x="76459" y="1066800"/>
                  </a:cubicBezTo>
                  <a:cubicBezTo>
                    <a:pt x="74579" y="1071029"/>
                    <a:pt x="71385" y="1074566"/>
                    <a:pt x="69315" y="1078706"/>
                  </a:cubicBezTo>
                  <a:cubicBezTo>
                    <a:pt x="68192" y="1080951"/>
                    <a:pt x="67815" y="1083500"/>
                    <a:pt x="66934" y="1085850"/>
                  </a:cubicBezTo>
                  <a:cubicBezTo>
                    <a:pt x="65433" y="1089852"/>
                    <a:pt x="64083" y="1093933"/>
                    <a:pt x="62171" y="1097756"/>
                  </a:cubicBezTo>
                  <a:cubicBezTo>
                    <a:pt x="60101" y="1101896"/>
                    <a:pt x="57409" y="1105694"/>
                    <a:pt x="55028" y="1109663"/>
                  </a:cubicBezTo>
                  <a:cubicBezTo>
                    <a:pt x="54234" y="1112838"/>
                    <a:pt x="53905" y="1116167"/>
                    <a:pt x="52646" y="1119188"/>
                  </a:cubicBezTo>
                  <a:cubicBezTo>
                    <a:pt x="49915" y="1125741"/>
                    <a:pt x="43121" y="1138238"/>
                    <a:pt x="43121" y="1138238"/>
                  </a:cubicBezTo>
                  <a:cubicBezTo>
                    <a:pt x="41534" y="1145382"/>
                    <a:pt x="40245" y="1152598"/>
                    <a:pt x="38359" y="1159669"/>
                  </a:cubicBezTo>
                  <a:cubicBezTo>
                    <a:pt x="37066" y="1164520"/>
                    <a:pt x="35184" y="1169194"/>
                    <a:pt x="33596" y="1173956"/>
                  </a:cubicBezTo>
                  <a:cubicBezTo>
                    <a:pt x="32802" y="1176337"/>
                    <a:pt x="31824" y="1178665"/>
                    <a:pt x="31215" y="1181100"/>
                  </a:cubicBezTo>
                  <a:cubicBezTo>
                    <a:pt x="25416" y="1204297"/>
                    <a:pt x="28884" y="1194073"/>
                    <a:pt x="21690" y="1212056"/>
                  </a:cubicBezTo>
                  <a:cubicBezTo>
                    <a:pt x="20103" y="1223169"/>
                    <a:pt x="18879" y="1234339"/>
                    <a:pt x="16928" y="1245394"/>
                  </a:cubicBezTo>
                  <a:cubicBezTo>
                    <a:pt x="16492" y="1247866"/>
                    <a:pt x="15091" y="1250088"/>
                    <a:pt x="14546" y="1252538"/>
                  </a:cubicBezTo>
                  <a:cubicBezTo>
                    <a:pt x="13499" y="1257251"/>
                    <a:pt x="13029" y="1262075"/>
                    <a:pt x="12165" y="1266825"/>
                  </a:cubicBezTo>
                  <a:cubicBezTo>
                    <a:pt x="11441" y="1270807"/>
                    <a:pt x="10508" y="1274749"/>
                    <a:pt x="9784" y="1278731"/>
                  </a:cubicBezTo>
                  <a:cubicBezTo>
                    <a:pt x="3704" y="1312174"/>
                    <a:pt x="10893" y="1275575"/>
                    <a:pt x="5021" y="1304925"/>
                  </a:cubicBezTo>
                  <a:cubicBezTo>
                    <a:pt x="4227" y="1313656"/>
                    <a:pt x="3727" y="1322419"/>
                    <a:pt x="2640" y="1331119"/>
                  </a:cubicBezTo>
                  <a:cubicBezTo>
                    <a:pt x="2138" y="1335135"/>
                    <a:pt x="472" y="1338983"/>
                    <a:pt x="259" y="1343025"/>
                  </a:cubicBezTo>
                  <a:cubicBezTo>
                    <a:pt x="-325" y="1354122"/>
                    <a:pt x="259" y="1365250"/>
                    <a:pt x="259" y="1376363"/>
                  </a:cubicBezTo>
                </a:path>
              </a:pathLst>
            </a:custGeom>
            <a:noFill/>
            <a:ln w="28575" cap="flat" cmpd="sng" algn="ctr">
              <a:solidFill>
                <a:srgbClr val="4DBEE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7" name="Group 47">
            <a:extLst>
              <a:ext uri="{FF2B5EF4-FFF2-40B4-BE49-F238E27FC236}">
                <a16:creationId xmlns:a16="http://schemas.microsoft.com/office/drawing/2014/main" id="{2A928E6A-A014-4F92-9C4D-FA202759F5CB}"/>
              </a:ext>
            </a:extLst>
          </p:cNvPr>
          <p:cNvGrpSpPr/>
          <p:nvPr/>
        </p:nvGrpSpPr>
        <p:grpSpPr>
          <a:xfrm>
            <a:off x="9259395" y="3245208"/>
            <a:ext cx="704771" cy="1635255"/>
            <a:chOff x="7241547" y="2119313"/>
            <a:chExt cx="628484" cy="1575219"/>
          </a:xfrm>
        </p:grpSpPr>
        <p:sp>
          <p:nvSpPr>
            <p:cNvPr id="108" name="Rounded Rectangle 40">
              <a:extLst>
                <a:ext uri="{FF2B5EF4-FFF2-40B4-BE49-F238E27FC236}">
                  <a16:creationId xmlns:a16="http://schemas.microsoft.com/office/drawing/2014/main" id="{81EB0C03-FE1F-4074-8630-A40D1FE058B2}"/>
                </a:ext>
              </a:extLst>
            </p:cNvPr>
            <p:cNvSpPr/>
            <p:nvPr/>
          </p:nvSpPr>
          <p:spPr>
            <a:xfrm>
              <a:off x="7241547" y="3508999"/>
              <a:ext cx="273844" cy="185533"/>
            </a:xfrm>
            <a:prstGeom prst="roundRect">
              <a:avLst/>
            </a:prstGeom>
            <a:solidFill>
              <a:srgbClr val="F8B9CD"/>
            </a:solidFill>
            <a:ln w="12700" cap="flat" cmpd="sng" algn="ctr">
              <a:solidFill>
                <a:srgbClr val="4DBEE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43">
              <a:extLst>
                <a:ext uri="{FF2B5EF4-FFF2-40B4-BE49-F238E27FC236}">
                  <a16:creationId xmlns:a16="http://schemas.microsoft.com/office/drawing/2014/main" id="{6DC4E4B9-5363-41A0-A663-FBCA8EAA8433}"/>
                </a:ext>
              </a:extLst>
            </p:cNvPr>
            <p:cNvSpPr/>
            <p:nvPr/>
          </p:nvSpPr>
          <p:spPr>
            <a:xfrm>
              <a:off x="7372349" y="2119313"/>
              <a:ext cx="497682" cy="1389686"/>
            </a:xfrm>
            <a:custGeom>
              <a:avLst/>
              <a:gdLst>
                <a:gd name="connsiteX0" fmla="*/ 497682 w 497682"/>
                <a:gd name="connsiteY0" fmla="*/ 0 h 1381125"/>
                <a:gd name="connsiteX1" fmla="*/ 495301 w 497682"/>
                <a:gd name="connsiteY1" fmla="*/ 30956 h 1381125"/>
                <a:gd name="connsiteX2" fmla="*/ 485776 w 497682"/>
                <a:gd name="connsiteY2" fmla="*/ 83343 h 1381125"/>
                <a:gd name="connsiteX3" fmla="*/ 478632 w 497682"/>
                <a:gd name="connsiteY3" fmla="*/ 111918 h 1381125"/>
                <a:gd name="connsiteX4" fmla="*/ 471489 w 497682"/>
                <a:gd name="connsiteY4" fmla="*/ 123825 h 1381125"/>
                <a:gd name="connsiteX5" fmla="*/ 466726 w 497682"/>
                <a:gd name="connsiteY5" fmla="*/ 140493 h 1381125"/>
                <a:gd name="connsiteX6" fmla="*/ 457201 w 497682"/>
                <a:gd name="connsiteY6" fmla="*/ 159543 h 1381125"/>
                <a:gd name="connsiteX7" fmla="*/ 452439 w 497682"/>
                <a:gd name="connsiteY7" fmla="*/ 171450 h 1381125"/>
                <a:gd name="connsiteX8" fmla="*/ 447676 w 497682"/>
                <a:gd name="connsiteY8" fmla="*/ 180975 h 1381125"/>
                <a:gd name="connsiteX9" fmla="*/ 442914 w 497682"/>
                <a:gd name="connsiteY9" fmla="*/ 195262 h 1381125"/>
                <a:gd name="connsiteX10" fmla="*/ 438151 w 497682"/>
                <a:gd name="connsiteY10" fmla="*/ 202406 h 1381125"/>
                <a:gd name="connsiteX11" fmla="*/ 428626 w 497682"/>
                <a:gd name="connsiteY11" fmla="*/ 223837 h 1381125"/>
                <a:gd name="connsiteX12" fmla="*/ 419101 w 497682"/>
                <a:gd name="connsiteY12" fmla="*/ 240506 h 1381125"/>
                <a:gd name="connsiteX13" fmla="*/ 414339 w 497682"/>
                <a:gd name="connsiteY13" fmla="*/ 250031 h 1381125"/>
                <a:gd name="connsiteX14" fmla="*/ 402432 w 497682"/>
                <a:gd name="connsiteY14" fmla="*/ 266700 h 1381125"/>
                <a:gd name="connsiteX15" fmla="*/ 392907 w 497682"/>
                <a:gd name="connsiteY15" fmla="*/ 280987 h 1381125"/>
                <a:gd name="connsiteX16" fmla="*/ 385764 w 497682"/>
                <a:gd name="connsiteY16" fmla="*/ 292893 h 1381125"/>
                <a:gd name="connsiteX17" fmla="*/ 381001 w 497682"/>
                <a:gd name="connsiteY17" fmla="*/ 302418 h 1381125"/>
                <a:gd name="connsiteX18" fmla="*/ 376239 w 497682"/>
                <a:gd name="connsiteY18" fmla="*/ 309562 h 1381125"/>
                <a:gd name="connsiteX19" fmla="*/ 373857 w 497682"/>
                <a:gd name="connsiteY19" fmla="*/ 316706 h 1381125"/>
                <a:gd name="connsiteX20" fmla="*/ 359570 w 497682"/>
                <a:gd name="connsiteY20" fmla="*/ 333375 h 1381125"/>
                <a:gd name="connsiteX21" fmla="*/ 352426 w 497682"/>
                <a:gd name="connsiteY21" fmla="*/ 345281 h 1381125"/>
                <a:gd name="connsiteX22" fmla="*/ 333376 w 497682"/>
                <a:gd name="connsiteY22" fmla="*/ 366712 h 1381125"/>
                <a:gd name="connsiteX23" fmla="*/ 311945 w 497682"/>
                <a:gd name="connsiteY23" fmla="*/ 400050 h 1381125"/>
                <a:gd name="connsiteX24" fmla="*/ 311945 w 497682"/>
                <a:gd name="connsiteY24" fmla="*/ 400050 h 1381125"/>
                <a:gd name="connsiteX25" fmla="*/ 307182 w 497682"/>
                <a:gd name="connsiteY25" fmla="*/ 409575 h 1381125"/>
                <a:gd name="connsiteX26" fmla="*/ 290514 w 497682"/>
                <a:gd name="connsiteY26" fmla="*/ 433387 h 1381125"/>
                <a:gd name="connsiteX27" fmla="*/ 280989 w 497682"/>
                <a:gd name="connsiteY27" fmla="*/ 450056 h 1381125"/>
                <a:gd name="connsiteX28" fmla="*/ 271464 w 497682"/>
                <a:gd name="connsiteY28" fmla="*/ 469106 h 1381125"/>
                <a:gd name="connsiteX29" fmla="*/ 257176 w 497682"/>
                <a:gd name="connsiteY29" fmla="*/ 488156 h 1381125"/>
                <a:gd name="connsiteX30" fmla="*/ 233364 w 497682"/>
                <a:gd name="connsiteY30" fmla="*/ 533400 h 1381125"/>
                <a:gd name="connsiteX31" fmla="*/ 226220 w 497682"/>
                <a:gd name="connsiteY31" fmla="*/ 542925 h 1381125"/>
                <a:gd name="connsiteX32" fmla="*/ 221457 w 497682"/>
                <a:gd name="connsiteY32" fmla="*/ 554831 h 1381125"/>
                <a:gd name="connsiteX33" fmla="*/ 214314 w 497682"/>
                <a:gd name="connsiteY33" fmla="*/ 564356 h 1381125"/>
                <a:gd name="connsiteX34" fmla="*/ 207170 w 497682"/>
                <a:gd name="connsiteY34" fmla="*/ 581025 h 1381125"/>
                <a:gd name="connsiteX35" fmla="*/ 200026 w 497682"/>
                <a:gd name="connsiteY35" fmla="*/ 595312 h 1381125"/>
                <a:gd name="connsiteX36" fmla="*/ 195264 w 497682"/>
                <a:gd name="connsiteY36" fmla="*/ 607218 h 1381125"/>
                <a:gd name="connsiteX37" fmla="*/ 180976 w 497682"/>
                <a:gd name="connsiteY37" fmla="*/ 633412 h 1381125"/>
                <a:gd name="connsiteX38" fmla="*/ 178595 w 497682"/>
                <a:gd name="connsiteY38" fmla="*/ 640556 h 1381125"/>
                <a:gd name="connsiteX39" fmla="*/ 164307 w 497682"/>
                <a:gd name="connsiteY39" fmla="*/ 666750 h 1381125"/>
                <a:gd name="connsiteX40" fmla="*/ 161926 w 497682"/>
                <a:gd name="connsiteY40" fmla="*/ 678656 h 1381125"/>
                <a:gd name="connsiteX41" fmla="*/ 157164 w 497682"/>
                <a:gd name="connsiteY41" fmla="*/ 685800 h 1381125"/>
                <a:gd name="connsiteX42" fmla="*/ 147639 w 497682"/>
                <a:gd name="connsiteY42" fmla="*/ 704850 h 1381125"/>
                <a:gd name="connsiteX43" fmla="*/ 145257 w 497682"/>
                <a:gd name="connsiteY43" fmla="*/ 716756 h 1381125"/>
                <a:gd name="connsiteX44" fmla="*/ 140495 w 497682"/>
                <a:gd name="connsiteY44" fmla="*/ 723900 h 1381125"/>
                <a:gd name="connsiteX45" fmla="*/ 138114 w 497682"/>
                <a:gd name="connsiteY45" fmla="*/ 731043 h 1381125"/>
                <a:gd name="connsiteX46" fmla="*/ 133351 w 497682"/>
                <a:gd name="connsiteY46" fmla="*/ 740568 h 1381125"/>
                <a:gd name="connsiteX47" fmla="*/ 130970 w 497682"/>
                <a:gd name="connsiteY47" fmla="*/ 747712 h 1381125"/>
                <a:gd name="connsiteX48" fmla="*/ 126207 w 497682"/>
                <a:gd name="connsiteY48" fmla="*/ 759618 h 1381125"/>
                <a:gd name="connsiteX49" fmla="*/ 121445 w 497682"/>
                <a:gd name="connsiteY49" fmla="*/ 773906 h 1381125"/>
                <a:gd name="connsiteX50" fmla="*/ 114301 w 497682"/>
                <a:gd name="connsiteY50" fmla="*/ 785812 h 1381125"/>
                <a:gd name="connsiteX51" fmla="*/ 111920 w 497682"/>
                <a:gd name="connsiteY51" fmla="*/ 792956 h 1381125"/>
                <a:gd name="connsiteX52" fmla="*/ 107157 w 497682"/>
                <a:gd name="connsiteY52" fmla="*/ 802481 h 1381125"/>
                <a:gd name="connsiteX53" fmla="*/ 102395 w 497682"/>
                <a:gd name="connsiteY53" fmla="*/ 816768 h 1381125"/>
                <a:gd name="connsiteX54" fmla="*/ 100014 w 497682"/>
                <a:gd name="connsiteY54" fmla="*/ 826293 h 1381125"/>
                <a:gd name="connsiteX55" fmla="*/ 95251 w 497682"/>
                <a:gd name="connsiteY55" fmla="*/ 835818 h 1381125"/>
                <a:gd name="connsiteX56" fmla="*/ 88107 w 497682"/>
                <a:gd name="connsiteY56" fmla="*/ 864393 h 1381125"/>
                <a:gd name="connsiteX57" fmla="*/ 85726 w 497682"/>
                <a:gd name="connsiteY57" fmla="*/ 876300 h 1381125"/>
                <a:gd name="connsiteX58" fmla="*/ 83345 w 497682"/>
                <a:gd name="connsiteY58" fmla="*/ 883443 h 1381125"/>
                <a:gd name="connsiteX59" fmla="*/ 73820 w 497682"/>
                <a:gd name="connsiteY59" fmla="*/ 916781 h 1381125"/>
                <a:gd name="connsiteX60" fmla="*/ 71439 w 497682"/>
                <a:gd name="connsiteY60" fmla="*/ 926306 h 1381125"/>
                <a:gd name="connsiteX61" fmla="*/ 69057 w 497682"/>
                <a:gd name="connsiteY61" fmla="*/ 940593 h 1381125"/>
                <a:gd name="connsiteX62" fmla="*/ 64295 w 497682"/>
                <a:gd name="connsiteY62" fmla="*/ 954881 h 1381125"/>
                <a:gd name="connsiteX63" fmla="*/ 59532 w 497682"/>
                <a:gd name="connsiteY63" fmla="*/ 995362 h 1381125"/>
                <a:gd name="connsiteX64" fmla="*/ 54770 w 497682"/>
                <a:gd name="connsiteY64" fmla="*/ 1012031 h 1381125"/>
                <a:gd name="connsiteX65" fmla="*/ 47626 w 497682"/>
                <a:gd name="connsiteY65" fmla="*/ 1052512 h 1381125"/>
                <a:gd name="connsiteX66" fmla="*/ 45245 w 497682"/>
                <a:gd name="connsiteY66" fmla="*/ 1069181 h 1381125"/>
                <a:gd name="connsiteX67" fmla="*/ 42864 w 497682"/>
                <a:gd name="connsiteY67" fmla="*/ 1088231 h 1381125"/>
                <a:gd name="connsiteX68" fmla="*/ 38101 w 497682"/>
                <a:gd name="connsiteY68" fmla="*/ 1102518 h 1381125"/>
                <a:gd name="connsiteX69" fmla="*/ 35720 w 497682"/>
                <a:gd name="connsiteY69" fmla="*/ 1131093 h 1381125"/>
                <a:gd name="connsiteX70" fmla="*/ 33339 w 497682"/>
                <a:gd name="connsiteY70" fmla="*/ 1138237 h 1381125"/>
                <a:gd name="connsiteX71" fmla="*/ 30957 w 497682"/>
                <a:gd name="connsiteY71" fmla="*/ 1154906 h 1381125"/>
                <a:gd name="connsiteX72" fmla="*/ 28576 w 497682"/>
                <a:gd name="connsiteY72" fmla="*/ 1166812 h 1381125"/>
                <a:gd name="connsiteX73" fmla="*/ 21432 w 497682"/>
                <a:gd name="connsiteY73" fmla="*/ 1219200 h 1381125"/>
                <a:gd name="connsiteX74" fmla="*/ 19051 w 497682"/>
                <a:gd name="connsiteY74" fmla="*/ 1247775 h 1381125"/>
                <a:gd name="connsiteX75" fmla="*/ 16670 w 497682"/>
                <a:gd name="connsiteY75" fmla="*/ 1257300 h 1381125"/>
                <a:gd name="connsiteX76" fmla="*/ 11907 w 497682"/>
                <a:gd name="connsiteY76" fmla="*/ 1283493 h 1381125"/>
                <a:gd name="connsiteX77" fmla="*/ 9526 w 497682"/>
                <a:gd name="connsiteY77" fmla="*/ 1312068 h 1381125"/>
                <a:gd name="connsiteX78" fmla="*/ 7145 w 497682"/>
                <a:gd name="connsiteY78" fmla="*/ 1321593 h 1381125"/>
                <a:gd name="connsiteX79" fmla="*/ 2382 w 497682"/>
                <a:gd name="connsiteY79" fmla="*/ 1347787 h 1381125"/>
                <a:gd name="connsiteX80" fmla="*/ 1 w 497682"/>
                <a:gd name="connsiteY80" fmla="*/ 1381125 h 138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97682" h="1381125">
                  <a:moveTo>
                    <a:pt x="497682" y="0"/>
                  </a:moveTo>
                  <a:cubicBezTo>
                    <a:pt x="496888" y="10319"/>
                    <a:pt x="496487" y="20675"/>
                    <a:pt x="495301" y="30956"/>
                  </a:cubicBezTo>
                  <a:cubicBezTo>
                    <a:pt x="492189" y="57927"/>
                    <a:pt x="490867" y="59584"/>
                    <a:pt x="485776" y="83343"/>
                  </a:cubicBezTo>
                  <a:cubicBezTo>
                    <a:pt x="483740" y="92845"/>
                    <a:pt x="482397" y="102881"/>
                    <a:pt x="478632" y="111918"/>
                  </a:cubicBezTo>
                  <a:cubicBezTo>
                    <a:pt x="476852" y="116190"/>
                    <a:pt x="473870" y="119856"/>
                    <a:pt x="471489" y="123825"/>
                  </a:cubicBezTo>
                  <a:cubicBezTo>
                    <a:pt x="469901" y="129381"/>
                    <a:pt x="468872" y="135128"/>
                    <a:pt x="466726" y="140493"/>
                  </a:cubicBezTo>
                  <a:cubicBezTo>
                    <a:pt x="464089" y="147085"/>
                    <a:pt x="459837" y="152951"/>
                    <a:pt x="457201" y="159543"/>
                  </a:cubicBezTo>
                  <a:cubicBezTo>
                    <a:pt x="455614" y="163512"/>
                    <a:pt x="454175" y="167544"/>
                    <a:pt x="452439" y="171450"/>
                  </a:cubicBezTo>
                  <a:cubicBezTo>
                    <a:pt x="450997" y="174694"/>
                    <a:pt x="448994" y="177679"/>
                    <a:pt x="447676" y="180975"/>
                  </a:cubicBezTo>
                  <a:cubicBezTo>
                    <a:pt x="445812" y="185636"/>
                    <a:pt x="444953" y="190675"/>
                    <a:pt x="442914" y="195262"/>
                  </a:cubicBezTo>
                  <a:cubicBezTo>
                    <a:pt x="441752" y="197877"/>
                    <a:pt x="439431" y="199846"/>
                    <a:pt x="438151" y="202406"/>
                  </a:cubicBezTo>
                  <a:cubicBezTo>
                    <a:pt x="434655" y="209398"/>
                    <a:pt x="432122" y="216845"/>
                    <a:pt x="428626" y="223837"/>
                  </a:cubicBezTo>
                  <a:cubicBezTo>
                    <a:pt x="425764" y="229561"/>
                    <a:pt x="422165" y="234888"/>
                    <a:pt x="419101" y="240506"/>
                  </a:cubicBezTo>
                  <a:cubicBezTo>
                    <a:pt x="417401" y="243622"/>
                    <a:pt x="416100" y="246949"/>
                    <a:pt x="414339" y="250031"/>
                  </a:cubicBezTo>
                  <a:cubicBezTo>
                    <a:pt x="410900" y="256049"/>
                    <a:pt x="406404" y="261025"/>
                    <a:pt x="402432" y="266700"/>
                  </a:cubicBezTo>
                  <a:cubicBezTo>
                    <a:pt x="399150" y="271389"/>
                    <a:pt x="395852" y="276079"/>
                    <a:pt x="392907" y="280987"/>
                  </a:cubicBezTo>
                  <a:cubicBezTo>
                    <a:pt x="390526" y="284956"/>
                    <a:pt x="388012" y="288847"/>
                    <a:pt x="385764" y="292893"/>
                  </a:cubicBezTo>
                  <a:cubicBezTo>
                    <a:pt x="384040" y="295996"/>
                    <a:pt x="382762" y="299336"/>
                    <a:pt x="381001" y="302418"/>
                  </a:cubicBezTo>
                  <a:cubicBezTo>
                    <a:pt x="379581" y="304903"/>
                    <a:pt x="377519" y="307002"/>
                    <a:pt x="376239" y="309562"/>
                  </a:cubicBezTo>
                  <a:cubicBezTo>
                    <a:pt x="375116" y="311807"/>
                    <a:pt x="375297" y="314650"/>
                    <a:pt x="373857" y="316706"/>
                  </a:cubicBezTo>
                  <a:cubicBezTo>
                    <a:pt x="369660" y="322701"/>
                    <a:pt x="363961" y="327521"/>
                    <a:pt x="359570" y="333375"/>
                  </a:cubicBezTo>
                  <a:cubicBezTo>
                    <a:pt x="356793" y="337078"/>
                    <a:pt x="355148" y="341538"/>
                    <a:pt x="352426" y="345281"/>
                  </a:cubicBezTo>
                  <a:cubicBezTo>
                    <a:pt x="344926" y="355593"/>
                    <a:pt x="341339" y="358749"/>
                    <a:pt x="333376" y="366712"/>
                  </a:cubicBezTo>
                  <a:cubicBezTo>
                    <a:pt x="325253" y="387021"/>
                    <a:pt x="331238" y="375244"/>
                    <a:pt x="311945" y="400050"/>
                  </a:cubicBezTo>
                  <a:lnTo>
                    <a:pt x="311945" y="400050"/>
                  </a:lnTo>
                  <a:cubicBezTo>
                    <a:pt x="310357" y="403225"/>
                    <a:pt x="309063" y="406565"/>
                    <a:pt x="307182" y="409575"/>
                  </a:cubicBezTo>
                  <a:cubicBezTo>
                    <a:pt x="291364" y="434884"/>
                    <a:pt x="309799" y="399638"/>
                    <a:pt x="290514" y="433387"/>
                  </a:cubicBezTo>
                  <a:cubicBezTo>
                    <a:pt x="287339" y="438943"/>
                    <a:pt x="283851" y="444332"/>
                    <a:pt x="280989" y="450056"/>
                  </a:cubicBezTo>
                  <a:cubicBezTo>
                    <a:pt x="272056" y="467922"/>
                    <a:pt x="289278" y="443375"/>
                    <a:pt x="271464" y="469106"/>
                  </a:cubicBezTo>
                  <a:cubicBezTo>
                    <a:pt x="266946" y="475632"/>
                    <a:pt x="260124" y="480786"/>
                    <a:pt x="257176" y="488156"/>
                  </a:cubicBezTo>
                  <a:cubicBezTo>
                    <a:pt x="250186" y="505633"/>
                    <a:pt x="246974" y="515254"/>
                    <a:pt x="233364" y="533400"/>
                  </a:cubicBezTo>
                  <a:cubicBezTo>
                    <a:pt x="230983" y="536575"/>
                    <a:pt x="228148" y="539456"/>
                    <a:pt x="226220" y="542925"/>
                  </a:cubicBezTo>
                  <a:cubicBezTo>
                    <a:pt x="224144" y="546661"/>
                    <a:pt x="223533" y="551094"/>
                    <a:pt x="221457" y="554831"/>
                  </a:cubicBezTo>
                  <a:cubicBezTo>
                    <a:pt x="219530" y="558300"/>
                    <a:pt x="216417" y="560991"/>
                    <a:pt x="214314" y="564356"/>
                  </a:cubicBezTo>
                  <a:cubicBezTo>
                    <a:pt x="206328" y="577134"/>
                    <a:pt x="212159" y="569800"/>
                    <a:pt x="207170" y="581025"/>
                  </a:cubicBezTo>
                  <a:cubicBezTo>
                    <a:pt x="205007" y="585891"/>
                    <a:pt x="202229" y="590465"/>
                    <a:pt x="200026" y="595312"/>
                  </a:cubicBezTo>
                  <a:cubicBezTo>
                    <a:pt x="198257" y="599203"/>
                    <a:pt x="197175" y="603395"/>
                    <a:pt x="195264" y="607218"/>
                  </a:cubicBezTo>
                  <a:cubicBezTo>
                    <a:pt x="180212" y="637322"/>
                    <a:pt x="196135" y="599304"/>
                    <a:pt x="180976" y="633412"/>
                  </a:cubicBezTo>
                  <a:cubicBezTo>
                    <a:pt x="179957" y="635706"/>
                    <a:pt x="179614" y="638262"/>
                    <a:pt x="178595" y="640556"/>
                  </a:cubicBezTo>
                  <a:cubicBezTo>
                    <a:pt x="173332" y="652397"/>
                    <a:pt x="170756" y="656002"/>
                    <a:pt x="164307" y="666750"/>
                  </a:cubicBezTo>
                  <a:cubicBezTo>
                    <a:pt x="163513" y="670719"/>
                    <a:pt x="163347" y="674866"/>
                    <a:pt x="161926" y="678656"/>
                  </a:cubicBezTo>
                  <a:cubicBezTo>
                    <a:pt x="160921" y="681336"/>
                    <a:pt x="158169" y="683120"/>
                    <a:pt x="157164" y="685800"/>
                  </a:cubicBezTo>
                  <a:cubicBezTo>
                    <a:pt x="149864" y="705266"/>
                    <a:pt x="161186" y="691301"/>
                    <a:pt x="147639" y="704850"/>
                  </a:cubicBezTo>
                  <a:cubicBezTo>
                    <a:pt x="146845" y="708819"/>
                    <a:pt x="146678" y="712966"/>
                    <a:pt x="145257" y="716756"/>
                  </a:cubicBezTo>
                  <a:cubicBezTo>
                    <a:pt x="144252" y="719436"/>
                    <a:pt x="141775" y="721340"/>
                    <a:pt x="140495" y="723900"/>
                  </a:cubicBezTo>
                  <a:cubicBezTo>
                    <a:pt x="139373" y="726145"/>
                    <a:pt x="139103" y="728736"/>
                    <a:pt x="138114" y="731043"/>
                  </a:cubicBezTo>
                  <a:cubicBezTo>
                    <a:pt x="136716" y="734306"/>
                    <a:pt x="134749" y="737305"/>
                    <a:pt x="133351" y="740568"/>
                  </a:cubicBezTo>
                  <a:cubicBezTo>
                    <a:pt x="132362" y="742875"/>
                    <a:pt x="131851" y="745362"/>
                    <a:pt x="130970" y="747712"/>
                  </a:cubicBezTo>
                  <a:cubicBezTo>
                    <a:pt x="129469" y="751714"/>
                    <a:pt x="127668" y="755601"/>
                    <a:pt x="126207" y="759618"/>
                  </a:cubicBezTo>
                  <a:cubicBezTo>
                    <a:pt x="124491" y="764336"/>
                    <a:pt x="123522" y="769336"/>
                    <a:pt x="121445" y="773906"/>
                  </a:cubicBezTo>
                  <a:cubicBezTo>
                    <a:pt x="119530" y="778119"/>
                    <a:pt x="116371" y="781672"/>
                    <a:pt x="114301" y="785812"/>
                  </a:cubicBezTo>
                  <a:cubicBezTo>
                    <a:pt x="113178" y="788057"/>
                    <a:pt x="112909" y="790649"/>
                    <a:pt x="111920" y="792956"/>
                  </a:cubicBezTo>
                  <a:cubicBezTo>
                    <a:pt x="110522" y="796219"/>
                    <a:pt x="108475" y="799185"/>
                    <a:pt x="107157" y="802481"/>
                  </a:cubicBezTo>
                  <a:cubicBezTo>
                    <a:pt x="105293" y="807142"/>
                    <a:pt x="103612" y="811898"/>
                    <a:pt x="102395" y="816768"/>
                  </a:cubicBezTo>
                  <a:cubicBezTo>
                    <a:pt x="101601" y="819943"/>
                    <a:pt x="101163" y="823229"/>
                    <a:pt x="100014" y="826293"/>
                  </a:cubicBezTo>
                  <a:cubicBezTo>
                    <a:pt x="98768" y="829617"/>
                    <a:pt x="96839" y="832643"/>
                    <a:pt x="95251" y="835818"/>
                  </a:cubicBezTo>
                  <a:cubicBezTo>
                    <a:pt x="92870" y="845343"/>
                    <a:pt x="90032" y="854765"/>
                    <a:pt x="88107" y="864393"/>
                  </a:cubicBezTo>
                  <a:cubicBezTo>
                    <a:pt x="87313" y="868362"/>
                    <a:pt x="86708" y="872373"/>
                    <a:pt x="85726" y="876300"/>
                  </a:cubicBezTo>
                  <a:cubicBezTo>
                    <a:pt x="85117" y="878735"/>
                    <a:pt x="84053" y="881035"/>
                    <a:pt x="83345" y="883443"/>
                  </a:cubicBezTo>
                  <a:cubicBezTo>
                    <a:pt x="80084" y="894531"/>
                    <a:pt x="76623" y="905569"/>
                    <a:pt x="73820" y="916781"/>
                  </a:cubicBezTo>
                  <a:cubicBezTo>
                    <a:pt x="73026" y="919956"/>
                    <a:pt x="72081" y="923097"/>
                    <a:pt x="71439" y="926306"/>
                  </a:cubicBezTo>
                  <a:cubicBezTo>
                    <a:pt x="70492" y="931040"/>
                    <a:pt x="70228" y="935909"/>
                    <a:pt x="69057" y="940593"/>
                  </a:cubicBezTo>
                  <a:cubicBezTo>
                    <a:pt x="67839" y="945463"/>
                    <a:pt x="65882" y="950118"/>
                    <a:pt x="64295" y="954881"/>
                  </a:cubicBezTo>
                  <a:cubicBezTo>
                    <a:pt x="63962" y="957876"/>
                    <a:pt x="60353" y="991257"/>
                    <a:pt x="59532" y="995362"/>
                  </a:cubicBezTo>
                  <a:cubicBezTo>
                    <a:pt x="58399" y="1001028"/>
                    <a:pt x="56357" y="1006475"/>
                    <a:pt x="54770" y="1012031"/>
                  </a:cubicBezTo>
                  <a:cubicBezTo>
                    <a:pt x="49800" y="1051792"/>
                    <a:pt x="55700" y="1009454"/>
                    <a:pt x="47626" y="1052512"/>
                  </a:cubicBezTo>
                  <a:cubicBezTo>
                    <a:pt x="46592" y="1058029"/>
                    <a:pt x="45987" y="1063617"/>
                    <a:pt x="45245" y="1069181"/>
                  </a:cubicBezTo>
                  <a:cubicBezTo>
                    <a:pt x="44399" y="1075524"/>
                    <a:pt x="44205" y="1081974"/>
                    <a:pt x="42864" y="1088231"/>
                  </a:cubicBezTo>
                  <a:cubicBezTo>
                    <a:pt x="41812" y="1093140"/>
                    <a:pt x="39689" y="1097756"/>
                    <a:pt x="38101" y="1102518"/>
                  </a:cubicBezTo>
                  <a:cubicBezTo>
                    <a:pt x="37307" y="1112043"/>
                    <a:pt x="36983" y="1121619"/>
                    <a:pt x="35720" y="1131093"/>
                  </a:cubicBezTo>
                  <a:cubicBezTo>
                    <a:pt x="35388" y="1133581"/>
                    <a:pt x="33831" y="1135776"/>
                    <a:pt x="33339" y="1138237"/>
                  </a:cubicBezTo>
                  <a:cubicBezTo>
                    <a:pt x="32238" y="1143741"/>
                    <a:pt x="31880" y="1149370"/>
                    <a:pt x="30957" y="1154906"/>
                  </a:cubicBezTo>
                  <a:cubicBezTo>
                    <a:pt x="30292" y="1158898"/>
                    <a:pt x="29370" y="1162843"/>
                    <a:pt x="28576" y="1166812"/>
                  </a:cubicBezTo>
                  <a:cubicBezTo>
                    <a:pt x="21327" y="1246559"/>
                    <a:pt x="31878" y="1139119"/>
                    <a:pt x="21432" y="1219200"/>
                  </a:cubicBezTo>
                  <a:cubicBezTo>
                    <a:pt x="20196" y="1228678"/>
                    <a:pt x="20236" y="1238291"/>
                    <a:pt x="19051" y="1247775"/>
                  </a:cubicBezTo>
                  <a:cubicBezTo>
                    <a:pt x="18645" y="1251022"/>
                    <a:pt x="17380" y="1254105"/>
                    <a:pt x="16670" y="1257300"/>
                  </a:cubicBezTo>
                  <a:cubicBezTo>
                    <a:pt x="14453" y="1267276"/>
                    <a:pt x="13629" y="1273164"/>
                    <a:pt x="11907" y="1283493"/>
                  </a:cubicBezTo>
                  <a:cubicBezTo>
                    <a:pt x="11113" y="1293018"/>
                    <a:pt x="10711" y="1302584"/>
                    <a:pt x="9526" y="1312068"/>
                  </a:cubicBezTo>
                  <a:cubicBezTo>
                    <a:pt x="9120" y="1315315"/>
                    <a:pt x="7730" y="1318373"/>
                    <a:pt x="7145" y="1321593"/>
                  </a:cubicBezTo>
                  <a:cubicBezTo>
                    <a:pt x="1461" y="1352861"/>
                    <a:pt x="7782" y="1326194"/>
                    <a:pt x="2382" y="1347787"/>
                  </a:cubicBezTo>
                  <a:cubicBezTo>
                    <a:pt x="-131" y="1377944"/>
                    <a:pt x="1" y="1366804"/>
                    <a:pt x="1" y="1381125"/>
                  </a:cubicBezTo>
                </a:path>
              </a:pathLst>
            </a:custGeom>
            <a:noFill/>
            <a:ln w="28575" cap="flat" cmpd="sng" algn="ctr">
              <a:solidFill>
                <a:srgbClr val="4DBEE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19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 dir="d"/>
      </p:transition>
    </mc:Choice>
    <mc:Fallback xmlns="">
      <p:transition spd="slow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8204" y="343581"/>
            <a:ext cx="5553163" cy="8439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âu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U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225647" y="6238876"/>
            <a:ext cx="1342317" cy="6302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 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21" name="Picture 2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0070" y="5345376"/>
            <a:ext cx="2053883" cy="170484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950949" y="6013133"/>
            <a:ext cx="923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CỬA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1">
            <a:extLst>
              <a:ext uri="{FF2B5EF4-FFF2-40B4-BE49-F238E27FC236}">
                <a16:creationId xmlns:a16="http://schemas.microsoft.com/office/drawing/2014/main" id="{87EDEF28-307E-4F1E-A177-8051649E5B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551" y="1288853"/>
            <a:ext cx="6179158" cy="47242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711" y="223549"/>
            <a:ext cx="1783623" cy="1679120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1723F87-2E8F-4F19-BD6E-E216B1E3B31B}"/>
              </a:ext>
            </a:extLst>
          </p:cNvPr>
          <p:cNvSpPr txBox="1">
            <a:spLocks/>
          </p:cNvSpPr>
          <p:nvPr/>
        </p:nvSpPr>
        <p:spPr>
          <a:xfrm>
            <a:off x="1355438" y="2553792"/>
            <a:ext cx="4119113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E70319B-BEB1-412C-802A-F9B46AC1384A}"/>
              </a:ext>
            </a:extLst>
          </p:cNvPr>
          <p:cNvSpPr txBox="1">
            <a:spLocks/>
          </p:cNvSpPr>
          <p:nvPr/>
        </p:nvSpPr>
        <p:spPr>
          <a:xfrm>
            <a:off x="1459929" y="3587024"/>
            <a:ext cx="4119113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chim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26" name="Rounded Rectangle 9">
            <a:extLst>
              <a:ext uri="{FF2B5EF4-FFF2-40B4-BE49-F238E27FC236}">
                <a16:creationId xmlns:a16="http://schemas.microsoft.com/office/drawing/2014/main" id="{9CEE7AAD-55FD-4136-9FA3-695B706D330B}"/>
              </a:ext>
            </a:extLst>
          </p:cNvPr>
          <p:cNvSpPr/>
          <p:nvPr/>
        </p:nvSpPr>
        <p:spPr>
          <a:xfrm>
            <a:off x="685050" y="3444103"/>
            <a:ext cx="668686" cy="620736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10">
            <a:extLst>
              <a:ext uri="{FF2B5EF4-FFF2-40B4-BE49-F238E27FC236}">
                <a16:creationId xmlns:a16="http://schemas.microsoft.com/office/drawing/2014/main" id="{FC498AD5-EF18-47A3-9A51-71E4628C8478}"/>
              </a:ext>
            </a:extLst>
          </p:cNvPr>
          <p:cNvSpPr/>
          <p:nvPr/>
        </p:nvSpPr>
        <p:spPr>
          <a:xfrm>
            <a:off x="691700" y="3545415"/>
            <a:ext cx="635636" cy="41811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C0F05C9-2B68-4F5A-927B-F0C501B250E8}"/>
              </a:ext>
            </a:extLst>
          </p:cNvPr>
          <p:cNvSpPr txBox="1">
            <a:spLocks/>
          </p:cNvSpPr>
          <p:nvPr/>
        </p:nvSpPr>
        <p:spPr>
          <a:xfrm>
            <a:off x="1394331" y="4595966"/>
            <a:ext cx="4119113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mèo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0" name="Rounded Rectangle 17">
            <a:extLst>
              <a:ext uri="{FF2B5EF4-FFF2-40B4-BE49-F238E27FC236}">
                <a16:creationId xmlns:a16="http://schemas.microsoft.com/office/drawing/2014/main" id="{66DECE77-3DBA-4B70-B76A-C134B33AEEBD}"/>
              </a:ext>
            </a:extLst>
          </p:cNvPr>
          <p:cNvSpPr/>
          <p:nvPr/>
        </p:nvSpPr>
        <p:spPr>
          <a:xfrm>
            <a:off x="730938" y="4590448"/>
            <a:ext cx="668687" cy="38229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2157E6E0-0B76-4515-85C3-5006F05C96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739" y="1288853"/>
            <a:ext cx="2101221" cy="1419469"/>
          </a:xfrm>
          <a:prstGeom prst="rect">
            <a:avLst/>
          </a:prstGeom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86D7F585-3EA6-4C18-864F-D87CA4F822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196" y="2179517"/>
            <a:ext cx="1150190" cy="1670638"/>
          </a:xfrm>
          <a:prstGeom prst="rect">
            <a:avLst/>
          </a:prstGeom>
        </p:spPr>
      </p:pic>
      <p:pic>
        <p:nvPicPr>
          <p:cNvPr id="33" name="Picture 18">
            <a:extLst>
              <a:ext uri="{FF2B5EF4-FFF2-40B4-BE49-F238E27FC236}">
                <a16:creationId xmlns:a16="http://schemas.microsoft.com/office/drawing/2014/main" id="{3ABF348E-ABE3-4590-A2FF-B4FFC50A40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823" y="1641463"/>
            <a:ext cx="2931886" cy="2137127"/>
          </a:xfrm>
          <a:prstGeom prst="rect">
            <a:avLst/>
          </a:prstGeom>
        </p:spPr>
      </p:pic>
      <p:pic>
        <p:nvPicPr>
          <p:cNvPr id="34" name="Picture 19">
            <a:extLst>
              <a:ext uri="{FF2B5EF4-FFF2-40B4-BE49-F238E27FC236}">
                <a16:creationId xmlns:a16="http://schemas.microsoft.com/office/drawing/2014/main" id="{37A1ACFA-D67C-40CE-8031-8DACE48BF8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367" y="3096500"/>
            <a:ext cx="5903232" cy="1493531"/>
          </a:xfrm>
          <a:prstGeom prst="rect">
            <a:avLst/>
          </a:prstGeom>
        </p:spPr>
      </p:pic>
      <p:sp>
        <p:nvSpPr>
          <p:cNvPr id="35" name="Rounded Rectangle 20">
            <a:extLst>
              <a:ext uri="{FF2B5EF4-FFF2-40B4-BE49-F238E27FC236}">
                <a16:creationId xmlns:a16="http://schemas.microsoft.com/office/drawing/2014/main" id="{B310C107-CA60-4F13-89BF-BD24C0478CD8}"/>
              </a:ext>
            </a:extLst>
          </p:cNvPr>
          <p:cNvSpPr/>
          <p:nvPr/>
        </p:nvSpPr>
        <p:spPr>
          <a:xfrm>
            <a:off x="1014018" y="2926525"/>
            <a:ext cx="513857" cy="513857"/>
          </a:xfrm>
          <a:prstGeom prst="roundRect">
            <a:avLst/>
          </a:prstGeom>
          <a:solidFill>
            <a:sysClr val="window" lastClr="FFFFFF">
              <a:alpha val="50000"/>
            </a:sysClr>
          </a:solidFill>
          <a:ln>
            <a:solidFill>
              <a:sysClr val="window" lastClr="FFFFFF"/>
            </a:solidFill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21">
            <a:extLst>
              <a:ext uri="{FF2B5EF4-FFF2-40B4-BE49-F238E27FC236}">
                <a16:creationId xmlns:a16="http://schemas.microsoft.com/office/drawing/2014/main" id="{531474D6-8099-4423-B90E-F2ECD974E8AC}"/>
              </a:ext>
            </a:extLst>
          </p:cNvPr>
          <p:cNvSpPr/>
          <p:nvPr/>
        </p:nvSpPr>
        <p:spPr>
          <a:xfrm>
            <a:off x="646879" y="2553792"/>
            <a:ext cx="675508" cy="38229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3B6BDD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</a:t>
            </a:r>
          </a:p>
        </p:txBody>
      </p:sp>
    </p:spTree>
    <p:extLst>
      <p:ext uri="{BB962C8B-B14F-4D97-AF65-F5344CB8AC3E}">
        <p14:creationId xmlns:p14="http://schemas.microsoft.com/office/powerpoint/2010/main" val="1803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 dir="d"/>
      </p:transition>
    </mc:Choice>
    <mc:Fallback xmlns="">
      <p:transition spd="slow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49115E-6 1.10768E-6 L 5.49115E-6 1.10768E-6 C 0.00226 0.00093 0.00469 0.00123 0.00712 0.00278 C 0.00799 0.00308 0.00868 0.00463 0.00955 0.00555 C 0.01025 0.00617 0.01111 0.00648 0.01181 0.00679 C 0.01754 0.01358 0.01615 0.00926 0.01754 0.0182 C 0.01667 0.01851 0.01597 0.01975 0.01511 0.01975 C 0.0132 0.01975 0.01059 0.0179 0.00868 0.01666 C 0.00764 0.01388 0.00678 0.0108 0.00556 0.00833 C 0.00504 0.0074 0.00417 0.00679 0.00382 0.00555 C 0.00365 0.00432 0.00053 0.00093 5.49115E-6 1.10768E-6 Z " pathEditMode="relative" ptsTypes="AAAAAAAAAAA">
                                      <p:cBhvr>
                                        <p:cTn id="12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6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5263748" y="6295205"/>
            <a:ext cx="1342317" cy="562795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 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42" name="Picture 4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0070" y="5345376"/>
            <a:ext cx="2053883" cy="1704847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0950949" y="6013133"/>
            <a:ext cx="923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CỬA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21">
            <a:extLst>
              <a:ext uri="{FF2B5EF4-FFF2-40B4-BE49-F238E27FC236}">
                <a16:creationId xmlns:a16="http://schemas.microsoft.com/office/drawing/2014/main" id="{8B87F21E-BC5A-4BD6-8B3A-9EF6CF581640}"/>
              </a:ext>
            </a:extLst>
          </p:cNvPr>
          <p:cNvSpPr/>
          <p:nvPr/>
        </p:nvSpPr>
        <p:spPr>
          <a:xfrm>
            <a:off x="7728041" y="3035369"/>
            <a:ext cx="741102" cy="5985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ounded Rectangle 22">
            <a:extLst>
              <a:ext uri="{FF2B5EF4-FFF2-40B4-BE49-F238E27FC236}">
                <a16:creationId xmlns:a16="http://schemas.microsoft.com/office/drawing/2014/main" id="{FA1A1271-652E-4EC2-AE45-C9874F39C4CC}"/>
              </a:ext>
            </a:extLst>
          </p:cNvPr>
          <p:cNvSpPr/>
          <p:nvPr/>
        </p:nvSpPr>
        <p:spPr>
          <a:xfrm>
            <a:off x="7788087" y="3106523"/>
            <a:ext cx="551353" cy="4453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</a:t>
            </a:r>
          </a:p>
        </p:txBody>
      </p:sp>
      <p:sp>
        <p:nvSpPr>
          <p:cNvPr id="37" name="Rounded Rectangle 23">
            <a:extLst>
              <a:ext uri="{FF2B5EF4-FFF2-40B4-BE49-F238E27FC236}">
                <a16:creationId xmlns:a16="http://schemas.microsoft.com/office/drawing/2014/main" id="{42E343CF-88C8-4542-B454-6C994BE987E4}"/>
              </a:ext>
            </a:extLst>
          </p:cNvPr>
          <p:cNvSpPr/>
          <p:nvPr/>
        </p:nvSpPr>
        <p:spPr>
          <a:xfrm>
            <a:off x="7887077" y="3979397"/>
            <a:ext cx="741102" cy="5985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ounded Rectangle 24">
            <a:extLst>
              <a:ext uri="{FF2B5EF4-FFF2-40B4-BE49-F238E27FC236}">
                <a16:creationId xmlns:a16="http://schemas.microsoft.com/office/drawing/2014/main" id="{77BAB113-38D7-41B6-93FC-6DA5FBE86019}"/>
              </a:ext>
            </a:extLst>
          </p:cNvPr>
          <p:cNvSpPr/>
          <p:nvPr/>
        </p:nvSpPr>
        <p:spPr>
          <a:xfrm>
            <a:off x="7793290" y="4280431"/>
            <a:ext cx="672381" cy="3082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</a:t>
            </a:r>
          </a:p>
        </p:txBody>
      </p:sp>
      <p:pic>
        <p:nvPicPr>
          <p:cNvPr id="39" name="Picture 1">
            <a:extLst>
              <a:ext uri="{FF2B5EF4-FFF2-40B4-BE49-F238E27FC236}">
                <a16:creationId xmlns:a16="http://schemas.microsoft.com/office/drawing/2014/main" id="{F71FADF6-A314-43A4-B6CB-4EDC12AAA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27" y="2611159"/>
            <a:ext cx="962355" cy="1159374"/>
          </a:xfrm>
          <a:prstGeom prst="rect">
            <a:avLst/>
          </a:prstGeom>
        </p:spPr>
      </p:pic>
      <p:pic>
        <p:nvPicPr>
          <p:cNvPr id="40" name="Picture 37">
            <a:extLst>
              <a:ext uri="{FF2B5EF4-FFF2-40B4-BE49-F238E27FC236}">
                <a16:creationId xmlns:a16="http://schemas.microsoft.com/office/drawing/2014/main" id="{E63EA08B-923D-4F1D-826D-B73E8161FE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946" y="2611159"/>
            <a:ext cx="962355" cy="1159374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8B1A1B1C-FE3C-4254-B373-369B9FB919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23" y="4350224"/>
            <a:ext cx="1459802" cy="1131809"/>
          </a:xfrm>
          <a:prstGeom prst="rect">
            <a:avLst/>
          </a:prstGeom>
        </p:spPr>
      </p:pic>
      <p:pic>
        <p:nvPicPr>
          <p:cNvPr id="44" name="Picture 48">
            <a:extLst>
              <a:ext uri="{FF2B5EF4-FFF2-40B4-BE49-F238E27FC236}">
                <a16:creationId xmlns:a16="http://schemas.microsoft.com/office/drawing/2014/main" id="{D32D4D1C-BB33-404F-9C0E-054E6ECBE6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87" y="4350221"/>
            <a:ext cx="1459802" cy="1131809"/>
          </a:xfrm>
          <a:prstGeom prst="rect">
            <a:avLst/>
          </a:prstGeom>
        </p:spPr>
      </p:pic>
      <p:pic>
        <p:nvPicPr>
          <p:cNvPr id="45" name="Picture 51">
            <a:extLst>
              <a:ext uri="{FF2B5EF4-FFF2-40B4-BE49-F238E27FC236}">
                <a16:creationId xmlns:a16="http://schemas.microsoft.com/office/drawing/2014/main" id="{77C2C759-F9AB-48E5-8290-C42273E238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551" y="4350222"/>
            <a:ext cx="1459802" cy="1131809"/>
          </a:xfrm>
          <a:prstGeom prst="rect">
            <a:avLst/>
          </a:prstGeom>
        </p:spPr>
      </p:pic>
      <p:pic>
        <p:nvPicPr>
          <p:cNvPr id="46" name="Picture 54">
            <a:extLst>
              <a:ext uri="{FF2B5EF4-FFF2-40B4-BE49-F238E27FC236}">
                <a16:creationId xmlns:a16="http://schemas.microsoft.com/office/drawing/2014/main" id="{86763E50-1D60-4454-BA3E-C86E541265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315" y="4350221"/>
            <a:ext cx="1459802" cy="1131809"/>
          </a:xfrm>
          <a:prstGeom prst="rect">
            <a:avLst/>
          </a:prstGeom>
        </p:spPr>
      </p:pic>
      <p:pic>
        <p:nvPicPr>
          <p:cNvPr id="47" name="Picture 57">
            <a:extLst>
              <a:ext uri="{FF2B5EF4-FFF2-40B4-BE49-F238E27FC236}">
                <a16:creationId xmlns:a16="http://schemas.microsoft.com/office/drawing/2014/main" id="{AA58D817-2390-4EF7-A412-2BD6930DFB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514" y="2509606"/>
            <a:ext cx="962355" cy="1159374"/>
          </a:xfrm>
          <a:prstGeom prst="rect">
            <a:avLst/>
          </a:prstGeom>
        </p:spPr>
      </p:pic>
      <p:pic>
        <p:nvPicPr>
          <p:cNvPr id="48" name="Picture 59">
            <a:extLst>
              <a:ext uri="{FF2B5EF4-FFF2-40B4-BE49-F238E27FC236}">
                <a16:creationId xmlns:a16="http://schemas.microsoft.com/office/drawing/2014/main" id="{BAF0C416-8304-4F0F-BA92-116D4B1897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351" y="3955102"/>
            <a:ext cx="962355" cy="1159374"/>
          </a:xfrm>
          <a:prstGeom prst="rect">
            <a:avLst/>
          </a:prstGeom>
        </p:spPr>
      </p:pic>
      <p:pic>
        <p:nvPicPr>
          <p:cNvPr id="49" name="Picture 60">
            <a:extLst>
              <a:ext uri="{FF2B5EF4-FFF2-40B4-BE49-F238E27FC236}">
                <a16:creationId xmlns:a16="http://schemas.microsoft.com/office/drawing/2014/main" id="{83CE1307-1CAA-4F18-8B77-26937485E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070" y="3955102"/>
            <a:ext cx="962355" cy="1159374"/>
          </a:xfrm>
          <a:prstGeom prst="rect">
            <a:avLst/>
          </a:prstGeom>
        </p:spPr>
      </p:pic>
      <p:pic>
        <p:nvPicPr>
          <p:cNvPr id="50" name="Picture 61">
            <a:extLst>
              <a:ext uri="{FF2B5EF4-FFF2-40B4-BE49-F238E27FC236}">
                <a16:creationId xmlns:a16="http://schemas.microsoft.com/office/drawing/2014/main" id="{C44EDE32-BB90-4939-894B-D37825A923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848" y="3955102"/>
            <a:ext cx="962355" cy="1159374"/>
          </a:xfrm>
          <a:prstGeom prst="rect">
            <a:avLst/>
          </a:prstGeom>
        </p:spPr>
      </p:pic>
      <p:pic>
        <p:nvPicPr>
          <p:cNvPr id="51" name="Picture 62">
            <a:extLst>
              <a:ext uri="{FF2B5EF4-FFF2-40B4-BE49-F238E27FC236}">
                <a16:creationId xmlns:a16="http://schemas.microsoft.com/office/drawing/2014/main" id="{DC252486-EEDC-464E-A3D8-0F5159B070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966" y="2497529"/>
            <a:ext cx="962355" cy="1159374"/>
          </a:xfrm>
          <a:prstGeom prst="rect">
            <a:avLst/>
          </a:prstGeom>
        </p:spPr>
      </p:pic>
      <p:sp>
        <p:nvSpPr>
          <p:cNvPr id="52" name="Rounded Rectangle 2">
            <a:extLst>
              <a:ext uri="{FF2B5EF4-FFF2-40B4-BE49-F238E27FC236}">
                <a16:creationId xmlns:a16="http://schemas.microsoft.com/office/drawing/2014/main" id="{6E2DFA1C-D118-46C0-A962-9463FCCD097E}"/>
              </a:ext>
            </a:extLst>
          </p:cNvPr>
          <p:cNvSpPr/>
          <p:nvPr/>
        </p:nvSpPr>
        <p:spPr>
          <a:xfrm>
            <a:off x="530300" y="19306"/>
            <a:ext cx="5168967" cy="10955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</a:t>
            </a:r>
            <a:r>
              <a:rPr lang="vi-VN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endParaRPr lang="en-US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DBCC9518-69ED-4726-8E0D-E3D8C3B5541C}"/>
              </a:ext>
            </a:extLst>
          </p:cNvPr>
          <p:cNvSpPr/>
          <p:nvPr/>
        </p:nvSpPr>
        <p:spPr>
          <a:xfrm>
            <a:off x="530300" y="1380235"/>
            <a:ext cx="105721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</a:t>
            </a:r>
            <a:r>
              <a:rPr lang="en-GB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</a:t>
            </a:r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rốt</a:t>
            </a:r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</a:t>
            </a:r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rốt</a:t>
            </a:r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bắp</a:t>
            </a:r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cải</a:t>
            </a:r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619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 dir="d"/>
      </p:transition>
    </mc:Choice>
    <mc:Fallback xmlns="">
      <p:transition spd="slow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-0.37552 0.0238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76" y="118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31146 0.0129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73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ounded Rectangle 80"/>
          <p:cNvSpPr/>
          <p:nvPr/>
        </p:nvSpPr>
        <p:spPr>
          <a:xfrm>
            <a:off x="5263748" y="6295205"/>
            <a:ext cx="1342317" cy="56279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 ÁN 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11" name="Picture 1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40070" y="5345376"/>
            <a:ext cx="2053883" cy="17048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950949" y="6013133"/>
            <a:ext cx="923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 CỬA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3CE81A6-C5DC-4C71-B47D-A95365D2DDE0}"/>
              </a:ext>
            </a:extLst>
          </p:cNvPr>
          <p:cNvSpPr txBox="1">
            <a:spLocks/>
          </p:cNvSpPr>
          <p:nvPr/>
        </p:nvSpPr>
        <p:spPr>
          <a:xfrm>
            <a:off x="3195969" y="4052377"/>
            <a:ext cx="7097169" cy="61893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bờ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AF8879-48CF-45B8-9C9D-CCFB694EF0D6}"/>
              </a:ext>
            </a:extLst>
          </p:cNvPr>
          <p:cNvSpPr txBox="1">
            <a:spLocks/>
          </p:cNvSpPr>
          <p:nvPr/>
        </p:nvSpPr>
        <p:spPr>
          <a:xfrm>
            <a:off x="3195968" y="4728282"/>
            <a:ext cx="5101813" cy="56012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bờ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mèo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09E7494D-2E25-4E16-8D4A-215ACE6DBACE}"/>
              </a:ext>
            </a:extLst>
          </p:cNvPr>
          <p:cNvSpPr/>
          <p:nvPr/>
        </p:nvSpPr>
        <p:spPr>
          <a:xfrm>
            <a:off x="1702587" y="4576676"/>
            <a:ext cx="460266" cy="422054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0">
            <a:extLst>
              <a:ext uri="{FF2B5EF4-FFF2-40B4-BE49-F238E27FC236}">
                <a16:creationId xmlns:a16="http://schemas.microsoft.com/office/drawing/2014/main" id="{472A8611-9CF9-44F8-AC92-E7F52CB75D52}"/>
              </a:ext>
            </a:extLst>
          </p:cNvPr>
          <p:cNvSpPr/>
          <p:nvPr/>
        </p:nvSpPr>
        <p:spPr>
          <a:xfrm>
            <a:off x="2196130" y="4923322"/>
            <a:ext cx="585801" cy="4220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BABD888-36E5-44AC-A08C-A4C3A474DE48}"/>
              </a:ext>
            </a:extLst>
          </p:cNvPr>
          <p:cNvSpPr txBox="1">
            <a:spLocks/>
          </p:cNvSpPr>
          <p:nvPr/>
        </p:nvSpPr>
        <p:spPr>
          <a:xfrm>
            <a:off x="3214300" y="5315518"/>
            <a:ext cx="5101813" cy="63472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mèo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vịt</a:t>
            </a:r>
            <a:r>
              <a:rPr lang="en-GB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8" name="Rounded Rectangle 14">
            <a:extLst>
              <a:ext uri="{FF2B5EF4-FFF2-40B4-BE49-F238E27FC236}">
                <a16:creationId xmlns:a16="http://schemas.microsoft.com/office/drawing/2014/main" id="{E1B9E933-11C9-4802-9FCA-0E31B66DEF4A}"/>
              </a:ext>
            </a:extLst>
          </p:cNvPr>
          <p:cNvSpPr/>
          <p:nvPr/>
        </p:nvSpPr>
        <p:spPr>
          <a:xfrm>
            <a:off x="1702588" y="5078737"/>
            <a:ext cx="460266" cy="422054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7">
            <a:extLst>
              <a:ext uri="{FF2B5EF4-FFF2-40B4-BE49-F238E27FC236}">
                <a16:creationId xmlns:a16="http://schemas.microsoft.com/office/drawing/2014/main" id="{278B228E-3CC8-428B-BC7F-11DEF731E381}"/>
              </a:ext>
            </a:extLst>
          </p:cNvPr>
          <p:cNvSpPr/>
          <p:nvPr/>
        </p:nvSpPr>
        <p:spPr>
          <a:xfrm>
            <a:off x="2203118" y="5528186"/>
            <a:ext cx="585801" cy="42205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</a:t>
            </a:r>
          </a:p>
        </p:txBody>
      </p:sp>
      <p:sp>
        <p:nvSpPr>
          <p:cNvPr id="20" name="Rounded Rectangle 20">
            <a:extLst>
              <a:ext uri="{FF2B5EF4-FFF2-40B4-BE49-F238E27FC236}">
                <a16:creationId xmlns:a16="http://schemas.microsoft.com/office/drawing/2014/main" id="{9ADBE1FB-DBFE-40D9-8272-CE291E693AE1}"/>
              </a:ext>
            </a:extLst>
          </p:cNvPr>
          <p:cNvSpPr/>
          <p:nvPr/>
        </p:nvSpPr>
        <p:spPr>
          <a:xfrm>
            <a:off x="2158429" y="4185166"/>
            <a:ext cx="705745" cy="533536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583506C3-965A-4390-8DC4-926555780267}"/>
              </a:ext>
            </a:extLst>
          </p:cNvPr>
          <p:cNvSpPr/>
          <p:nvPr/>
        </p:nvSpPr>
        <p:spPr>
          <a:xfrm>
            <a:off x="2203101" y="4268120"/>
            <a:ext cx="585801" cy="3613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3B6BD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66F3AECD-E1B8-48D7-8F72-B3DFCBD81924}"/>
              </a:ext>
            </a:extLst>
          </p:cNvPr>
          <p:cNvSpPr txBox="1">
            <a:spLocks/>
          </p:cNvSpPr>
          <p:nvPr/>
        </p:nvSpPr>
        <p:spPr>
          <a:xfrm>
            <a:off x="260434" y="-33586"/>
            <a:ext cx="2031080" cy="3896964"/>
          </a:xfrm>
          <a:prstGeom prst="rect">
            <a:avLst/>
          </a:prstGeom>
        </p:spPr>
        <p:txBody>
          <a:bodyPr vert="horz" lIns="68604" tIns="34302" rIns="68604" bIns="34302" rtlCol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40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0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GB" sz="40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5:</a:t>
            </a:r>
          </a:p>
          <a:p>
            <a:pPr>
              <a:lnSpc>
                <a:spcPct val="150000"/>
              </a:lnSpc>
            </a:pPr>
            <a:r>
              <a:rPr lang="en-GB" sz="40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GB" sz="40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0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GB" sz="40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0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GB" sz="40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000" b="1" dirty="0" err="1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GB" sz="4000" b="1" dirty="0">
                <a:ln/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3149DF52-FBCE-42F5-8DB2-615B6356E3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480" y="48821"/>
            <a:ext cx="7559580" cy="3896964"/>
          </a:xfrm>
          <a:prstGeom prst="rect">
            <a:avLst/>
          </a:prstGeom>
        </p:spPr>
      </p:pic>
      <p:pic>
        <p:nvPicPr>
          <p:cNvPr id="29" name="Picture 1">
            <a:extLst>
              <a:ext uri="{FF2B5EF4-FFF2-40B4-BE49-F238E27FC236}">
                <a16:creationId xmlns:a16="http://schemas.microsoft.com/office/drawing/2014/main" id="{8CCB5779-F8B9-4B88-94E1-374E36D25A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03" y="2029915"/>
            <a:ext cx="1464892" cy="1464892"/>
          </a:xfrm>
          <a:prstGeom prst="rect">
            <a:avLst/>
          </a:prstGeom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A25225C2-0C46-4274-86F6-695CC2DEB6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95" y="1661827"/>
            <a:ext cx="1215811" cy="1215811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BF65BBDA-FC35-4DC2-8B7B-ACA9102E8A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72" y="1075384"/>
            <a:ext cx="1194349" cy="1194349"/>
          </a:xfrm>
          <a:prstGeom prst="rect">
            <a:avLst/>
          </a:prstGeom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91E36AD3-5BC5-4666-93AD-6FB8C7A778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18" y="2424106"/>
            <a:ext cx="824682" cy="82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1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 dir="d"/>
      </p:transition>
    </mc:Choice>
    <mc:Fallback xmlns="">
      <p:transition spd="slow">
        <p:pull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0.00023 C -0.00846 -0.00741 -0.00768 -0.00903 -0.01992 -0.0044 C -0.02083 -0.00371 -0.02044 -0.00116 -0.0207 4.07407E-6 C -0.02044 0.00185 -0.0207 0.00439 -0.01992 0.00555 C -0.01914 0.00717 -0.01784 0.00648 -0.0168 0.00717 C -0.01602 0.0074 -0.01511 0.0081 -0.01445 0.00856 C -0.0069 0.00671 -0.00951 0.00995 -0.00573 0.00277 L 1.45833E-6 4.07407E-6 Z " pathEditMode="relative" rAng="0" ptsTypes="AAAAAAAAA">
                                      <p:cBhvr>
                                        <p:cTn id="2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AFD809-7926-4F0C-A833-C4180CC53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6" t="5797" r="9615" b="82608"/>
          <a:stretch/>
        </p:blipFill>
        <p:spPr>
          <a:xfrm>
            <a:off x="1980709" y="1228891"/>
            <a:ext cx="8230582" cy="1679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4694B2-B1AC-130B-E612-6BB65FAC1AB3}"/>
              </a:ext>
            </a:extLst>
          </p:cNvPr>
          <p:cNvSpPr txBox="1"/>
          <p:nvPr/>
        </p:nvSpPr>
        <p:spPr>
          <a:xfrm>
            <a:off x="5158854" y="2908605"/>
            <a:ext cx="2156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309766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1065</TotalTime>
  <Words>345</Words>
  <Application>Microsoft Office PowerPoint</Application>
  <PresentationFormat>Widescreen</PresentationFormat>
  <Paragraphs>145</Paragraphs>
  <Slides>45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.VnTifani HeavyH</vt:lpstr>
      <vt:lpstr>.VnTime</vt:lpstr>
      <vt:lpstr>Arial</vt:lpstr>
      <vt:lpstr>Arial Unicode MS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Administrator</cp:lastModifiedBy>
  <cp:revision>22</cp:revision>
  <dcterms:created xsi:type="dcterms:W3CDTF">2020-08-06T10:09:39Z</dcterms:created>
  <dcterms:modified xsi:type="dcterms:W3CDTF">2024-04-18T14:35:39Z</dcterms:modified>
</cp:coreProperties>
</file>