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42" r:id="rId2"/>
    <p:sldId id="394" r:id="rId3"/>
    <p:sldId id="278" r:id="rId4"/>
    <p:sldId id="273" r:id="rId5"/>
    <p:sldId id="257" r:id="rId6"/>
    <p:sldId id="272" r:id="rId7"/>
    <p:sldId id="258" r:id="rId8"/>
    <p:sldId id="268" r:id="rId9"/>
    <p:sldId id="269" r:id="rId10"/>
    <p:sldId id="270" r:id="rId11"/>
    <p:sldId id="271" r:id="rId12"/>
    <p:sldId id="259" r:id="rId13"/>
    <p:sldId id="260" r:id="rId14"/>
    <p:sldId id="274" r:id="rId15"/>
    <p:sldId id="256" r:id="rId16"/>
    <p:sldId id="401" r:id="rId17"/>
    <p:sldId id="402" r:id="rId18"/>
    <p:sldId id="404" r:id="rId19"/>
    <p:sldId id="405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407" r:id="rId28"/>
    <p:sldId id="409" r:id="rId29"/>
    <p:sldId id="414" r:id="rId30"/>
    <p:sldId id="418" r:id="rId31"/>
    <p:sldId id="415" r:id="rId32"/>
    <p:sldId id="417" r:id="rId33"/>
    <p:sldId id="41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342"/>
            <p14:sldId id="394"/>
            <p14:sldId id="278"/>
          </p14:sldIdLst>
        </p14:section>
        <p14:section name="Tiết 1" id="{FC1EB638-55A5-41E2-BCD3-97F546B7510E}">
          <p14:sldIdLst>
            <p14:sldId id="273"/>
            <p14:sldId id="257"/>
            <p14:sldId id="272"/>
            <p14:sldId id="258"/>
            <p14:sldId id="268"/>
            <p14:sldId id="269"/>
            <p14:sldId id="270"/>
            <p14:sldId id="271"/>
            <p14:sldId id="259"/>
            <p14:sldId id="260"/>
            <p14:sldId id="274"/>
            <p14:sldId id="256"/>
            <p14:sldId id="401"/>
            <p14:sldId id="402"/>
            <p14:sldId id="404"/>
            <p14:sldId id="405"/>
            <p14:sldId id="261"/>
            <p14:sldId id="262"/>
            <p14:sldId id="263"/>
            <p14:sldId id="264"/>
            <p14:sldId id="265"/>
            <p14:sldId id="266"/>
            <p14:sldId id="267"/>
            <p14:sldId id="407"/>
            <p14:sldId id="409"/>
            <p14:sldId id="414"/>
            <p14:sldId id="418"/>
            <p14:sldId id="415"/>
            <p14:sldId id="417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0066"/>
    <a:srgbClr val="FF00FF"/>
    <a:srgbClr val="0066FF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964FD-AC4B-42F8-8F61-C45754CF3D76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BD5F3-36B4-45CE-ADF5-170BCC63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07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9.jpg"/><Relationship Id="rId3" Type="http://schemas.microsoft.com/office/2007/relationships/hdphoto" Target="../media/hdphoto1.wdp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7.png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5.jfif"/><Relationship Id="rId3" Type="http://schemas.microsoft.com/office/2007/relationships/hdphoto" Target="../media/hdphoto1.wdp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3.png"/><Relationship Id="rId5" Type="http://schemas.openxmlformats.org/officeDocument/2006/relationships/image" Target="../media/image11.wmf"/><Relationship Id="rId10" Type="http://schemas.openxmlformats.org/officeDocument/2006/relationships/image" Target="../media/image22.w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heme2375157">
            <a:extLst>
              <a:ext uri="{FF2B5EF4-FFF2-40B4-BE49-F238E27FC236}">
                <a16:creationId xmlns:a16="http://schemas.microsoft.com/office/drawing/2014/main" id="{20781963-1775-62E7-F836-1599BB257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8" y="90365"/>
            <a:ext cx="11532358" cy="669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>
            <a:extLst>
              <a:ext uri="{FF2B5EF4-FFF2-40B4-BE49-F238E27FC236}">
                <a16:creationId xmlns:a16="http://schemas.microsoft.com/office/drawing/2014/main" id="{8C06DED3-6722-63D2-BE74-778E262CFA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457200"/>
            <a:ext cx="7272338" cy="3429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4583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NhiÖt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liÖt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chµo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mõng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.VnTifani HeavyH" panose="020B7200000000000000" pitchFamily="34" charset="0"/>
            </a:endParaRPr>
          </a:p>
          <a:p>
            <a:pPr algn="ctr"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c¸c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thÇy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c«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gi¸o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vÒ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dù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giê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th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Ă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líp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.VnTifani HeavyH" panose="020B7200000000000000" pitchFamily="34" charset="0"/>
            </a:endParaRPr>
          </a:p>
          <a:p>
            <a:pPr algn="ctr"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</a:p>
        </p:txBody>
      </p:sp>
      <p:sp>
        <p:nvSpPr>
          <p:cNvPr id="10246" name="WordArt 6">
            <a:extLst>
              <a:ext uri="{FF2B5EF4-FFF2-40B4-BE49-F238E27FC236}">
                <a16:creationId xmlns:a16="http://schemas.microsoft.com/office/drawing/2014/main" id="{12BDF774-FC3A-538D-A304-357DFB5478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1600" y="2514600"/>
            <a:ext cx="1524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 Unicode MS"/>
            </a:endParaRPr>
          </a:p>
        </p:txBody>
      </p:sp>
      <p:sp>
        <p:nvSpPr>
          <p:cNvPr id="2055" name="WordArt 7">
            <a:extLst>
              <a:ext uri="{FF2B5EF4-FFF2-40B4-BE49-F238E27FC236}">
                <a16:creationId xmlns:a16="http://schemas.microsoft.com/office/drawing/2014/main" id="{08F8F93B-9C51-AFA2-6451-5CE1876346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93269" y="3152775"/>
            <a:ext cx="5562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3600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MÔN</a:t>
            </a:r>
            <a:r>
              <a:rPr lang="pt-BR" sz="3600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: TOÁN</a:t>
            </a:r>
            <a:endParaRPr lang="en-US" sz="3600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0249" name="Picture 10" descr="flower7">
            <a:extLst>
              <a:ext uri="{FF2B5EF4-FFF2-40B4-BE49-F238E27FC236}">
                <a16:creationId xmlns:a16="http://schemas.microsoft.com/office/drawing/2014/main" id="{0641278F-AB07-3F4C-9829-DB0C18236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95602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 descr="flower7">
            <a:extLst>
              <a:ext uri="{FF2B5EF4-FFF2-40B4-BE49-F238E27FC236}">
                <a16:creationId xmlns:a16="http://schemas.microsoft.com/office/drawing/2014/main" id="{6596CAB8-4AEC-9A38-D88A-B174E5261E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2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2" descr="flower7">
            <a:extLst>
              <a:ext uri="{FF2B5EF4-FFF2-40B4-BE49-F238E27FC236}">
                <a16:creationId xmlns:a16="http://schemas.microsoft.com/office/drawing/2014/main" id="{FE70CB9E-FF7A-6073-7432-D83E92FE54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90802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3" descr="flower7">
            <a:extLst>
              <a:ext uri="{FF2B5EF4-FFF2-40B4-BE49-F238E27FC236}">
                <a16:creationId xmlns:a16="http://schemas.microsoft.com/office/drawing/2014/main" id="{420535D5-DD67-BC03-90B6-CCF31EAF6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149727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4" descr="flower7">
            <a:extLst>
              <a:ext uri="{FF2B5EF4-FFF2-40B4-BE49-F238E27FC236}">
                <a16:creationId xmlns:a16="http://schemas.microsoft.com/office/drawing/2014/main" id="{88F9AEB4-5CF9-A92E-85CD-5DB814E978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052515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79" r="4144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  <a:extLst>
              <a:ext uri="{FF2B5EF4-FFF2-40B4-BE49-F238E27FC236}">
                <a16:creationId xmlns:a16="http://schemas.microsoft.com/office/drawing/2014/main" id="{ED9A2A73-0175-43F5-BEAA-344DE595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9" r="2056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  <a:extLst>
              <a:ext uri="{FF2B5EF4-FFF2-40B4-BE49-F238E27FC236}">
                <a16:creationId xmlns:a16="http://schemas.microsoft.com/office/drawing/2014/main" id="{BA93AB92-AC35-42C9-8DEB-882A175FD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0C203B8-FEBE-4D75-8B6E-40094B98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707499"/>
            <a:ext cx="636814" cy="4788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215390" y="1592999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GB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09AEC-9E94-4C95-91A4-EC3B24FFAFE0}"/>
              </a:ext>
            </a:extLst>
          </p:cNvPr>
          <p:cNvSpPr/>
          <p:nvPr/>
        </p:nvSpPr>
        <p:spPr>
          <a:xfrm>
            <a:off x="6757591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8A8A7C-FBBF-4D28-A324-417D489175F5}"/>
              </a:ext>
            </a:extLst>
          </p:cNvPr>
          <p:cNvSpPr/>
          <p:nvPr/>
        </p:nvSpPr>
        <p:spPr>
          <a:xfrm>
            <a:off x="10326717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E6ACAB-555F-4D6D-B0D7-413A05ECAB02}"/>
              </a:ext>
            </a:extLst>
          </p:cNvPr>
          <p:cNvSpPr/>
          <p:nvPr/>
        </p:nvSpPr>
        <p:spPr>
          <a:xfrm>
            <a:off x="3144440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34251-165B-445E-A5D7-9BFA9FDBF9CC}"/>
              </a:ext>
            </a:extLst>
          </p:cNvPr>
          <p:cNvSpPr/>
          <p:nvPr/>
        </p:nvSpPr>
        <p:spPr>
          <a:xfrm>
            <a:off x="6729016" y="5670550"/>
            <a:ext cx="49530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33D5E-04A8-4A18-8127-A8831A8598AF}"/>
              </a:ext>
            </a:extLst>
          </p:cNvPr>
          <p:cNvSpPr/>
          <p:nvPr/>
        </p:nvSpPr>
        <p:spPr>
          <a:xfrm>
            <a:off x="10364816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C08897-087E-419B-B2B5-E8D30AFC0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94" y="2705874"/>
            <a:ext cx="9386206" cy="355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984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168730" y="1484999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586469" y="134141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Tìm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2BC73-F2C4-4AEA-807B-7209B630706E}"/>
              </a:ext>
            </a:extLst>
          </p:cNvPr>
          <p:cNvSpPr txBox="1"/>
          <p:nvPr/>
        </p:nvSpPr>
        <p:spPr>
          <a:xfrm>
            <a:off x="5581650" y="1341418"/>
            <a:ext cx="7185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thêm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bánh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đĩa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GB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17371E-A27C-4845-B914-92AFBBD26F80}"/>
              </a:ext>
            </a:extLst>
          </p:cNvPr>
          <p:cNvSpPr txBox="1"/>
          <p:nvPr/>
        </p:nvSpPr>
        <p:spPr>
          <a:xfrm>
            <a:off x="0" y="1997988"/>
            <a:ext cx="6265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đĩa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cái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bánh</a:t>
            </a:r>
            <a:r>
              <a:rPr lang="en-GB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95B661-2298-4492-BFE1-3A33E5A55B31}"/>
              </a:ext>
            </a:extLst>
          </p:cNvPr>
          <p:cNvSpPr/>
          <p:nvPr/>
        </p:nvSpPr>
        <p:spPr>
          <a:xfrm>
            <a:off x="6391275" y="5516582"/>
            <a:ext cx="1209592" cy="903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5A88B59-54C0-4238-B042-A11E7843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2837822"/>
            <a:ext cx="9239250" cy="3469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984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168730" y="1484999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586469" y="1341418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Tìm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2BC73-F2C4-4AEA-807B-7209B630706E}"/>
              </a:ext>
            </a:extLst>
          </p:cNvPr>
          <p:cNvSpPr txBox="1"/>
          <p:nvPr/>
        </p:nvSpPr>
        <p:spPr>
          <a:xfrm>
            <a:off x="5581650" y="1341418"/>
            <a:ext cx="7185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thêm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bánh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đĩa</a:t>
            </a:r>
            <a:r>
              <a:rPr lang="en-GB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GB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39722F-EEAE-4954-A12B-020533CBB1D6}"/>
              </a:ext>
            </a:extLst>
          </p:cNvPr>
          <p:cNvSpPr txBox="1"/>
          <p:nvPr/>
        </p:nvSpPr>
        <p:spPr>
          <a:xfrm>
            <a:off x="168730" y="2080865"/>
            <a:ext cx="6265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đĩa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9 </a:t>
            </a:r>
            <a:r>
              <a:rPr lang="en-GB" sz="4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cái</a:t>
            </a:r>
            <a:r>
              <a:rPr lang="en-GB" sz="4000" b="1" dirty="0">
                <a:solidFill>
                  <a:srgbClr val="0066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bánh</a:t>
            </a:r>
            <a:r>
              <a:rPr lang="en-GB" sz="4000" b="1" dirty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B0219F-F7B2-4912-A401-0920EBF59755}"/>
              </a:ext>
            </a:extLst>
          </p:cNvPr>
          <p:cNvSpPr/>
          <p:nvPr/>
        </p:nvSpPr>
        <p:spPr>
          <a:xfrm>
            <a:off x="1666876" y="5438775"/>
            <a:ext cx="1133474" cy="1133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9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473" y="2057400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6,7,8,10 </a:t>
            </a:r>
          </a:p>
          <a:p>
            <a:pPr algn="ctr"/>
            <a:r>
              <a:rPr lang="en-US" sz="6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59606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12345\Downloads\20200914_125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74" y="1143000"/>
            <a:ext cx="868679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15400" y="4779818"/>
            <a:ext cx="1295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9473" y="1215736"/>
            <a:ext cx="1683327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15400" y="4674954"/>
            <a:ext cx="114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0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15400" y="4779818"/>
            <a:ext cx="1295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9473" y="1215736"/>
            <a:ext cx="1683327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12345\Downloads\20200914_125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22663"/>
            <a:ext cx="8603672" cy="548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13272" y="4779819"/>
            <a:ext cx="1143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15400" y="4779818"/>
            <a:ext cx="1295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9473" y="1215736"/>
            <a:ext cx="1683327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admin12345\Downloads\20200914_125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5736"/>
            <a:ext cx="8382000" cy="548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01545" y="4802511"/>
            <a:ext cx="160366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15400" y="4779818"/>
            <a:ext cx="1295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9473" y="1215736"/>
            <a:ext cx="1683327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admin12345\Downloads\20200914_125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09254"/>
            <a:ext cx="8690264" cy="52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72155" y="4674954"/>
            <a:ext cx="12192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>
            <a:extLst>
              <a:ext uri="{FF2B5EF4-FFF2-40B4-BE49-F238E27FC236}">
                <a16:creationId xmlns:a16="http://schemas.microsoft.com/office/drawing/2014/main" id="{E5D0D506-BC64-48D3-9F7A-C61937089B89}"/>
              </a:ext>
            </a:extLst>
          </p:cNvPr>
          <p:cNvGrpSpPr>
            <a:grpSpLocks/>
          </p:cNvGrpSpPr>
          <p:nvPr/>
        </p:nvGrpSpPr>
        <p:grpSpPr bwMode="auto">
          <a:xfrm>
            <a:off x="0" y="3295"/>
            <a:ext cx="12191999" cy="6858000"/>
            <a:chOff x="1033" y="594"/>
            <a:chExt cx="10438" cy="7632"/>
          </a:xfrm>
        </p:grpSpPr>
        <p:sp>
          <p:nvSpPr>
            <p:cNvPr id="3" name="Freeform 28">
              <a:extLst>
                <a:ext uri="{FF2B5EF4-FFF2-40B4-BE49-F238E27FC236}">
                  <a16:creationId xmlns:a16="http://schemas.microsoft.com/office/drawing/2014/main" id="{DA38D60B-D58A-4694-A926-610826942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5" y="1159"/>
              <a:ext cx="226" cy="163"/>
            </a:xfrm>
            <a:custGeom>
              <a:avLst/>
              <a:gdLst/>
              <a:ahLst/>
              <a:cxnLst>
                <a:cxn ang="0">
                  <a:pos x="32" y="105"/>
                </a:cxn>
                <a:cxn ang="0">
                  <a:pos x="32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13"/>
                </a:cxn>
                <a:cxn ang="0">
                  <a:pos x="45" y="13"/>
                </a:cxn>
                <a:cxn ang="0">
                  <a:pos x="45" y="105"/>
                </a:cxn>
                <a:cxn ang="0">
                  <a:pos x="32" y="105"/>
                </a:cxn>
              </a:cxnLst>
              <a:rect l="0" t="0" r="r" b="b"/>
              <a:pathLst>
                <a:path w="73" h="105">
                  <a:moveTo>
                    <a:pt x="32" y="105"/>
                  </a:moveTo>
                  <a:lnTo>
                    <a:pt x="32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73" y="0"/>
                  </a:lnTo>
                  <a:lnTo>
                    <a:pt x="73" y="13"/>
                  </a:lnTo>
                  <a:lnTo>
                    <a:pt x="45" y="13"/>
                  </a:lnTo>
                  <a:lnTo>
                    <a:pt x="45" y="105"/>
                  </a:lnTo>
                  <a:lnTo>
                    <a:pt x="32" y="105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29">
              <a:extLst>
                <a:ext uri="{FF2B5EF4-FFF2-40B4-BE49-F238E27FC236}">
                  <a16:creationId xmlns:a16="http://schemas.microsoft.com/office/drawing/2014/main" id="{3ADFAF80-84D8-4DB1-B4CD-213C53E202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3" y="594"/>
              <a:ext cx="1626" cy="810"/>
            </a:xfrm>
            <a:custGeom>
              <a:avLst/>
              <a:gdLst/>
              <a:ahLst/>
              <a:cxnLst>
                <a:cxn ang="0">
                  <a:pos x="64" y="209"/>
                </a:cxn>
                <a:cxn ang="0">
                  <a:pos x="76" y="162"/>
                </a:cxn>
                <a:cxn ang="0">
                  <a:pos x="6" y="174"/>
                </a:cxn>
                <a:cxn ang="0">
                  <a:pos x="51" y="317"/>
                </a:cxn>
                <a:cxn ang="0">
                  <a:pos x="29" y="324"/>
                </a:cxn>
                <a:cxn ang="0">
                  <a:pos x="0" y="327"/>
                </a:cxn>
                <a:cxn ang="0">
                  <a:pos x="67" y="371"/>
                </a:cxn>
                <a:cxn ang="0">
                  <a:pos x="13" y="387"/>
                </a:cxn>
                <a:cxn ang="0">
                  <a:pos x="60" y="393"/>
                </a:cxn>
                <a:cxn ang="0">
                  <a:pos x="13" y="473"/>
                </a:cxn>
                <a:cxn ang="0">
                  <a:pos x="35" y="514"/>
                </a:cxn>
                <a:cxn ang="0">
                  <a:pos x="92" y="428"/>
                </a:cxn>
                <a:cxn ang="0">
                  <a:pos x="111" y="412"/>
                </a:cxn>
                <a:cxn ang="0">
                  <a:pos x="89" y="358"/>
                </a:cxn>
                <a:cxn ang="0">
                  <a:pos x="115" y="254"/>
                </a:cxn>
                <a:cxn ang="0">
                  <a:pos x="99" y="292"/>
                </a:cxn>
                <a:cxn ang="0">
                  <a:pos x="73" y="317"/>
                </a:cxn>
                <a:cxn ang="0">
                  <a:pos x="76" y="254"/>
                </a:cxn>
                <a:cxn ang="0">
                  <a:pos x="51" y="165"/>
                </a:cxn>
                <a:cxn ang="0">
                  <a:pos x="159" y="178"/>
                </a:cxn>
                <a:cxn ang="0">
                  <a:pos x="194" y="178"/>
                </a:cxn>
                <a:cxn ang="0">
                  <a:pos x="60" y="19"/>
                </a:cxn>
                <a:cxn ang="0">
                  <a:pos x="86" y="73"/>
                </a:cxn>
                <a:cxn ang="0">
                  <a:pos x="0" y="82"/>
                </a:cxn>
                <a:cxn ang="0">
                  <a:pos x="0" y="9"/>
                </a:cxn>
                <a:cxn ang="0">
                  <a:pos x="115" y="130"/>
                </a:cxn>
                <a:cxn ang="0">
                  <a:pos x="102" y="216"/>
                </a:cxn>
                <a:cxn ang="0">
                  <a:pos x="111" y="162"/>
                </a:cxn>
                <a:cxn ang="0">
                  <a:pos x="204" y="124"/>
                </a:cxn>
                <a:cxn ang="0">
                  <a:pos x="197" y="89"/>
                </a:cxn>
                <a:cxn ang="0">
                  <a:pos x="60" y="105"/>
                </a:cxn>
                <a:cxn ang="0">
                  <a:pos x="13" y="133"/>
                </a:cxn>
                <a:cxn ang="0">
                  <a:pos x="95" y="127"/>
                </a:cxn>
                <a:cxn ang="0">
                  <a:pos x="121" y="13"/>
                </a:cxn>
                <a:cxn ang="0">
                  <a:pos x="130" y="47"/>
                </a:cxn>
                <a:cxn ang="0">
                  <a:pos x="111" y="92"/>
                </a:cxn>
                <a:cxn ang="0">
                  <a:pos x="92" y="111"/>
                </a:cxn>
                <a:cxn ang="0">
                  <a:pos x="194" y="47"/>
                </a:cxn>
                <a:cxn ang="0">
                  <a:pos x="188" y="86"/>
                </a:cxn>
                <a:cxn ang="0">
                  <a:pos x="150" y="41"/>
                </a:cxn>
                <a:cxn ang="0">
                  <a:pos x="229" y="3"/>
                </a:cxn>
                <a:cxn ang="0">
                  <a:pos x="350" y="28"/>
                </a:cxn>
                <a:cxn ang="0">
                  <a:pos x="302" y="19"/>
                </a:cxn>
                <a:cxn ang="0">
                  <a:pos x="366" y="28"/>
                </a:cxn>
                <a:cxn ang="0">
                  <a:pos x="388" y="38"/>
                </a:cxn>
                <a:cxn ang="0">
                  <a:pos x="408" y="16"/>
                </a:cxn>
                <a:cxn ang="0">
                  <a:pos x="417" y="60"/>
                </a:cxn>
                <a:cxn ang="0">
                  <a:pos x="522" y="3"/>
                </a:cxn>
                <a:cxn ang="0">
                  <a:pos x="439" y="70"/>
                </a:cxn>
                <a:cxn ang="0">
                  <a:pos x="430" y="114"/>
                </a:cxn>
                <a:cxn ang="0">
                  <a:pos x="401" y="82"/>
                </a:cxn>
                <a:cxn ang="0">
                  <a:pos x="325" y="120"/>
                </a:cxn>
                <a:cxn ang="0">
                  <a:pos x="245" y="92"/>
                </a:cxn>
                <a:cxn ang="0">
                  <a:pos x="331" y="101"/>
                </a:cxn>
                <a:cxn ang="0">
                  <a:pos x="245" y="51"/>
                </a:cxn>
                <a:cxn ang="0">
                  <a:pos x="191" y="25"/>
                </a:cxn>
              </a:cxnLst>
              <a:rect l="0" t="0" r="r" b="b"/>
              <a:pathLst>
                <a:path w="525" h="523">
                  <a:moveTo>
                    <a:pt x="64" y="184"/>
                  </a:moveTo>
                  <a:lnTo>
                    <a:pt x="54" y="184"/>
                  </a:lnTo>
                  <a:lnTo>
                    <a:pt x="51" y="187"/>
                  </a:lnTo>
                  <a:lnTo>
                    <a:pt x="48" y="193"/>
                  </a:lnTo>
                  <a:lnTo>
                    <a:pt x="48" y="200"/>
                  </a:lnTo>
                  <a:lnTo>
                    <a:pt x="51" y="206"/>
                  </a:lnTo>
                  <a:lnTo>
                    <a:pt x="57" y="209"/>
                  </a:lnTo>
                  <a:lnTo>
                    <a:pt x="64" y="209"/>
                  </a:lnTo>
                  <a:lnTo>
                    <a:pt x="73" y="203"/>
                  </a:lnTo>
                  <a:lnTo>
                    <a:pt x="80" y="200"/>
                  </a:lnTo>
                  <a:lnTo>
                    <a:pt x="83" y="193"/>
                  </a:lnTo>
                  <a:lnTo>
                    <a:pt x="86" y="187"/>
                  </a:lnTo>
                  <a:lnTo>
                    <a:pt x="86" y="178"/>
                  </a:lnTo>
                  <a:lnTo>
                    <a:pt x="86" y="171"/>
                  </a:lnTo>
                  <a:lnTo>
                    <a:pt x="83" y="165"/>
                  </a:lnTo>
                  <a:lnTo>
                    <a:pt x="76" y="162"/>
                  </a:lnTo>
                  <a:lnTo>
                    <a:pt x="70" y="155"/>
                  </a:lnTo>
                  <a:lnTo>
                    <a:pt x="60" y="152"/>
                  </a:lnTo>
                  <a:lnTo>
                    <a:pt x="51" y="149"/>
                  </a:lnTo>
                  <a:lnTo>
                    <a:pt x="41" y="149"/>
                  </a:lnTo>
                  <a:lnTo>
                    <a:pt x="32" y="152"/>
                  </a:lnTo>
                  <a:lnTo>
                    <a:pt x="22" y="159"/>
                  </a:lnTo>
                  <a:lnTo>
                    <a:pt x="16" y="165"/>
                  </a:lnTo>
                  <a:lnTo>
                    <a:pt x="6" y="174"/>
                  </a:lnTo>
                  <a:lnTo>
                    <a:pt x="3" y="184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3" y="228"/>
                  </a:lnTo>
                  <a:lnTo>
                    <a:pt x="6" y="241"/>
                  </a:lnTo>
                  <a:lnTo>
                    <a:pt x="19" y="260"/>
                  </a:lnTo>
                  <a:lnTo>
                    <a:pt x="32" y="282"/>
                  </a:lnTo>
                  <a:lnTo>
                    <a:pt x="51" y="317"/>
                  </a:lnTo>
                  <a:lnTo>
                    <a:pt x="67" y="352"/>
                  </a:lnTo>
                  <a:lnTo>
                    <a:pt x="51" y="355"/>
                  </a:lnTo>
                  <a:lnTo>
                    <a:pt x="35" y="352"/>
                  </a:lnTo>
                  <a:lnTo>
                    <a:pt x="29" y="349"/>
                  </a:lnTo>
                  <a:lnTo>
                    <a:pt x="22" y="343"/>
                  </a:lnTo>
                  <a:lnTo>
                    <a:pt x="19" y="336"/>
                  </a:lnTo>
                  <a:lnTo>
                    <a:pt x="19" y="327"/>
                  </a:lnTo>
                  <a:lnTo>
                    <a:pt x="29" y="324"/>
                  </a:lnTo>
                  <a:lnTo>
                    <a:pt x="32" y="317"/>
                  </a:lnTo>
                  <a:lnTo>
                    <a:pt x="32" y="308"/>
                  </a:lnTo>
                  <a:lnTo>
                    <a:pt x="25" y="301"/>
                  </a:lnTo>
                  <a:lnTo>
                    <a:pt x="19" y="298"/>
                  </a:lnTo>
                  <a:lnTo>
                    <a:pt x="13" y="298"/>
                  </a:lnTo>
                  <a:lnTo>
                    <a:pt x="6" y="305"/>
                  </a:lnTo>
                  <a:lnTo>
                    <a:pt x="0" y="314"/>
                  </a:lnTo>
                  <a:lnTo>
                    <a:pt x="0" y="327"/>
                  </a:lnTo>
                  <a:lnTo>
                    <a:pt x="0" y="343"/>
                  </a:lnTo>
                  <a:lnTo>
                    <a:pt x="6" y="352"/>
                  </a:lnTo>
                  <a:lnTo>
                    <a:pt x="16" y="358"/>
                  </a:lnTo>
                  <a:lnTo>
                    <a:pt x="29" y="365"/>
                  </a:lnTo>
                  <a:lnTo>
                    <a:pt x="41" y="368"/>
                  </a:lnTo>
                  <a:lnTo>
                    <a:pt x="54" y="368"/>
                  </a:lnTo>
                  <a:lnTo>
                    <a:pt x="67" y="365"/>
                  </a:lnTo>
                  <a:lnTo>
                    <a:pt x="67" y="371"/>
                  </a:lnTo>
                  <a:lnTo>
                    <a:pt x="70" y="374"/>
                  </a:lnTo>
                  <a:lnTo>
                    <a:pt x="57" y="381"/>
                  </a:lnTo>
                  <a:lnTo>
                    <a:pt x="48" y="384"/>
                  </a:lnTo>
                  <a:lnTo>
                    <a:pt x="38" y="387"/>
                  </a:lnTo>
                  <a:lnTo>
                    <a:pt x="25" y="384"/>
                  </a:lnTo>
                  <a:lnTo>
                    <a:pt x="22" y="384"/>
                  </a:lnTo>
                  <a:lnTo>
                    <a:pt x="16" y="384"/>
                  </a:lnTo>
                  <a:lnTo>
                    <a:pt x="13" y="387"/>
                  </a:lnTo>
                  <a:lnTo>
                    <a:pt x="9" y="390"/>
                  </a:lnTo>
                  <a:lnTo>
                    <a:pt x="9" y="397"/>
                  </a:lnTo>
                  <a:lnTo>
                    <a:pt x="13" y="400"/>
                  </a:lnTo>
                  <a:lnTo>
                    <a:pt x="16" y="403"/>
                  </a:lnTo>
                  <a:lnTo>
                    <a:pt x="19" y="406"/>
                  </a:lnTo>
                  <a:lnTo>
                    <a:pt x="35" y="409"/>
                  </a:lnTo>
                  <a:lnTo>
                    <a:pt x="48" y="403"/>
                  </a:lnTo>
                  <a:lnTo>
                    <a:pt x="60" y="393"/>
                  </a:lnTo>
                  <a:lnTo>
                    <a:pt x="70" y="384"/>
                  </a:lnTo>
                  <a:lnTo>
                    <a:pt x="67" y="393"/>
                  </a:lnTo>
                  <a:lnTo>
                    <a:pt x="64" y="406"/>
                  </a:lnTo>
                  <a:lnTo>
                    <a:pt x="60" y="416"/>
                  </a:lnTo>
                  <a:lnTo>
                    <a:pt x="54" y="425"/>
                  </a:lnTo>
                  <a:lnTo>
                    <a:pt x="41" y="441"/>
                  </a:lnTo>
                  <a:lnTo>
                    <a:pt x="25" y="457"/>
                  </a:lnTo>
                  <a:lnTo>
                    <a:pt x="13" y="473"/>
                  </a:lnTo>
                  <a:lnTo>
                    <a:pt x="3" y="492"/>
                  </a:lnTo>
                  <a:lnTo>
                    <a:pt x="0" y="501"/>
                  </a:lnTo>
                  <a:lnTo>
                    <a:pt x="0" y="511"/>
                  </a:lnTo>
                  <a:lnTo>
                    <a:pt x="3" y="517"/>
                  </a:lnTo>
                  <a:lnTo>
                    <a:pt x="9" y="520"/>
                  </a:lnTo>
                  <a:lnTo>
                    <a:pt x="16" y="523"/>
                  </a:lnTo>
                  <a:lnTo>
                    <a:pt x="25" y="520"/>
                  </a:lnTo>
                  <a:lnTo>
                    <a:pt x="35" y="514"/>
                  </a:lnTo>
                  <a:lnTo>
                    <a:pt x="45" y="504"/>
                  </a:lnTo>
                  <a:lnTo>
                    <a:pt x="54" y="485"/>
                  </a:lnTo>
                  <a:lnTo>
                    <a:pt x="64" y="460"/>
                  </a:lnTo>
                  <a:lnTo>
                    <a:pt x="70" y="435"/>
                  </a:lnTo>
                  <a:lnTo>
                    <a:pt x="76" y="409"/>
                  </a:lnTo>
                  <a:lnTo>
                    <a:pt x="80" y="416"/>
                  </a:lnTo>
                  <a:lnTo>
                    <a:pt x="86" y="425"/>
                  </a:lnTo>
                  <a:lnTo>
                    <a:pt x="92" y="428"/>
                  </a:lnTo>
                  <a:lnTo>
                    <a:pt x="102" y="431"/>
                  </a:lnTo>
                  <a:lnTo>
                    <a:pt x="108" y="431"/>
                  </a:lnTo>
                  <a:lnTo>
                    <a:pt x="111" y="431"/>
                  </a:lnTo>
                  <a:lnTo>
                    <a:pt x="115" y="428"/>
                  </a:lnTo>
                  <a:lnTo>
                    <a:pt x="115" y="425"/>
                  </a:lnTo>
                  <a:lnTo>
                    <a:pt x="115" y="419"/>
                  </a:lnTo>
                  <a:lnTo>
                    <a:pt x="115" y="416"/>
                  </a:lnTo>
                  <a:lnTo>
                    <a:pt x="111" y="412"/>
                  </a:lnTo>
                  <a:lnTo>
                    <a:pt x="108" y="412"/>
                  </a:lnTo>
                  <a:lnTo>
                    <a:pt x="99" y="409"/>
                  </a:lnTo>
                  <a:lnTo>
                    <a:pt x="89" y="403"/>
                  </a:lnTo>
                  <a:lnTo>
                    <a:pt x="83" y="397"/>
                  </a:lnTo>
                  <a:lnTo>
                    <a:pt x="76" y="390"/>
                  </a:lnTo>
                  <a:lnTo>
                    <a:pt x="76" y="374"/>
                  </a:lnTo>
                  <a:lnTo>
                    <a:pt x="76" y="362"/>
                  </a:lnTo>
                  <a:lnTo>
                    <a:pt x="89" y="358"/>
                  </a:lnTo>
                  <a:lnTo>
                    <a:pt x="99" y="355"/>
                  </a:lnTo>
                  <a:lnTo>
                    <a:pt x="105" y="349"/>
                  </a:lnTo>
                  <a:lnTo>
                    <a:pt x="111" y="339"/>
                  </a:lnTo>
                  <a:lnTo>
                    <a:pt x="124" y="324"/>
                  </a:lnTo>
                  <a:lnTo>
                    <a:pt x="127" y="305"/>
                  </a:lnTo>
                  <a:lnTo>
                    <a:pt x="127" y="282"/>
                  </a:lnTo>
                  <a:lnTo>
                    <a:pt x="118" y="263"/>
                  </a:lnTo>
                  <a:lnTo>
                    <a:pt x="115" y="254"/>
                  </a:lnTo>
                  <a:lnTo>
                    <a:pt x="105" y="244"/>
                  </a:lnTo>
                  <a:lnTo>
                    <a:pt x="95" y="238"/>
                  </a:lnTo>
                  <a:lnTo>
                    <a:pt x="86" y="228"/>
                  </a:lnTo>
                  <a:lnTo>
                    <a:pt x="92" y="241"/>
                  </a:lnTo>
                  <a:lnTo>
                    <a:pt x="95" y="257"/>
                  </a:lnTo>
                  <a:lnTo>
                    <a:pt x="95" y="270"/>
                  </a:lnTo>
                  <a:lnTo>
                    <a:pt x="92" y="282"/>
                  </a:lnTo>
                  <a:lnTo>
                    <a:pt x="99" y="292"/>
                  </a:lnTo>
                  <a:lnTo>
                    <a:pt x="105" y="298"/>
                  </a:lnTo>
                  <a:lnTo>
                    <a:pt x="108" y="311"/>
                  </a:lnTo>
                  <a:lnTo>
                    <a:pt x="105" y="320"/>
                  </a:lnTo>
                  <a:lnTo>
                    <a:pt x="102" y="330"/>
                  </a:lnTo>
                  <a:lnTo>
                    <a:pt x="95" y="339"/>
                  </a:lnTo>
                  <a:lnTo>
                    <a:pt x="89" y="346"/>
                  </a:lnTo>
                  <a:lnTo>
                    <a:pt x="76" y="349"/>
                  </a:lnTo>
                  <a:lnTo>
                    <a:pt x="73" y="317"/>
                  </a:lnTo>
                  <a:lnTo>
                    <a:pt x="64" y="285"/>
                  </a:lnTo>
                  <a:lnTo>
                    <a:pt x="54" y="260"/>
                  </a:lnTo>
                  <a:lnTo>
                    <a:pt x="41" y="235"/>
                  </a:lnTo>
                  <a:lnTo>
                    <a:pt x="51" y="244"/>
                  </a:lnTo>
                  <a:lnTo>
                    <a:pt x="64" y="254"/>
                  </a:lnTo>
                  <a:lnTo>
                    <a:pt x="73" y="263"/>
                  </a:lnTo>
                  <a:lnTo>
                    <a:pt x="83" y="276"/>
                  </a:lnTo>
                  <a:lnTo>
                    <a:pt x="76" y="254"/>
                  </a:lnTo>
                  <a:lnTo>
                    <a:pt x="67" y="235"/>
                  </a:lnTo>
                  <a:lnTo>
                    <a:pt x="51" y="219"/>
                  </a:lnTo>
                  <a:lnTo>
                    <a:pt x="25" y="200"/>
                  </a:lnTo>
                  <a:lnTo>
                    <a:pt x="25" y="187"/>
                  </a:lnTo>
                  <a:lnTo>
                    <a:pt x="29" y="178"/>
                  </a:lnTo>
                  <a:lnTo>
                    <a:pt x="35" y="171"/>
                  </a:lnTo>
                  <a:lnTo>
                    <a:pt x="41" y="168"/>
                  </a:lnTo>
                  <a:lnTo>
                    <a:pt x="51" y="165"/>
                  </a:lnTo>
                  <a:lnTo>
                    <a:pt x="60" y="171"/>
                  </a:lnTo>
                  <a:lnTo>
                    <a:pt x="64" y="178"/>
                  </a:lnTo>
                  <a:lnTo>
                    <a:pt x="64" y="184"/>
                  </a:lnTo>
                  <a:close/>
                  <a:moveTo>
                    <a:pt x="127" y="124"/>
                  </a:moveTo>
                  <a:lnTo>
                    <a:pt x="127" y="127"/>
                  </a:lnTo>
                  <a:lnTo>
                    <a:pt x="137" y="149"/>
                  </a:lnTo>
                  <a:lnTo>
                    <a:pt x="150" y="165"/>
                  </a:lnTo>
                  <a:lnTo>
                    <a:pt x="159" y="178"/>
                  </a:lnTo>
                  <a:lnTo>
                    <a:pt x="169" y="187"/>
                  </a:lnTo>
                  <a:lnTo>
                    <a:pt x="178" y="193"/>
                  </a:lnTo>
                  <a:lnTo>
                    <a:pt x="185" y="197"/>
                  </a:lnTo>
                  <a:lnTo>
                    <a:pt x="191" y="197"/>
                  </a:lnTo>
                  <a:lnTo>
                    <a:pt x="197" y="193"/>
                  </a:lnTo>
                  <a:lnTo>
                    <a:pt x="197" y="190"/>
                  </a:lnTo>
                  <a:lnTo>
                    <a:pt x="197" y="184"/>
                  </a:lnTo>
                  <a:lnTo>
                    <a:pt x="194" y="178"/>
                  </a:lnTo>
                  <a:lnTo>
                    <a:pt x="191" y="168"/>
                  </a:lnTo>
                  <a:lnTo>
                    <a:pt x="181" y="159"/>
                  </a:lnTo>
                  <a:lnTo>
                    <a:pt x="169" y="146"/>
                  </a:lnTo>
                  <a:lnTo>
                    <a:pt x="150" y="136"/>
                  </a:lnTo>
                  <a:lnTo>
                    <a:pt x="127" y="127"/>
                  </a:lnTo>
                  <a:lnTo>
                    <a:pt x="127" y="124"/>
                  </a:lnTo>
                  <a:close/>
                  <a:moveTo>
                    <a:pt x="54" y="35"/>
                  </a:moveTo>
                  <a:lnTo>
                    <a:pt x="60" y="19"/>
                  </a:lnTo>
                  <a:lnTo>
                    <a:pt x="70" y="6"/>
                  </a:lnTo>
                  <a:lnTo>
                    <a:pt x="83" y="0"/>
                  </a:lnTo>
                  <a:lnTo>
                    <a:pt x="102" y="0"/>
                  </a:lnTo>
                  <a:lnTo>
                    <a:pt x="92" y="19"/>
                  </a:lnTo>
                  <a:lnTo>
                    <a:pt x="89" y="38"/>
                  </a:lnTo>
                  <a:lnTo>
                    <a:pt x="89" y="54"/>
                  </a:lnTo>
                  <a:lnTo>
                    <a:pt x="95" y="70"/>
                  </a:lnTo>
                  <a:lnTo>
                    <a:pt x="86" y="73"/>
                  </a:lnTo>
                  <a:lnTo>
                    <a:pt x="80" y="79"/>
                  </a:lnTo>
                  <a:lnTo>
                    <a:pt x="73" y="86"/>
                  </a:lnTo>
                  <a:lnTo>
                    <a:pt x="73" y="95"/>
                  </a:lnTo>
                  <a:lnTo>
                    <a:pt x="54" y="89"/>
                  </a:lnTo>
                  <a:lnTo>
                    <a:pt x="38" y="89"/>
                  </a:lnTo>
                  <a:lnTo>
                    <a:pt x="19" y="92"/>
                  </a:lnTo>
                  <a:lnTo>
                    <a:pt x="0" y="98"/>
                  </a:lnTo>
                  <a:lnTo>
                    <a:pt x="0" y="82"/>
                  </a:lnTo>
                  <a:lnTo>
                    <a:pt x="6" y="70"/>
                  </a:lnTo>
                  <a:lnTo>
                    <a:pt x="19" y="60"/>
                  </a:lnTo>
                  <a:lnTo>
                    <a:pt x="35" y="54"/>
                  </a:lnTo>
                  <a:lnTo>
                    <a:pt x="19" y="44"/>
                  </a:lnTo>
                  <a:lnTo>
                    <a:pt x="6" y="32"/>
                  </a:lnTo>
                  <a:lnTo>
                    <a:pt x="3" y="25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5" y="3"/>
                  </a:lnTo>
                  <a:lnTo>
                    <a:pt x="32" y="6"/>
                  </a:lnTo>
                  <a:lnTo>
                    <a:pt x="45" y="19"/>
                  </a:lnTo>
                  <a:lnTo>
                    <a:pt x="54" y="35"/>
                  </a:lnTo>
                  <a:close/>
                  <a:moveTo>
                    <a:pt x="115" y="130"/>
                  </a:moveTo>
                  <a:lnTo>
                    <a:pt x="124" y="149"/>
                  </a:lnTo>
                  <a:lnTo>
                    <a:pt x="130" y="168"/>
                  </a:lnTo>
                  <a:lnTo>
                    <a:pt x="130" y="181"/>
                  </a:lnTo>
                  <a:lnTo>
                    <a:pt x="127" y="190"/>
                  </a:lnTo>
                  <a:lnTo>
                    <a:pt x="124" y="203"/>
                  </a:lnTo>
                  <a:lnTo>
                    <a:pt x="115" y="209"/>
                  </a:lnTo>
                  <a:lnTo>
                    <a:pt x="108" y="216"/>
                  </a:lnTo>
                  <a:lnTo>
                    <a:pt x="102" y="216"/>
                  </a:lnTo>
                  <a:lnTo>
                    <a:pt x="99" y="212"/>
                  </a:lnTo>
                  <a:lnTo>
                    <a:pt x="92" y="209"/>
                  </a:lnTo>
                  <a:lnTo>
                    <a:pt x="92" y="206"/>
                  </a:lnTo>
                  <a:lnTo>
                    <a:pt x="89" y="200"/>
                  </a:lnTo>
                  <a:lnTo>
                    <a:pt x="92" y="193"/>
                  </a:lnTo>
                  <a:lnTo>
                    <a:pt x="95" y="190"/>
                  </a:lnTo>
                  <a:lnTo>
                    <a:pt x="105" y="178"/>
                  </a:lnTo>
                  <a:lnTo>
                    <a:pt x="111" y="162"/>
                  </a:lnTo>
                  <a:lnTo>
                    <a:pt x="115" y="149"/>
                  </a:lnTo>
                  <a:lnTo>
                    <a:pt x="115" y="130"/>
                  </a:lnTo>
                  <a:close/>
                  <a:moveTo>
                    <a:pt x="134" y="114"/>
                  </a:moveTo>
                  <a:lnTo>
                    <a:pt x="150" y="124"/>
                  </a:lnTo>
                  <a:lnTo>
                    <a:pt x="172" y="130"/>
                  </a:lnTo>
                  <a:lnTo>
                    <a:pt x="181" y="130"/>
                  </a:lnTo>
                  <a:lnTo>
                    <a:pt x="194" y="127"/>
                  </a:lnTo>
                  <a:lnTo>
                    <a:pt x="204" y="124"/>
                  </a:lnTo>
                  <a:lnTo>
                    <a:pt x="213" y="114"/>
                  </a:lnTo>
                  <a:lnTo>
                    <a:pt x="216" y="108"/>
                  </a:lnTo>
                  <a:lnTo>
                    <a:pt x="216" y="101"/>
                  </a:lnTo>
                  <a:lnTo>
                    <a:pt x="216" y="95"/>
                  </a:lnTo>
                  <a:lnTo>
                    <a:pt x="213" y="92"/>
                  </a:lnTo>
                  <a:lnTo>
                    <a:pt x="207" y="89"/>
                  </a:lnTo>
                  <a:lnTo>
                    <a:pt x="201" y="89"/>
                  </a:lnTo>
                  <a:lnTo>
                    <a:pt x="197" y="89"/>
                  </a:lnTo>
                  <a:lnTo>
                    <a:pt x="191" y="95"/>
                  </a:lnTo>
                  <a:lnTo>
                    <a:pt x="178" y="105"/>
                  </a:lnTo>
                  <a:lnTo>
                    <a:pt x="166" y="111"/>
                  </a:lnTo>
                  <a:lnTo>
                    <a:pt x="150" y="111"/>
                  </a:lnTo>
                  <a:lnTo>
                    <a:pt x="134" y="114"/>
                  </a:lnTo>
                  <a:close/>
                  <a:moveTo>
                    <a:pt x="95" y="127"/>
                  </a:moveTo>
                  <a:lnTo>
                    <a:pt x="80" y="114"/>
                  </a:lnTo>
                  <a:lnTo>
                    <a:pt x="60" y="105"/>
                  </a:lnTo>
                  <a:lnTo>
                    <a:pt x="51" y="101"/>
                  </a:lnTo>
                  <a:lnTo>
                    <a:pt x="38" y="101"/>
                  </a:lnTo>
                  <a:lnTo>
                    <a:pt x="25" y="105"/>
                  </a:lnTo>
                  <a:lnTo>
                    <a:pt x="16" y="111"/>
                  </a:lnTo>
                  <a:lnTo>
                    <a:pt x="13" y="117"/>
                  </a:lnTo>
                  <a:lnTo>
                    <a:pt x="9" y="124"/>
                  </a:lnTo>
                  <a:lnTo>
                    <a:pt x="9" y="130"/>
                  </a:lnTo>
                  <a:lnTo>
                    <a:pt x="13" y="133"/>
                  </a:lnTo>
                  <a:lnTo>
                    <a:pt x="19" y="136"/>
                  </a:lnTo>
                  <a:lnTo>
                    <a:pt x="22" y="139"/>
                  </a:lnTo>
                  <a:lnTo>
                    <a:pt x="29" y="139"/>
                  </a:lnTo>
                  <a:lnTo>
                    <a:pt x="35" y="136"/>
                  </a:lnTo>
                  <a:lnTo>
                    <a:pt x="48" y="127"/>
                  </a:lnTo>
                  <a:lnTo>
                    <a:pt x="64" y="124"/>
                  </a:lnTo>
                  <a:lnTo>
                    <a:pt x="80" y="127"/>
                  </a:lnTo>
                  <a:lnTo>
                    <a:pt x="95" y="127"/>
                  </a:lnTo>
                  <a:close/>
                  <a:moveTo>
                    <a:pt x="130" y="95"/>
                  </a:moveTo>
                  <a:lnTo>
                    <a:pt x="115" y="79"/>
                  </a:lnTo>
                  <a:lnTo>
                    <a:pt x="105" y="60"/>
                  </a:lnTo>
                  <a:lnTo>
                    <a:pt x="105" y="47"/>
                  </a:lnTo>
                  <a:lnTo>
                    <a:pt x="105" y="38"/>
                  </a:lnTo>
                  <a:lnTo>
                    <a:pt x="108" y="25"/>
                  </a:lnTo>
                  <a:lnTo>
                    <a:pt x="115" y="16"/>
                  </a:lnTo>
                  <a:lnTo>
                    <a:pt x="121" y="13"/>
                  </a:lnTo>
                  <a:lnTo>
                    <a:pt x="124" y="9"/>
                  </a:lnTo>
                  <a:lnTo>
                    <a:pt x="130" y="9"/>
                  </a:lnTo>
                  <a:lnTo>
                    <a:pt x="137" y="13"/>
                  </a:lnTo>
                  <a:lnTo>
                    <a:pt x="140" y="16"/>
                  </a:lnTo>
                  <a:lnTo>
                    <a:pt x="140" y="22"/>
                  </a:lnTo>
                  <a:lnTo>
                    <a:pt x="140" y="28"/>
                  </a:lnTo>
                  <a:lnTo>
                    <a:pt x="137" y="35"/>
                  </a:lnTo>
                  <a:lnTo>
                    <a:pt x="130" y="47"/>
                  </a:lnTo>
                  <a:lnTo>
                    <a:pt x="127" y="63"/>
                  </a:lnTo>
                  <a:lnTo>
                    <a:pt x="127" y="79"/>
                  </a:lnTo>
                  <a:lnTo>
                    <a:pt x="130" y="95"/>
                  </a:lnTo>
                  <a:close/>
                  <a:moveTo>
                    <a:pt x="92" y="92"/>
                  </a:moveTo>
                  <a:lnTo>
                    <a:pt x="95" y="89"/>
                  </a:lnTo>
                  <a:lnTo>
                    <a:pt x="102" y="86"/>
                  </a:lnTo>
                  <a:lnTo>
                    <a:pt x="105" y="89"/>
                  </a:lnTo>
                  <a:lnTo>
                    <a:pt x="111" y="92"/>
                  </a:lnTo>
                  <a:lnTo>
                    <a:pt x="115" y="95"/>
                  </a:lnTo>
                  <a:lnTo>
                    <a:pt x="115" y="101"/>
                  </a:lnTo>
                  <a:lnTo>
                    <a:pt x="115" y="105"/>
                  </a:lnTo>
                  <a:lnTo>
                    <a:pt x="111" y="111"/>
                  </a:lnTo>
                  <a:lnTo>
                    <a:pt x="105" y="114"/>
                  </a:lnTo>
                  <a:lnTo>
                    <a:pt x="102" y="114"/>
                  </a:lnTo>
                  <a:lnTo>
                    <a:pt x="95" y="114"/>
                  </a:lnTo>
                  <a:lnTo>
                    <a:pt x="92" y="111"/>
                  </a:lnTo>
                  <a:lnTo>
                    <a:pt x="89" y="105"/>
                  </a:lnTo>
                  <a:lnTo>
                    <a:pt x="86" y="101"/>
                  </a:lnTo>
                  <a:lnTo>
                    <a:pt x="89" y="95"/>
                  </a:lnTo>
                  <a:lnTo>
                    <a:pt x="92" y="92"/>
                  </a:lnTo>
                  <a:close/>
                  <a:moveTo>
                    <a:pt x="185" y="63"/>
                  </a:moveTo>
                  <a:lnTo>
                    <a:pt x="188" y="54"/>
                  </a:lnTo>
                  <a:lnTo>
                    <a:pt x="191" y="51"/>
                  </a:lnTo>
                  <a:lnTo>
                    <a:pt x="194" y="47"/>
                  </a:lnTo>
                  <a:lnTo>
                    <a:pt x="201" y="47"/>
                  </a:lnTo>
                  <a:lnTo>
                    <a:pt x="207" y="51"/>
                  </a:lnTo>
                  <a:lnTo>
                    <a:pt x="210" y="57"/>
                  </a:lnTo>
                  <a:lnTo>
                    <a:pt x="210" y="63"/>
                  </a:lnTo>
                  <a:lnTo>
                    <a:pt x="204" y="73"/>
                  </a:lnTo>
                  <a:lnTo>
                    <a:pt x="201" y="79"/>
                  </a:lnTo>
                  <a:lnTo>
                    <a:pt x="194" y="82"/>
                  </a:lnTo>
                  <a:lnTo>
                    <a:pt x="188" y="86"/>
                  </a:lnTo>
                  <a:lnTo>
                    <a:pt x="181" y="86"/>
                  </a:lnTo>
                  <a:lnTo>
                    <a:pt x="175" y="82"/>
                  </a:lnTo>
                  <a:lnTo>
                    <a:pt x="169" y="82"/>
                  </a:lnTo>
                  <a:lnTo>
                    <a:pt x="162" y="76"/>
                  </a:lnTo>
                  <a:lnTo>
                    <a:pt x="156" y="70"/>
                  </a:lnTo>
                  <a:lnTo>
                    <a:pt x="153" y="60"/>
                  </a:lnTo>
                  <a:lnTo>
                    <a:pt x="150" y="51"/>
                  </a:lnTo>
                  <a:lnTo>
                    <a:pt x="150" y="41"/>
                  </a:lnTo>
                  <a:lnTo>
                    <a:pt x="153" y="32"/>
                  </a:lnTo>
                  <a:lnTo>
                    <a:pt x="159" y="22"/>
                  </a:lnTo>
                  <a:lnTo>
                    <a:pt x="166" y="16"/>
                  </a:lnTo>
                  <a:lnTo>
                    <a:pt x="175" y="6"/>
                  </a:lnTo>
                  <a:lnTo>
                    <a:pt x="185" y="3"/>
                  </a:lnTo>
                  <a:lnTo>
                    <a:pt x="204" y="0"/>
                  </a:lnTo>
                  <a:lnTo>
                    <a:pt x="216" y="0"/>
                  </a:lnTo>
                  <a:lnTo>
                    <a:pt x="229" y="3"/>
                  </a:lnTo>
                  <a:lnTo>
                    <a:pt x="242" y="6"/>
                  </a:lnTo>
                  <a:lnTo>
                    <a:pt x="264" y="19"/>
                  </a:lnTo>
                  <a:lnTo>
                    <a:pt x="283" y="32"/>
                  </a:lnTo>
                  <a:lnTo>
                    <a:pt x="318" y="51"/>
                  </a:lnTo>
                  <a:lnTo>
                    <a:pt x="357" y="63"/>
                  </a:lnTo>
                  <a:lnTo>
                    <a:pt x="360" y="51"/>
                  </a:lnTo>
                  <a:lnTo>
                    <a:pt x="353" y="35"/>
                  </a:lnTo>
                  <a:lnTo>
                    <a:pt x="350" y="28"/>
                  </a:lnTo>
                  <a:lnTo>
                    <a:pt x="344" y="22"/>
                  </a:lnTo>
                  <a:lnTo>
                    <a:pt x="337" y="19"/>
                  </a:lnTo>
                  <a:lnTo>
                    <a:pt x="328" y="19"/>
                  </a:lnTo>
                  <a:lnTo>
                    <a:pt x="325" y="28"/>
                  </a:lnTo>
                  <a:lnTo>
                    <a:pt x="318" y="32"/>
                  </a:lnTo>
                  <a:lnTo>
                    <a:pt x="309" y="32"/>
                  </a:lnTo>
                  <a:lnTo>
                    <a:pt x="302" y="25"/>
                  </a:lnTo>
                  <a:lnTo>
                    <a:pt x="302" y="19"/>
                  </a:lnTo>
                  <a:lnTo>
                    <a:pt x="302" y="13"/>
                  </a:lnTo>
                  <a:lnTo>
                    <a:pt x="306" y="6"/>
                  </a:lnTo>
                  <a:lnTo>
                    <a:pt x="315" y="0"/>
                  </a:lnTo>
                  <a:lnTo>
                    <a:pt x="331" y="0"/>
                  </a:lnTo>
                  <a:lnTo>
                    <a:pt x="344" y="0"/>
                  </a:lnTo>
                  <a:lnTo>
                    <a:pt x="353" y="6"/>
                  </a:lnTo>
                  <a:lnTo>
                    <a:pt x="363" y="16"/>
                  </a:lnTo>
                  <a:lnTo>
                    <a:pt x="366" y="28"/>
                  </a:lnTo>
                  <a:lnTo>
                    <a:pt x="369" y="41"/>
                  </a:lnTo>
                  <a:lnTo>
                    <a:pt x="369" y="54"/>
                  </a:lnTo>
                  <a:lnTo>
                    <a:pt x="369" y="67"/>
                  </a:lnTo>
                  <a:lnTo>
                    <a:pt x="373" y="67"/>
                  </a:lnTo>
                  <a:lnTo>
                    <a:pt x="379" y="67"/>
                  </a:lnTo>
                  <a:lnTo>
                    <a:pt x="382" y="57"/>
                  </a:lnTo>
                  <a:lnTo>
                    <a:pt x="388" y="47"/>
                  </a:lnTo>
                  <a:lnTo>
                    <a:pt x="388" y="38"/>
                  </a:lnTo>
                  <a:lnTo>
                    <a:pt x="388" y="25"/>
                  </a:lnTo>
                  <a:lnTo>
                    <a:pt x="385" y="19"/>
                  </a:lnTo>
                  <a:lnTo>
                    <a:pt x="388" y="16"/>
                  </a:lnTo>
                  <a:lnTo>
                    <a:pt x="392" y="13"/>
                  </a:lnTo>
                  <a:lnTo>
                    <a:pt x="395" y="9"/>
                  </a:lnTo>
                  <a:lnTo>
                    <a:pt x="398" y="9"/>
                  </a:lnTo>
                  <a:lnTo>
                    <a:pt x="404" y="13"/>
                  </a:lnTo>
                  <a:lnTo>
                    <a:pt x="408" y="16"/>
                  </a:lnTo>
                  <a:lnTo>
                    <a:pt x="411" y="19"/>
                  </a:lnTo>
                  <a:lnTo>
                    <a:pt x="411" y="35"/>
                  </a:lnTo>
                  <a:lnTo>
                    <a:pt x="408" y="47"/>
                  </a:lnTo>
                  <a:lnTo>
                    <a:pt x="398" y="60"/>
                  </a:lnTo>
                  <a:lnTo>
                    <a:pt x="385" y="67"/>
                  </a:lnTo>
                  <a:lnTo>
                    <a:pt x="398" y="67"/>
                  </a:lnTo>
                  <a:lnTo>
                    <a:pt x="408" y="63"/>
                  </a:lnTo>
                  <a:lnTo>
                    <a:pt x="417" y="60"/>
                  </a:lnTo>
                  <a:lnTo>
                    <a:pt x="430" y="54"/>
                  </a:lnTo>
                  <a:lnTo>
                    <a:pt x="446" y="41"/>
                  </a:lnTo>
                  <a:lnTo>
                    <a:pt x="462" y="25"/>
                  </a:lnTo>
                  <a:lnTo>
                    <a:pt x="478" y="9"/>
                  </a:lnTo>
                  <a:lnTo>
                    <a:pt x="497" y="3"/>
                  </a:lnTo>
                  <a:lnTo>
                    <a:pt x="506" y="0"/>
                  </a:lnTo>
                  <a:lnTo>
                    <a:pt x="516" y="0"/>
                  </a:lnTo>
                  <a:lnTo>
                    <a:pt x="522" y="3"/>
                  </a:lnTo>
                  <a:lnTo>
                    <a:pt x="525" y="9"/>
                  </a:lnTo>
                  <a:lnTo>
                    <a:pt x="525" y="16"/>
                  </a:lnTo>
                  <a:lnTo>
                    <a:pt x="525" y="25"/>
                  </a:lnTo>
                  <a:lnTo>
                    <a:pt x="519" y="35"/>
                  </a:lnTo>
                  <a:lnTo>
                    <a:pt x="509" y="44"/>
                  </a:lnTo>
                  <a:lnTo>
                    <a:pt x="487" y="54"/>
                  </a:lnTo>
                  <a:lnTo>
                    <a:pt x="465" y="63"/>
                  </a:lnTo>
                  <a:lnTo>
                    <a:pt x="439" y="70"/>
                  </a:lnTo>
                  <a:lnTo>
                    <a:pt x="411" y="76"/>
                  </a:lnTo>
                  <a:lnTo>
                    <a:pt x="420" y="79"/>
                  </a:lnTo>
                  <a:lnTo>
                    <a:pt x="427" y="86"/>
                  </a:lnTo>
                  <a:lnTo>
                    <a:pt x="433" y="92"/>
                  </a:lnTo>
                  <a:lnTo>
                    <a:pt x="436" y="101"/>
                  </a:lnTo>
                  <a:lnTo>
                    <a:pt x="436" y="108"/>
                  </a:lnTo>
                  <a:lnTo>
                    <a:pt x="433" y="111"/>
                  </a:lnTo>
                  <a:lnTo>
                    <a:pt x="430" y="114"/>
                  </a:lnTo>
                  <a:lnTo>
                    <a:pt x="427" y="114"/>
                  </a:lnTo>
                  <a:lnTo>
                    <a:pt x="423" y="114"/>
                  </a:lnTo>
                  <a:lnTo>
                    <a:pt x="420" y="114"/>
                  </a:lnTo>
                  <a:lnTo>
                    <a:pt x="417" y="111"/>
                  </a:lnTo>
                  <a:lnTo>
                    <a:pt x="414" y="105"/>
                  </a:lnTo>
                  <a:lnTo>
                    <a:pt x="411" y="95"/>
                  </a:lnTo>
                  <a:lnTo>
                    <a:pt x="408" y="89"/>
                  </a:lnTo>
                  <a:lnTo>
                    <a:pt x="401" y="82"/>
                  </a:lnTo>
                  <a:lnTo>
                    <a:pt x="392" y="76"/>
                  </a:lnTo>
                  <a:lnTo>
                    <a:pt x="379" y="76"/>
                  </a:lnTo>
                  <a:lnTo>
                    <a:pt x="366" y="76"/>
                  </a:lnTo>
                  <a:lnTo>
                    <a:pt x="363" y="89"/>
                  </a:lnTo>
                  <a:lnTo>
                    <a:pt x="357" y="98"/>
                  </a:lnTo>
                  <a:lnTo>
                    <a:pt x="350" y="105"/>
                  </a:lnTo>
                  <a:lnTo>
                    <a:pt x="344" y="111"/>
                  </a:lnTo>
                  <a:lnTo>
                    <a:pt x="325" y="120"/>
                  </a:lnTo>
                  <a:lnTo>
                    <a:pt x="306" y="127"/>
                  </a:lnTo>
                  <a:lnTo>
                    <a:pt x="287" y="124"/>
                  </a:lnTo>
                  <a:lnTo>
                    <a:pt x="264" y="117"/>
                  </a:lnTo>
                  <a:lnTo>
                    <a:pt x="255" y="111"/>
                  </a:lnTo>
                  <a:lnTo>
                    <a:pt x="245" y="105"/>
                  </a:lnTo>
                  <a:lnTo>
                    <a:pt x="239" y="95"/>
                  </a:lnTo>
                  <a:lnTo>
                    <a:pt x="232" y="86"/>
                  </a:lnTo>
                  <a:lnTo>
                    <a:pt x="245" y="92"/>
                  </a:lnTo>
                  <a:lnTo>
                    <a:pt x="258" y="95"/>
                  </a:lnTo>
                  <a:lnTo>
                    <a:pt x="274" y="95"/>
                  </a:lnTo>
                  <a:lnTo>
                    <a:pt x="283" y="92"/>
                  </a:lnTo>
                  <a:lnTo>
                    <a:pt x="293" y="98"/>
                  </a:lnTo>
                  <a:lnTo>
                    <a:pt x="302" y="105"/>
                  </a:lnTo>
                  <a:lnTo>
                    <a:pt x="312" y="108"/>
                  </a:lnTo>
                  <a:lnTo>
                    <a:pt x="322" y="105"/>
                  </a:lnTo>
                  <a:lnTo>
                    <a:pt x="331" y="101"/>
                  </a:lnTo>
                  <a:lnTo>
                    <a:pt x="341" y="95"/>
                  </a:lnTo>
                  <a:lnTo>
                    <a:pt x="347" y="86"/>
                  </a:lnTo>
                  <a:lnTo>
                    <a:pt x="353" y="76"/>
                  </a:lnTo>
                  <a:lnTo>
                    <a:pt x="318" y="73"/>
                  </a:lnTo>
                  <a:lnTo>
                    <a:pt x="290" y="63"/>
                  </a:lnTo>
                  <a:lnTo>
                    <a:pt x="261" y="54"/>
                  </a:lnTo>
                  <a:lnTo>
                    <a:pt x="239" y="38"/>
                  </a:lnTo>
                  <a:lnTo>
                    <a:pt x="245" y="51"/>
                  </a:lnTo>
                  <a:lnTo>
                    <a:pt x="255" y="63"/>
                  </a:lnTo>
                  <a:lnTo>
                    <a:pt x="264" y="73"/>
                  </a:lnTo>
                  <a:lnTo>
                    <a:pt x="277" y="82"/>
                  </a:lnTo>
                  <a:lnTo>
                    <a:pt x="258" y="76"/>
                  </a:lnTo>
                  <a:lnTo>
                    <a:pt x="239" y="67"/>
                  </a:lnTo>
                  <a:lnTo>
                    <a:pt x="220" y="47"/>
                  </a:lnTo>
                  <a:lnTo>
                    <a:pt x="204" y="25"/>
                  </a:lnTo>
                  <a:lnTo>
                    <a:pt x="191" y="25"/>
                  </a:lnTo>
                  <a:lnTo>
                    <a:pt x="181" y="28"/>
                  </a:lnTo>
                  <a:lnTo>
                    <a:pt x="172" y="35"/>
                  </a:lnTo>
                  <a:lnTo>
                    <a:pt x="169" y="41"/>
                  </a:lnTo>
                  <a:lnTo>
                    <a:pt x="169" y="51"/>
                  </a:lnTo>
                  <a:lnTo>
                    <a:pt x="172" y="60"/>
                  </a:lnTo>
                  <a:lnTo>
                    <a:pt x="178" y="63"/>
                  </a:lnTo>
                  <a:lnTo>
                    <a:pt x="185" y="63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id="{6C7E18CE-0B05-4281-B5D1-55405C5ECA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45" y="594"/>
              <a:ext cx="1626" cy="810"/>
            </a:xfrm>
            <a:custGeom>
              <a:avLst/>
              <a:gdLst/>
              <a:ahLst/>
              <a:cxnLst>
                <a:cxn ang="0">
                  <a:pos x="461" y="209"/>
                </a:cxn>
                <a:cxn ang="0">
                  <a:pos x="449" y="162"/>
                </a:cxn>
                <a:cxn ang="0">
                  <a:pos x="519" y="174"/>
                </a:cxn>
                <a:cxn ang="0">
                  <a:pos x="474" y="317"/>
                </a:cxn>
                <a:cxn ang="0">
                  <a:pos x="496" y="324"/>
                </a:cxn>
                <a:cxn ang="0">
                  <a:pos x="525" y="327"/>
                </a:cxn>
                <a:cxn ang="0">
                  <a:pos x="458" y="371"/>
                </a:cxn>
                <a:cxn ang="0">
                  <a:pos x="512" y="387"/>
                </a:cxn>
                <a:cxn ang="0">
                  <a:pos x="465" y="393"/>
                </a:cxn>
                <a:cxn ang="0">
                  <a:pos x="512" y="473"/>
                </a:cxn>
                <a:cxn ang="0">
                  <a:pos x="490" y="514"/>
                </a:cxn>
                <a:cxn ang="0">
                  <a:pos x="433" y="428"/>
                </a:cxn>
                <a:cxn ang="0">
                  <a:pos x="414" y="412"/>
                </a:cxn>
                <a:cxn ang="0">
                  <a:pos x="436" y="358"/>
                </a:cxn>
                <a:cxn ang="0">
                  <a:pos x="410" y="254"/>
                </a:cxn>
                <a:cxn ang="0">
                  <a:pos x="426" y="292"/>
                </a:cxn>
                <a:cxn ang="0">
                  <a:pos x="452" y="317"/>
                </a:cxn>
                <a:cxn ang="0">
                  <a:pos x="449" y="254"/>
                </a:cxn>
                <a:cxn ang="0">
                  <a:pos x="474" y="165"/>
                </a:cxn>
                <a:cxn ang="0">
                  <a:pos x="366" y="178"/>
                </a:cxn>
                <a:cxn ang="0">
                  <a:pos x="331" y="178"/>
                </a:cxn>
                <a:cxn ang="0">
                  <a:pos x="465" y="19"/>
                </a:cxn>
                <a:cxn ang="0">
                  <a:pos x="439" y="73"/>
                </a:cxn>
                <a:cxn ang="0">
                  <a:pos x="525" y="82"/>
                </a:cxn>
                <a:cxn ang="0">
                  <a:pos x="525" y="9"/>
                </a:cxn>
                <a:cxn ang="0">
                  <a:pos x="410" y="130"/>
                </a:cxn>
                <a:cxn ang="0">
                  <a:pos x="423" y="216"/>
                </a:cxn>
                <a:cxn ang="0">
                  <a:pos x="414" y="162"/>
                </a:cxn>
                <a:cxn ang="0">
                  <a:pos x="321" y="124"/>
                </a:cxn>
                <a:cxn ang="0">
                  <a:pos x="328" y="89"/>
                </a:cxn>
                <a:cxn ang="0">
                  <a:pos x="465" y="105"/>
                </a:cxn>
                <a:cxn ang="0">
                  <a:pos x="512" y="133"/>
                </a:cxn>
                <a:cxn ang="0">
                  <a:pos x="430" y="127"/>
                </a:cxn>
                <a:cxn ang="0">
                  <a:pos x="404" y="13"/>
                </a:cxn>
                <a:cxn ang="0">
                  <a:pos x="395" y="47"/>
                </a:cxn>
                <a:cxn ang="0">
                  <a:pos x="414" y="92"/>
                </a:cxn>
                <a:cxn ang="0">
                  <a:pos x="433" y="111"/>
                </a:cxn>
                <a:cxn ang="0">
                  <a:pos x="331" y="47"/>
                </a:cxn>
                <a:cxn ang="0">
                  <a:pos x="337" y="86"/>
                </a:cxn>
                <a:cxn ang="0">
                  <a:pos x="375" y="41"/>
                </a:cxn>
                <a:cxn ang="0">
                  <a:pos x="296" y="3"/>
                </a:cxn>
                <a:cxn ang="0">
                  <a:pos x="175" y="28"/>
                </a:cxn>
                <a:cxn ang="0">
                  <a:pos x="223" y="19"/>
                </a:cxn>
                <a:cxn ang="0">
                  <a:pos x="159" y="28"/>
                </a:cxn>
                <a:cxn ang="0">
                  <a:pos x="137" y="38"/>
                </a:cxn>
                <a:cxn ang="0">
                  <a:pos x="117" y="16"/>
                </a:cxn>
                <a:cxn ang="0">
                  <a:pos x="108" y="60"/>
                </a:cxn>
                <a:cxn ang="0">
                  <a:pos x="3" y="3"/>
                </a:cxn>
                <a:cxn ang="0">
                  <a:pos x="86" y="70"/>
                </a:cxn>
                <a:cxn ang="0">
                  <a:pos x="95" y="114"/>
                </a:cxn>
                <a:cxn ang="0">
                  <a:pos x="124" y="82"/>
                </a:cxn>
                <a:cxn ang="0">
                  <a:pos x="200" y="120"/>
                </a:cxn>
                <a:cxn ang="0">
                  <a:pos x="280" y="92"/>
                </a:cxn>
                <a:cxn ang="0">
                  <a:pos x="194" y="101"/>
                </a:cxn>
                <a:cxn ang="0">
                  <a:pos x="280" y="51"/>
                </a:cxn>
                <a:cxn ang="0">
                  <a:pos x="334" y="25"/>
                </a:cxn>
              </a:cxnLst>
              <a:rect l="0" t="0" r="r" b="b"/>
              <a:pathLst>
                <a:path w="525" h="523">
                  <a:moveTo>
                    <a:pt x="461" y="184"/>
                  </a:moveTo>
                  <a:lnTo>
                    <a:pt x="471" y="184"/>
                  </a:lnTo>
                  <a:lnTo>
                    <a:pt x="474" y="187"/>
                  </a:lnTo>
                  <a:lnTo>
                    <a:pt x="477" y="193"/>
                  </a:lnTo>
                  <a:lnTo>
                    <a:pt x="477" y="200"/>
                  </a:lnTo>
                  <a:lnTo>
                    <a:pt x="474" y="206"/>
                  </a:lnTo>
                  <a:lnTo>
                    <a:pt x="468" y="209"/>
                  </a:lnTo>
                  <a:lnTo>
                    <a:pt x="461" y="209"/>
                  </a:lnTo>
                  <a:lnTo>
                    <a:pt x="452" y="203"/>
                  </a:lnTo>
                  <a:lnTo>
                    <a:pt x="445" y="200"/>
                  </a:lnTo>
                  <a:lnTo>
                    <a:pt x="442" y="193"/>
                  </a:lnTo>
                  <a:lnTo>
                    <a:pt x="439" y="187"/>
                  </a:lnTo>
                  <a:lnTo>
                    <a:pt x="439" y="178"/>
                  </a:lnTo>
                  <a:lnTo>
                    <a:pt x="439" y="171"/>
                  </a:lnTo>
                  <a:lnTo>
                    <a:pt x="442" y="165"/>
                  </a:lnTo>
                  <a:lnTo>
                    <a:pt x="449" y="162"/>
                  </a:lnTo>
                  <a:lnTo>
                    <a:pt x="455" y="155"/>
                  </a:lnTo>
                  <a:lnTo>
                    <a:pt x="465" y="152"/>
                  </a:lnTo>
                  <a:lnTo>
                    <a:pt x="474" y="149"/>
                  </a:lnTo>
                  <a:lnTo>
                    <a:pt x="484" y="149"/>
                  </a:lnTo>
                  <a:lnTo>
                    <a:pt x="493" y="152"/>
                  </a:lnTo>
                  <a:lnTo>
                    <a:pt x="503" y="159"/>
                  </a:lnTo>
                  <a:lnTo>
                    <a:pt x="509" y="165"/>
                  </a:lnTo>
                  <a:lnTo>
                    <a:pt x="519" y="174"/>
                  </a:lnTo>
                  <a:lnTo>
                    <a:pt x="522" y="184"/>
                  </a:lnTo>
                  <a:lnTo>
                    <a:pt x="525" y="200"/>
                  </a:lnTo>
                  <a:lnTo>
                    <a:pt x="525" y="216"/>
                  </a:lnTo>
                  <a:lnTo>
                    <a:pt x="522" y="228"/>
                  </a:lnTo>
                  <a:lnTo>
                    <a:pt x="519" y="241"/>
                  </a:lnTo>
                  <a:lnTo>
                    <a:pt x="506" y="260"/>
                  </a:lnTo>
                  <a:lnTo>
                    <a:pt x="493" y="282"/>
                  </a:lnTo>
                  <a:lnTo>
                    <a:pt x="474" y="317"/>
                  </a:lnTo>
                  <a:lnTo>
                    <a:pt x="458" y="352"/>
                  </a:lnTo>
                  <a:lnTo>
                    <a:pt x="474" y="355"/>
                  </a:lnTo>
                  <a:lnTo>
                    <a:pt x="490" y="352"/>
                  </a:lnTo>
                  <a:lnTo>
                    <a:pt x="496" y="349"/>
                  </a:lnTo>
                  <a:lnTo>
                    <a:pt x="503" y="343"/>
                  </a:lnTo>
                  <a:lnTo>
                    <a:pt x="506" y="336"/>
                  </a:lnTo>
                  <a:lnTo>
                    <a:pt x="506" y="327"/>
                  </a:lnTo>
                  <a:lnTo>
                    <a:pt x="496" y="324"/>
                  </a:lnTo>
                  <a:lnTo>
                    <a:pt x="493" y="317"/>
                  </a:lnTo>
                  <a:lnTo>
                    <a:pt x="493" y="308"/>
                  </a:lnTo>
                  <a:lnTo>
                    <a:pt x="500" y="301"/>
                  </a:lnTo>
                  <a:lnTo>
                    <a:pt x="506" y="298"/>
                  </a:lnTo>
                  <a:lnTo>
                    <a:pt x="512" y="298"/>
                  </a:lnTo>
                  <a:lnTo>
                    <a:pt x="519" y="305"/>
                  </a:lnTo>
                  <a:lnTo>
                    <a:pt x="525" y="314"/>
                  </a:lnTo>
                  <a:lnTo>
                    <a:pt x="525" y="327"/>
                  </a:lnTo>
                  <a:lnTo>
                    <a:pt x="525" y="343"/>
                  </a:lnTo>
                  <a:lnTo>
                    <a:pt x="519" y="352"/>
                  </a:lnTo>
                  <a:lnTo>
                    <a:pt x="509" y="358"/>
                  </a:lnTo>
                  <a:lnTo>
                    <a:pt x="496" y="365"/>
                  </a:lnTo>
                  <a:lnTo>
                    <a:pt x="484" y="368"/>
                  </a:lnTo>
                  <a:lnTo>
                    <a:pt x="471" y="368"/>
                  </a:lnTo>
                  <a:lnTo>
                    <a:pt x="458" y="365"/>
                  </a:lnTo>
                  <a:lnTo>
                    <a:pt x="458" y="371"/>
                  </a:lnTo>
                  <a:lnTo>
                    <a:pt x="455" y="374"/>
                  </a:lnTo>
                  <a:lnTo>
                    <a:pt x="468" y="381"/>
                  </a:lnTo>
                  <a:lnTo>
                    <a:pt x="477" y="384"/>
                  </a:lnTo>
                  <a:lnTo>
                    <a:pt x="487" y="387"/>
                  </a:lnTo>
                  <a:lnTo>
                    <a:pt x="500" y="384"/>
                  </a:lnTo>
                  <a:lnTo>
                    <a:pt x="503" y="384"/>
                  </a:lnTo>
                  <a:lnTo>
                    <a:pt x="509" y="384"/>
                  </a:lnTo>
                  <a:lnTo>
                    <a:pt x="512" y="387"/>
                  </a:lnTo>
                  <a:lnTo>
                    <a:pt x="516" y="390"/>
                  </a:lnTo>
                  <a:lnTo>
                    <a:pt x="516" y="397"/>
                  </a:lnTo>
                  <a:lnTo>
                    <a:pt x="512" y="400"/>
                  </a:lnTo>
                  <a:lnTo>
                    <a:pt x="509" y="403"/>
                  </a:lnTo>
                  <a:lnTo>
                    <a:pt x="506" y="406"/>
                  </a:lnTo>
                  <a:lnTo>
                    <a:pt x="490" y="409"/>
                  </a:lnTo>
                  <a:lnTo>
                    <a:pt x="477" y="403"/>
                  </a:lnTo>
                  <a:lnTo>
                    <a:pt x="465" y="393"/>
                  </a:lnTo>
                  <a:lnTo>
                    <a:pt x="455" y="384"/>
                  </a:lnTo>
                  <a:lnTo>
                    <a:pt x="458" y="393"/>
                  </a:lnTo>
                  <a:lnTo>
                    <a:pt x="461" y="406"/>
                  </a:lnTo>
                  <a:lnTo>
                    <a:pt x="465" y="416"/>
                  </a:lnTo>
                  <a:lnTo>
                    <a:pt x="471" y="425"/>
                  </a:lnTo>
                  <a:lnTo>
                    <a:pt x="484" y="441"/>
                  </a:lnTo>
                  <a:lnTo>
                    <a:pt x="500" y="457"/>
                  </a:lnTo>
                  <a:lnTo>
                    <a:pt x="512" y="473"/>
                  </a:lnTo>
                  <a:lnTo>
                    <a:pt x="522" y="492"/>
                  </a:lnTo>
                  <a:lnTo>
                    <a:pt x="525" y="501"/>
                  </a:lnTo>
                  <a:lnTo>
                    <a:pt x="525" y="511"/>
                  </a:lnTo>
                  <a:lnTo>
                    <a:pt x="522" y="517"/>
                  </a:lnTo>
                  <a:lnTo>
                    <a:pt x="516" y="520"/>
                  </a:lnTo>
                  <a:lnTo>
                    <a:pt x="509" y="523"/>
                  </a:lnTo>
                  <a:lnTo>
                    <a:pt x="500" y="520"/>
                  </a:lnTo>
                  <a:lnTo>
                    <a:pt x="490" y="514"/>
                  </a:lnTo>
                  <a:lnTo>
                    <a:pt x="480" y="504"/>
                  </a:lnTo>
                  <a:lnTo>
                    <a:pt x="471" y="485"/>
                  </a:lnTo>
                  <a:lnTo>
                    <a:pt x="461" y="460"/>
                  </a:lnTo>
                  <a:lnTo>
                    <a:pt x="455" y="435"/>
                  </a:lnTo>
                  <a:lnTo>
                    <a:pt x="449" y="409"/>
                  </a:lnTo>
                  <a:lnTo>
                    <a:pt x="445" y="416"/>
                  </a:lnTo>
                  <a:lnTo>
                    <a:pt x="439" y="425"/>
                  </a:lnTo>
                  <a:lnTo>
                    <a:pt x="433" y="428"/>
                  </a:lnTo>
                  <a:lnTo>
                    <a:pt x="423" y="431"/>
                  </a:lnTo>
                  <a:lnTo>
                    <a:pt x="417" y="431"/>
                  </a:lnTo>
                  <a:lnTo>
                    <a:pt x="414" y="431"/>
                  </a:lnTo>
                  <a:lnTo>
                    <a:pt x="410" y="428"/>
                  </a:lnTo>
                  <a:lnTo>
                    <a:pt x="410" y="425"/>
                  </a:lnTo>
                  <a:lnTo>
                    <a:pt x="410" y="419"/>
                  </a:lnTo>
                  <a:lnTo>
                    <a:pt x="410" y="416"/>
                  </a:lnTo>
                  <a:lnTo>
                    <a:pt x="414" y="412"/>
                  </a:lnTo>
                  <a:lnTo>
                    <a:pt x="417" y="412"/>
                  </a:lnTo>
                  <a:lnTo>
                    <a:pt x="426" y="409"/>
                  </a:lnTo>
                  <a:lnTo>
                    <a:pt x="436" y="403"/>
                  </a:lnTo>
                  <a:lnTo>
                    <a:pt x="442" y="397"/>
                  </a:lnTo>
                  <a:lnTo>
                    <a:pt x="449" y="390"/>
                  </a:lnTo>
                  <a:lnTo>
                    <a:pt x="449" y="374"/>
                  </a:lnTo>
                  <a:lnTo>
                    <a:pt x="449" y="362"/>
                  </a:lnTo>
                  <a:lnTo>
                    <a:pt x="436" y="358"/>
                  </a:lnTo>
                  <a:lnTo>
                    <a:pt x="426" y="355"/>
                  </a:lnTo>
                  <a:lnTo>
                    <a:pt x="420" y="349"/>
                  </a:lnTo>
                  <a:lnTo>
                    <a:pt x="414" y="339"/>
                  </a:lnTo>
                  <a:lnTo>
                    <a:pt x="401" y="324"/>
                  </a:lnTo>
                  <a:lnTo>
                    <a:pt x="398" y="305"/>
                  </a:lnTo>
                  <a:lnTo>
                    <a:pt x="398" y="282"/>
                  </a:lnTo>
                  <a:lnTo>
                    <a:pt x="407" y="263"/>
                  </a:lnTo>
                  <a:lnTo>
                    <a:pt x="410" y="254"/>
                  </a:lnTo>
                  <a:lnTo>
                    <a:pt x="420" y="244"/>
                  </a:lnTo>
                  <a:lnTo>
                    <a:pt x="430" y="238"/>
                  </a:lnTo>
                  <a:lnTo>
                    <a:pt x="439" y="228"/>
                  </a:lnTo>
                  <a:lnTo>
                    <a:pt x="433" y="241"/>
                  </a:lnTo>
                  <a:lnTo>
                    <a:pt x="430" y="257"/>
                  </a:lnTo>
                  <a:lnTo>
                    <a:pt x="430" y="270"/>
                  </a:lnTo>
                  <a:lnTo>
                    <a:pt x="433" y="282"/>
                  </a:lnTo>
                  <a:lnTo>
                    <a:pt x="426" y="292"/>
                  </a:lnTo>
                  <a:lnTo>
                    <a:pt x="420" y="298"/>
                  </a:lnTo>
                  <a:lnTo>
                    <a:pt x="417" y="311"/>
                  </a:lnTo>
                  <a:lnTo>
                    <a:pt x="420" y="320"/>
                  </a:lnTo>
                  <a:lnTo>
                    <a:pt x="423" y="330"/>
                  </a:lnTo>
                  <a:lnTo>
                    <a:pt x="430" y="339"/>
                  </a:lnTo>
                  <a:lnTo>
                    <a:pt x="436" y="346"/>
                  </a:lnTo>
                  <a:lnTo>
                    <a:pt x="449" y="349"/>
                  </a:lnTo>
                  <a:lnTo>
                    <a:pt x="452" y="317"/>
                  </a:lnTo>
                  <a:lnTo>
                    <a:pt x="461" y="285"/>
                  </a:lnTo>
                  <a:lnTo>
                    <a:pt x="471" y="260"/>
                  </a:lnTo>
                  <a:lnTo>
                    <a:pt x="484" y="235"/>
                  </a:lnTo>
                  <a:lnTo>
                    <a:pt x="474" y="244"/>
                  </a:lnTo>
                  <a:lnTo>
                    <a:pt x="461" y="254"/>
                  </a:lnTo>
                  <a:lnTo>
                    <a:pt x="452" y="263"/>
                  </a:lnTo>
                  <a:lnTo>
                    <a:pt x="442" y="276"/>
                  </a:lnTo>
                  <a:lnTo>
                    <a:pt x="449" y="254"/>
                  </a:lnTo>
                  <a:lnTo>
                    <a:pt x="458" y="235"/>
                  </a:lnTo>
                  <a:lnTo>
                    <a:pt x="474" y="219"/>
                  </a:lnTo>
                  <a:lnTo>
                    <a:pt x="500" y="200"/>
                  </a:lnTo>
                  <a:lnTo>
                    <a:pt x="500" y="187"/>
                  </a:lnTo>
                  <a:lnTo>
                    <a:pt x="496" y="178"/>
                  </a:lnTo>
                  <a:lnTo>
                    <a:pt x="490" y="171"/>
                  </a:lnTo>
                  <a:lnTo>
                    <a:pt x="484" y="168"/>
                  </a:lnTo>
                  <a:lnTo>
                    <a:pt x="474" y="165"/>
                  </a:lnTo>
                  <a:lnTo>
                    <a:pt x="465" y="171"/>
                  </a:lnTo>
                  <a:lnTo>
                    <a:pt x="461" y="178"/>
                  </a:lnTo>
                  <a:lnTo>
                    <a:pt x="461" y="184"/>
                  </a:lnTo>
                  <a:close/>
                  <a:moveTo>
                    <a:pt x="398" y="124"/>
                  </a:moveTo>
                  <a:lnTo>
                    <a:pt x="398" y="127"/>
                  </a:lnTo>
                  <a:lnTo>
                    <a:pt x="388" y="149"/>
                  </a:lnTo>
                  <a:lnTo>
                    <a:pt x="375" y="165"/>
                  </a:lnTo>
                  <a:lnTo>
                    <a:pt x="366" y="178"/>
                  </a:lnTo>
                  <a:lnTo>
                    <a:pt x="356" y="187"/>
                  </a:lnTo>
                  <a:lnTo>
                    <a:pt x="347" y="193"/>
                  </a:lnTo>
                  <a:lnTo>
                    <a:pt x="340" y="197"/>
                  </a:lnTo>
                  <a:lnTo>
                    <a:pt x="334" y="197"/>
                  </a:lnTo>
                  <a:lnTo>
                    <a:pt x="328" y="193"/>
                  </a:lnTo>
                  <a:lnTo>
                    <a:pt x="328" y="190"/>
                  </a:lnTo>
                  <a:lnTo>
                    <a:pt x="328" y="184"/>
                  </a:lnTo>
                  <a:lnTo>
                    <a:pt x="331" y="178"/>
                  </a:lnTo>
                  <a:lnTo>
                    <a:pt x="334" y="168"/>
                  </a:lnTo>
                  <a:lnTo>
                    <a:pt x="344" y="159"/>
                  </a:lnTo>
                  <a:lnTo>
                    <a:pt x="356" y="146"/>
                  </a:lnTo>
                  <a:lnTo>
                    <a:pt x="375" y="136"/>
                  </a:lnTo>
                  <a:lnTo>
                    <a:pt x="398" y="127"/>
                  </a:lnTo>
                  <a:lnTo>
                    <a:pt x="398" y="124"/>
                  </a:lnTo>
                  <a:close/>
                  <a:moveTo>
                    <a:pt x="471" y="35"/>
                  </a:moveTo>
                  <a:lnTo>
                    <a:pt x="465" y="19"/>
                  </a:lnTo>
                  <a:lnTo>
                    <a:pt x="455" y="6"/>
                  </a:lnTo>
                  <a:lnTo>
                    <a:pt x="442" y="0"/>
                  </a:lnTo>
                  <a:lnTo>
                    <a:pt x="423" y="0"/>
                  </a:lnTo>
                  <a:lnTo>
                    <a:pt x="433" y="19"/>
                  </a:lnTo>
                  <a:lnTo>
                    <a:pt x="436" y="38"/>
                  </a:lnTo>
                  <a:lnTo>
                    <a:pt x="436" y="54"/>
                  </a:lnTo>
                  <a:lnTo>
                    <a:pt x="430" y="70"/>
                  </a:lnTo>
                  <a:lnTo>
                    <a:pt x="439" y="73"/>
                  </a:lnTo>
                  <a:lnTo>
                    <a:pt x="445" y="79"/>
                  </a:lnTo>
                  <a:lnTo>
                    <a:pt x="452" y="86"/>
                  </a:lnTo>
                  <a:lnTo>
                    <a:pt x="452" y="95"/>
                  </a:lnTo>
                  <a:lnTo>
                    <a:pt x="471" y="89"/>
                  </a:lnTo>
                  <a:lnTo>
                    <a:pt x="487" y="89"/>
                  </a:lnTo>
                  <a:lnTo>
                    <a:pt x="506" y="92"/>
                  </a:lnTo>
                  <a:lnTo>
                    <a:pt x="525" y="98"/>
                  </a:lnTo>
                  <a:lnTo>
                    <a:pt x="525" y="82"/>
                  </a:lnTo>
                  <a:lnTo>
                    <a:pt x="519" y="70"/>
                  </a:lnTo>
                  <a:lnTo>
                    <a:pt x="506" y="60"/>
                  </a:lnTo>
                  <a:lnTo>
                    <a:pt x="490" y="54"/>
                  </a:lnTo>
                  <a:lnTo>
                    <a:pt x="506" y="44"/>
                  </a:lnTo>
                  <a:lnTo>
                    <a:pt x="519" y="32"/>
                  </a:lnTo>
                  <a:lnTo>
                    <a:pt x="522" y="25"/>
                  </a:lnTo>
                  <a:lnTo>
                    <a:pt x="525" y="16"/>
                  </a:lnTo>
                  <a:lnTo>
                    <a:pt x="525" y="9"/>
                  </a:lnTo>
                  <a:lnTo>
                    <a:pt x="525" y="0"/>
                  </a:lnTo>
                  <a:lnTo>
                    <a:pt x="516" y="0"/>
                  </a:lnTo>
                  <a:lnTo>
                    <a:pt x="509" y="0"/>
                  </a:lnTo>
                  <a:lnTo>
                    <a:pt x="500" y="3"/>
                  </a:lnTo>
                  <a:lnTo>
                    <a:pt x="493" y="6"/>
                  </a:lnTo>
                  <a:lnTo>
                    <a:pt x="480" y="19"/>
                  </a:lnTo>
                  <a:lnTo>
                    <a:pt x="471" y="35"/>
                  </a:lnTo>
                  <a:close/>
                  <a:moveTo>
                    <a:pt x="410" y="130"/>
                  </a:moveTo>
                  <a:lnTo>
                    <a:pt x="401" y="149"/>
                  </a:lnTo>
                  <a:lnTo>
                    <a:pt x="395" y="168"/>
                  </a:lnTo>
                  <a:lnTo>
                    <a:pt x="395" y="181"/>
                  </a:lnTo>
                  <a:lnTo>
                    <a:pt x="398" y="190"/>
                  </a:lnTo>
                  <a:lnTo>
                    <a:pt x="401" y="203"/>
                  </a:lnTo>
                  <a:lnTo>
                    <a:pt x="410" y="209"/>
                  </a:lnTo>
                  <a:lnTo>
                    <a:pt x="417" y="216"/>
                  </a:lnTo>
                  <a:lnTo>
                    <a:pt x="423" y="216"/>
                  </a:lnTo>
                  <a:lnTo>
                    <a:pt x="426" y="212"/>
                  </a:lnTo>
                  <a:lnTo>
                    <a:pt x="433" y="209"/>
                  </a:lnTo>
                  <a:lnTo>
                    <a:pt x="433" y="206"/>
                  </a:lnTo>
                  <a:lnTo>
                    <a:pt x="436" y="200"/>
                  </a:lnTo>
                  <a:lnTo>
                    <a:pt x="433" y="193"/>
                  </a:lnTo>
                  <a:lnTo>
                    <a:pt x="430" y="190"/>
                  </a:lnTo>
                  <a:lnTo>
                    <a:pt x="420" y="178"/>
                  </a:lnTo>
                  <a:lnTo>
                    <a:pt x="414" y="162"/>
                  </a:lnTo>
                  <a:lnTo>
                    <a:pt x="410" y="149"/>
                  </a:lnTo>
                  <a:lnTo>
                    <a:pt x="410" y="130"/>
                  </a:lnTo>
                  <a:close/>
                  <a:moveTo>
                    <a:pt x="391" y="114"/>
                  </a:moveTo>
                  <a:lnTo>
                    <a:pt x="375" y="124"/>
                  </a:lnTo>
                  <a:lnTo>
                    <a:pt x="353" y="130"/>
                  </a:lnTo>
                  <a:lnTo>
                    <a:pt x="344" y="130"/>
                  </a:lnTo>
                  <a:lnTo>
                    <a:pt x="331" y="127"/>
                  </a:lnTo>
                  <a:lnTo>
                    <a:pt x="321" y="124"/>
                  </a:lnTo>
                  <a:lnTo>
                    <a:pt x="312" y="114"/>
                  </a:lnTo>
                  <a:lnTo>
                    <a:pt x="309" y="108"/>
                  </a:lnTo>
                  <a:lnTo>
                    <a:pt x="309" y="101"/>
                  </a:lnTo>
                  <a:lnTo>
                    <a:pt x="309" y="95"/>
                  </a:lnTo>
                  <a:lnTo>
                    <a:pt x="312" y="92"/>
                  </a:lnTo>
                  <a:lnTo>
                    <a:pt x="318" y="89"/>
                  </a:lnTo>
                  <a:lnTo>
                    <a:pt x="324" y="89"/>
                  </a:lnTo>
                  <a:lnTo>
                    <a:pt x="328" y="89"/>
                  </a:lnTo>
                  <a:lnTo>
                    <a:pt x="334" y="95"/>
                  </a:lnTo>
                  <a:lnTo>
                    <a:pt x="347" y="105"/>
                  </a:lnTo>
                  <a:lnTo>
                    <a:pt x="359" y="111"/>
                  </a:lnTo>
                  <a:lnTo>
                    <a:pt x="375" y="111"/>
                  </a:lnTo>
                  <a:lnTo>
                    <a:pt x="391" y="114"/>
                  </a:lnTo>
                  <a:close/>
                  <a:moveTo>
                    <a:pt x="430" y="127"/>
                  </a:moveTo>
                  <a:lnTo>
                    <a:pt x="445" y="114"/>
                  </a:lnTo>
                  <a:lnTo>
                    <a:pt x="465" y="105"/>
                  </a:lnTo>
                  <a:lnTo>
                    <a:pt x="474" y="101"/>
                  </a:lnTo>
                  <a:lnTo>
                    <a:pt x="487" y="101"/>
                  </a:lnTo>
                  <a:lnTo>
                    <a:pt x="500" y="105"/>
                  </a:lnTo>
                  <a:lnTo>
                    <a:pt x="509" y="111"/>
                  </a:lnTo>
                  <a:lnTo>
                    <a:pt x="512" y="117"/>
                  </a:lnTo>
                  <a:lnTo>
                    <a:pt x="516" y="124"/>
                  </a:lnTo>
                  <a:lnTo>
                    <a:pt x="516" y="130"/>
                  </a:lnTo>
                  <a:lnTo>
                    <a:pt x="512" y="133"/>
                  </a:lnTo>
                  <a:lnTo>
                    <a:pt x="506" y="136"/>
                  </a:lnTo>
                  <a:lnTo>
                    <a:pt x="503" y="139"/>
                  </a:lnTo>
                  <a:lnTo>
                    <a:pt x="496" y="139"/>
                  </a:lnTo>
                  <a:lnTo>
                    <a:pt x="490" y="136"/>
                  </a:lnTo>
                  <a:lnTo>
                    <a:pt x="477" y="127"/>
                  </a:lnTo>
                  <a:lnTo>
                    <a:pt x="461" y="124"/>
                  </a:lnTo>
                  <a:lnTo>
                    <a:pt x="445" y="127"/>
                  </a:lnTo>
                  <a:lnTo>
                    <a:pt x="430" y="127"/>
                  </a:lnTo>
                  <a:close/>
                  <a:moveTo>
                    <a:pt x="395" y="95"/>
                  </a:moveTo>
                  <a:lnTo>
                    <a:pt x="410" y="79"/>
                  </a:lnTo>
                  <a:lnTo>
                    <a:pt x="420" y="60"/>
                  </a:lnTo>
                  <a:lnTo>
                    <a:pt x="420" y="47"/>
                  </a:lnTo>
                  <a:lnTo>
                    <a:pt x="420" y="38"/>
                  </a:lnTo>
                  <a:lnTo>
                    <a:pt x="417" y="25"/>
                  </a:lnTo>
                  <a:lnTo>
                    <a:pt x="410" y="16"/>
                  </a:lnTo>
                  <a:lnTo>
                    <a:pt x="404" y="13"/>
                  </a:lnTo>
                  <a:lnTo>
                    <a:pt x="401" y="9"/>
                  </a:lnTo>
                  <a:lnTo>
                    <a:pt x="395" y="9"/>
                  </a:lnTo>
                  <a:lnTo>
                    <a:pt x="388" y="13"/>
                  </a:lnTo>
                  <a:lnTo>
                    <a:pt x="385" y="16"/>
                  </a:lnTo>
                  <a:lnTo>
                    <a:pt x="385" y="22"/>
                  </a:lnTo>
                  <a:lnTo>
                    <a:pt x="385" y="28"/>
                  </a:lnTo>
                  <a:lnTo>
                    <a:pt x="388" y="35"/>
                  </a:lnTo>
                  <a:lnTo>
                    <a:pt x="395" y="47"/>
                  </a:lnTo>
                  <a:lnTo>
                    <a:pt x="398" y="63"/>
                  </a:lnTo>
                  <a:lnTo>
                    <a:pt x="398" y="79"/>
                  </a:lnTo>
                  <a:lnTo>
                    <a:pt x="395" y="95"/>
                  </a:lnTo>
                  <a:close/>
                  <a:moveTo>
                    <a:pt x="433" y="92"/>
                  </a:moveTo>
                  <a:lnTo>
                    <a:pt x="430" y="89"/>
                  </a:lnTo>
                  <a:lnTo>
                    <a:pt x="423" y="86"/>
                  </a:lnTo>
                  <a:lnTo>
                    <a:pt x="420" y="89"/>
                  </a:lnTo>
                  <a:lnTo>
                    <a:pt x="414" y="92"/>
                  </a:lnTo>
                  <a:lnTo>
                    <a:pt x="410" y="95"/>
                  </a:lnTo>
                  <a:lnTo>
                    <a:pt x="410" y="101"/>
                  </a:lnTo>
                  <a:lnTo>
                    <a:pt x="410" y="105"/>
                  </a:lnTo>
                  <a:lnTo>
                    <a:pt x="414" y="111"/>
                  </a:lnTo>
                  <a:lnTo>
                    <a:pt x="420" y="114"/>
                  </a:lnTo>
                  <a:lnTo>
                    <a:pt x="423" y="114"/>
                  </a:lnTo>
                  <a:lnTo>
                    <a:pt x="430" y="114"/>
                  </a:lnTo>
                  <a:lnTo>
                    <a:pt x="433" y="111"/>
                  </a:lnTo>
                  <a:lnTo>
                    <a:pt x="436" y="105"/>
                  </a:lnTo>
                  <a:lnTo>
                    <a:pt x="439" y="101"/>
                  </a:lnTo>
                  <a:lnTo>
                    <a:pt x="436" y="95"/>
                  </a:lnTo>
                  <a:lnTo>
                    <a:pt x="433" y="92"/>
                  </a:lnTo>
                  <a:close/>
                  <a:moveTo>
                    <a:pt x="340" y="63"/>
                  </a:moveTo>
                  <a:lnTo>
                    <a:pt x="337" y="54"/>
                  </a:lnTo>
                  <a:lnTo>
                    <a:pt x="334" y="51"/>
                  </a:lnTo>
                  <a:lnTo>
                    <a:pt x="331" y="47"/>
                  </a:lnTo>
                  <a:lnTo>
                    <a:pt x="324" y="47"/>
                  </a:lnTo>
                  <a:lnTo>
                    <a:pt x="318" y="51"/>
                  </a:lnTo>
                  <a:lnTo>
                    <a:pt x="315" y="57"/>
                  </a:lnTo>
                  <a:lnTo>
                    <a:pt x="315" y="63"/>
                  </a:lnTo>
                  <a:lnTo>
                    <a:pt x="321" y="73"/>
                  </a:lnTo>
                  <a:lnTo>
                    <a:pt x="324" y="79"/>
                  </a:lnTo>
                  <a:lnTo>
                    <a:pt x="331" y="82"/>
                  </a:lnTo>
                  <a:lnTo>
                    <a:pt x="337" y="86"/>
                  </a:lnTo>
                  <a:lnTo>
                    <a:pt x="344" y="86"/>
                  </a:lnTo>
                  <a:lnTo>
                    <a:pt x="350" y="82"/>
                  </a:lnTo>
                  <a:lnTo>
                    <a:pt x="356" y="82"/>
                  </a:lnTo>
                  <a:lnTo>
                    <a:pt x="363" y="76"/>
                  </a:lnTo>
                  <a:lnTo>
                    <a:pt x="369" y="70"/>
                  </a:lnTo>
                  <a:lnTo>
                    <a:pt x="372" y="60"/>
                  </a:lnTo>
                  <a:lnTo>
                    <a:pt x="375" y="51"/>
                  </a:lnTo>
                  <a:lnTo>
                    <a:pt x="375" y="41"/>
                  </a:lnTo>
                  <a:lnTo>
                    <a:pt x="372" y="32"/>
                  </a:lnTo>
                  <a:lnTo>
                    <a:pt x="366" y="22"/>
                  </a:lnTo>
                  <a:lnTo>
                    <a:pt x="359" y="16"/>
                  </a:lnTo>
                  <a:lnTo>
                    <a:pt x="350" y="6"/>
                  </a:lnTo>
                  <a:lnTo>
                    <a:pt x="340" y="3"/>
                  </a:lnTo>
                  <a:lnTo>
                    <a:pt x="321" y="0"/>
                  </a:lnTo>
                  <a:lnTo>
                    <a:pt x="309" y="0"/>
                  </a:lnTo>
                  <a:lnTo>
                    <a:pt x="296" y="3"/>
                  </a:lnTo>
                  <a:lnTo>
                    <a:pt x="283" y="6"/>
                  </a:lnTo>
                  <a:lnTo>
                    <a:pt x="261" y="19"/>
                  </a:lnTo>
                  <a:lnTo>
                    <a:pt x="242" y="32"/>
                  </a:lnTo>
                  <a:lnTo>
                    <a:pt x="207" y="51"/>
                  </a:lnTo>
                  <a:lnTo>
                    <a:pt x="168" y="63"/>
                  </a:lnTo>
                  <a:lnTo>
                    <a:pt x="165" y="51"/>
                  </a:lnTo>
                  <a:lnTo>
                    <a:pt x="172" y="35"/>
                  </a:lnTo>
                  <a:lnTo>
                    <a:pt x="175" y="28"/>
                  </a:lnTo>
                  <a:lnTo>
                    <a:pt x="181" y="22"/>
                  </a:lnTo>
                  <a:lnTo>
                    <a:pt x="188" y="19"/>
                  </a:lnTo>
                  <a:lnTo>
                    <a:pt x="197" y="19"/>
                  </a:lnTo>
                  <a:lnTo>
                    <a:pt x="200" y="28"/>
                  </a:lnTo>
                  <a:lnTo>
                    <a:pt x="207" y="32"/>
                  </a:lnTo>
                  <a:lnTo>
                    <a:pt x="216" y="32"/>
                  </a:lnTo>
                  <a:lnTo>
                    <a:pt x="223" y="25"/>
                  </a:lnTo>
                  <a:lnTo>
                    <a:pt x="223" y="19"/>
                  </a:lnTo>
                  <a:lnTo>
                    <a:pt x="223" y="13"/>
                  </a:lnTo>
                  <a:lnTo>
                    <a:pt x="219" y="6"/>
                  </a:lnTo>
                  <a:lnTo>
                    <a:pt x="210" y="0"/>
                  </a:lnTo>
                  <a:lnTo>
                    <a:pt x="194" y="0"/>
                  </a:lnTo>
                  <a:lnTo>
                    <a:pt x="181" y="0"/>
                  </a:lnTo>
                  <a:lnTo>
                    <a:pt x="172" y="6"/>
                  </a:lnTo>
                  <a:lnTo>
                    <a:pt x="162" y="16"/>
                  </a:lnTo>
                  <a:lnTo>
                    <a:pt x="159" y="28"/>
                  </a:lnTo>
                  <a:lnTo>
                    <a:pt x="156" y="41"/>
                  </a:lnTo>
                  <a:lnTo>
                    <a:pt x="156" y="54"/>
                  </a:lnTo>
                  <a:lnTo>
                    <a:pt x="156" y="67"/>
                  </a:lnTo>
                  <a:lnTo>
                    <a:pt x="152" y="67"/>
                  </a:lnTo>
                  <a:lnTo>
                    <a:pt x="146" y="67"/>
                  </a:lnTo>
                  <a:lnTo>
                    <a:pt x="143" y="57"/>
                  </a:lnTo>
                  <a:lnTo>
                    <a:pt x="137" y="47"/>
                  </a:lnTo>
                  <a:lnTo>
                    <a:pt x="137" y="38"/>
                  </a:lnTo>
                  <a:lnTo>
                    <a:pt x="137" y="25"/>
                  </a:lnTo>
                  <a:lnTo>
                    <a:pt x="140" y="19"/>
                  </a:lnTo>
                  <a:lnTo>
                    <a:pt x="137" y="16"/>
                  </a:lnTo>
                  <a:lnTo>
                    <a:pt x="133" y="13"/>
                  </a:lnTo>
                  <a:lnTo>
                    <a:pt x="130" y="9"/>
                  </a:lnTo>
                  <a:lnTo>
                    <a:pt x="127" y="9"/>
                  </a:lnTo>
                  <a:lnTo>
                    <a:pt x="121" y="13"/>
                  </a:lnTo>
                  <a:lnTo>
                    <a:pt x="117" y="16"/>
                  </a:lnTo>
                  <a:lnTo>
                    <a:pt x="114" y="19"/>
                  </a:lnTo>
                  <a:lnTo>
                    <a:pt x="114" y="35"/>
                  </a:lnTo>
                  <a:lnTo>
                    <a:pt x="117" y="47"/>
                  </a:lnTo>
                  <a:lnTo>
                    <a:pt x="127" y="60"/>
                  </a:lnTo>
                  <a:lnTo>
                    <a:pt x="140" y="67"/>
                  </a:lnTo>
                  <a:lnTo>
                    <a:pt x="127" y="67"/>
                  </a:lnTo>
                  <a:lnTo>
                    <a:pt x="117" y="63"/>
                  </a:lnTo>
                  <a:lnTo>
                    <a:pt x="108" y="60"/>
                  </a:lnTo>
                  <a:lnTo>
                    <a:pt x="95" y="54"/>
                  </a:lnTo>
                  <a:lnTo>
                    <a:pt x="79" y="41"/>
                  </a:lnTo>
                  <a:lnTo>
                    <a:pt x="63" y="25"/>
                  </a:lnTo>
                  <a:lnTo>
                    <a:pt x="47" y="9"/>
                  </a:lnTo>
                  <a:lnTo>
                    <a:pt x="28" y="3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3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6" y="35"/>
                  </a:lnTo>
                  <a:lnTo>
                    <a:pt x="16" y="44"/>
                  </a:lnTo>
                  <a:lnTo>
                    <a:pt x="35" y="54"/>
                  </a:lnTo>
                  <a:lnTo>
                    <a:pt x="60" y="63"/>
                  </a:lnTo>
                  <a:lnTo>
                    <a:pt x="86" y="70"/>
                  </a:lnTo>
                  <a:lnTo>
                    <a:pt x="114" y="76"/>
                  </a:lnTo>
                  <a:lnTo>
                    <a:pt x="105" y="79"/>
                  </a:lnTo>
                  <a:lnTo>
                    <a:pt x="98" y="86"/>
                  </a:lnTo>
                  <a:lnTo>
                    <a:pt x="92" y="92"/>
                  </a:lnTo>
                  <a:lnTo>
                    <a:pt x="89" y="101"/>
                  </a:lnTo>
                  <a:lnTo>
                    <a:pt x="89" y="108"/>
                  </a:lnTo>
                  <a:lnTo>
                    <a:pt x="92" y="111"/>
                  </a:lnTo>
                  <a:lnTo>
                    <a:pt x="95" y="114"/>
                  </a:lnTo>
                  <a:lnTo>
                    <a:pt x="98" y="114"/>
                  </a:lnTo>
                  <a:lnTo>
                    <a:pt x="102" y="114"/>
                  </a:lnTo>
                  <a:lnTo>
                    <a:pt x="105" y="114"/>
                  </a:lnTo>
                  <a:lnTo>
                    <a:pt x="108" y="111"/>
                  </a:lnTo>
                  <a:lnTo>
                    <a:pt x="111" y="105"/>
                  </a:lnTo>
                  <a:lnTo>
                    <a:pt x="114" y="95"/>
                  </a:lnTo>
                  <a:lnTo>
                    <a:pt x="117" y="89"/>
                  </a:lnTo>
                  <a:lnTo>
                    <a:pt x="124" y="82"/>
                  </a:lnTo>
                  <a:lnTo>
                    <a:pt x="133" y="76"/>
                  </a:lnTo>
                  <a:lnTo>
                    <a:pt x="146" y="76"/>
                  </a:lnTo>
                  <a:lnTo>
                    <a:pt x="159" y="76"/>
                  </a:lnTo>
                  <a:lnTo>
                    <a:pt x="162" y="89"/>
                  </a:lnTo>
                  <a:lnTo>
                    <a:pt x="168" y="98"/>
                  </a:lnTo>
                  <a:lnTo>
                    <a:pt x="175" y="105"/>
                  </a:lnTo>
                  <a:lnTo>
                    <a:pt x="181" y="111"/>
                  </a:lnTo>
                  <a:lnTo>
                    <a:pt x="200" y="120"/>
                  </a:lnTo>
                  <a:lnTo>
                    <a:pt x="219" y="127"/>
                  </a:lnTo>
                  <a:lnTo>
                    <a:pt x="238" y="124"/>
                  </a:lnTo>
                  <a:lnTo>
                    <a:pt x="261" y="117"/>
                  </a:lnTo>
                  <a:lnTo>
                    <a:pt x="270" y="111"/>
                  </a:lnTo>
                  <a:lnTo>
                    <a:pt x="280" y="105"/>
                  </a:lnTo>
                  <a:lnTo>
                    <a:pt x="286" y="95"/>
                  </a:lnTo>
                  <a:lnTo>
                    <a:pt x="293" y="86"/>
                  </a:lnTo>
                  <a:lnTo>
                    <a:pt x="280" y="92"/>
                  </a:lnTo>
                  <a:lnTo>
                    <a:pt x="267" y="95"/>
                  </a:lnTo>
                  <a:lnTo>
                    <a:pt x="251" y="95"/>
                  </a:lnTo>
                  <a:lnTo>
                    <a:pt x="242" y="92"/>
                  </a:lnTo>
                  <a:lnTo>
                    <a:pt x="232" y="98"/>
                  </a:lnTo>
                  <a:lnTo>
                    <a:pt x="223" y="105"/>
                  </a:lnTo>
                  <a:lnTo>
                    <a:pt x="213" y="108"/>
                  </a:lnTo>
                  <a:lnTo>
                    <a:pt x="203" y="105"/>
                  </a:lnTo>
                  <a:lnTo>
                    <a:pt x="194" y="101"/>
                  </a:lnTo>
                  <a:lnTo>
                    <a:pt x="184" y="95"/>
                  </a:lnTo>
                  <a:lnTo>
                    <a:pt x="178" y="86"/>
                  </a:lnTo>
                  <a:lnTo>
                    <a:pt x="172" y="76"/>
                  </a:lnTo>
                  <a:lnTo>
                    <a:pt x="207" y="73"/>
                  </a:lnTo>
                  <a:lnTo>
                    <a:pt x="235" y="63"/>
                  </a:lnTo>
                  <a:lnTo>
                    <a:pt x="264" y="54"/>
                  </a:lnTo>
                  <a:lnTo>
                    <a:pt x="286" y="38"/>
                  </a:lnTo>
                  <a:lnTo>
                    <a:pt x="280" y="51"/>
                  </a:lnTo>
                  <a:lnTo>
                    <a:pt x="270" y="63"/>
                  </a:lnTo>
                  <a:lnTo>
                    <a:pt x="261" y="73"/>
                  </a:lnTo>
                  <a:lnTo>
                    <a:pt x="248" y="82"/>
                  </a:lnTo>
                  <a:lnTo>
                    <a:pt x="267" y="76"/>
                  </a:lnTo>
                  <a:lnTo>
                    <a:pt x="286" y="67"/>
                  </a:lnTo>
                  <a:lnTo>
                    <a:pt x="305" y="47"/>
                  </a:lnTo>
                  <a:lnTo>
                    <a:pt x="321" y="25"/>
                  </a:lnTo>
                  <a:lnTo>
                    <a:pt x="334" y="25"/>
                  </a:lnTo>
                  <a:lnTo>
                    <a:pt x="344" y="28"/>
                  </a:lnTo>
                  <a:lnTo>
                    <a:pt x="353" y="35"/>
                  </a:lnTo>
                  <a:lnTo>
                    <a:pt x="356" y="41"/>
                  </a:lnTo>
                  <a:lnTo>
                    <a:pt x="356" y="51"/>
                  </a:lnTo>
                  <a:lnTo>
                    <a:pt x="353" y="60"/>
                  </a:lnTo>
                  <a:lnTo>
                    <a:pt x="347" y="63"/>
                  </a:lnTo>
                  <a:lnTo>
                    <a:pt x="340" y="63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31">
              <a:extLst>
                <a:ext uri="{FF2B5EF4-FFF2-40B4-BE49-F238E27FC236}">
                  <a16:creationId xmlns:a16="http://schemas.microsoft.com/office/drawing/2014/main" id="{CCD37C28-247D-4A69-B2BA-F6859AE06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1" y="608"/>
              <a:ext cx="7153" cy="1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83" y="0"/>
                </a:cxn>
                <a:cxn ang="0">
                  <a:pos x="102" y="0"/>
                </a:cxn>
                <a:cxn ang="0">
                  <a:pos x="179" y="0"/>
                </a:cxn>
                <a:cxn ang="0">
                  <a:pos x="217" y="0"/>
                </a:cxn>
                <a:cxn ang="0">
                  <a:pos x="236" y="0"/>
                </a:cxn>
                <a:cxn ang="0">
                  <a:pos x="312" y="0"/>
                </a:cxn>
                <a:cxn ang="0">
                  <a:pos x="350" y="0"/>
                </a:cxn>
                <a:cxn ang="0">
                  <a:pos x="370" y="0"/>
                </a:cxn>
                <a:cxn ang="0">
                  <a:pos x="446" y="0"/>
                </a:cxn>
                <a:cxn ang="0">
                  <a:pos x="484" y="0"/>
                </a:cxn>
                <a:cxn ang="0">
                  <a:pos x="503" y="0"/>
                </a:cxn>
                <a:cxn ang="0">
                  <a:pos x="580" y="0"/>
                </a:cxn>
                <a:cxn ang="0">
                  <a:pos x="618" y="0"/>
                </a:cxn>
                <a:cxn ang="0">
                  <a:pos x="637" y="0"/>
                </a:cxn>
                <a:cxn ang="0">
                  <a:pos x="710" y="0"/>
                </a:cxn>
                <a:cxn ang="0">
                  <a:pos x="749" y="0"/>
                </a:cxn>
                <a:cxn ang="0">
                  <a:pos x="768" y="0"/>
                </a:cxn>
                <a:cxn ang="0">
                  <a:pos x="844" y="0"/>
                </a:cxn>
                <a:cxn ang="0">
                  <a:pos x="882" y="0"/>
                </a:cxn>
                <a:cxn ang="0">
                  <a:pos x="901" y="0"/>
                </a:cxn>
                <a:cxn ang="0">
                  <a:pos x="978" y="0"/>
                </a:cxn>
                <a:cxn ang="0">
                  <a:pos x="1016" y="0"/>
                </a:cxn>
                <a:cxn ang="0">
                  <a:pos x="1035" y="0"/>
                </a:cxn>
                <a:cxn ang="0">
                  <a:pos x="1112" y="0"/>
                </a:cxn>
                <a:cxn ang="0">
                  <a:pos x="1150" y="0"/>
                </a:cxn>
                <a:cxn ang="0">
                  <a:pos x="1169" y="0"/>
                </a:cxn>
                <a:cxn ang="0">
                  <a:pos x="1245" y="0"/>
                </a:cxn>
                <a:cxn ang="0">
                  <a:pos x="1280" y="0"/>
                </a:cxn>
                <a:cxn ang="0">
                  <a:pos x="1299" y="0"/>
                </a:cxn>
                <a:cxn ang="0">
                  <a:pos x="1376" y="0"/>
                </a:cxn>
                <a:cxn ang="0">
                  <a:pos x="1414" y="0"/>
                </a:cxn>
                <a:cxn ang="0">
                  <a:pos x="1433" y="0"/>
                </a:cxn>
                <a:cxn ang="0">
                  <a:pos x="1510" y="0"/>
                </a:cxn>
                <a:cxn ang="0">
                  <a:pos x="1548" y="0"/>
                </a:cxn>
                <a:cxn ang="0">
                  <a:pos x="1567" y="0"/>
                </a:cxn>
                <a:cxn ang="0">
                  <a:pos x="1643" y="0"/>
                </a:cxn>
                <a:cxn ang="0">
                  <a:pos x="1682" y="0"/>
                </a:cxn>
                <a:cxn ang="0">
                  <a:pos x="1701" y="0"/>
                </a:cxn>
                <a:cxn ang="0">
                  <a:pos x="1777" y="0"/>
                </a:cxn>
                <a:cxn ang="0">
                  <a:pos x="1815" y="0"/>
                </a:cxn>
                <a:cxn ang="0">
                  <a:pos x="1834" y="0"/>
                </a:cxn>
                <a:cxn ang="0">
                  <a:pos x="1908" y="0"/>
                </a:cxn>
                <a:cxn ang="0">
                  <a:pos x="1946" y="0"/>
                </a:cxn>
                <a:cxn ang="0">
                  <a:pos x="1965" y="0"/>
                </a:cxn>
                <a:cxn ang="0">
                  <a:pos x="2041" y="0"/>
                </a:cxn>
                <a:cxn ang="0">
                  <a:pos x="2080" y="0"/>
                </a:cxn>
                <a:cxn ang="0">
                  <a:pos x="2099" y="0"/>
                </a:cxn>
                <a:cxn ang="0">
                  <a:pos x="2175" y="0"/>
                </a:cxn>
                <a:cxn ang="0">
                  <a:pos x="2213" y="0"/>
                </a:cxn>
                <a:cxn ang="0">
                  <a:pos x="2232" y="0"/>
                </a:cxn>
                <a:cxn ang="0">
                  <a:pos x="2309" y="0"/>
                </a:cxn>
              </a:cxnLst>
              <a:rect l="0" t="0" r="r" b="b"/>
              <a:pathLst>
                <a:path w="2309" h="10">
                  <a:moveTo>
                    <a:pt x="48" y="0"/>
                  </a:moveTo>
                  <a:lnTo>
                    <a:pt x="48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48" y="0"/>
                  </a:lnTo>
                  <a:close/>
                  <a:moveTo>
                    <a:pt x="83" y="0"/>
                  </a:moveTo>
                  <a:lnTo>
                    <a:pt x="83" y="10"/>
                  </a:lnTo>
                  <a:lnTo>
                    <a:pt x="73" y="10"/>
                  </a:lnTo>
                  <a:lnTo>
                    <a:pt x="73" y="0"/>
                  </a:lnTo>
                  <a:lnTo>
                    <a:pt x="83" y="0"/>
                  </a:lnTo>
                  <a:close/>
                  <a:moveTo>
                    <a:pt x="102" y="0"/>
                  </a:moveTo>
                  <a:lnTo>
                    <a:pt x="102" y="10"/>
                  </a:lnTo>
                  <a:lnTo>
                    <a:pt x="93" y="10"/>
                  </a:lnTo>
                  <a:lnTo>
                    <a:pt x="93" y="0"/>
                  </a:lnTo>
                  <a:lnTo>
                    <a:pt x="102" y="0"/>
                  </a:lnTo>
                  <a:close/>
                  <a:moveTo>
                    <a:pt x="179" y="0"/>
                  </a:moveTo>
                  <a:lnTo>
                    <a:pt x="179" y="10"/>
                  </a:lnTo>
                  <a:lnTo>
                    <a:pt x="131" y="10"/>
                  </a:lnTo>
                  <a:lnTo>
                    <a:pt x="131" y="0"/>
                  </a:lnTo>
                  <a:lnTo>
                    <a:pt x="179" y="0"/>
                  </a:lnTo>
                  <a:close/>
                  <a:moveTo>
                    <a:pt x="217" y="0"/>
                  </a:moveTo>
                  <a:lnTo>
                    <a:pt x="217" y="10"/>
                  </a:lnTo>
                  <a:lnTo>
                    <a:pt x="207" y="10"/>
                  </a:lnTo>
                  <a:lnTo>
                    <a:pt x="207" y="0"/>
                  </a:lnTo>
                  <a:lnTo>
                    <a:pt x="217" y="0"/>
                  </a:lnTo>
                  <a:close/>
                  <a:moveTo>
                    <a:pt x="236" y="0"/>
                  </a:moveTo>
                  <a:lnTo>
                    <a:pt x="236" y="10"/>
                  </a:lnTo>
                  <a:lnTo>
                    <a:pt x="226" y="10"/>
                  </a:lnTo>
                  <a:lnTo>
                    <a:pt x="226" y="0"/>
                  </a:lnTo>
                  <a:lnTo>
                    <a:pt x="236" y="0"/>
                  </a:lnTo>
                  <a:close/>
                  <a:moveTo>
                    <a:pt x="312" y="0"/>
                  </a:moveTo>
                  <a:lnTo>
                    <a:pt x="312" y="10"/>
                  </a:lnTo>
                  <a:lnTo>
                    <a:pt x="264" y="10"/>
                  </a:lnTo>
                  <a:lnTo>
                    <a:pt x="264" y="0"/>
                  </a:lnTo>
                  <a:lnTo>
                    <a:pt x="312" y="0"/>
                  </a:lnTo>
                  <a:close/>
                  <a:moveTo>
                    <a:pt x="350" y="0"/>
                  </a:moveTo>
                  <a:lnTo>
                    <a:pt x="350" y="10"/>
                  </a:lnTo>
                  <a:lnTo>
                    <a:pt x="341" y="10"/>
                  </a:lnTo>
                  <a:lnTo>
                    <a:pt x="341" y="0"/>
                  </a:lnTo>
                  <a:lnTo>
                    <a:pt x="350" y="0"/>
                  </a:lnTo>
                  <a:close/>
                  <a:moveTo>
                    <a:pt x="370" y="0"/>
                  </a:moveTo>
                  <a:lnTo>
                    <a:pt x="370" y="10"/>
                  </a:lnTo>
                  <a:lnTo>
                    <a:pt x="360" y="10"/>
                  </a:lnTo>
                  <a:lnTo>
                    <a:pt x="360" y="0"/>
                  </a:lnTo>
                  <a:lnTo>
                    <a:pt x="370" y="0"/>
                  </a:lnTo>
                  <a:close/>
                  <a:moveTo>
                    <a:pt x="446" y="0"/>
                  </a:moveTo>
                  <a:lnTo>
                    <a:pt x="446" y="10"/>
                  </a:lnTo>
                  <a:lnTo>
                    <a:pt x="398" y="10"/>
                  </a:lnTo>
                  <a:lnTo>
                    <a:pt x="398" y="0"/>
                  </a:lnTo>
                  <a:lnTo>
                    <a:pt x="446" y="0"/>
                  </a:lnTo>
                  <a:close/>
                  <a:moveTo>
                    <a:pt x="484" y="0"/>
                  </a:moveTo>
                  <a:lnTo>
                    <a:pt x="484" y="10"/>
                  </a:lnTo>
                  <a:lnTo>
                    <a:pt x="475" y="10"/>
                  </a:lnTo>
                  <a:lnTo>
                    <a:pt x="475" y="0"/>
                  </a:lnTo>
                  <a:lnTo>
                    <a:pt x="484" y="0"/>
                  </a:lnTo>
                  <a:close/>
                  <a:moveTo>
                    <a:pt x="503" y="0"/>
                  </a:moveTo>
                  <a:lnTo>
                    <a:pt x="503" y="10"/>
                  </a:lnTo>
                  <a:lnTo>
                    <a:pt x="494" y="10"/>
                  </a:lnTo>
                  <a:lnTo>
                    <a:pt x="494" y="0"/>
                  </a:lnTo>
                  <a:lnTo>
                    <a:pt x="503" y="0"/>
                  </a:lnTo>
                  <a:close/>
                  <a:moveTo>
                    <a:pt x="580" y="0"/>
                  </a:moveTo>
                  <a:lnTo>
                    <a:pt x="580" y="10"/>
                  </a:lnTo>
                  <a:lnTo>
                    <a:pt x="532" y="10"/>
                  </a:lnTo>
                  <a:lnTo>
                    <a:pt x="532" y="0"/>
                  </a:lnTo>
                  <a:lnTo>
                    <a:pt x="580" y="0"/>
                  </a:lnTo>
                  <a:close/>
                  <a:moveTo>
                    <a:pt x="618" y="0"/>
                  </a:moveTo>
                  <a:lnTo>
                    <a:pt x="618" y="10"/>
                  </a:lnTo>
                  <a:lnTo>
                    <a:pt x="608" y="10"/>
                  </a:lnTo>
                  <a:lnTo>
                    <a:pt x="608" y="0"/>
                  </a:lnTo>
                  <a:lnTo>
                    <a:pt x="618" y="0"/>
                  </a:lnTo>
                  <a:close/>
                  <a:moveTo>
                    <a:pt x="637" y="0"/>
                  </a:moveTo>
                  <a:lnTo>
                    <a:pt x="637" y="10"/>
                  </a:lnTo>
                  <a:lnTo>
                    <a:pt x="628" y="10"/>
                  </a:lnTo>
                  <a:lnTo>
                    <a:pt x="628" y="0"/>
                  </a:lnTo>
                  <a:lnTo>
                    <a:pt x="637" y="0"/>
                  </a:lnTo>
                  <a:close/>
                  <a:moveTo>
                    <a:pt x="710" y="0"/>
                  </a:moveTo>
                  <a:lnTo>
                    <a:pt x="710" y="10"/>
                  </a:lnTo>
                  <a:lnTo>
                    <a:pt x="666" y="10"/>
                  </a:lnTo>
                  <a:lnTo>
                    <a:pt x="666" y="0"/>
                  </a:lnTo>
                  <a:lnTo>
                    <a:pt x="710" y="0"/>
                  </a:lnTo>
                  <a:close/>
                  <a:moveTo>
                    <a:pt x="749" y="0"/>
                  </a:moveTo>
                  <a:lnTo>
                    <a:pt x="749" y="10"/>
                  </a:lnTo>
                  <a:lnTo>
                    <a:pt x="739" y="10"/>
                  </a:lnTo>
                  <a:lnTo>
                    <a:pt x="739" y="0"/>
                  </a:lnTo>
                  <a:lnTo>
                    <a:pt x="749" y="0"/>
                  </a:lnTo>
                  <a:close/>
                  <a:moveTo>
                    <a:pt x="768" y="0"/>
                  </a:moveTo>
                  <a:lnTo>
                    <a:pt x="768" y="10"/>
                  </a:lnTo>
                  <a:lnTo>
                    <a:pt x="758" y="10"/>
                  </a:lnTo>
                  <a:lnTo>
                    <a:pt x="758" y="0"/>
                  </a:lnTo>
                  <a:lnTo>
                    <a:pt x="768" y="0"/>
                  </a:lnTo>
                  <a:close/>
                  <a:moveTo>
                    <a:pt x="844" y="0"/>
                  </a:moveTo>
                  <a:lnTo>
                    <a:pt x="844" y="10"/>
                  </a:lnTo>
                  <a:lnTo>
                    <a:pt x="796" y="10"/>
                  </a:lnTo>
                  <a:lnTo>
                    <a:pt x="796" y="0"/>
                  </a:lnTo>
                  <a:lnTo>
                    <a:pt x="844" y="0"/>
                  </a:lnTo>
                  <a:close/>
                  <a:moveTo>
                    <a:pt x="882" y="0"/>
                  </a:moveTo>
                  <a:lnTo>
                    <a:pt x="882" y="10"/>
                  </a:lnTo>
                  <a:lnTo>
                    <a:pt x="873" y="10"/>
                  </a:lnTo>
                  <a:lnTo>
                    <a:pt x="873" y="0"/>
                  </a:lnTo>
                  <a:lnTo>
                    <a:pt x="882" y="0"/>
                  </a:lnTo>
                  <a:close/>
                  <a:moveTo>
                    <a:pt x="901" y="0"/>
                  </a:moveTo>
                  <a:lnTo>
                    <a:pt x="901" y="10"/>
                  </a:lnTo>
                  <a:lnTo>
                    <a:pt x="892" y="10"/>
                  </a:lnTo>
                  <a:lnTo>
                    <a:pt x="892" y="0"/>
                  </a:lnTo>
                  <a:lnTo>
                    <a:pt x="901" y="0"/>
                  </a:lnTo>
                  <a:close/>
                  <a:moveTo>
                    <a:pt x="978" y="0"/>
                  </a:moveTo>
                  <a:lnTo>
                    <a:pt x="978" y="10"/>
                  </a:lnTo>
                  <a:lnTo>
                    <a:pt x="930" y="10"/>
                  </a:lnTo>
                  <a:lnTo>
                    <a:pt x="930" y="0"/>
                  </a:lnTo>
                  <a:lnTo>
                    <a:pt x="978" y="0"/>
                  </a:lnTo>
                  <a:close/>
                  <a:moveTo>
                    <a:pt x="1016" y="0"/>
                  </a:moveTo>
                  <a:lnTo>
                    <a:pt x="1016" y="10"/>
                  </a:lnTo>
                  <a:lnTo>
                    <a:pt x="1006" y="10"/>
                  </a:lnTo>
                  <a:lnTo>
                    <a:pt x="1006" y="0"/>
                  </a:lnTo>
                  <a:lnTo>
                    <a:pt x="1016" y="0"/>
                  </a:lnTo>
                  <a:close/>
                  <a:moveTo>
                    <a:pt x="1035" y="0"/>
                  </a:moveTo>
                  <a:lnTo>
                    <a:pt x="1035" y="10"/>
                  </a:lnTo>
                  <a:lnTo>
                    <a:pt x="1026" y="10"/>
                  </a:lnTo>
                  <a:lnTo>
                    <a:pt x="1026" y="0"/>
                  </a:lnTo>
                  <a:lnTo>
                    <a:pt x="1035" y="0"/>
                  </a:lnTo>
                  <a:close/>
                  <a:moveTo>
                    <a:pt x="1112" y="0"/>
                  </a:moveTo>
                  <a:lnTo>
                    <a:pt x="1112" y="10"/>
                  </a:lnTo>
                  <a:lnTo>
                    <a:pt x="1064" y="10"/>
                  </a:lnTo>
                  <a:lnTo>
                    <a:pt x="1064" y="0"/>
                  </a:lnTo>
                  <a:lnTo>
                    <a:pt x="1112" y="0"/>
                  </a:lnTo>
                  <a:close/>
                  <a:moveTo>
                    <a:pt x="1150" y="0"/>
                  </a:moveTo>
                  <a:lnTo>
                    <a:pt x="1150" y="10"/>
                  </a:lnTo>
                  <a:lnTo>
                    <a:pt x="1140" y="10"/>
                  </a:lnTo>
                  <a:lnTo>
                    <a:pt x="1140" y="0"/>
                  </a:lnTo>
                  <a:lnTo>
                    <a:pt x="1150" y="0"/>
                  </a:lnTo>
                  <a:close/>
                  <a:moveTo>
                    <a:pt x="1169" y="0"/>
                  </a:moveTo>
                  <a:lnTo>
                    <a:pt x="1169" y="10"/>
                  </a:lnTo>
                  <a:lnTo>
                    <a:pt x="1159" y="10"/>
                  </a:lnTo>
                  <a:lnTo>
                    <a:pt x="1159" y="0"/>
                  </a:lnTo>
                  <a:lnTo>
                    <a:pt x="1169" y="0"/>
                  </a:lnTo>
                  <a:close/>
                  <a:moveTo>
                    <a:pt x="1245" y="0"/>
                  </a:moveTo>
                  <a:lnTo>
                    <a:pt x="1245" y="10"/>
                  </a:lnTo>
                  <a:lnTo>
                    <a:pt x="1198" y="10"/>
                  </a:lnTo>
                  <a:lnTo>
                    <a:pt x="1198" y="0"/>
                  </a:lnTo>
                  <a:lnTo>
                    <a:pt x="1245" y="0"/>
                  </a:lnTo>
                  <a:close/>
                  <a:moveTo>
                    <a:pt x="1280" y="0"/>
                  </a:moveTo>
                  <a:lnTo>
                    <a:pt x="1280" y="10"/>
                  </a:lnTo>
                  <a:lnTo>
                    <a:pt x="1274" y="10"/>
                  </a:lnTo>
                  <a:lnTo>
                    <a:pt x="1274" y="0"/>
                  </a:lnTo>
                  <a:lnTo>
                    <a:pt x="1280" y="0"/>
                  </a:lnTo>
                  <a:close/>
                  <a:moveTo>
                    <a:pt x="1299" y="0"/>
                  </a:moveTo>
                  <a:lnTo>
                    <a:pt x="1299" y="10"/>
                  </a:lnTo>
                  <a:lnTo>
                    <a:pt x="1290" y="10"/>
                  </a:lnTo>
                  <a:lnTo>
                    <a:pt x="1290" y="0"/>
                  </a:lnTo>
                  <a:lnTo>
                    <a:pt x="1299" y="0"/>
                  </a:lnTo>
                  <a:close/>
                  <a:moveTo>
                    <a:pt x="1376" y="0"/>
                  </a:moveTo>
                  <a:lnTo>
                    <a:pt x="1376" y="10"/>
                  </a:lnTo>
                  <a:lnTo>
                    <a:pt x="1328" y="10"/>
                  </a:lnTo>
                  <a:lnTo>
                    <a:pt x="1328" y="0"/>
                  </a:lnTo>
                  <a:lnTo>
                    <a:pt x="1376" y="0"/>
                  </a:lnTo>
                  <a:close/>
                  <a:moveTo>
                    <a:pt x="1414" y="0"/>
                  </a:moveTo>
                  <a:lnTo>
                    <a:pt x="1414" y="10"/>
                  </a:lnTo>
                  <a:lnTo>
                    <a:pt x="1405" y="10"/>
                  </a:lnTo>
                  <a:lnTo>
                    <a:pt x="1405" y="0"/>
                  </a:lnTo>
                  <a:lnTo>
                    <a:pt x="1414" y="0"/>
                  </a:lnTo>
                  <a:close/>
                  <a:moveTo>
                    <a:pt x="1433" y="0"/>
                  </a:moveTo>
                  <a:lnTo>
                    <a:pt x="1433" y="10"/>
                  </a:lnTo>
                  <a:lnTo>
                    <a:pt x="1424" y="10"/>
                  </a:lnTo>
                  <a:lnTo>
                    <a:pt x="1424" y="0"/>
                  </a:lnTo>
                  <a:lnTo>
                    <a:pt x="1433" y="0"/>
                  </a:lnTo>
                  <a:close/>
                  <a:moveTo>
                    <a:pt x="1510" y="0"/>
                  </a:moveTo>
                  <a:lnTo>
                    <a:pt x="1510" y="10"/>
                  </a:lnTo>
                  <a:lnTo>
                    <a:pt x="1462" y="10"/>
                  </a:lnTo>
                  <a:lnTo>
                    <a:pt x="1462" y="0"/>
                  </a:lnTo>
                  <a:lnTo>
                    <a:pt x="1510" y="0"/>
                  </a:lnTo>
                  <a:close/>
                  <a:moveTo>
                    <a:pt x="1548" y="0"/>
                  </a:moveTo>
                  <a:lnTo>
                    <a:pt x="1548" y="10"/>
                  </a:lnTo>
                  <a:lnTo>
                    <a:pt x="1538" y="10"/>
                  </a:lnTo>
                  <a:lnTo>
                    <a:pt x="1538" y="0"/>
                  </a:lnTo>
                  <a:lnTo>
                    <a:pt x="1548" y="0"/>
                  </a:lnTo>
                  <a:close/>
                  <a:moveTo>
                    <a:pt x="1567" y="0"/>
                  </a:moveTo>
                  <a:lnTo>
                    <a:pt x="1567" y="10"/>
                  </a:lnTo>
                  <a:lnTo>
                    <a:pt x="1557" y="10"/>
                  </a:lnTo>
                  <a:lnTo>
                    <a:pt x="1557" y="0"/>
                  </a:lnTo>
                  <a:lnTo>
                    <a:pt x="1567" y="0"/>
                  </a:lnTo>
                  <a:close/>
                  <a:moveTo>
                    <a:pt x="1643" y="0"/>
                  </a:moveTo>
                  <a:lnTo>
                    <a:pt x="1643" y="10"/>
                  </a:lnTo>
                  <a:lnTo>
                    <a:pt x="1596" y="10"/>
                  </a:lnTo>
                  <a:lnTo>
                    <a:pt x="1596" y="0"/>
                  </a:lnTo>
                  <a:lnTo>
                    <a:pt x="1643" y="0"/>
                  </a:lnTo>
                  <a:close/>
                  <a:moveTo>
                    <a:pt x="1682" y="0"/>
                  </a:moveTo>
                  <a:lnTo>
                    <a:pt x="1682" y="10"/>
                  </a:lnTo>
                  <a:lnTo>
                    <a:pt x="1672" y="10"/>
                  </a:lnTo>
                  <a:lnTo>
                    <a:pt x="1672" y="0"/>
                  </a:lnTo>
                  <a:lnTo>
                    <a:pt x="1682" y="0"/>
                  </a:lnTo>
                  <a:close/>
                  <a:moveTo>
                    <a:pt x="1701" y="0"/>
                  </a:moveTo>
                  <a:lnTo>
                    <a:pt x="1701" y="10"/>
                  </a:lnTo>
                  <a:lnTo>
                    <a:pt x="1691" y="10"/>
                  </a:lnTo>
                  <a:lnTo>
                    <a:pt x="1691" y="0"/>
                  </a:lnTo>
                  <a:lnTo>
                    <a:pt x="1701" y="0"/>
                  </a:lnTo>
                  <a:close/>
                  <a:moveTo>
                    <a:pt x="1777" y="0"/>
                  </a:moveTo>
                  <a:lnTo>
                    <a:pt x="1777" y="10"/>
                  </a:lnTo>
                  <a:lnTo>
                    <a:pt x="1729" y="10"/>
                  </a:lnTo>
                  <a:lnTo>
                    <a:pt x="1729" y="0"/>
                  </a:lnTo>
                  <a:lnTo>
                    <a:pt x="1777" y="0"/>
                  </a:lnTo>
                  <a:close/>
                  <a:moveTo>
                    <a:pt x="1815" y="0"/>
                  </a:moveTo>
                  <a:lnTo>
                    <a:pt x="1815" y="10"/>
                  </a:lnTo>
                  <a:lnTo>
                    <a:pt x="1806" y="10"/>
                  </a:lnTo>
                  <a:lnTo>
                    <a:pt x="1806" y="0"/>
                  </a:lnTo>
                  <a:lnTo>
                    <a:pt x="1815" y="0"/>
                  </a:lnTo>
                  <a:close/>
                  <a:moveTo>
                    <a:pt x="1834" y="0"/>
                  </a:moveTo>
                  <a:lnTo>
                    <a:pt x="1834" y="10"/>
                  </a:lnTo>
                  <a:lnTo>
                    <a:pt x="1825" y="10"/>
                  </a:lnTo>
                  <a:lnTo>
                    <a:pt x="1825" y="0"/>
                  </a:lnTo>
                  <a:lnTo>
                    <a:pt x="1834" y="0"/>
                  </a:lnTo>
                  <a:close/>
                  <a:moveTo>
                    <a:pt x="1908" y="0"/>
                  </a:moveTo>
                  <a:lnTo>
                    <a:pt x="1908" y="10"/>
                  </a:lnTo>
                  <a:lnTo>
                    <a:pt x="1863" y="10"/>
                  </a:lnTo>
                  <a:lnTo>
                    <a:pt x="1863" y="0"/>
                  </a:lnTo>
                  <a:lnTo>
                    <a:pt x="1908" y="0"/>
                  </a:lnTo>
                  <a:close/>
                  <a:moveTo>
                    <a:pt x="1946" y="0"/>
                  </a:moveTo>
                  <a:lnTo>
                    <a:pt x="1946" y="10"/>
                  </a:lnTo>
                  <a:lnTo>
                    <a:pt x="1936" y="10"/>
                  </a:lnTo>
                  <a:lnTo>
                    <a:pt x="1936" y="0"/>
                  </a:lnTo>
                  <a:lnTo>
                    <a:pt x="1946" y="0"/>
                  </a:lnTo>
                  <a:close/>
                  <a:moveTo>
                    <a:pt x="1965" y="0"/>
                  </a:moveTo>
                  <a:lnTo>
                    <a:pt x="1965" y="10"/>
                  </a:lnTo>
                  <a:lnTo>
                    <a:pt x="1955" y="10"/>
                  </a:lnTo>
                  <a:lnTo>
                    <a:pt x="1955" y="0"/>
                  </a:lnTo>
                  <a:lnTo>
                    <a:pt x="1965" y="0"/>
                  </a:lnTo>
                  <a:close/>
                  <a:moveTo>
                    <a:pt x="2041" y="0"/>
                  </a:moveTo>
                  <a:lnTo>
                    <a:pt x="2041" y="10"/>
                  </a:lnTo>
                  <a:lnTo>
                    <a:pt x="1994" y="10"/>
                  </a:lnTo>
                  <a:lnTo>
                    <a:pt x="1994" y="0"/>
                  </a:lnTo>
                  <a:lnTo>
                    <a:pt x="2041" y="0"/>
                  </a:lnTo>
                  <a:close/>
                  <a:moveTo>
                    <a:pt x="2080" y="0"/>
                  </a:moveTo>
                  <a:lnTo>
                    <a:pt x="2080" y="10"/>
                  </a:lnTo>
                  <a:lnTo>
                    <a:pt x="2070" y="10"/>
                  </a:lnTo>
                  <a:lnTo>
                    <a:pt x="2070" y="0"/>
                  </a:lnTo>
                  <a:lnTo>
                    <a:pt x="2080" y="0"/>
                  </a:lnTo>
                  <a:close/>
                  <a:moveTo>
                    <a:pt x="2099" y="0"/>
                  </a:moveTo>
                  <a:lnTo>
                    <a:pt x="2099" y="10"/>
                  </a:lnTo>
                  <a:lnTo>
                    <a:pt x="2089" y="10"/>
                  </a:lnTo>
                  <a:lnTo>
                    <a:pt x="2089" y="0"/>
                  </a:lnTo>
                  <a:lnTo>
                    <a:pt x="2099" y="0"/>
                  </a:lnTo>
                  <a:close/>
                  <a:moveTo>
                    <a:pt x="2175" y="0"/>
                  </a:moveTo>
                  <a:lnTo>
                    <a:pt x="2175" y="10"/>
                  </a:lnTo>
                  <a:lnTo>
                    <a:pt x="2127" y="10"/>
                  </a:lnTo>
                  <a:lnTo>
                    <a:pt x="2127" y="0"/>
                  </a:lnTo>
                  <a:lnTo>
                    <a:pt x="2175" y="0"/>
                  </a:lnTo>
                  <a:close/>
                  <a:moveTo>
                    <a:pt x="2213" y="0"/>
                  </a:moveTo>
                  <a:lnTo>
                    <a:pt x="2213" y="10"/>
                  </a:lnTo>
                  <a:lnTo>
                    <a:pt x="2204" y="10"/>
                  </a:lnTo>
                  <a:lnTo>
                    <a:pt x="2204" y="0"/>
                  </a:lnTo>
                  <a:lnTo>
                    <a:pt x="2213" y="0"/>
                  </a:lnTo>
                  <a:close/>
                  <a:moveTo>
                    <a:pt x="2232" y="0"/>
                  </a:moveTo>
                  <a:lnTo>
                    <a:pt x="2232" y="10"/>
                  </a:lnTo>
                  <a:lnTo>
                    <a:pt x="2223" y="10"/>
                  </a:lnTo>
                  <a:lnTo>
                    <a:pt x="2223" y="0"/>
                  </a:lnTo>
                  <a:lnTo>
                    <a:pt x="2232" y="0"/>
                  </a:lnTo>
                  <a:close/>
                  <a:moveTo>
                    <a:pt x="2309" y="0"/>
                  </a:moveTo>
                  <a:lnTo>
                    <a:pt x="2309" y="10"/>
                  </a:lnTo>
                  <a:lnTo>
                    <a:pt x="2261" y="10"/>
                  </a:lnTo>
                  <a:lnTo>
                    <a:pt x="2261" y="0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32">
              <a:extLst>
                <a:ext uri="{FF2B5EF4-FFF2-40B4-BE49-F238E27FC236}">
                  <a16:creationId xmlns:a16="http://schemas.microsoft.com/office/drawing/2014/main" id="{5F75924D-C842-447A-BC38-E9AA8455CB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7" y="7416"/>
              <a:ext cx="1628" cy="810"/>
            </a:xfrm>
            <a:custGeom>
              <a:avLst/>
              <a:gdLst/>
              <a:ahLst/>
              <a:cxnLst>
                <a:cxn ang="0">
                  <a:pos x="461" y="314"/>
                </a:cxn>
                <a:cxn ang="0">
                  <a:pos x="449" y="361"/>
                </a:cxn>
                <a:cxn ang="0">
                  <a:pos x="519" y="349"/>
                </a:cxn>
                <a:cxn ang="0">
                  <a:pos x="474" y="206"/>
                </a:cxn>
                <a:cxn ang="0">
                  <a:pos x="496" y="199"/>
                </a:cxn>
                <a:cxn ang="0">
                  <a:pos x="525" y="196"/>
                </a:cxn>
                <a:cxn ang="0">
                  <a:pos x="458" y="152"/>
                </a:cxn>
                <a:cxn ang="0">
                  <a:pos x="512" y="136"/>
                </a:cxn>
                <a:cxn ang="0">
                  <a:pos x="465" y="130"/>
                </a:cxn>
                <a:cxn ang="0">
                  <a:pos x="512" y="50"/>
                </a:cxn>
                <a:cxn ang="0">
                  <a:pos x="490" y="9"/>
                </a:cxn>
                <a:cxn ang="0">
                  <a:pos x="433" y="95"/>
                </a:cxn>
                <a:cxn ang="0">
                  <a:pos x="414" y="111"/>
                </a:cxn>
                <a:cxn ang="0">
                  <a:pos x="436" y="165"/>
                </a:cxn>
                <a:cxn ang="0">
                  <a:pos x="410" y="269"/>
                </a:cxn>
                <a:cxn ang="0">
                  <a:pos x="426" y="231"/>
                </a:cxn>
                <a:cxn ang="0">
                  <a:pos x="452" y="206"/>
                </a:cxn>
                <a:cxn ang="0">
                  <a:pos x="449" y="269"/>
                </a:cxn>
                <a:cxn ang="0">
                  <a:pos x="474" y="358"/>
                </a:cxn>
                <a:cxn ang="0">
                  <a:pos x="366" y="345"/>
                </a:cxn>
                <a:cxn ang="0">
                  <a:pos x="331" y="345"/>
                </a:cxn>
                <a:cxn ang="0">
                  <a:pos x="465" y="504"/>
                </a:cxn>
                <a:cxn ang="0">
                  <a:pos x="439" y="450"/>
                </a:cxn>
                <a:cxn ang="0">
                  <a:pos x="525" y="441"/>
                </a:cxn>
                <a:cxn ang="0">
                  <a:pos x="525" y="514"/>
                </a:cxn>
                <a:cxn ang="0">
                  <a:pos x="410" y="393"/>
                </a:cxn>
                <a:cxn ang="0">
                  <a:pos x="423" y="307"/>
                </a:cxn>
                <a:cxn ang="0">
                  <a:pos x="414" y="361"/>
                </a:cxn>
                <a:cxn ang="0">
                  <a:pos x="321" y="399"/>
                </a:cxn>
                <a:cxn ang="0">
                  <a:pos x="328" y="434"/>
                </a:cxn>
                <a:cxn ang="0">
                  <a:pos x="465" y="418"/>
                </a:cxn>
                <a:cxn ang="0">
                  <a:pos x="512" y="390"/>
                </a:cxn>
                <a:cxn ang="0">
                  <a:pos x="430" y="396"/>
                </a:cxn>
                <a:cxn ang="0">
                  <a:pos x="404" y="510"/>
                </a:cxn>
                <a:cxn ang="0">
                  <a:pos x="395" y="476"/>
                </a:cxn>
                <a:cxn ang="0">
                  <a:pos x="414" y="431"/>
                </a:cxn>
                <a:cxn ang="0">
                  <a:pos x="433" y="412"/>
                </a:cxn>
                <a:cxn ang="0">
                  <a:pos x="331" y="476"/>
                </a:cxn>
                <a:cxn ang="0">
                  <a:pos x="337" y="437"/>
                </a:cxn>
                <a:cxn ang="0">
                  <a:pos x="375" y="482"/>
                </a:cxn>
                <a:cxn ang="0">
                  <a:pos x="296" y="520"/>
                </a:cxn>
                <a:cxn ang="0">
                  <a:pos x="175" y="495"/>
                </a:cxn>
                <a:cxn ang="0">
                  <a:pos x="223" y="504"/>
                </a:cxn>
                <a:cxn ang="0">
                  <a:pos x="159" y="495"/>
                </a:cxn>
                <a:cxn ang="0">
                  <a:pos x="137" y="485"/>
                </a:cxn>
                <a:cxn ang="0">
                  <a:pos x="117" y="507"/>
                </a:cxn>
                <a:cxn ang="0">
                  <a:pos x="108" y="463"/>
                </a:cxn>
                <a:cxn ang="0">
                  <a:pos x="3" y="520"/>
                </a:cxn>
                <a:cxn ang="0">
                  <a:pos x="86" y="453"/>
                </a:cxn>
                <a:cxn ang="0">
                  <a:pos x="95" y="409"/>
                </a:cxn>
                <a:cxn ang="0">
                  <a:pos x="124" y="441"/>
                </a:cxn>
                <a:cxn ang="0">
                  <a:pos x="200" y="403"/>
                </a:cxn>
                <a:cxn ang="0">
                  <a:pos x="280" y="431"/>
                </a:cxn>
                <a:cxn ang="0">
                  <a:pos x="194" y="422"/>
                </a:cxn>
                <a:cxn ang="0">
                  <a:pos x="280" y="472"/>
                </a:cxn>
                <a:cxn ang="0">
                  <a:pos x="334" y="498"/>
                </a:cxn>
              </a:cxnLst>
              <a:rect l="0" t="0" r="r" b="b"/>
              <a:pathLst>
                <a:path w="525" h="523">
                  <a:moveTo>
                    <a:pt x="461" y="339"/>
                  </a:moveTo>
                  <a:lnTo>
                    <a:pt x="471" y="339"/>
                  </a:lnTo>
                  <a:lnTo>
                    <a:pt x="474" y="336"/>
                  </a:lnTo>
                  <a:lnTo>
                    <a:pt x="477" y="330"/>
                  </a:lnTo>
                  <a:lnTo>
                    <a:pt x="477" y="323"/>
                  </a:lnTo>
                  <a:lnTo>
                    <a:pt x="474" y="317"/>
                  </a:lnTo>
                  <a:lnTo>
                    <a:pt x="468" y="314"/>
                  </a:lnTo>
                  <a:lnTo>
                    <a:pt x="461" y="314"/>
                  </a:lnTo>
                  <a:lnTo>
                    <a:pt x="452" y="320"/>
                  </a:lnTo>
                  <a:lnTo>
                    <a:pt x="445" y="326"/>
                  </a:lnTo>
                  <a:lnTo>
                    <a:pt x="442" y="330"/>
                  </a:lnTo>
                  <a:lnTo>
                    <a:pt x="439" y="336"/>
                  </a:lnTo>
                  <a:lnTo>
                    <a:pt x="439" y="345"/>
                  </a:lnTo>
                  <a:lnTo>
                    <a:pt x="439" y="352"/>
                  </a:lnTo>
                  <a:lnTo>
                    <a:pt x="442" y="358"/>
                  </a:lnTo>
                  <a:lnTo>
                    <a:pt x="449" y="361"/>
                  </a:lnTo>
                  <a:lnTo>
                    <a:pt x="455" y="368"/>
                  </a:lnTo>
                  <a:lnTo>
                    <a:pt x="465" y="371"/>
                  </a:lnTo>
                  <a:lnTo>
                    <a:pt x="474" y="374"/>
                  </a:lnTo>
                  <a:lnTo>
                    <a:pt x="484" y="374"/>
                  </a:lnTo>
                  <a:lnTo>
                    <a:pt x="493" y="371"/>
                  </a:lnTo>
                  <a:lnTo>
                    <a:pt x="503" y="364"/>
                  </a:lnTo>
                  <a:lnTo>
                    <a:pt x="509" y="358"/>
                  </a:lnTo>
                  <a:lnTo>
                    <a:pt x="519" y="349"/>
                  </a:lnTo>
                  <a:lnTo>
                    <a:pt x="522" y="339"/>
                  </a:lnTo>
                  <a:lnTo>
                    <a:pt x="525" y="323"/>
                  </a:lnTo>
                  <a:lnTo>
                    <a:pt x="525" y="307"/>
                  </a:lnTo>
                  <a:lnTo>
                    <a:pt x="522" y="295"/>
                  </a:lnTo>
                  <a:lnTo>
                    <a:pt x="519" y="282"/>
                  </a:lnTo>
                  <a:lnTo>
                    <a:pt x="506" y="263"/>
                  </a:lnTo>
                  <a:lnTo>
                    <a:pt x="493" y="241"/>
                  </a:lnTo>
                  <a:lnTo>
                    <a:pt x="474" y="206"/>
                  </a:lnTo>
                  <a:lnTo>
                    <a:pt x="458" y="171"/>
                  </a:lnTo>
                  <a:lnTo>
                    <a:pt x="474" y="168"/>
                  </a:lnTo>
                  <a:lnTo>
                    <a:pt x="490" y="171"/>
                  </a:lnTo>
                  <a:lnTo>
                    <a:pt x="496" y="174"/>
                  </a:lnTo>
                  <a:lnTo>
                    <a:pt x="503" y="180"/>
                  </a:lnTo>
                  <a:lnTo>
                    <a:pt x="506" y="187"/>
                  </a:lnTo>
                  <a:lnTo>
                    <a:pt x="506" y="196"/>
                  </a:lnTo>
                  <a:lnTo>
                    <a:pt x="496" y="199"/>
                  </a:lnTo>
                  <a:lnTo>
                    <a:pt x="493" y="206"/>
                  </a:lnTo>
                  <a:lnTo>
                    <a:pt x="493" y="215"/>
                  </a:lnTo>
                  <a:lnTo>
                    <a:pt x="500" y="222"/>
                  </a:lnTo>
                  <a:lnTo>
                    <a:pt x="506" y="225"/>
                  </a:lnTo>
                  <a:lnTo>
                    <a:pt x="512" y="225"/>
                  </a:lnTo>
                  <a:lnTo>
                    <a:pt x="519" y="218"/>
                  </a:lnTo>
                  <a:lnTo>
                    <a:pt x="525" y="209"/>
                  </a:lnTo>
                  <a:lnTo>
                    <a:pt x="525" y="196"/>
                  </a:lnTo>
                  <a:lnTo>
                    <a:pt x="525" y="180"/>
                  </a:lnTo>
                  <a:lnTo>
                    <a:pt x="519" y="171"/>
                  </a:lnTo>
                  <a:lnTo>
                    <a:pt x="509" y="165"/>
                  </a:lnTo>
                  <a:lnTo>
                    <a:pt x="496" y="158"/>
                  </a:lnTo>
                  <a:lnTo>
                    <a:pt x="484" y="155"/>
                  </a:lnTo>
                  <a:lnTo>
                    <a:pt x="471" y="155"/>
                  </a:lnTo>
                  <a:lnTo>
                    <a:pt x="458" y="158"/>
                  </a:lnTo>
                  <a:lnTo>
                    <a:pt x="458" y="152"/>
                  </a:lnTo>
                  <a:lnTo>
                    <a:pt x="455" y="149"/>
                  </a:lnTo>
                  <a:lnTo>
                    <a:pt x="468" y="142"/>
                  </a:lnTo>
                  <a:lnTo>
                    <a:pt x="477" y="139"/>
                  </a:lnTo>
                  <a:lnTo>
                    <a:pt x="487" y="136"/>
                  </a:lnTo>
                  <a:lnTo>
                    <a:pt x="500" y="139"/>
                  </a:lnTo>
                  <a:lnTo>
                    <a:pt x="503" y="139"/>
                  </a:lnTo>
                  <a:lnTo>
                    <a:pt x="509" y="139"/>
                  </a:lnTo>
                  <a:lnTo>
                    <a:pt x="512" y="136"/>
                  </a:lnTo>
                  <a:lnTo>
                    <a:pt x="516" y="133"/>
                  </a:lnTo>
                  <a:lnTo>
                    <a:pt x="516" y="126"/>
                  </a:lnTo>
                  <a:lnTo>
                    <a:pt x="512" y="123"/>
                  </a:lnTo>
                  <a:lnTo>
                    <a:pt x="509" y="120"/>
                  </a:lnTo>
                  <a:lnTo>
                    <a:pt x="506" y="117"/>
                  </a:lnTo>
                  <a:lnTo>
                    <a:pt x="490" y="114"/>
                  </a:lnTo>
                  <a:lnTo>
                    <a:pt x="477" y="120"/>
                  </a:lnTo>
                  <a:lnTo>
                    <a:pt x="465" y="130"/>
                  </a:lnTo>
                  <a:lnTo>
                    <a:pt x="455" y="139"/>
                  </a:lnTo>
                  <a:lnTo>
                    <a:pt x="458" y="130"/>
                  </a:lnTo>
                  <a:lnTo>
                    <a:pt x="461" y="117"/>
                  </a:lnTo>
                  <a:lnTo>
                    <a:pt x="465" y="107"/>
                  </a:lnTo>
                  <a:lnTo>
                    <a:pt x="471" y="98"/>
                  </a:lnTo>
                  <a:lnTo>
                    <a:pt x="484" y="82"/>
                  </a:lnTo>
                  <a:lnTo>
                    <a:pt x="500" y="66"/>
                  </a:lnTo>
                  <a:lnTo>
                    <a:pt x="512" y="50"/>
                  </a:lnTo>
                  <a:lnTo>
                    <a:pt x="522" y="31"/>
                  </a:lnTo>
                  <a:lnTo>
                    <a:pt x="525" y="22"/>
                  </a:lnTo>
                  <a:lnTo>
                    <a:pt x="525" y="12"/>
                  </a:lnTo>
                  <a:lnTo>
                    <a:pt x="522" y="6"/>
                  </a:lnTo>
                  <a:lnTo>
                    <a:pt x="516" y="3"/>
                  </a:lnTo>
                  <a:lnTo>
                    <a:pt x="509" y="0"/>
                  </a:lnTo>
                  <a:lnTo>
                    <a:pt x="500" y="3"/>
                  </a:lnTo>
                  <a:lnTo>
                    <a:pt x="490" y="9"/>
                  </a:lnTo>
                  <a:lnTo>
                    <a:pt x="480" y="19"/>
                  </a:lnTo>
                  <a:lnTo>
                    <a:pt x="471" y="38"/>
                  </a:lnTo>
                  <a:lnTo>
                    <a:pt x="461" y="63"/>
                  </a:lnTo>
                  <a:lnTo>
                    <a:pt x="455" y="88"/>
                  </a:lnTo>
                  <a:lnTo>
                    <a:pt x="449" y="114"/>
                  </a:lnTo>
                  <a:lnTo>
                    <a:pt x="445" y="107"/>
                  </a:lnTo>
                  <a:lnTo>
                    <a:pt x="439" y="98"/>
                  </a:lnTo>
                  <a:lnTo>
                    <a:pt x="433" y="95"/>
                  </a:lnTo>
                  <a:lnTo>
                    <a:pt x="423" y="92"/>
                  </a:lnTo>
                  <a:lnTo>
                    <a:pt x="417" y="92"/>
                  </a:lnTo>
                  <a:lnTo>
                    <a:pt x="414" y="92"/>
                  </a:lnTo>
                  <a:lnTo>
                    <a:pt x="410" y="95"/>
                  </a:lnTo>
                  <a:lnTo>
                    <a:pt x="410" y="98"/>
                  </a:lnTo>
                  <a:lnTo>
                    <a:pt x="410" y="104"/>
                  </a:lnTo>
                  <a:lnTo>
                    <a:pt x="410" y="107"/>
                  </a:lnTo>
                  <a:lnTo>
                    <a:pt x="414" y="111"/>
                  </a:lnTo>
                  <a:lnTo>
                    <a:pt x="417" y="111"/>
                  </a:lnTo>
                  <a:lnTo>
                    <a:pt x="426" y="114"/>
                  </a:lnTo>
                  <a:lnTo>
                    <a:pt x="436" y="120"/>
                  </a:lnTo>
                  <a:lnTo>
                    <a:pt x="442" y="126"/>
                  </a:lnTo>
                  <a:lnTo>
                    <a:pt x="449" y="133"/>
                  </a:lnTo>
                  <a:lnTo>
                    <a:pt x="449" y="149"/>
                  </a:lnTo>
                  <a:lnTo>
                    <a:pt x="449" y="161"/>
                  </a:lnTo>
                  <a:lnTo>
                    <a:pt x="436" y="165"/>
                  </a:lnTo>
                  <a:lnTo>
                    <a:pt x="426" y="168"/>
                  </a:lnTo>
                  <a:lnTo>
                    <a:pt x="420" y="174"/>
                  </a:lnTo>
                  <a:lnTo>
                    <a:pt x="414" y="184"/>
                  </a:lnTo>
                  <a:lnTo>
                    <a:pt x="401" y="199"/>
                  </a:lnTo>
                  <a:lnTo>
                    <a:pt x="398" y="218"/>
                  </a:lnTo>
                  <a:lnTo>
                    <a:pt x="398" y="241"/>
                  </a:lnTo>
                  <a:lnTo>
                    <a:pt x="407" y="260"/>
                  </a:lnTo>
                  <a:lnTo>
                    <a:pt x="410" y="269"/>
                  </a:lnTo>
                  <a:lnTo>
                    <a:pt x="420" y="279"/>
                  </a:lnTo>
                  <a:lnTo>
                    <a:pt x="430" y="285"/>
                  </a:lnTo>
                  <a:lnTo>
                    <a:pt x="439" y="295"/>
                  </a:lnTo>
                  <a:lnTo>
                    <a:pt x="433" y="282"/>
                  </a:lnTo>
                  <a:lnTo>
                    <a:pt x="430" y="266"/>
                  </a:lnTo>
                  <a:lnTo>
                    <a:pt x="430" y="253"/>
                  </a:lnTo>
                  <a:lnTo>
                    <a:pt x="433" y="241"/>
                  </a:lnTo>
                  <a:lnTo>
                    <a:pt x="426" y="231"/>
                  </a:lnTo>
                  <a:lnTo>
                    <a:pt x="420" y="225"/>
                  </a:lnTo>
                  <a:lnTo>
                    <a:pt x="417" y="212"/>
                  </a:lnTo>
                  <a:lnTo>
                    <a:pt x="420" y="203"/>
                  </a:lnTo>
                  <a:lnTo>
                    <a:pt x="423" y="193"/>
                  </a:lnTo>
                  <a:lnTo>
                    <a:pt x="430" y="184"/>
                  </a:lnTo>
                  <a:lnTo>
                    <a:pt x="436" y="177"/>
                  </a:lnTo>
                  <a:lnTo>
                    <a:pt x="449" y="174"/>
                  </a:lnTo>
                  <a:lnTo>
                    <a:pt x="452" y="206"/>
                  </a:lnTo>
                  <a:lnTo>
                    <a:pt x="461" y="238"/>
                  </a:lnTo>
                  <a:lnTo>
                    <a:pt x="471" y="263"/>
                  </a:lnTo>
                  <a:lnTo>
                    <a:pt x="484" y="288"/>
                  </a:lnTo>
                  <a:lnTo>
                    <a:pt x="474" y="279"/>
                  </a:lnTo>
                  <a:lnTo>
                    <a:pt x="461" y="269"/>
                  </a:lnTo>
                  <a:lnTo>
                    <a:pt x="452" y="260"/>
                  </a:lnTo>
                  <a:lnTo>
                    <a:pt x="442" y="247"/>
                  </a:lnTo>
                  <a:lnTo>
                    <a:pt x="449" y="269"/>
                  </a:lnTo>
                  <a:lnTo>
                    <a:pt x="458" y="288"/>
                  </a:lnTo>
                  <a:lnTo>
                    <a:pt x="474" y="304"/>
                  </a:lnTo>
                  <a:lnTo>
                    <a:pt x="500" y="323"/>
                  </a:lnTo>
                  <a:lnTo>
                    <a:pt x="500" y="336"/>
                  </a:lnTo>
                  <a:lnTo>
                    <a:pt x="496" y="345"/>
                  </a:lnTo>
                  <a:lnTo>
                    <a:pt x="490" y="352"/>
                  </a:lnTo>
                  <a:lnTo>
                    <a:pt x="484" y="355"/>
                  </a:lnTo>
                  <a:lnTo>
                    <a:pt x="474" y="358"/>
                  </a:lnTo>
                  <a:lnTo>
                    <a:pt x="465" y="352"/>
                  </a:lnTo>
                  <a:lnTo>
                    <a:pt x="461" y="345"/>
                  </a:lnTo>
                  <a:lnTo>
                    <a:pt x="461" y="339"/>
                  </a:lnTo>
                  <a:close/>
                  <a:moveTo>
                    <a:pt x="398" y="399"/>
                  </a:moveTo>
                  <a:lnTo>
                    <a:pt x="398" y="396"/>
                  </a:lnTo>
                  <a:lnTo>
                    <a:pt x="388" y="374"/>
                  </a:lnTo>
                  <a:lnTo>
                    <a:pt x="375" y="358"/>
                  </a:lnTo>
                  <a:lnTo>
                    <a:pt x="366" y="345"/>
                  </a:lnTo>
                  <a:lnTo>
                    <a:pt x="356" y="336"/>
                  </a:lnTo>
                  <a:lnTo>
                    <a:pt x="347" y="330"/>
                  </a:lnTo>
                  <a:lnTo>
                    <a:pt x="340" y="326"/>
                  </a:lnTo>
                  <a:lnTo>
                    <a:pt x="334" y="326"/>
                  </a:lnTo>
                  <a:lnTo>
                    <a:pt x="328" y="330"/>
                  </a:lnTo>
                  <a:lnTo>
                    <a:pt x="328" y="333"/>
                  </a:lnTo>
                  <a:lnTo>
                    <a:pt x="328" y="339"/>
                  </a:lnTo>
                  <a:lnTo>
                    <a:pt x="331" y="345"/>
                  </a:lnTo>
                  <a:lnTo>
                    <a:pt x="334" y="355"/>
                  </a:lnTo>
                  <a:lnTo>
                    <a:pt x="344" y="364"/>
                  </a:lnTo>
                  <a:lnTo>
                    <a:pt x="356" y="377"/>
                  </a:lnTo>
                  <a:lnTo>
                    <a:pt x="375" y="387"/>
                  </a:lnTo>
                  <a:lnTo>
                    <a:pt x="398" y="396"/>
                  </a:lnTo>
                  <a:lnTo>
                    <a:pt x="398" y="399"/>
                  </a:lnTo>
                  <a:close/>
                  <a:moveTo>
                    <a:pt x="471" y="488"/>
                  </a:moveTo>
                  <a:lnTo>
                    <a:pt x="465" y="504"/>
                  </a:lnTo>
                  <a:lnTo>
                    <a:pt x="455" y="517"/>
                  </a:lnTo>
                  <a:lnTo>
                    <a:pt x="442" y="523"/>
                  </a:lnTo>
                  <a:lnTo>
                    <a:pt x="423" y="523"/>
                  </a:lnTo>
                  <a:lnTo>
                    <a:pt x="433" y="504"/>
                  </a:lnTo>
                  <a:lnTo>
                    <a:pt x="436" y="485"/>
                  </a:lnTo>
                  <a:lnTo>
                    <a:pt x="436" y="469"/>
                  </a:lnTo>
                  <a:lnTo>
                    <a:pt x="430" y="453"/>
                  </a:lnTo>
                  <a:lnTo>
                    <a:pt x="439" y="450"/>
                  </a:lnTo>
                  <a:lnTo>
                    <a:pt x="445" y="444"/>
                  </a:lnTo>
                  <a:lnTo>
                    <a:pt x="452" y="437"/>
                  </a:lnTo>
                  <a:lnTo>
                    <a:pt x="452" y="428"/>
                  </a:lnTo>
                  <a:lnTo>
                    <a:pt x="471" y="434"/>
                  </a:lnTo>
                  <a:lnTo>
                    <a:pt x="487" y="434"/>
                  </a:lnTo>
                  <a:lnTo>
                    <a:pt x="506" y="431"/>
                  </a:lnTo>
                  <a:lnTo>
                    <a:pt x="525" y="425"/>
                  </a:lnTo>
                  <a:lnTo>
                    <a:pt x="525" y="441"/>
                  </a:lnTo>
                  <a:lnTo>
                    <a:pt x="519" y="453"/>
                  </a:lnTo>
                  <a:lnTo>
                    <a:pt x="506" y="463"/>
                  </a:lnTo>
                  <a:lnTo>
                    <a:pt x="490" y="469"/>
                  </a:lnTo>
                  <a:lnTo>
                    <a:pt x="506" y="479"/>
                  </a:lnTo>
                  <a:lnTo>
                    <a:pt x="519" y="491"/>
                  </a:lnTo>
                  <a:lnTo>
                    <a:pt x="522" y="498"/>
                  </a:lnTo>
                  <a:lnTo>
                    <a:pt x="525" y="507"/>
                  </a:lnTo>
                  <a:lnTo>
                    <a:pt x="525" y="514"/>
                  </a:lnTo>
                  <a:lnTo>
                    <a:pt x="525" y="523"/>
                  </a:lnTo>
                  <a:lnTo>
                    <a:pt x="516" y="523"/>
                  </a:lnTo>
                  <a:lnTo>
                    <a:pt x="509" y="523"/>
                  </a:lnTo>
                  <a:lnTo>
                    <a:pt x="500" y="520"/>
                  </a:lnTo>
                  <a:lnTo>
                    <a:pt x="493" y="517"/>
                  </a:lnTo>
                  <a:lnTo>
                    <a:pt x="480" y="504"/>
                  </a:lnTo>
                  <a:lnTo>
                    <a:pt x="471" y="488"/>
                  </a:lnTo>
                  <a:close/>
                  <a:moveTo>
                    <a:pt x="410" y="393"/>
                  </a:moveTo>
                  <a:lnTo>
                    <a:pt x="401" y="374"/>
                  </a:lnTo>
                  <a:lnTo>
                    <a:pt x="395" y="355"/>
                  </a:lnTo>
                  <a:lnTo>
                    <a:pt x="395" y="342"/>
                  </a:lnTo>
                  <a:lnTo>
                    <a:pt x="398" y="333"/>
                  </a:lnTo>
                  <a:lnTo>
                    <a:pt x="401" y="320"/>
                  </a:lnTo>
                  <a:lnTo>
                    <a:pt x="410" y="314"/>
                  </a:lnTo>
                  <a:lnTo>
                    <a:pt x="417" y="307"/>
                  </a:lnTo>
                  <a:lnTo>
                    <a:pt x="423" y="307"/>
                  </a:lnTo>
                  <a:lnTo>
                    <a:pt x="426" y="311"/>
                  </a:lnTo>
                  <a:lnTo>
                    <a:pt x="433" y="314"/>
                  </a:lnTo>
                  <a:lnTo>
                    <a:pt x="433" y="317"/>
                  </a:lnTo>
                  <a:lnTo>
                    <a:pt x="436" y="323"/>
                  </a:lnTo>
                  <a:lnTo>
                    <a:pt x="433" y="330"/>
                  </a:lnTo>
                  <a:lnTo>
                    <a:pt x="430" y="333"/>
                  </a:lnTo>
                  <a:lnTo>
                    <a:pt x="420" y="345"/>
                  </a:lnTo>
                  <a:lnTo>
                    <a:pt x="414" y="361"/>
                  </a:lnTo>
                  <a:lnTo>
                    <a:pt x="410" y="374"/>
                  </a:lnTo>
                  <a:lnTo>
                    <a:pt x="410" y="393"/>
                  </a:lnTo>
                  <a:close/>
                  <a:moveTo>
                    <a:pt x="391" y="409"/>
                  </a:moveTo>
                  <a:lnTo>
                    <a:pt x="375" y="399"/>
                  </a:lnTo>
                  <a:lnTo>
                    <a:pt x="353" y="393"/>
                  </a:lnTo>
                  <a:lnTo>
                    <a:pt x="344" y="393"/>
                  </a:lnTo>
                  <a:lnTo>
                    <a:pt x="331" y="396"/>
                  </a:lnTo>
                  <a:lnTo>
                    <a:pt x="321" y="399"/>
                  </a:lnTo>
                  <a:lnTo>
                    <a:pt x="312" y="409"/>
                  </a:lnTo>
                  <a:lnTo>
                    <a:pt x="309" y="415"/>
                  </a:lnTo>
                  <a:lnTo>
                    <a:pt x="309" y="422"/>
                  </a:lnTo>
                  <a:lnTo>
                    <a:pt x="309" y="428"/>
                  </a:lnTo>
                  <a:lnTo>
                    <a:pt x="312" y="431"/>
                  </a:lnTo>
                  <a:lnTo>
                    <a:pt x="318" y="434"/>
                  </a:lnTo>
                  <a:lnTo>
                    <a:pt x="324" y="434"/>
                  </a:lnTo>
                  <a:lnTo>
                    <a:pt x="328" y="434"/>
                  </a:lnTo>
                  <a:lnTo>
                    <a:pt x="334" y="428"/>
                  </a:lnTo>
                  <a:lnTo>
                    <a:pt x="347" y="418"/>
                  </a:lnTo>
                  <a:lnTo>
                    <a:pt x="359" y="412"/>
                  </a:lnTo>
                  <a:lnTo>
                    <a:pt x="375" y="412"/>
                  </a:lnTo>
                  <a:lnTo>
                    <a:pt x="391" y="409"/>
                  </a:lnTo>
                  <a:close/>
                  <a:moveTo>
                    <a:pt x="430" y="396"/>
                  </a:moveTo>
                  <a:lnTo>
                    <a:pt x="445" y="409"/>
                  </a:lnTo>
                  <a:lnTo>
                    <a:pt x="465" y="418"/>
                  </a:lnTo>
                  <a:lnTo>
                    <a:pt x="474" y="422"/>
                  </a:lnTo>
                  <a:lnTo>
                    <a:pt x="487" y="422"/>
                  </a:lnTo>
                  <a:lnTo>
                    <a:pt x="500" y="418"/>
                  </a:lnTo>
                  <a:lnTo>
                    <a:pt x="509" y="412"/>
                  </a:lnTo>
                  <a:lnTo>
                    <a:pt x="512" y="406"/>
                  </a:lnTo>
                  <a:lnTo>
                    <a:pt x="516" y="399"/>
                  </a:lnTo>
                  <a:lnTo>
                    <a:pt x="516" y="393"/>
                  </a:lnTo>
                  <a:lnTo>
                    <a:pt x="512" y="390"/>
                  </a:lnTo>
                  <a:lnTo>
                    <a:pt x="506" y="387"/>
                  </a:lnTo>
                  <a:lnTo>
                    <a:pt x="503" y="384"/>
                  </a:lnTo>
                  <a:lnTo>
                    <a:pt x="496" y="384"/>
                  </a:lnTo>
                  <a:lnTo>
                    <a:pt x="490" y="387"/>
                  </a:lnTo>
                  <a:lnTo>
                    <a:pt x="477" y="396"/>
                  </a:lnTo>
                  <a:lnTo>
                    <a:pt x="461" y="399"/>
                  </a:lnTo>
                  <a:lnTo>
                    <a:pt x="445" y="396"/>
                  </a:lnTo>
                  <a:lnTo>
                    <a:pt x="430" y="396"/>
                  </a:lnTo>
                  <a:close/>
                  <a:moveTo>
                    <a:pt x="395" y="428"/>
                  </a:moveTo>
                  <a:lnTo>
                    <a:pt x="410" y="444"/>
                  </a:lnTo>
                  <a:lnTo>
                    <a:pt x="420" y="463"/>
                  </a:lnTo>
                  <a:lnTo>
                    <a:pt x="420" y="476"/>
                  </a:lnTo>
                  <a:lnTo>
                    <a:pt x="420" y="485"/>
                  </a:lnTo>
                  <a:lnTo>
                    <a:pt x="417" y="498"/>
                  </a:lnTo>
                  <a:lnTo>
                    <a:pt x="410" y="507"/>
                  </a:lnTo>
                  <a:lnTo>
                    <a:pt x="404" y="510"/>
                  </a:lnTo>
                  <a:lnTo>
                    <a:pt x="401" y="514"/>
                  </a:lnTo>
                  <a:lnTo>
                    <a:pt x="395" y="514"/>
                  </a:lnTo>
                  <a:lnTo>
                    <a:pt x="388" y="510"/>
                  </a:lnTo>
                  <a:lnTo>
                    <a:pt x="385" y="507"/>
                  </a:lnTo>
                  <a:lnTo>
                    <a:pt x="385" y="501"/>
                  </a:lnTo>
                  <a:lnTo>
                    <a:pt x="385" y="495"/>
                  </a:lnTo>
                  <a:lnTo>
                    <a:pt x="388" y="488"/>
                  </a:lnTo>
                  <a:lnTo>
                    <a:pt x="395" y="476"/>
                  </a:lnTo>
                  <a:lnTo>
                    <a:pt x="398" y="460"/>
                  </a:lnTo>
                  <a:lnTo>
                    <a:pt x="398" y="444"/>
                  </a:lnTo>
                  <a:lnTo>
                    <a:pt x="395" y="428"/>
                  </a:lnTo>
                  <a:close/>
                  <a:moveTo>
                    <a:pt x="433" y="431"/>
                  </a:moveTo>
                  <a:lnTo>
                    <a:pt x="430" y="434"/>
                  </a:lnTo>
                  <a:lnTo>
                    <a:pt x="423" y="437"/>
                  </a:lnTo>
                  <a:lnTo>
                    <a:pt x="420" y="434"/>
                  </a:lnTo>
                  <a:lnTo>
                    <a:pt x="414" y="431"/>
                  </a:lnTo>
                  <a:lnTo>
                    <a:pt x="410" y="428"/>
                  </a:lnTo>
                  <a:lnTo>
                    <a:pt x="410" y="422"/>
                  </a:lnTo>
                  <a:lnTo>
                    <a:pt x="410" y="418"/>
                  </a:lnTo>
                  <a:lnTo>
                    <a:pt x="414" y="412"/>
                  </a:lnTo>
                  <a:lnTo>
                    <a:pt x="420" y="409"/>
                  </a:lnTo>
                  <a:lnTo>
                    <a:pt x="423" y="409"/>
                  </a:lnTo>
                  <a:lnTo>
                    <a:pt x="430" y="409"/>
                  </a:lnTo>
                  <a:lnTo>
                    <a:pt x="433" y="412"/>
                  </a:lnTo>
                  <a:lnTo>
                    <a:pt x="436" y="418"/>
                  </a:lnTo>
                  <a:lnTo>
                    <a:pt x="439" y="422"/>
                  </a:lnTo>
                  <a:lnTo>
                    <a:pt x="436" y="428"/>
                  </a:lnTo>
                  <a:lnTo>
                    <a:pt x="433" y="431"/>
                  </a:lnTo>
                  <a:close/>
                  <a:moveTo>
                    <a:pt x="340" y="460"/>
                  </a:moveTo>
                  <a:lnTo>
                    <a:pt x="337" y="469"/>
                  </a:lnTo>
                  <a:lnTo>
                    <a:pt x="334" y="472"/>
                  </a:lnTo>
                  <a:lnTo>
                    <a:pt x="331" y="476"/>
                  </a:lnTo>
                  <a:lnTo>
                    <a:pt x="324" y="476"/>
                  </a:lnTo>
                  <a:lnTo>
                    <a:pt x="318" y="472"/>
                  </a:lnTo>
                  <a:lnTo>
                    <a:pt x="315" y="466"/>
                  </a:lnTo>
                  <a:lnTo>
                    <a:pt x="315" y="460"/>
                  </a:lnTo>
                  <a:lnTo>
                    <a:pt x="321" y="450"/>
                  </a:lnTo>
                  <a:lnTo>
                    <a:pt x="324" y="444"/>
                  </a:lnTo>
                  <a:lnTo>
                    <a:pt x="331" y="441"/>
                  </a:lnTo>
                  <a:lnTo>
                    <a:pt x="337" y="437"/>
                  </a:lnTo>
                  <a:lnTo>
                    <a:pt x="344" y="437"/>
                  </a:lnTo>
                  <a:lnTo>
                    <a:pt x="350" y="441"/>
                  </a:lnTo>
                  <a:lnTo>
                    <a:pt x="356" y="441"/>
                  </a:lnTo>
                  <a:lnTo>
                    <a:pt x="363" y="447"/>
                  </a:lnTo>
                  <a:lnTo>
                    <a:pt x="369" y="453"/>
                  </a:lnTo>
                  <a:lnTo>
                    <a:pt x="372" y="463"/>
                  </a:lnTo>
                  <a:lnTo>
                    <a:pt x="375" y="472"/>
                  </a:lnTo>
                  <a:lnTo>
                    <a:pt x="375" y="482"/>
                  </a:lnTo>
                  <a:lnTo>
                    <a:pt x="372" y="491"/>
                  </a:lnTo>
                  <a:lnTo>
                    <a:pt x="366" y="501"/>
                  </a:lnTo>
                  <a:lnTo>
                    <a:pt x="359" y="507"/>
                  </a:lnTo>
                  <a:lnTo>
                    <a:pt x="350" y="517"/>
                  </a:lnTo>
                  <a:lnTo>
                    <a:pt x="340" y="520"/>
                  </a:lnTo>
                  <a:lnTo>
                    <a:pt x="321" y="523"/>
                  </a:lnTo>
                  <a:lnTo>
                    <a:pt x="309" y="523"/>
                  </a:lnTo>
                  <a:lnTo>
                    <a:pt x="296" y="520"/>
                  </a:lnTo>
                  <a:lnTo>
                    <a:pt x="283" y="517"/>
                  </a:lnTo>
                  <a:lnTo>
                    <a:pt x="261" y="504"/>
                  </a:lnTo>
                  <a:lnTo>
                    <a:pt x="242" y="491"/>
                  </a:lnTo>
                  <a:lnTo>
                    <a:pt x="207" y="472"/>
                  </a:lnTo>
                  <a:lnTo>
                    <a:pt x="168" y="460"/>
                  </a:lnTo>
                  <a:lnTo>
                    <a:pt x="165" y="472"/>
                  </a:lnTo>
                  <a:lnTo>
                    <a:pt x="172" y="488"/>
                  </a:lnTo>
                  <a:lnTo>
                    <a:pt x="175" y="495"/>
                  </a:lnTo>
                  <a:lnTo>
                    <a:pt x="181" y="501"/>
                  </a:lnTo>
                  <a:lnTo>
                    <a:pt x="188" y="504"/>
                  </a:lnTo>
                  <a:lnTo>
                    <a:pt x="197" y="504"/>
                  </a:lnTo>
                  <a:lnTo>
                    <a:pt x="200" y="495"/>
                  </a:lnTo>
                  <a:lnTo>
                    <a:pt x="207" y="491"/>
                  </a:lnTo>
                  <a:lnTo>
                    <a:pt x="216" y="491"/>
                  </a:lnTo>
                  <a:lnTo>
                    <a:pt x="223" y="498"/>
                  </a:lnTo>
                  <a:lnTo>
                    <a:pt x="223" y="504"/>
                  </a:lnTo>
                  <a:lnTo>
                    <a:pt x="223" y="510"/>
                  </a:lnTo>
                  <a:lnTo>
                    <a:pt x="219" y="517"/>
                  </a:lnTo>
                  <a:lnTo>
                    <a:pt x="210" y="523"/>
                  </a:lnTo>
                  <a:lnTo>
                    <a:pt x="194" y="523"/>
                  </a:lnTo>
                  <a:lnTo>
                    <a:pt x="181" y="523"/>
                  </a:lnTo>
                  <a:lnTo>
                    <a:pt x="172" y="517"/>
                  </a:lnTo>
                  <a:lnTo>
                    <a:pt x="162" y="507"/>
                  </a:lnTo>
                  <a:lnTo>
                    <a:pt x="159" y="495"/>
                  </a:lnTo>
                  <a:lnTo>
                    <a:pt x="156" y="482"/>
                  </a:lnTo>
                  <a:lnTo>
                    <a:pt x="156" y="469"/>
                  </a:lnTo>
                  <a:lnTo>
                    <a:pt x="156" y="456"/>
                  </a:lnTo>
                  <a:lnTo>
                    <a:pt x="152" y="456"/>
                  </a:lnTo>
                  <a:lnTo>
                    <a:pt x="146" y="456"/>
                  </a:lnTo>
                  <a:lnTo>
                    <a:pt x="143" y="466"/>
                  </a:lnTo>
                  <a:lnTo>
                    <a:pt x="137" y="476"/>
                  </a:lnTo>
                  <a:lnTo>
                    <a:pt x="137" y="485"/>
                  </a:lnTo>
                  <a:lnTo>
                    <a:pt x="137" y="498"/>
                  </a:lnTo>
                  <a:lnTo>
                    <a:pt x="140" y="504"/>
                  </a:lnTo>
                  <a:lnTo>
                    <a:pt x="137" y="507"/>
                  </a:lnTo>
                  <a:lnTo>
                    <a:pt x="133" y="510"/>
                  </a:lnTo>
                  <a:lnTo>
                    <a:pt x="130" y="514"/>
                  </a:lnTo>
                  <a:lnTo>
                    <a:pt x="127" y="514"/>
                  </a:lnTo>
                  <a:lnTo>
                    <a:pt x="121" y="510"/>
                  </a:lnTo>
                  <a:lnTo>
                    <a:pt x="117" y="507"/>
                  </a:lnTo>
                  <a:lnTo>
                    <a:pt x="114" y="504"/>
                  </a:lnTo>
                  <a:lnTo>
                    <a:pt x="114" y="488"/>
                  </a:lnTo>
                  <a:lnTo>
                    <a:pt x="117" y="476"/>
                  </a:lnTo>
                  <a:lnTo>
                    <a:pt x="127" y="463"/>
                  </a:lnTo>
                  <a:lnTo>
                    <a:pt x="140" y="456"/>
                  </a:lnTo>
                  <a:lnTo>
                    <a:pt x="127" y="456"/>
                  </a:lnTo>
                  <a:lnTo>
                    <a:pt x="117" y="460"/>
                  </a:lnTo>
                  <a:lnTo>
                    <a:pt x="108" y="463"/>
                  </a:lnTo>
                  <a:lnTo>
                    <a:pt x="95" y="469"/>
                  </a:lnTo>
                  <a:lnTo>
                    <a:pt x="79" y="482"/>
                  </a:lnTo>
                  <a:lnTo>
                    <a:pt x="63" y="498"/>
                  </a:lnTo>
                  <a:lnTo>
                    <a:pt x="47" y="514"/>
                  </a:lnTo>
                  <a:lnTo>
                    <a:pt x="28" y="520"/>
                  </a:lnTo>
                  <a:lnTo>
                    <a:pt x="19" y="523"/>
                  </a:lnTo>
                  <a:lnTo>
                    <a:pt x="9" y="523"/>
                  </a:lnTo>
                  <a:lnTo>
                    <a:pt x="3" y="520"/>
                  </a:lnTo>
                  <a:lnTo>
                    <a:pt x="0" y="514"/>
                  </a:lnTo>
                  <a:lnTo>
                    <a:pt x="0" y="507"/>
                  </a:lnTo>
                  <a:lnTo>
                    <a:pt x="0" y="498"/>
                  </a:lnTo>
                  <a:lnTo>
                    <a:pt x="6" y="488"/>
                  </a:lnTo>
                  <a:lnTo>
                    <a:pt x="16" y="479"/>
                  </a:lnTo>
                  <a:lnTo>
                    <a:pt x="35" y="469"/>
                  </a:lnTo>
                  <a:lnTo>
                    <a:pt x="60" y="460"/>
                  </a:lnTo>
                  <a:lnTo>
                    <a:pt x="86" y="453"/>
                  </a:lnTo>
                  <a:lnTo>
                    <a:pt x="114" y="447"/>
                  </a:lnTo>
                  <a:lnTo>
                    <a:pt x="105" y="444"/>
                  </a:lnTo>
                  <a:lnTo>
                    <a:pt x="98" y="437"/>
                  </a:lnTo>
                  <a:lnTo>
                    <a:pt x="92" y="431"/>
                  </a:lnTo>
                  <a:lnTo>
                    <a:pt x="89" y="422"/>
                  </a:lnTo>
                  <a:lnTo>
                    <a:pt x="89" y="415"/>
                  </a:lnTo>
                  <a:lnTo>
                    <a:pt x="92" y="412"/>
                  </a:lnTo>
                  <a:lnTo>
                    <a:pt x="95" y="409"/>
                  </a:lnTo>
                  <a:lnTo>
                    <a:pt x="98" y="409"/>
                  </a:lnTo>
                  <a:lnTo>
                    <a:pt x="102" y="409"/>
                  </a:lnTo>
                  <a:lnTo>
                    <a:pt x="105" y="409"/>
                  </a:lnTo>
                  <a:lnTo>
                    <a:pt x="108" y="412"/>
                  </a:lnTo>
                  <a:lnTo>
                    <a:pt x="111" y="418"/>
                  </a:lnTo>
                  <a:lnTo>
                    <a:pt x="114" y="428"/>
                  </a:lnTo>
                  <a:lnTo>
                    <a:pt x="117" y="434"/>
                  </a:lnTo>
                  <a:lnTo>
                    <a:pt x="124" y="441"/>
                  </a:lnTo>
                  <a:lnTo>
                    <a:pt x="133" y="447"/>
                  </a:lnTo>
                  <a:lnTo>
                    <a:pt x="146" y="447"/>
                  </a:lnTo>
                  <a:lnTo>
                    <a:pt x="159" y="447"/>
                  </a:lnTo>
                  <a:lnTo>
                    <a:pt x="162" y="434"/>
                  </a:lnTo>
                  <a:lnTo>
                    <a:pt x="168" y="425"/>
                  </a:lnTo>
                  <a:lnTo>
                    <a:pt x="175" y="418"/>
                  </a:lnTo>
                  <a:lnTo>
                    <a:pt x="181" y="412"/>
                  </a:lnTo>
                  <a:lnTo>
                    <a:pt x="200" y="403"/>
                  </a:lnTo>
                  <a:lnTo>
                    <a:pt x="219" y="396"/>
                  </a:lnTo>
                  <a:lnTo>
                    <a:pt x="238" y="399"/>
                  </a:lnTo>
                  <a:lnTo>
                    <a:pt x="261" y="406"/>
                  </a:lnTo>
                  <a:lnTo>
                    <a:pt x="270" y="412"/>
                  </a:lnTo>
                  <a:lnTo>
                    <a:pt x="280" y="418"/>
                  </a:lnTo>
                  <a:lnTo>
                    <a:pt x="286" y="428"/>
                  </a:lnTo>
                  <a:lnTo>
                    <a:pt x="293" y="437"/>
                  </a:lnTo>
                  <a:lnTo>
                    <a:pt x="280" y="431"/>
                  </a:lnTo>
                  <a:lnTo>
                    <a:pt x="267" y="428"/>
                  </a:lnTo>
                  <a:lnTo>
                    <a:pt x="251" y="428"/>
                  </a:lnTo>
                  <a:lnTo>
                    <a:pt x="242" y="431"/>
                  </a:lnTo>
                  <a:lnTo>
                    <a:pt x="232" y="425"/>
                  </a:lnTo>
                  <a:lnTo>
                    <a:pt x="223" y="418"/>
                  </a:lnTo>
                  <a:lnTo>
                    <a:pt x="213" y="415"/>
                  </a:lnTo>
                  <a:lnTo>
                    <a:pt x="203" y="418"/>
                  </a:lnTo>
                  <a:lnTo>
                    <a:pt x="194" y="422"/>
                  </a:lnTo>
                  <a:lnTo>
                    <a:pt x="184" y="428"/>
                  </a:lnTo>
                  <a:lnTo>
                    <a:pt x="178" y="437"/>
                  </a:lnTo>
                  <a:lnTo>
                    <a:pt x="172" y="447"/>
                  </a:lnTo>
                  <a:lnTo>
                    <a:pt x="207" y="450"/>
                  </a:lnTo>
                  <a:lnTo>
                    <a:pt x="235" y="460"/>
                  </a:lnTo>
                  <a:lnTo>
                    <a:pt x="264" y="469"/>
                  </a:lnTo>
                  <a:lnTo>
                    <a:pt x="286" y="485"/>
                  </a:lnTo>
                  <a:lnTo>
                    <a:pt x="280" y="472"/>
                  </a:lnTo>
                  <a:lnTo>
                    <a:pt x="270" y="460"/>
                  </a:lnTo>
                  <a:lnTo>
                    <a:pt x="261" y="450"/>
                  </a:lnTo>
                  <a:lnTo>
                    <a:pt x="248" y="441"/>
                  </a:lnTo>
                  <a:lnTo>
                    <a:pt x="267" y="447"/>
                  </a:lnTo>
                  <a:lnTo>
                    <a:pt x="286" y="456"/>
                  </a:lnTo>
                  <a:lnTo>
                    <a:pt x="305" y="476"/>
                  </a:lnTo>
                  <a:lnTo>
                    <a:pt x="321" y="498"/>
                  </a:lnTo>
                  <a:lnTo>
                    <a:pt x="334" y="498"/>
                  </a:lnTo>
                  <a:lnTo>
                    <a:pt x="344" y="495"/>
                  </a:lnTo>
                  <a:lnTo>
                    <a:pt x="353" y="488"/>
                  </a:lnTo>
                  <a:lnTo>
                    <a:pt x="356" y="482"/>
                  </a:lnTo>
                  <a:lnTo>
                    <a:pt x="356" y="472"/>
                  </a:lnTo>
                  <a:lnTo>
                    <a:pt x="353" y="463"/>
                  </a:lnTo>
                  <a:lnTo>
                    <a:pt x="347" y="460"/>
                  </a:lnTo>
                  <a:lnTo>
                    <a:pt x="340" y="46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791721DA-AFC7-42A7-83A2-694ABDD48D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3" y="7386"/>
              <a:ext cx="1626" cy="810"/>
            </a:xfrm>
            <a:custGeom>
              <a:avLst/>
              <a:gdLst/>
              <a:ahLst/>
              <a:cxnLst>
                <a:cxn ang="0">
                  <a:pos x="64" y="314"/>
                </a:cxn>
                <a:cxn ang="0">
                  <a:pos x="76" y="361"/>
                </a:cxn>
                <a:cxn ang="0">
                  <a:pos x="6" y="349"/>
                </a:cxn>
                <a:cxn ang="0">
                  <a:pos x="51" y="206"/>
                </a:cxn>
                <a:cxn ang="0">
                  <a:pos x="29" y="199"/>
                </a:cxn>
                <a:cxn ang="0">
                  <a:pos x="0" y="196"/>
                </a:cxn>
                <a:cxn ang="0">
                  <a:pos x="67" y="152"/>
                </a:cxn>
                <a:cxn ang="0">
                  <a:pos x="13" y="136"/>
                </a:cxn>
                <a:cxn ang="0">
                  <a:pos x="60" y="130"/>
                </a:cxn>
                <a:cxn ang="0">
                  <a:pos x="13" y="50"/>
                </a:cxn>
                <a:cxn ang="0">
                  <a:pos x="35" y="9"/>
                </a:cxn>
                <a:cxn ang="0">
                  <a:pos x="92" y="95"/>
                </a:cxn>
                <a:cxn ang="0">
                  <a:pos x="111" y="111"/>
                </a:cxn>
                <a:cxn ang="0">
                  <a:pos x="89" y="165"/>
                </a:cxn>
                <a:cxn ang="0">
                  <a:pos x="115" y="269"/>
                </a:cxn>
                <a:cxn ang="0">
                  <a:pos x="99" y="231"/>
                </a:cxn>
                <a:cxn ang="0">
                  <a:pos x="73" y="206"/>
                </a:cxn>
                <a:cxn ang="0">
                  <a:pos x="76" y="269"/>
                </a:cxn>
                <a:cxn ang="0">
                  <a:pos x="51" y="358"/>
                </a:cxn>
                <a:cxn ang="0">
                  <a:pos x="159" y="345"/>
                </a:cxn>
                <a:cxn ang="0">
                  <a:pos x="194" y="345"/>
                </a:cxn>
                <a:cxn ang="0">
                  <a:pos x="60" y="504"/>
                </a:cxn>
                <a:cxn ang="0">
                  <a:pos x="86" y="450"/>
                </a:cxn>
                <a:cxn ang="0">
                  <a:pos x="0" y="441"/>
                </a:cxn>
                <a:cxn ang="0">
                  <a:pos x="0" y="514"/>
                </a:cxn>
                <a:cxn ang="0">
                  <a:pos x="115" y="393"/>
                </a:cxn>
                <a:cxn ang="0">
                  <a:pos x="102" y="307"/>
                </a:cxn>
                <a:cxn ang="0">
                  <a:pos x="111" y="361"/>
                </a:cxn>
                <a:cxn ang="0">
                  <a:pos x="204" y="399"/>
                </a:cxn>
                <a:cxn ang="0">
                  <a:pos x="197" y="434"/>
                </a:cxn>
                <a:cxn ang="0">
                  <a:pos x="60" y="418"/>
                </a:cxn>
                <a:cxn ang="0">
                  <a:pos x="13" y="390"/>
                </a:cxn>
                <a:cxn ang="0">
                  <a:pos x="95" y="396"/>
                </a:cxn>
                <a:cxn ang="0">
                  <a:pos x="121" y="510"/>
                </a:cxn>
                <a:cxn ang="0">
                  <a:pos x="130" y="476"/>
                </a:cxn>
                <a:cxn ang="0">
                  <a:pos x="111" y="431"/>
                </a:cxn>
                <a:cxn ang="0">
                  <a:pos x="92" y="412"/>
                </a:cxn>
                <a:cxn ang="0">
                  <a:pos x="194" y="476"/>
                </a:cxn>
                <a:cxn ang="0">
                  <a:pos x="188" y="437"/>
                </a:cxn>
                <a:cxn ang="0">
                  <a:pos x="150" y="482"/>
                </a:cxn>
                <a:cxn ang="0">
                  <a:pos x="229" y="520"/>
                </a:cxn>
                <a:cxn ang="0">
                  <a:pos x="350" y="495"/>
                </a:cxn>
                <a:cxn ang="0">
                  <a:pos x="302" y="504"/>
                </a:cxn>
                <a:cxn ang="0">
                  <a:pos x="366" y="495"/>
                </a:cxn>
                <a:cxn ang="0">
                  <a:pos x="388" y="485"/>
                </a:cxn>
                <a:cxn ang="0">
                  <a:pos x="408" y="507"/>
                </a:cxn>
                <a:cxn ang="0">
                  <a:pos x="417" y="463"/>
                </a:cxn>
                <a:cxn ang="0">
                  <a:pos x="522" y="520"/>
                </a:cxn>
                <a:cxn ang="0">
                  <a:pos x="439" y="453"/>
                </a:cxn>
                <a:cxn ang="0">
                  <a:pos x="430" y="409"/>
                </a:cxn>
                <a:cxn ang="0">
                  <a:pos x="401" y="441"/>
                </a:cxn>
                <a:cxn ang="0">
                  <a:pos x="325" y="403"/>
                </a:cxn>
                <a:cxn ang="0">
                  <a:pos x="245" y="431"/>
                </a:cxn>
                <a:cxn ang="0">
                  <a:pos x="331" y="422"/>
                </a:cxn>
                <a:cxn ang="0">
                  <a:pos x="245" y="472"/>
                </a:cxn>
                <a:cxn ang="0">
                  <a:pos x="191" y="498"/>
                </a:cxn>
              </a:cxnLst>
              <a:rect l="0" t="0" r="r" b="b"/>
              <a:pathLst>
                <a:path w="525" h="523">
                  <a:moveTo>
                    <a:pt x="64" y="339"/>
                  </a:moveTo>
                  <a:lnTo>
                    <a:pt x="54" y="339"/>
                  </a:lnTo>
                  <a:lnTo>
                    <a:pt x="51" y="336"/>
                  </a:lnTo>
                  <a:lnTo>
                    <a:pt x="48" y="330"/>
                  </a:lnTo>
                  <a:lnTo>
                    <a:pt x="48" y="323"/>
                  </a:lnTo>
                  <a:lnTo>
                    <a:pt x="51" y="317"/>
                  </a:lnTo>
                  <a:lnTo>
                    <a:pt x="57" y="314"/>
                  </a:lnTo>
                  <a:lnTo>
                    <a:pt x="64" y="314"/>
                  </a:lnTo>
                  <a:lnTo>
                    <a:pt x="73" y="320"/>
                  </a:lnTo>
                  <a:lnTo>
                    <a:pt x="80" y="326"/>
                  </a:lnTo>
                  <a:lnTo>
                    <a:pt x="83" y="330"/>
                  </a:lnTo>
                  <a:lnTo>
                    <a:pt x="86" y="336"/>
                  </a:lnTo>
                  <a:lnTo>
                    <a:pt x="86" y="345"/>
                  </a:lnTo>
                  <a:lnTo>
                    <a:pt x="86" y="352"/>
                  </a:lnTo>
                  <a:lnTo>
                    <a:pt x="83" y="358"/>
                  </a:lnTo>
                  <a:lnTo>
                    <a:pt x="76" y="361"/>
                  </a:lnTo>
                  <a:lnTo>
                    <a:pt x="70" y="368"/>
                  </a:lnTo>
                  <a:lnTo>
                    <a:pt x="60" y="371"/>
                  </a:lnTo>
                  <a:lnTo>
                    <a:pt x="51" y="374"/>
                  </a:lnTo>
                  <a:lnTo>
                    <a:pt x="41" y="374"/>
                  </a:lnTo>
                  <a:lnTo>
                    <a:pt x="32" y="371"/>
                  </a:lnTo>
                  <a:lnTo>
                    <a:pt x="22" y="364"/>
                  </a:lnTo>
                  <a:lnTo>
                    <a:pt x="16" y="358"/>
                  </a:lnTo>
                  <a:lnTo>
                    <a:pt x="6" y="349"/>
                  </a:lnTo>
                  <a:lnTo>
                    <a:pt x="3" y="339"/>
                  </a:lnTo>
                  <a:lnTo>
                    <a:pt x="0" y="323"/>
                  </a:lnTo>
                  <a:lnTo>
                    <a:pt x="0" y="307"/>
                  </a:lnTo>
                  <a:lnTo>
                    <a:pt x="3" y="295"/>
                  </a:lnTo>
                  <a:lnTo>
                    <a:pt x="6" y="282"/>
                  </a:lnTo>
                  <a:lnTo>
                    <a:pt x="19" y="263"/>
                  </a:lnTo>
                  <a:lnTo>
                    <a:pt x="32" y="241"/>
                  </a:lnTo>
                  <a:lnTo>
                    <a:pt x="51" y="206"/>
                  </a:lnTo>
                  <a:lnTo>
                    <a:pt x="67" y="171"/>
                  </a:lnTo>
                  <a:lnTo>
                    <a:pt x="51" y="168"/>
                  </a:lnTo>
                  <a:lnTo>
                    <a:pt x="35" y="171"/>
                  </a:lnTo>
                  <a:lnTo>
                    <a:pt x="29" y="174"/>
                  </a:lnTo>
                  <a:lnTo>
                    <a:pt x="22" y="180"/>
                  </a:lnTo>
                  <a:lnTo>
                    <a:pt x="19" y="187"/>
                  </a:lnTo>
                  <a:lnTo>
                    <a:pt x="19" y="196"/>
                  </a:lnTo>
                  <a:lnTo>
                    <a:pt x="29" y="199"/>
                  </a:lnTo>
                  <a:lnTo>
                    <a:pt x="32" y="206"/>
                  </a:lnTo>
                  <a:lnTo>
                    <a:pt x="32" y="215"/>
                  </a:lnTo>
                  <a:lnTo>
                    <a:pt x="25" y="222"/>
                  </a:lnTo>
                  <a:lnTo>
                    <a:pt x="19" y="225"/>
                  </a:lnTo>
                  <a:lnTo>
                    <a:pt x="13" y="225"/>
                  </a:lnTo>
                  <a:lnTo>
                    <a:pt x="6" y="218"/>
                  </a:lnTo>
                  <a:lnTo>
                    <a:pt x="0" y="209"/>
                  </a:lnTo>
                  <a:lnTo>
                    <a:pt x="0" y="196"/>
                  </a:lnTo>
                  <a:lnTo>
                    <a:pt x="0" y="180"/>
                  </a:lnTo>
                  <a:lnTo>
                    <a:pt x="6" y="171"/>
                  </a:lnTo>
                  <a:lnTo>
                    <a:pt x="16" y="165"/>
                  </a:lnTo>
                  <a:lnTo>
                    <a:pt x="29" y="158"/>
                  </a:lnTo>
                  <a:lnTo>
                    <a:pt x="41" y="155"/>
                  </a:lnTo>
                  <a:lnTo>
                    <a:pt x="54" y="155"/>
                  </a:lnTo>
                  <a:lnTo>
                    <a:pt x="67" y="158"/>
                  </a:lnTo>
                  <a:lnTo>
                    <a:pt x="67" y="152"/>
                  </a:lnTo>
                  <a:lnTo>
                    <a:pt x="70" y="149"/>
                  </a:lnTo>
                  <a:lnTo>
                    <a:pt x="57" y="142"/>
                  </a:lnTo>
                  <a:lnTo>
                    <a:pt x="48" y="139"/>
                  </a:lnTo>
                  <a:lnTo>
                    <a:pt x="38" y="136"/>
                  </a:lnTo>
                  <a:lnTo>
                    <a:pt x="25" y="139"/>
                  </a:lnTo>
                  <a:lnTo>
                    <a:pt x="22" y="139"/>
                  </a:lnTo>
                  <a:lnTo>
                    <a:pt x="16" y="139"/>
                  </a:lnTo>
                  <a:lnTo>
                    <a:pt x="13" y="136"/>
                  </a:lnTo>
                  <a:lnTo>
                    <a:pt x="9" y="133"/>
                  </a:lnTo>
                  <a:lnTo>
                    <a:pt x="9" y="126"/>
                  </a:lnTo>
                  <a:lnTo>
                    <a:pt x="13" y="123"/>
                  </a:lnTo>
                  <a:lnTo>
                    <a:pt x="16" y="120"/>
                  </a:lnTo>
                  <a:lnTo>
                    <a:pt x="19" y="117"/>
                  </a:lnTo>
                  <a:lnTo>
                    <a:pt x="35" y="114"/>
                  </a:lnTo>
                  <a:lnTo>
                    <a:pt x="48" y="120"/>
                  </a:lnTo>
                  <a:lnTo>
                    <a:pt x="60" y="130"/>
                  </a:lnTo>
                  <a:lnTo>
                    <a:pt x="70" y="139"/>
                  </a:lnTo>
                  <a:lnTo>
                    <a:pt x="67" y="130"/>
                  </a:lnTo>
                  <a:lnTo>
                    <a:pt x="64" y="117"/>
                  </a:lnTo>
                  <a:lnTo>
                    <a:pt x="60" y="107"/>
                  </a:lnTo>
                  <a:lnTo>
                    <a:pt x="54" y="98"/>
                  </a:lnTo>
                  <a:lnTo>
                    <a:pt x="41" y="82"/>
                  </a:lnTo>
                  <a:lnTo>
                    <a:pt x="25" y="66"/>
                  </a:lnTo>
                  <a:lnTo>
                    <a:pt x="13" y="50"/>
                  </a:lnTo>
                  <a:lnTo>
                    <a:pt x="3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3" y="6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3"/>
                  </a:lnTo>
                  <a:lnTo>
                    <a:pt x="35" y="9"/>
                  </a:lnTo>
                  <a:lnTo>
                    <a:pt x="45" y="19"/>
                  </a:lnTo>
                  <a:lnTo>
                    <a:pt x="54" y="38"/>
                  </a:lnTo>
                  <a:lnTo>
                    <a:pt x="64" y="63"/>
                  </a:lnTo>
                  <a:lnTo>
                    <a:pt x="70" y="88"/>
                  </a:lnTo>
                  <a:lnTo>
                    <a:pt x="76" y="114"/>
                  </a:lnTo>
                  <a:lnTo>
                    <a:pt x="80" y="107"/>
                  </a:lnTo>
                  <a:lnTo>
                    <a:pt x="86" y="98"/>
                  </a:lnTo>
                  <a:lnTo>
                    <a:pt x="92" y="95"/>
                  </a:lnTo>
                  <a:lnTo>
                    <a:pt x="102" y="92"/>
                  </a:lnTo>
                  <a:lnTo>
                    <a:pt x="108" y="92"/>
                  </a:lnTo>
                  <a:lnTo>
                    <a:pt x="111" y="92"/>
                  </a:lnTo>
                  <a:lnTo>
                    <a:pt x="115" y="95"/>
                  </a:lnTo>
                  <a:lnTo>
                    <a:pt x="115" y="98"/>
                  </a:lnTo>
                  <a:lnTo>
                    <a:pt x="115" y="104"/>
                  </a:lnTo>
                  <a:lnTo>
                    <a:pt x="115" y="107"/>
                  </a:lnTo>
                  <a:lnTo>
                    <a:pt x="111" y="111"/>
                  </a:lnTo>
                  <a:lnTo>
                    <a:pt x="108" y="111"/>
                  </a:lnTo>
                  <a:lnTo>
                    <a:pt x="99" y="114"/>
                  </a:lnTo>
                  <a:lnTo>
                    <a:pt x="89" y="120"/>
                  </a:lnTo>
                  <a:lnTo>
                    <a:pt x="83" y="126"/>
                  </a:lnTo>
                  <a:lnTo>
                    <a:pt x="76" y="133"/>
                  </a:lnTo>
                  <a:lnTo>
                    <a:pt x="76" y="149"/>
                  </a:lnTo>
                  <a:lnTo>
                    <a:pt x="76" y="161"/>
                  </a:lnTo>
                  <a:lnTo>
                    <a:pt x="89" y="165"/>
                  </a:lnTo>
                  <a:lnTo>
                    <a:pt x="99" y="168"/>
                  </a:lnTo>
                  <a:lnTo>
                    <a:pt x="105" y="174"/>
                  </a:lnTo>
                  <a:lnTo>
                    <a:pt x="111" y="184"/>
                  </a:lnTo>
                  <a:lnTo>
                    <a:pt x="124" y="199"/>
                  </a:lnTo>
                  <a:lnTo>
                    <a:pt x="127" y="218"/>
                  </a:lnTo>
                  <a:lnTo>
                    <a:pt x="127" y="241"/>
                  </a:lnTo>
                  <a:lnTo>
                    <a:pt x="118" y="260"/>
                  </a:lnTo>
                  <a:lnTo>
                    <a:pt x="115" y="269"/>
                  </a:lnTo>
                  <a:lnTo>
                    <a:pt x="105" y="279"/>
                  </a:lnTo>
                  <a:lnTo>
                    <a:pt x="95" y="285"/>
                  </a:lnTo>
                  <a:lnTo>
                    <a:pt x="86" y="295"/>
                  </a:lnTo>
                  <a:lnTo>
                    <a:pt x="92" y="282"/>
                  </a:lnTo>
                  <a:lnTo>
                    <a:pt x="95" y="266"/>
                  </a:lnTo>
                  <a:lnTo>
                    <a:pt x="95" y="253"/>
                  </a:lnTo>
                  <a:lnTo>
                    <a:pt x="92" y="241"/>
                  </a:lnTo>
                  <a:lnTo>
                    <a:pt x="99" y="231"/>
                  </a:lnTo>
                  <a:lnTo>
                    <a:pt x="105" y="225"/>
                  </a:lnTo>
                  <a:lnTo>
                    <a:pt x="108" y="212"/>
                  </a:lnTo>
                  <a:lnTo>
                    <a:pt x="105" y="203"/>
                  </a:lnTo>
                  <a:lnTo>
                    <a:pt x="102" y="193"/>
                  </a:lnTo>
                  <a:lnTo>
                    <a:pt x="95" y="184"/>
                  </a:lnTo>
                  <a:lnTo>
                    <a:pt x="89" y="177"/>
                  </a:lnTo>
                  <a:lnTo>
                    <a:pt x="76" y="174"/>
                  </a:lnTo>
                  <a:lnTo>
                    <a:pt x="73" y="206"/>
                  </a:lnTo>
                  <a:lnTo>
                    <a:pt x="64" y="238"/>
                  </a:lnTo>
                  <a:lnTo>
                    <a:pt x="54" y="263"/>
                  </a:lnTo>
                  <a:lnTo>
                    <a:pt x="41" y="288"/>
                  </a:lnTo>
                  <a:lnTo>
                    <a:pt x="51" y="279"/>
                  </a:lnTo>
                  <a:lnTo>
                    <a:pt x="64" y="269"/>
                  </a:lnTo>
                  <a:lnTo>
                    <a:pt x="73" y="260"/>
                  </a:lnTo>
                  <a:lnTo>
                    <a:pt x="83" y="247"/>
                  </a:lnTo>
                  <a:lnTo>
                    <a:pt x="76" y="269"/>
                  </a:lnTo>
                  <a:lnTo>
                    <a:pt x="67" y="288"/>
                  </a:lnTo>
                  <a:lnTo>
                    <a:pt x="51" y="304"/>
                  </a:lnTo>
                  <a:lnTo>
                    <a:pt x="25" y="323"/>
                  </a:lnTo>
                  <a:lnTo>
                    <a:pt x="25" y="336"/>
                  </a:lnTo>
                  <a:lnTo>
                    <a:pt x="29" y="345"/>
                  </a:lnTo>
                  <a:lnTo>
                    <a:pt x="35" y="352"/>
                  </a:lnTo>
                  <a:lnTo>
                    <a:pt x="41" y="355"/>
                  </a:lnTo>
                  <a:lnTo>
                    <a:pt x="51" y="358"/>
                  </a:lnTo>
                  <a:lnTo>
                    <a:pt x="60" y="352"/>
                  </a:lnTo>
                  <a:lnTo>
                    <a:pt x="64" y="345"/>
                  </a:lnTo>
                  <a:lnTo>
                    <a:pt x="64" y="339"/>
                  </a:lnTo>
                  <a:close/>
                  <a:moveTo>
                    <a:pt x="127" y="399"/>
                  </a:moveTo>
                  <a:lnTo>
                    <a:pt x="127" y="396"/>
                  </a:lnTo>
                  <a:lnTo>
                    <a:pt x="137" y="374"/>
                  </a:lnTo>
                  <a:lnTo>
                    <a:pt x="150" y="358"/>
                  </a:lnTo>
                  <a:lnTo>
                    <a:pt x="159" y="345"/>
                  </a:lnTo>
                  <a:lnTo>
                    <a:pt x="169" y="336"/>
                  </a:lnTo>
                  <a:lnTo>
                    <a:pt x="178" y="330"/>
                  </a:lnTo>
                  <a:lnTo>
                    <a:pt x="185" y="326"/>
                  </a:lnTo>
                  <a:lnTo>
                    <a:pt x="191" y="326"/>
                  </a:lnTo>
                  <a:lnTo>
                    <a:pt x="197" y="330"/>
                  </a:lnTo>
                  <a:lnTo>
                    <a:pt x="197" y="333"/>
                  </a:lnTo>
                  <a:lnTo>
                    <a:pt x="197" y="339"/>
                  </a:lnTo>
                  <a:lnTo>
                    <a:pt x="194" y="345"/>
                  </a:lnTo>
                  <a:lnTo>
                    <a:pt x="191" y="355"/>
                  </a:lnTo>
                  <a:lnTo>
                    <a:pt x="181" y="364"/>
                  </a:lnTo>
                  <a:lnTo>
                    <a:pt x="169" y="377"/>
                  </a:lnTo>
                  <a:lnTo>
                    <a:pt x="150" y="387"/>
                  </a:lnTo>
                  <a:lnTo>
                    <a:pt x="127" y="396"/>
                  </a:lnTo>
                  <a:lnTo>
                    <a:pt x="127" y="399"/>
                  </a:lnTo>
                  <a:close/>
                  <a:moveTo>
                    <a:pt x="54" y="488"/>
                  </a:moveTo>
                  <a:lnTo>
                    <a:pt x="60" y="504"/>
                  </a:lnTo>
                  <a:lnTo>
                    <a:pt x="70" y="517"/>
                  </a:lnTo>
                  <a:lnTo>
                    <a:pt x="83" y="523"/>
                  </a:lnTo>
                  <a:lnTo>
                    <a:pt x="102" y="523"/>
                  </a:lnTo>
                  <a:lnTo>
                    <a:pt x="92" y="504"/>
                  </a:lnTo>
                  <a:lnTo>
                    <a:pt x="89" y="485"/>
                  </a:lnTo>
                  <a:lnTo>
                    <a:pt x="89" y="469"/>
                  </a:lnTo>
                  <a:lnTo>
                    <a:pt x="95" y="453"/>
                  </a:lnTo>
                  <a:lnTo>
                    <a:pt x="86" y="450"/>
                  </a:lnTo>
                  <a:lnTo>
                    <a:pt x="80" y="444"/>
                  </a:lnTo>
                  <a:lnTo>
                    <a:pt x="73" y="437"/>
                  </a:lnTo>
                  <a:lnTo>
                    <a:pt x="73" y="428"/>
                  </a:lnTo>
                  <a:lnTo>
                    <a:pt x="54" y="434"/>
                  </a:lnTo>
                  <a:lnTo>
                    <a:pt x="38" y="434"/>
                  </a:lnTo>
                  <a:lnTo>
                    <a:pt x="19" y="431"/>
                  </a:lnTo>
                  <a:lnTo>
                    <a:pt x="0" y="425"/>
                  </a:lnTo>
                  <a:lnTo>
                    <a:pt x="0" y="441"/>
                  </a:lnTo>
                  <a:lnTo>
                    <a:pt x="6" y="453"/>
                  </a:lnTo>
                  <a:lnTo>
                    <a:pt x="19" y="463"/>
                  </a:lnTo>
                  <a:lnTo>
                    <a:pt x="35" y="469"/>
                  </a:lnTo>
                  <a:lnTo>
                    <a:pt x="19" y="479"/>
                  </a:lnTo>
                  <a:lnTo>
                    <a:pt x="6" y="491"/>
                  </a:lnTo>
                  <a:lnTo>
                    <a:pt x="3" y="498"/>
                  </a:lnTo>
                  <a:lnTo>
                    <a:pt x="0" y="507"/>
                  </a:lnTo>
                  <a:lnTo>
                    <a:pt x="0" y="514"/>
                  </a:lnTo>
                  <a:lnTo>
                    <a:pt x="0" y="523"/>
                  </a:lnTo>
                  <a:lnTo>
                    <a:pt x="9" y="523"/>
                  </a:lnTo>
                  <a:lnTo>
                    <a:pt x="16" y="523"/>
                  </a:lnTo>
                  <a:lnTo>
                    <a:pt x="25" y="520"/>
                  </a:lnTo>
                  <a:lnTo>
                    <a:pt x="32" y="517"/>
                  </a:lnTo>
                  <a:lnTo>
                    <a:pt x="45" y="504"/>
                  </a:lnTo>
                  <a:lnTo>
                    <a:pt x="54" y="488"/>
                  </a:lnTo>
                  <a:close/>
                  <a:moveTo>
                    <a:pt x="115" y="393"/>
                  </a:moveTo>
                  <a:lnTo>
                    <a:pt x="124" y="374"/>
                  </a:lnTo>
                  <a:lnTo>
                    <a:pt x="130" y="355"/>
                  </a:lnTo>
                  <a:lnTo>
                    <a:pt x="130" y="342"/>
                  </a:lnTo>
                  <a:lnTo>
                    <a:pt x="127" y="333"/>
                  </a:lnTo>
                  <a:lnTo>
                    <a:pt x="124" y="320"/>
                  </a:lnTo>
                  <a:lnTo>
                    <a:pt x="115" y="314"/>
                  </a:lnTo>
                  <a:lnTo>
                    <a:pt x="108" y="307"/>
                  </a:lnTo>
                  <a:lnTo>
                    <a:pt x="102" y="307"/>
                  </a:lnTo>
                  <a:lnTo>
                    <a:pt x="99" y="311"/>
                  </a:lnTo>
                  <a:lnTo>
                    <a:pt x="92" y="314"/>
                  </a:lnTo>
                  <a:lnTo>
                    <a:pt x="92" y="317"/>
                  </a:lnTo>
                  <a:lnTo>
                    <a:pt x="89" y="323"/>
                  </a:lnTo>
                  <a:lnTo>
                    <a:pt x="92" y="330"/>
                  </a:lnTo>
                  <a:lnTo>
                    <a:pt x="95" y="333"/>
                  </a:lnTo>
                  <a:lnTo>
                    <a:pt x="105" y="345"/>
                  </a:lnTo>
                  <a:lnTo>
                    <a:pt x="111" y="361"/>
                  </a:lnTo>
                  <a:lnTo>
                    <a:pt x="115" y="374"/>
                  </a:lnTo>
                  <a:lnTo>
                    <a:pt x="115" y="393"/>
                  </a:lnTo>
                  <a:close/>
                  <a:moveTo>
                    <a:pt x="134" y="409"/>
                  </a:moveTo>
                  <a:lnTo>
                    <a:pt x="150" y="399"/>
                  </a:lnTo>
                  <a:lnTo>
                    <a:pt x="172" y="393"/>
                  </a:lnTo>
                  <a:lnTo>
                    <a:pt x="181" y="393"/>
                  </a:lnTo>
                  <a:lnTo>
                    <a:pt x="194" y="396"/>
                  </a:lnTo>
                  <a:lnTo>
                    <a:pt x="204" y="399"/>
                  </a:lnTo>
                  <a:lnTo>
                    <a:pt x="213" y="409"/>
                  </a:lnTo>
                  <a:lnTo>
                    <a:pt x="216" y="415"/>
                  </a:lnTo>
                  <a:lnTo>
                    <a:pt x="216" y="422"/>
                  </a:lnTo>
                  <a:lnTo>
                    <a:pt x="216" y="428"/>
                  </a:lnTo>
                  <a:lnTo>
                    <a:pt x="213" y="431"/>
                  </a:lnTo>
                  <a:lnTo>
                    <a:pt x="207" y="434"/>
                  </a:lnTo>
                  <a:lnTo>
                    <a:pt x="201" y="434"/>
                  </a:lnTo>
                  <a:lnTo>
                    <a:pt x="197" y="434"/>
                  </a:lnTo>
                  <a:lnTo>
                    <a:pt x="191" y="428"/>
                  </a:lnTo>
                  <a:lnTo>
                    <a:pt x="178" y="418"/>
                  </a:lnTo>
                  <a:lnTo>
                    <a:pt x="166" y="412"/>
                  </a:lnTo>
                  <a:lnTo>
                    <a:pt x="150" y="412"/>
                  </a:lnTo>
                  <a:lnTo>
                    <a:pt x="134" y="409"/>
                  </a:lnTo>
                  <a:close/>
                  <a:moveTo>
                    <a:pt x="95" y="396"/>
                  </a:moveTo>
                  <a:lnTo>
                    <a:pt x="80" y="409"/>
                  </a:lnTo>
                  <a:lnTo>
                    <a:pt x="60" y="418"/>
                  </a:lnTo>
                  <a:lnTo>
                    <a:pt x="51" y="422"/>
                  </a:lnTo>
                  <a:lnTo>
                    <a:pt x="38" y="422"/>
                  </a:lnTo>
                  <a:lnTo>
                    <a:pt x="25" y="418"/>
                  </a:lnTo>
                  <a:lnTo>
                    <a:pt x="16" y="412"/>
                  </a:lnTo>
                  <a:lnTo>
                    <a:pt x="13" y="406"/>
                  </a:lnTo>
                  <a:lnTo>
                    <a:pt x="9" y="399"/>
                  </a:lnTo>
                  <a:lnTo>
                    <a:pt x="9" y="393"/>
                  </a:lnTo>
                  <a:lnTo>
                    <a:pt x="13" y="390"/>
                  </a:lnTo>
                  <a:lnTo>
                    <a:pt x="19" y="387"/>
                  </a:lnTo>
                  <a:lnTo>
                    <a:pt x="22" y="384"/>
                  </a:lnTo>
                  <a:lnTo>
                    <a:pt x="29" y="384"/>
                  </a:lnTo>
                  <a:lnTo>
                    <a:pt x="35" y="387"/>
                  </a:lnTo>
                  <a:lnTo>
                    <a:pt x="48" y="396"/>
                  </a:lnTo>
                  <a:lnTo>
                    <a:pt x="64" y="399"/>
                  </a:lnTo>
                  <a:lnTo>
                    <a:pt x="80" y="396"/>
                  </a:lnTo>
                  <a:lnTo>
                    <a:pt x="95" y="396"/>
                  </a:lnTo>
                  <a:close/>
                  <a:moveTo>
                    <a:pt x="130" y="428"/>
                  </a:moveTo>
                  <a:lnTo>
                    <a:pt x="115" y="444"/>
                  </a:lnTo>
                  <a:lnTo>
                    <a:pt x="105" y="463"/>
                  </a:lnTo>
                  <a:lnTo>
                    <a:pt x="105" y="476"/>
                  </a:lnTo>
                  <a:lnTo>
                    <a:pt x="105" y="485"/>
                  </a:lnTo>
                  <a:lnTo>
                    <a:pt x="108" y="498"/>
                  </a:lnTo>
                  <a:lnTo>
                    <a:pt x="115" y="507"/>
                  </a:lnTo>
                  <a:lnTo>
                    <a:pt x="121" y="510"/>
                  </a:lnTo>
                  <a:lnTo>
                    <a:pt x="124" y="514"/>
                  </a:lnTo>
                  <a:lnTo>
                    <a:pt x="130" y="514"/>
                  </a:lnTo>
                  <a:lnTo>
                    <a:pt x="137" y="510"/>
                  </a:lnTo>
                  <a:lnTo>
                    <a:pt x="140" y="507"/>
                  </a:lnTo>
                  <a:lnTo>
                    <a:pt x="140" y="501"/>
                  </a:lnTo>
                  <a:lnTo>
                    <a:pt x="140" y="495"/>
                  </a:lnTo>
                  <a:lnTo>
                    <a:pt x="137" y="488"/>
                  </a:lnTo>
                  <a:lnTo>
                    <a:pt x="130" y="476"/>
                  </a:lnTo>
                  <a:lnTo>
                    <a:pt x="127" y="460"/>
                  </a:lnTo>
                  <a:lnTo>
                    <a:pt x="127" y="444"/>
                  </a:lnTo>
                  <a:lnTo>
                    <a:pt x="130" y="428"/>
                  </a:lnTo>
                  <a:close/>
                  <a:moveTo>
                    <a:pt x="92" y="431"/>
                  </a:moveTo>
                  <a:lnTo>
                    <a:pt x="95" y="434"/>
                  </a:lnTo>
                  <a:lnTo>
                    <a:pt x="102" y="437"/>
                  </a:lnTo>
                  <a:lnTo>
                    <a:pt x="105" y="434"/>
                  </a:lnTo>
                  <a:lnTo>
                    <a:pt x="111" y="431"/>
                  </a:lnTo>
                  <a:lnTo>
                    <a:pt x="115" y="428"/>
                  </a:lnTo>
                  <a:lnTo>
                    <a:pt x="115" y="422"/>
                  </a:lnTo>
                  <a:lnTo>
                    <a:pt x="115" y="418"/>
                  </a:lnTo>
                  <a:lnTo>
                    <a:pt x="111" y="412"/>
                  </a:lnTo>
                  <a:lnTo>
                    <a:pt x="105" y="409"/>
                  </a:lnTo>
                  <a:lnTo>
                    <a:pt x="102" y="409"/>
                  </a:lnTo>
                  <a:lnTo>
                    <a:pt x="95" y="409"/>
                  </a:lnTo>
                  <a:lnTo>
                    <a:pt x="92" y="412"/>
                  </a:lnTo>
                  <a:lnTo>
                    <a:pt x="89" y="418"/>
                  </a:lnTo>
                  <a:lnTo>
                    <a:pt x="86" y="422"/>
                  </a:lnTo>
                  <a:lnTo>
                    <a:pt x="89" y="428"/>
                  </a:lnTo>
                  <a:lnTo>
                    <a:pt x="92" y="431"/>
                  </a:lnTo>
                  <a:close/>
                  <a:moveTo>
                    <a:pt x="185" y="460"/>
                  </a:moveTo>
                  <a:lnTo>
                    <a:pt x="188" y="469"/>
                  </a:lnTo>
                  <a:lnTo>
                    <a:pt x="191" y="472"/>
                  </a:lnTo>
                  <a:lnTo>
                    <a:pt x="194" y="476"/>
                  </a:lnTo>
                  <a:lnTo>
                    <a:pt x="201" y="476"/>
                  </a:lnTo>
                  <a:lnTo>
                    <a:pt x="207" y="472"/>
                  </a:lnTo>
                  <a:lnTo>
                    <a:pt x="210" y="466"/>
                  </a:lnTo>
                  <a:lnTo>
                    <a:pt x="210" y="460"/>
                  </a:lnTo>
                  <a:lnTo>
                    <a:pt x="204" y="450"/>
                  </a:lnTo>
                  <a:lnTo>
                    <a:pt x="201" y="444"/>
                  </a:lnTo>
                  <a:lnTo>
                    <a:pt x="194" y="441"/>
                  </a:lnTo>
                  <a:lnTo>
                    <a:pt x="188" y="437"/>
                  </a:lnTo>
                  <a:lnTo>
                    <a:pt x="181" y="437"/>
                  </a:lnTo>
                  <a:lnTo>
                    <a:pt x="175" y="441"/>
                  </a:lnTo>
                  <a:lnTo>
                    <a:pt x="169" y="441"/>
                  </a:lnTo>
                  <a:lnTo>
                    <a:pt x="162" y="447"/>
                  </a:lnTo>
                  <a:lnTo>
                    <a:pt x="156" y="453"/>
                  </a:lnTo>
                  <a:lnTo>
                    <a:pt x="153" y="463"/>
                  </a:lnTo>
                  <a:lnTo>
                    <a:pt x="150" y="472"/>
                  </a:lnTo>
                  <a:lnTo>
                    <a:pt x="150" y="482"/>
                  </a:lnTo>
                  <a:lnTo>
                    <a:pt x="153" y="491"/>
                  </a:lnTo>
                  <a:lnTo>
                    <a:pt x="159" y="501"/>
                  </a:lnTo>
                  <a:lnTo>
                    <a:pt x="166" y="507"/>
                  </a:lnTo>
                  <a:lnTo>
                    <a:pt x="175" y="517"/>
                  </a:lnTo>
                  <a:lnTo>
                    <a:pt x="185" y="520"/>
                  </a:lnTo>
                  <a:lnTo>
                    <a:pt x="204" y="523"/>
                  </a:lnTo>
                  <a:lnTo>
                    <a:pt x="216" y="523"/>
                  </a:lnTo>
                  <a:lnTo>
                    <a:pt x="229" y="520"/>
                  </a:lnTo>
                  <a:lnTo>
                    <a:pt x="242" y="517"/>
                  </a:lnTo>
                  <a:lnTo>
                    <a:pt x="264" y="504"/>
                  </a:lnTo>
                  <a:lnTo>
                    <a:pt x="283" y="491"/>
                  </a:lnTo>
                  <a:lnTo>
                    <a:pt x="318" y="472"/>
                  </a:lnTo>
                  <a:lnTo>
                    <a:pt x="357" y="460"/>
                  </a:lnTo>
                  <a:lnTo>
                    <a:pt x="360" y="472"/>
                  </a:lnTo>
                  <a:lnTo>
                    <a:pt x="353" y="488"/>
                  </a:lnTo>
                  <a:lnTo>
                    <a:pt x="350" y="495"/>
                  </a:lnTo>
                  <a:lnTo>
                    <a:pt x="344" y="501"/>
                  </a:lnTo>
                  <a:lnTo>
                    <a:pt x="337" y="504"/>
                  </a:lnTo>
                  <a:lnTo>
                    <a:pt x="328" y="504"/>
                  </a:lnTo>
                  <a:lnTo>
                    <a:pt x="325" y="495"/>
                  </a:lnTo>
                  <a:lnTo>
                    <a:pt x="318" y="491"/>
                  </a:lnTo>
                  <a:lnTo>
                    <a:pt x="309" y="491"/>
                  </a:lnTo>
                  <a:lnTo>
                    <a:pt x="302" y="498"/>
                  </a:lnTo>
                  <a:lnTo>
                    <a:pt x="302" y="504"/>
                  </a:lnTo>
                  <a:lnTo>
                    <a:pt x="302" y="510"/>
                  </a:lnTo>
                  <a:lnTo>
                    <a:pt x="306" y="517"/>
                  </a:lnTo>
                  <a:lnTo>
                    <a:pt x="315" y="523"/>
                  </a:lnTo>
                  <a:lnTo>
                    <a:pt x="331" y="523"/>
                  </a:lnTo>
                  <a:lnTo>
                    <a:pt x="344" y="523"/>
                  </a:lnTo>
                  <a:lnTo>
                    <a:pt x="353" y="517"/>
                  </a:lnTo>
                  <a:lnTo>
                    <a:pt x="363" y="507"/>
                  </a:lnTo>
                  <a:lnTo>
                    <a:pt x="366" y="495"/>
                  </a:lnTo>
                  <a:lnTo>
                    <a:pt x="369" y="482"/>
                  </a:lnTo>
                  <a:lnTo>
                    <a:pt x="369" y="469"/>
                  </a:lnTo>
                  <a:lnTo>
                    <a:pt x="369" y="456"/>
                  </a:lnTo>
                  <a:lnTo>
                    <a:pt x="373" y="456"/>
                  </a:lnTo>
                  <a:lnTo>
                    <a:pt x="379" y="456"/>
                  </a:lnTo>
                  <a:lnTo>
                    <a:pt x="382" y="466"/>
                  </a:lnTo>
                  <a:lnTo>
                    <a:pt x="388" y="476"/>
                  </a:lnTo>
                  <a:lnTo>
                    <a:pt x="388" y="485"/>
                  </a:lnTo>
                  <a:lnTo>
                    <a:pt x="388" y="498"/>
                  </a:lnTo>
                  <a:lnTo>
                    <a:pt x="385" y="504"/>
                  </a:lnTo>
                  <a:lnTo>
                    <a:pt x="388" y="507"/>
                  </a:lnTo>
                  <a:lnTo>
                    <a:pt x="392" y="510"/>
                  </a:lnTo>
                  <a:lnTo>
                    <a:pt x="395" y="514"/>
                  </a:lnTo>
                  <a:lnTo>
                    <a:pt x="398" y="514"/>
                  </a:lnTo>
                  <a:lnTo>
                    <a:pt x="404" y="510"/>
                  </a:lnTo>
                  <a:lnTo>
                    <a:pt x="408" y="507"/>
                  </a:lnTo>
                  <a:lnTo>
                    <a:pt x="411" y="504"/>
                  </a:lnTo>
                  <a:lnTo>
                    <a:pt x="411" y="488"/>
                  </a:lnTo>
                  <a:lnTo>
                    <a:pt x="408" y="476"/>
                  </a:lnTo>
                  <a:lnTo>
                    <a:pt x="398" y="463"/>
                  </a:lnTo>
                  <a:lnTo>
                    <a:pt x="385" y="456"/>
                  </a:lnTo>
                  <a:lnTo>
                    <a:pt x="398" y="456"/>
                  </a:lnTo>
                  <a:lnTo>
                    <a:pt x="408" y="460"/>
                  </a:lnTo>
                  <a:lnTo>
                    <a:pt x="417" y="463"/>
                  </a:lnTo>
                  <a:lnTo>
                    <a:pt x="430" y="469"/>
                  </a:lnTo>
                  <a:lnTo>
                    <a:pt x="446" y="482"/>
                  </a:lnTo>
                  <a:lnTo>
                    <a:pt x="462" y="498"/>
                  </a:lnTo>
                  <a:lnTo>
                    <a:pt x="478" y="514"/>
                  </a:lnTo>
                  <a:lnTo>
                    <a:pt x="497" y="520"/>
                  </a:lnTo>
                  <a:lnTo>
                    <a:pt x="506" y="523"/>
                  </a:lnTo>
                  <a:lnTo>
                    <a:pt x="516" y="523"/>
                  </a:lnTo>
                  <a:lnTo>
                    <a:pt x="522" y="520"/>
                  </a:lnTo>
                  <a:lnTo>
                    <a:pt x="525" y="514"/>
                  </a:lnTo>
                  <a:lnTo>
                    <a:pt x="525" y="507"/>
                  </a:lnTo>
                  <a:lnTo>
                    <a:pt x="525" y="498"/>
                  </a:lnTo>
                  <a:lnTo>
                    <a:pt x="519" y="488"/>
                  </a:lnTo>
                  <a:lnTo>
                    <a:pt x="509" y="479"/>
                  </a:lnTo>
                  <a:lnTo>
                    <a:pt x="487" y="469"/>
                  </a:lnTo>
                  <a:lnTo>
                    <a:pt x="465" y="460"/>
                  </a:lnTo>
                  <a:lnTo>
                    <a:pt x="439" y="453"/>
                  </a:lnTo>
                  <a:lnTo>
                    <a:pt x="411" y="447"/>
                  </a:lnTo>
                  <a:lnTo>
                    <a:pt x="420" y="444"/>
                  </a:lnTo>
                  <a:lnTo>
                    <a:pt x="427" y="437"/>
                  </a:lnTo>
                  <a:lnTo>
                    <a:pt x="433" y="431"/>
                  </a:lnTo>
                  <a:lnTo>
                    <a:pt x="436" y="422"/>
                  </a:lnTo>
                  <a:lnTo>
                    <a:pt x="436" y="415"/>
                  </a:lnTo>
                  <a:lnTo>
                    <a:pt x="433" y="412"/>
                  </a:lnTo>
                  <a:lnTo>
                    <a:pt x="430" y="409"/>
                  </a:lnTo>
                  <a:lnTo>
                    <a:pt x="427" y="409"/>
                  </a:lnTo>
                  <a:lnTo>
                    <a:pt x="423" y="409"/>
                  </a:lnTo>
                  <a:lnTo>
                    <a:pt x="420" y="409"/>
                  </a:lnTo>
                  <a:lnTo>
                    <a:pt x="417" y="412"/>
                  </a:lnTo>
                  <a:lnTo>
                    <a:pt x="414" y="418"/>
                  </a:lnTo>
                  <a:lnTo>
                    <a:pt x="411" y="428"/>
                  </a:lnTo>
                  <a:lnTo>
                    <a:pt x="408" y="434"/>
                  </a:lnTo>
                  <a:lnTo>
                    <a:pt x="401" y="441"/>
                  </a:lnTo>
                  <a:lnTo>
                    <a:pt x="392" y="447"/>
                  </a:lnTo>
                  <a:lnTo>
                    <a:pt x="379" y="447"/>
                  </a:lnTo>
                  <a:lnTo>
                    <a:pt x="366" y="447"/>
                  </a:lnTo>
                  <a:lnTo>
                    <a:pt x="363" y="434"/>
                  </a:lnTo>
                  <a:lnTo>
                    <a:pt x="357" y="425"/>
                  </a:lnTo>
                  <a:lnTo>
                    <a:pt x="350" y="418"/>
                  </a:lnTo>
                  <a:lnTo>
                    <a:pt x="344" y="412"/>
                  </a:lnTo>
                  <a:lnTo>
                    <a:pt x="325" y="403"/>
                  </a:lnTo>
                  <a:lnTo>
                    <a:pt x="306" y="396"/>
                  </a:lnTo>
                  <a:lnTo>
                    <a:pt x="287" y="399"/>
                  </a:lnTo>
                  <a:lnTo>
                    <a:pt x="264" y="406"/>
                  </a:lnTo>
                  <a:lnTo>
                    <a:pt x="255" y="412"/>
                  </a:lnTo>
                  <a:lnTo>
                    <a:pt x="245" y="418"/>
                  </a:lnTo>
                  <a:lnTo>
                    <a:pt x="239" y="428"/>
                  </a:lnTo>
                  <a:lnTo>
                    <a:pt x="232" y="437"/>
                  </a:lnTo>
                  <a:lnTo>
                    <a:pt x="245" y="431"/>
                  </a:lnTo>
                  <a:lnTo>
                    <a:pt x="258" y="428"/>
                  </a:lnTo>
                  <a:lnTo>
                    <a:pt x="274" y="428"/>
                  </a:lnTo>
                  <a:lnTo>
                    <a:pt x="283" y="431"/>
                  </a:lnTo>
                  <a:lnTo>
                    <a:pt x="293" y="425"/>
                  </a:lnTo>
                  <a:lnTo>
                    <a:pt x="302" y="418"/>
                  </a:lnTo>
                  <a:lnTo>
                    <a:pt x="312" y="415"/>
                  </a:lnTo>
                  <a:lnTo>
                    <a:pt x="322" y="418"/>
                  </a:lnTo>
                  <a:lnTo>
                    <a:pt x="331" y="422"/>
                  </a:lnTo>
                  <a:lnTo>
                    <a:pt x="341" y="428"/>
                  </a:lnTo>
                  <a:lnTo>
                    <a:pt x="347" y="437"/>
                  </a:lnTo>
                  <a:lnTo>
                    <a:pt x="353" y="447"/>
                  </a:lnTo>
                  <a:lnTo>
                    <a:pt x="318" y="450"/>
                  </a:lnTo>
                  <a:lnTo>
                    <a:pt x="290" y="460"/>
                  </a:lnTo>
                  <a:lnTo>
                    <a:pt x="261" y="469"/>
                  </a:lnTo>
                  <a:lnTo>
                    <a:pt x="239" y="485"/>
                  </a:lnTo>
                  <a:lnTo>
                    <a:pt x="245" y="472"/>
                  </a:lnTo>
                  <a:lnTo>
                    <a:pt x="255" y="460"/>
                  </a:lnTo>
                  <a:lnTo>
                    <a:pt x="264" y="450"/>
                  </a:lnTo>
                  <a:lnTo>
                    <a:pt x="277" y="441"/>
                  </a:lnTo>
                  <a:lnTo>
                    <a:pt x="258" y="447"/>
                  </a:lnTo>
                  <a:lnTo>
                    <a:pt x="239" y="456"/>
                  </a:lnTo>
                  <a:lnTo>
                    <a:pt x="220" y="476"/>
                  </a:lnTo>
                  <a:lnTo>
                    <a:pt x="204" y="498"/>
                  </a:lnTo>
                  <a:lnTo>
                    <a:pt x="191" y="498"/>
                  </a:lnTo>
                  <a:lnTo>
                    <a:pt x="181" y="495"/>
                  </a:lnTo>
                  <a:lnTo>
                    <a:pt x="172" y="488"/>
                  </a:lnTo>
                  <a:lnTo>
                    <a:pt x="169" y="482"/>
                  </a:lnTo>
                  <a:lnTo>
                    <a:pt x="169" y="472"/>
                  </a:lnTo>
                  <a:lnTo>
                    <a:pt x="172" y="463"/>
                  </a:lnTo>
                  <a:lnTo>
                    <a:pt x="178" y="460"/>
                  </a:lnTo>
                  <a:lnTo>
                    <a:pt x="185" y="46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BA71D8A8-BC9D-4C2F-8B42-92DA63905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0" y="8167"/>
              <a:ext cx="7153" cy="15"/>
            </a:xfrm>
            <a:custGeom>
              <a:avLst/>
              <a:gdLst/>
              <a:ahLst/>
              <a:cxnLst>
                <a:cxn ang="0">
                  <a:pos x="2261" y="10"/>
                </a:cxn>
                <a:cxn ang="0">
                  <a:pos x="2226" y="10"/>
                </a:cxn>
                <a:cxn ang="0">
                  <a:pos x="2207" y="10"/>
                </a:cxn>
                <a:cxn ang="0">
                  <a:pos x="2130" y="10"/>
                </a:cxn>
                <a:cxn ang="0">
                  <a:pos x="2092" y="10"/>
                </a:cxn>
                <a:cxn ang="0">
                  <a:pos x="2073" y="10"/>
                </a:cxn>
                <a:cxn ang="0">
                  <a:pos x="1997" y="10"/>
                </a:cxn>
                <a:cxn ang="0">
                  <a:pos x="1959" y="10"/>
                </a:cxn>
                <a:cxn ang="0">
                  <a:pos x="1939" y="10"/>
                </a:cxn>
                <a:cxn ang="0">
                  <a:pos x="1863" y="10"/>
                </a:cxn>
                <a:cxn ang="0">
                  <a:pos x="1825" y="10"/>
                </a:cxn>
                <a:cxn ang="0">
                  <a:pos x="1806" y="10"/>
                </a:cxn>
                <a:cxn ang="0">
                  <a:pos x="1729" y="10"/>
                </a:cxn>
                <a:cxn ang="0">
                  <a:pos x="1691" y="10"/>
                </a:cxn>
                <a:cxn ang="0">
                  <a:pos x="1672" y="10"/>
                </a:cxn>
                <a:cxn ang="0">
                  <a:pos x="1599" y="10"/>
                </a:cxn>
                <a:cxn ang="0">
                  <a:pos x="1560" y="10"/>
                </a:cxn>
                <a:cxn ang="0">
                  <a:pos x="1541" y="10"/>
                </a:cxn>
                <a:cxn ang="0">
                  <a:pos x="1465" y="10"/>
                </a:cxn>
                <a:cxn ang="0">
                  <a:pos x="1427" y="10"/>
                </a:cxn>
                <a:cxn ang="0">
                  <a:pos x="1408" y="10"/>
                </a:cxn>
                <a:cxn ang="0">
                  <a:pos x="1331" y="10"/>
                </a:cxn>
                <a:cxn ang="0">
                  <a:pos x="1293" y="10"/>
                </a:cxn>
                <a:cxn ang="0">
                  <a:pos x="1274" y="10"/>
                </a:cxn>
                <a:cxn ang="0">
                  <a:pos x="1197" y="10"/>
                </a:cxn>
                <a:cxn ang="0">
                  <a:pos x="1159" y="10"/>
                </a:cxn>
                <a:cxn ang="0">
                  <a:pos x="1140" y="10"/>
                </a:cxn>
                <a:cxn ang="0">
                  <a:pos x="1064" y="10"/>
                </a:cxn>
                <a:cxn ang="0">
                  <a:pos x="1029" y="10"/>
                </a:cxn>
                <a:cxn ang="0">
                  <a:pos x="1010" y="10"/>
                </a:cxn>
                <a:cxn ang="0">
                  <a:pos x="933" y="10"/>
                </a:cxn>
                <a:cxn ang="0">
                  <a:pos x="895" y="10"/>
                </a:cxn>
                <a:cxn ang="0">
                  <a:pos x="876" y="10"/>
                </a:cxn>
                <a:cxn ang="0">
                  <a:pos x="799" y="10"/>
                </a:cxn>
                <a:cxn ang="0">
                  <a:pos x="761" y="10"/>
                </a:cxn>
                <a:cxn ang="0">
                  <a:pos x="742" y="10"/>
                </a:cxn>
                <a:cxn ang="0">
                  <a:pos x="666" y="10"/>
                </a:cxn>
                <a:cxn ang="0">
                  <a:pos x="627" y="10"/>
                </a:cxn>
                <a:cxn ang="0">
                  <a:pos x="608" y="10"/>
                </a:cxn>
                <a:cxn ang="0">
                  <a:pos x="532" y="10"/>
                </a:cxn>
                <a:cxn ang="0">
                  <a:pos x="494" y="10"/>
                </a:cxn>
                <a:cxn ang="0">
                  <a:pos x="475" y="10"/>
                </a:cxn>
                <a:cxn ang="0">
                  <a:pos x="401" y="10"/>
                </a:cxn>
                <a:cxn ang="0">
                  <a:pos x="363" y="10"/>
                </a:cxn>
                <a:cxn ang="0">
                  <a:pos x="344" y="10"/>
                </a:cxn>
                <a:cxn ang="0">
                  <a:pos x="268" y="10"/>
                </a:cxn>
                <a:cxn ang="0">
                  <a:pos x="229" y="10"/>
                </a:cxn>
                <a:cxn ang="0">
                  <a:pos x="210" y="10"/>
                </a:cxn>
                <a:cxn ang="0">
                  <a:pos x="134" y="10"/>
                </a:cxn>
                <a:cxn ang="0">
                  <a:pos x="96" y="10"/>
                </a:cxn>
                <a:cxn ang="0">
                  <a:pos x="77" y="10"/>
                </a:cxn>
                <a:cxn ang="0">
                  <a:pos x="0" y="10"/>
                </a:cxn>
              </a:cxnLst>
              <a:rect l="0" t="0" r="r" b="b"/>
              <a:pathLst>
                <a:path w="2309" h="10">
                  <a:moveTo>
                    <a:pt x="2261" y="10"/>
                  </a:moveTo>
                  <a:lnTo>
                    <a:pt x="2261" y="0"/>
                  </a:lnTo>
                  <a:lnTo>
                    <a:pt x="2309" y="0"/>
                  </a:lnTo>
                  <a:lnTo>
                    <a:pt x="2309" y="10"/>
                  </a:lnTo>
                  <a:lnTo>
                    <a:pt x="2261" y="10"/>
                  </a:lnTo>
                  <a:close/>
                  <a:moveTo>
                    <a:pt x="2226" y="10"/>
                  </a:moveTo>
                  <a:lnTo>
                    <a:pt x="2226" y="0"/>
                  </a:lnTo>
                  <a:lnTo>
                    <a:pt x="2236" y="0"/>
                  </a:lnTo>
                  <a:lnTo>
                    <a:pt x="2236" y="10"/>
                  </a:lnTo>
                  <a:lnTo>
                    <a:pt x="2226" y="10"/>
                  </a:lnTo>
                  <a:close/>
                  <a:moveTo>
                    <a:pt x="2207" y="10"/>
                  </a:moveTo>
                  <a:lnTo>
                    <a:pt x="2207" y="0"/>
                  </a:lnTo>
                  <a:lnTo>
                    <a:pt x="2216" y="0"/>
                  </a:lnTo>
                  <a:lnTo>
                    <a:pt x="2216" y="10"/>
                  </a:lnTo>
                  <a:lnTo>
                    <a:pt x="2207" y="10"/>
                  </a:lnTo>
                  <a:close/>
                  <a:moveTo>
                    <a:pt x="2130" y="10"/>
                  </a:moveTo>
                  <a:lnTo>
                    <a:pt x="2130" y="0"/>
                  </a:lnTo>
                  <a:lnTo>
                    <a:pt x="2178" y="0"/>
                  </a:lnTo>
                  <a:lnTo>
                    <a:pt x="2178" y="10"/>
                  </a:lnTo>
                  <a:lnTo>
                    <a:pt x="2130" y="10"/>
                  </a:lnTo>
                  <a:close/>
                  <a:moveTo>
                    <a:pt x="2092" y="10"/>
                  </a:moveTo>
                  <a:lnTo>
                    <a:pt x="2092" y="0"/>
                  </a:lnTo>
                  <a:lnTo>
                    <a:pt x="2102" y="0"/>
                  </a:lnTo>
                  <a:lnTo>
                    <a:pt x="2102" y="10"/>
                  </a:lnTo>
                  <a:lnTo>
                    <a:pt x="2092" y="10"/>
                  </a:lnTo>
                  <a:close/>
                  <a:moveTo>
                    <a:pt x="2073" y="10"/>
                  </a:moveTo>
                  <a:lnTo>
                    <a:pt x="2073" y="0"/>
                  </a:lnTo>
                  <a:lnTo>
                    <a:pt x="2083" y="0"/>
                  </a:lnTo>
                  <a:lnTo>
                    <a:pt x="2083" y="10"/>
                  </a:lnTo>
                  <a:lnTo>
                    <a:pt x="2073" y="10"/>
                  </a:lnTo>
                  <a:close/>
                  <a:moveTo>
                    <a:pt x="1997" y="10"/>
                  </a:moveTo>
                  <a:lnTo>
                    <a:pt x="1997" y="0"/>
                  </a:lnTo>
                  <a:lnTo>
                    <a:pt x="2045" y="0"/>
                  </a:lnTo>
                  <a:lnTo>
                    <a:pt x="2045" y="10"/>
                  </a:lnTo>
                  <a:lnTo>
                    <a:pt x="1997" y="10"/>
                  </a:lnTo>
                  <a:close/>
                  <a:moveTo>
                    <a:pt x="1959" y="10"/>
                  </a:moveTo>
                  <a:lnTo>
                    <a:pt x="1959" y="0"/>
                  </a:lnTo>
                  <a:lnTo>
                    <a:pt x="1968" y="0"/>
                  </a:lnTo>
                  <a:lnTo>
                    <a:pt x="1968" y="10"/>
                  </a:lnTo>
                  <a:lnTo>
                    <a:pt x="1959" y="10"/>
                  </a:lnTo>
                  <a:close/>
                  <a:moveTo>
                    <a:pt x="1939" y="10"/>
                  </a:moveTo>
                  <a:lnTo>
                    <a:pt x="1939" y="0"/>
                  </a:lnTo>
                  <a:lnTo>
                    <a:pt x="1949" y="0"/>
                  </a:lnTo>
                  <a:lnTo>
                    <a:pt x="1949" y="10"/>
                  </a:lnTo>
                  <a:lnTo>
                    <a:pt x="1939" y="10"/>
                  </a:lnTo>
                  <a:close/>
                  <a:moveTo>
                    <a:pt x="1863" y="10"/>
                  </a:moveTo>
                  <a:lnTo>
                    <a:pt x="1863" y="0"/>
                  </a:lnTo>
                  <a:lnTo>
                    <a:pt x="1911" y="0"/>
                  </a:lnTo>
                  <a:lnTo>
                    <a:pt x="1911" y="10"/>
                  </a:lnTo>
                  <a:lnTo>
                    <a:pt x="1863" y="10"/>
                  </a:lnTo>
                  <a:close/>
                  <a:moveTo>
                    <a:pt x="1825" y="10"/>
                  </a:moveTo>
                  <a:lnTo>
                    <a:pt x="1825" y="0"/>
                  </a:lnTo>
                  <a:lnTo>
                    <a:pt x="1834" y="0"/>
                  </a:lnTo>
                  <a:lnTo>
                    <a:pt x="1834" y="10"/>
                  </a:lnTo>
                  <a:lnTo>
                    <a:pt x="1825" y="10"/>
                  </a:lnTo>
                  <a:close/>
                  <a:moveTo>
                    <a:pt x="1806" y="10"/>
                  </a:moveTo>
                  <a:lnTo>
                    <a:pt x="1806" y="0"/>
                  </a:lnTo>
                  <a:lnTo>
                    <a:pt x="1815" y="0"/>
                  </a:lnTo>
                  <a:lnTo>
                    <a:pt x="1815" y="10"/>
                  </a:lnTo>
                  <a:lnTo>
                    <a:pt x="1806" y="10"/>
                  </a:lnTo>
                  <a:close/>
                  <a:moveTo>
                    <a:pt x="1729" y="10"/>
                  </a:moveTo>
                  <a:lnTo>
                    <a:pt x="1729" y="0"/>
                  </a:lnTo>
                  <a:lnTo>
                    <a:pt x="1777" y="0"/>
                  </a:lnTo>
                  <a:lnTo>
                    <a:pt x="1777" y="10"/>
                  </a:lnTo>
                  <a:lnTo>
                    <a:pt x="1729" y="10"/>
                  </a:lnTo>
                  <a:close/>
                  <a:moveTo>
                    <a:pt x="1691" y="10"/>
                  </a:moveTo>
                  <a:lnTo>
                    <a:pt x="1691" y="0"/>
                  </a:lnTo>
                  <a:lnTo>
                    <a:pt x="1701" y="0"/>
                  </a:lnTo>
                  <a:lnTo>
                    <a:pt x="1701" y="10"/>
                  </a:lnTo>
                  <a:lnTo>
                    <a:pt x="1691" y="10"/>
                  </a:lnTo>
                  <a:close/>
                  <a:moveTo>
                    <a:pt x="1672" y="10"/>
                  </a:moveTo>
                  <a:lnTo>
                    <a:pt x="1672" y="0"/>
                  </a:lnTo>
                  <a:lnTo>
                    <a:pt x="1681" y="0"/>
                  </a:lnTo>
                  <a:lnTo>
                    <a:pt x="1681" y="10"/>
                  </a:lnTo>
                  <a:lnTo>
                    <a:pt x="1672" y="10"/>
                  </a:lnTo>
                  <a:close/>
                  <a:moveTo>
                    <a:pt x="1599" y="10"/>
                  </a:moveTo>
                  <a:lnTo>
                    <a:pt x="1599" y="0"/>
                  </a:lnTo>
                  <a:lnTo>
                    <a:pt x="1643" y="0"/>
                  </a:lnTo>
                  <a:lnTo>
                    <a:pt x="1643" y="10"/>
                  </a:lnTo>
                  <a:lnTo>
                    <a:pt x="1599" y="10"/>
                  </a:lnTo>
                  <a:close/>
                  <a:moveTo>
                    <a:pt x="1560" y="10"/>
                  </a:moveTo>
                  <a:lnTo>
                    <a:pt x="1560" y="0"/>
                  </a:lnTo>
                  <a:lnTo>
                    <a:pt x="1570" y="0"/>
                  </a:lnTo>
                  <a:lnTo>
                    <a:pt x="1570" y="10"/>
                  </a:lnTo>
                  <a:lnTo>
                    <a:pt x="1560" y="10"/>
                  </a:lnTo>
                  <a:close/>
                  <a:moveTo>
                    <a:pt x="1541" y="10"/>
                  </a:moveTo>
                  <a:lnTo>
                    <a:pt x="1541" y="0"/>
                  </a:lnTo>
                  <a:lnTo>
                    <a:pt x="1551" y="0"/>
                  </a:lnTo>
                  <a:lnTo>
                    <a:pt x="1551" y="10"/>
                  </a:lnTo>
                  <a:lnTo>
                    <a:pt x="1541" y="10"/>
                  </a:lnTo>
                  <a:close/>
                  <a:moveTo>
                    <a:pt x="1465" y="10"/>
                  </a:moveTo>
                  <a:lnTo>
                    <a:pt x="1465" y="0"/>
                  </a:lnTo>
                  <a:lnTo>
                    <a:pt x="1513" y="0"/>
                  </a:lnTo>
                  <a:lnTo>
                    <a:pt x="1513" y="10"/>
                  </a:lnTo>
                  <a:lnTo>
                    <a:pt x="1465" y="10"/>
                  </a:lnTo>
                  <a:close/>
                  <a:moveTo>
                    <a:pt x="1427" y="10"/>
                  </a:moveTo>
                  <a:lnTo>
                    <a:pt x="1427" y="0"/>
                  </a:lnTo>
                  <a:lnTo>
                    <a:pt x="1436" y="0"/>
                  </a:lnTo>
                  <a:lnTo>
                    <a:pt x="1436" y="10"/>
                  </a:lnTo>
                  <a:lnTo>
                    <a:pt x="1427" y="10"/>
                  </a:lnTo>
                  <a:close/>
                  <a:moveTo>
                    <a:pt x="1408" y="10"/>
                  </a:moveTo>
                  <a:lnTo>
                    <a:pt x="1408" y="0"/>
                  </a:lnTo>
                  <a:lnTo>
                    <a:pt x="1417" y="0"/>
                  </a:lnTo>
                  <a:lnTo>
                    <a:pt x="1417" y="10"/>
                  </a:lnTo>
                  <a:lnTo>
                    <a:pt x="1408" y="10"/>
                  </a:lnTo>
                  <a:close/>
                  <a:moveTo>
                    <a:pt x="1331" y="10"/>
                  </a:moveTo>
                  <a:lnTo>
                    <a:pt x="1331" y="0"/>
                  </a:lnTo>
                  <a:lnTo>
                    <a:pt x="1379" y="0"/>
                  </a:lnTo>
                  <a:lnTo>
                    <a:pt x="1379" y="10"/>
                  </a:lnTo>
                  <a:lnTo>
                    <a:pt x="1331" y="10"/>
                  </a:lnTo>
                  <a:close/>
                  <a:moveTo>
                    <a:pt x="1293" y="10"/>
                  </a:moveTo>
                  <a:lnTo>
                    <a:pt x="1293" y="0"/>
                  </a:lnTo>
                  <a:lnTo>
                    <a:pt x="1303" y="0"/>
                  </a:lnTo>
                  <a:lnTo>
                    <a:pt x="1303" y="10"/>
                  </a:lnTo>
                  <a:lnTo>
                    <a:pt x="1293" y="10"/>
                  </a:lnTo>
                  <a:close/>
                  <a:moveTo>
                    <a:pt x="1274" y="10"/>
                  </a:moveTo>
                  <a:lnTo>
                    <a:pt x="1274" y="0"/>
                  </a:lnTo>
                  <a:lnTo>
                    <a:pt x="1283" y="0"/>
                  </a:lnTo>
                  <a:lnTo>
                    <a:pt x="1283" y="10"/>
                  </a:lnTo>
                  <a:lnTo>
                    <a:pt x="1274" y="10"/>
                  </a:lnTo>
                  <a:close/>
                  <a:moveTo>
                    <a:pt x="1197" y="10"/>
                  </a:moveTo>
                  <a:lnTo>
                    <a:pt x="1197" y="0"/>
                  </a:lnTo>
                  <a:lnTo>
                    <a:pt x="1245" y="0"/>
                  </a:lnTo>
                  <a:lnTo>
                    <a:pt x="1245" y="10"/>
                  </a:lnTo>
                  <a:lnTo>
                    <a:pt x="1197" y="10"/>
                  </a:lnTo>
                  <a:close/>
                  <a:moveTo>
                    <a:pt x="1159" y="10"/>
                  </a:moveTo>
                  <a:lnTo>
                    <a:pt x="1159" y="0"/>
                  </a:lnTo>
                  <a:lnTo>
                    <a:pt x="1169" y="0"/>
                  </a:lnTo>
                  <a:lnTo>
                    <a:pt x="1169" y="10"/>
                  </a:lnTo>
                  <a:lnTo>
                    <a:pt x="1159" y="10"/>
                  </a:lnTo>
                  <a:close/>
                  <a:moveTo>
                    <a:pt x="1140" y="10"/>
                  </a:moveTo>
                  <a:lnTo>
                    <a:pt x="1140" y="0"/>
                  </a:lnTo>
                  <a:lnTo>
                    <a:pt x="1150" y="0"/>
                  </a:lnTo>
                  <a:lnTo>
                    <a:pt x="1150" y="10"/>
                  </a:lnTo>
                  <a:lnTo>
                    <a:pt x="1140" y="10"/>
                  </a:lnTo>
                  <a:close/>
                  <a:moveTo>
                    <a:pt x="1064" y="10"/>
                  </a:moveTo>
                  <a:lnTo>
                    <a:pt x="1064" y="0"/>
                  </a:lnTo>
                  <a:lnTo>
                    <a:pt x="1111" y="0"/>
                  </a:lnTo>
                  <a:lnTo>
                    <a:pt x="1111" y="10"/>
                  </a:lnTo>
                  <a:lnTo>
                    <a:pt x="1064" y="10"/>
                  </a:lnTo>
                  <a:close/>
                  <a:moveTo>
                    <a:pt x="1029" y="10"/>
                  </a:moveTo>
                  <a:lnTo>
                    <a:pt x="1029" y="0"/>
                  </a:lnTo>
                  <a:lnTo>
                    <a:pt x="1035" y="0"/>
                  </a:lnTo>
                  <a:lnTo>
                    <a:pt x="1035" y="10"/>
                  </a:lnTo>
                  <a:lnTo>
                    <a:pt x="1029" y="10"/>
                  </a:lnTo>
                  <a:close/>
                  <a:moveTo>
                    <a:pt x="1010" y="10"/>
                  </a:moveTo>
                  <a:lnTo>
                    <a:pt x="1010" y="0"/>
                  </a:lnTo>
                  <a:lnTo>
                    <a:pt x="1019" y="0"/>
                  </a:lnTo>
                  <a:lnTo>
                    <a:pt x="1019" y="10"/>
                  </a:lnTo>
                  <a:lnTo>
                    <a:pt x="1010" y="10"/>
                  </a:lnTo>
                  <a:close/>
                  <a:moveTo>
                    <a:pt x="933" y="10"/>
                  </a:moveTo>
                  <a:lnTo>
                    <a:pt x="933" y="0"/>
                  </a:lnTo>
                  <a:lnTo>
                    <a:pt x="981" y="0"/>
                  </a:lnTo>
                  <a:lnTo>
                    <a:pt x="981" y="10"/>
                  </a:lnTo>
                  <a:lnTo>
                    <a:pt x="933" y="10"/>
                  </a:lnTo>
                  <a:close/>
                  <a:moveTo>
                    <a:pt x="895" y="10"/>
                  </a:moveTo>
                  <a:lnTo>
                    <a:pt x="895" y="0"/>
                  </a:lnTo>
                  <a:lnTo>
                    <a:pt x="904" y="0"/>
                  </a:lnTo>
                  <a:lnTo>
                    <a:pt x="904" y="10"/>
                  </a:lnTo>
                  <a:lnTo>
                    <a:pt x="895" y="10"/>
                  </a:lnTo>
                  <a:close/>
                  <a:moveTo>
                    <a:pt x="876" y="10"/>
                  </a:moveTo>
                  <a:lnTo>
                    <a:pt x="876" y="0"/>
                  </a:lnTo>
                  <a:lnTo>
                    <a:pt x="885" y="0"/>
                  </a:lnTo>
                  <a:lnTo>
                    <a:pt x="885" y="10"/>
                  </a:lnTo>
                  <a:lnTo>
                    <a:pt x="876" y="10"/>
                  </a:lnTo>
                  <a:close/>
                  <a:moveTo>
                    <a:pt x="799" y="10"/>
                  </a:moveTo>
                  <a:lnTo>
                    <a:pt x="799" y="0"/>
                  </a:lnTo>
                  <a:lnTo>
                    <a:pt x="847" y="0"/>
                  </a:lnTo>
                  <a:lnTo>
                    <a:pt x="847" y="10"/>
                  </a:lnTo>
                  <a:lnTo>
                    <a:pt x="799" y="10"/>
                  </a:lnTo>
                  <a:close/>
                  <a:moveTo>
                    <a:pt x="761" y="10"/>
                  </a:moveTo>
                  <a:lnTo>
                    <a:pt x="761" y="0"/>
                  </a:lnTo>
                  <a:lnTo>
                    <a:pt x="771" y="0"/>
                  </a:lnTo>
                  <a:lnTo>
                    <a:pt x="771" y="10"/>
                  </a:lnTo>
                  <a:lnTo>
                    <a:pt x="761" y="10"/>
                  </a:lnTo>
                  <a:close/>
                  <a:moveTo>
                    <a:pt x="742" y="10"/>
                  </a:moveTo>
                  <a:lnTo>
                    <a:pt x="742" y="0"/>
                  </a:lnTo>
                  <a:lnTo>
                    <a:pt x="752" y="0"/>
                  </a:lnTo>
                  <a:lnTo>
                    <a:pt x="752" y="10"/>
                  </a:lnTo>
                  <a:lnTo>
                    <a:pt x="742" y="10"/>
                  </a:lnTo>
                  <a:close/>
                  <a:moveTo>
                    <a:pt x="666" y="10"/>
                  </a:moveTo>
                  <a:lnTo>
                    <a:pt x="666" y="0"/>
                  </a:lnTo>
                  <a:lnTo>
                    <a:pt x="713" y="0"/>
                  </a:lnTo>
                  <a:lnTo>
                    <a:pt x="713" y="10"/>
                  </a:lnTo>
                  <a:lnTo>
                    <a:pt x="666" y="10"/>
                  </a:lnTo>
                  <a:close/>
                  <a:moveTo>
                    <a:pt x="627" y="10"/>
                  </a:moveTo>
                  <a:lnTo>
                    <a:pt x="627" y="0"/>
                  </a:lnTo>
                  <a:lnTo>
                    <a:pt x="637" y="0"/>
                  </a:lnTo>
                  <a:lnTo>
                    <a:pt x="637" y="10"/>
                  </a:lnTo>
                  <a:lnTo>
                    <a:pt x="627" y="10"/>
                  </a:lnTo>
                  <a:close/>
                  <a:moveTo>
                    <a:pt x="608" y="10"/>
                  </a:moveTo>
                  <a:lnTo>
                    <a:pt x="608" y="0"/>
                  </a:lnTo>
                  <a:lnTo>
                    <a:pt x="618" y="0"/>
                  </a:lnTo>
                  <a:lnTo>
                    <a:pt x="618" y="10"/>
                  </a:lnTo>
                  <a:lnTo>
                    <a:pt x="608" y="10"/>
                  </a:lnTo>
                  <a:close/>
                  <a:moveTo>
                    <a:pt x="532" y="10"/>
                  </a:moveTo>
                  <a:lnTo>
                    <a:pt x="532" y="0"/>
                  </a:lnTo>
                  <a:lnTo>
                    <a:pt x="580" y="0"/>
                  </a:lnTo>
                  <a:lnTo>
                    <a:pt x="580" y="10"/>
                  </a:lnTo>
                  <a:lnTo>
                    <a:pt x="532" y="10"/>
                  </a:lnTo>
                  <a:close/>
                  <a:moveTo>
                    <a:pt x="494" y="10"/>
                  </a:moveTo>
                  <a:lnTo>
                    <a:pt x="494" y="0"/>
                  </a:lnTo>
                  <a:lnTo>
                    <a:pt x="503" y="0"/>
                  </a:lnTo>
                  <a:lnTo>
                    <a:pt x="503" y="10"/>
                  </a:lnTo>
                  <a:lnTo>
                    <a:pt x="494" y="10"/>
                  </a:lnTo>
                  <a:close/>
                  <a:moveTo>
                    <a:pt x="475" y="10"/>
                  </a:moveTo>
                  <a:lnTo>
                    <a:pt x="475" y="0"/>
                  </a:lnTo>
                  <a:lnTo>
                    <a:pt x="484" y="0"/>
                  </a:lnTo>
                  <a:lnTo>
                    <a:pt x="484" y="10"/>
                  </a:lnTo>
                  <a:lnTo>
                    <a:pt x="475" y="10"/>
                  </a:lnTo>
                  <a:close/>
                  <a:moveTo>
                    <a:pt x="401" y="10"/>
                  </a:moveTo>
                  <a:lnTo>
                    <a:pt x="401" y="0"/>
                  </a:lnTo>
                  <a:lnTo>
                    <a:pt x="446" y="0"/>
                  </a:lnTo>
                  <a:lnTo>
                    <a:pt x="446" y="10"/>
                  </a:lnTo>
                  <a:lnTo>
                    <a:pt x="401" y="10"/>
                  </a:lnTo>
                  <a:close/>
                  <a:moveTo>
                    <a:pt x="363" y="10"/>
                  </a:moveTo>
                  <a:lnTo>
                    <a:pt x="363" y="0"/>
                  </a:lnTo>
                  <a:lnTo>
                    <a:pt x="373" y="0"/>
                  </a:lnTo>
                  <a:lnTo>
                    <a:pt x="373" y="10"/>
                  </a:lnTo>
                  <a:lnTo>
                    <a:pt x="363" y="10"/>
                  </a:lnTo>
                  <a:close/>
                  <a:moveTo>
                    <a:pt x="344" y="10"/>
                  </a:moveTo>
                  <a:lnTo>
                    <a:pt x="344" y="0"/>
                  </a:lnTo>
                  <a:lnTo>
                    <a:pt x="354" y="0"/>
                  </a:lnTo>
                  <a:lnTo>
                    <a:pt x="354" y="10"/>
                  </a:lnTo>
                  <a:lnTo>
                    <a:pt x="344" y="10"/>
                  </a:lnTo>
                  <a:close/>
                  <a:moveTo>
                    <a:pt x="268" y="10"/>
                  </a:moveTo>
                  <a:lnTo>
                    <a:pt x="268" y="0"/>
                  </a:lnTo>
                  <a:lnTo>
                    <a:pt x="315" y="0"/>
                  </a:lnTo>
                  <a:lnTo>
                    <a:pt x="315" y="10"/>
                  </a:lnTo>
                  <a:lnTo>
                    <a:pt x="268" y="10"/>
                  </a:lnTo>
                  <a:close/>
                  <a:moveTo>
                    <a:pt x="229" y="10"/>
                  </a:moveTo>
                  <a:lnTo>
                    <a:pt x="229" y="0"/>
                  </a:lnTo>
                  <a:lnTo>
                    <a:pt x="239" y="0"/>
                  </a:lnTo>
                  <a:lnTo>
                    <a:pt x="239" y="10"/>
                  </a:lnTo>
                  <a:lnTo>
                    <a:pt x="229" y="10"/>
                  </a:lnTo>
                  <a:close/>
                  <a:moveTo>
                    <a:pt x="210" y="10"/>
                  </a:moveTo>
                  <a:lnTo>
                    <a:pt x="210" y="0"/>
                  </a:lnTo>
                  <a:lnTo>
                    <a:pt x="220" y="0"/>
                  </a:lnTo>
                  <a:lnTo>
                    <a:pt x="220" y="10"/>
                  </a:lnTo>
                  <a:lnTo>
                    <a:pt x="210" y="10"/>
                  </a:lnTo>
                  <a:close/>
                  <a:moveTo>
                    <a:pt x="134" y="10"/>
                  </a:moveTo>
                  <a:lnTo>
                    <a:pt x="134" y="0"/>
                  </a:lnTo>
                  <a:lnTo>
                    <a:pt x="182" y="0"/>
                  </a:lnTo>
                  <a:lnTo>
                    <a:pt x="182" y="10"/>
                  </a:lnTo>
                  <a:lnTo>
                    <a:pt x="134" y="10"/>
                  </a:lnTo>
                  <a:close/>
                  <a:moveTo>
                    <a:pt x="96" y="10"/>
                  </a:moveTo>
                  <a:lnTo>
                    <a:pt x="96" y="0"/>
                  </a:lnTo>
                  <a:lnTo>
                    <a:pt x="105" y="0"/>
                  </a:lnTo>
                  <a:lnTo>
                    <a:pt x="105" y="10"/>
                  </a:lnTo>
                  <a:lnTo>
                    <a:pt x="96" y="10"/>
                  </a:lnTo>
                  <a:close/>
                  <a:moveTo>
                    <a:pt x="77" y="10"/>
                  </a:moveTo>
                  <a:lnTo>
                    <a:pt x="77" y="0"/>
                  </a:lnTo>
                  <a:lnTo>
                    <a:pt x="86" y="0"/>
                  </a:lnTo>
                  <a:lnTo>
                    <a:pt x="86" y="10"/>
                  </a:lnTo>
                  <a:lnTo>
                    <a:pt x="77" y="10"/>
                  </a:lnTo>
                  <a:close/>
                  <a:moveTo>
                    <a:pt x="0" y="1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5">
              <a:extLst>
                <a:ext uri="{FF2B5EF4-FFF2-40B4-BE49-F238E27FC236}">
                  <a16:creationId xmlns:a16="http://schemas.microsoft.com/office/drawing/2014/main" id="{60EEC5CD-2D05-480C-B8DF-7339BC191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1381"/>
              <a:ext cx="32" cy="6024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10" y="92"/>
                </a:cxn>
                <a:cxn ang="0">
                  <a:pos x="10" y="215"/>
                </a:cxn>
                <a:cxn ang="0">
                  <a:pos x="0" y="225"/>
                </a:cxn>
                <a:cxn ang="0">
                  <a:pos x="10" y="311"/>
                </a:cxn>
                <a:cxn ang="0">
                  <a:pos x="0" y="368"/>
                </a:cxn>
                <a:cxn ang="0">
                  <a:pos x="10" y="396"/>
                </a:cxn>
                <a:cxn ang="0">
                  <a:pos x="10" y="501"/>
                </a:cxn>
                <a:cxn ang="0">
                  <a:pos x="0" y="530"/>
                </a:cxn>
                <a:cxn ang="0">
                  <a:pos x="10" y="615"/>
                </a:cxn>
                <a:cxn ang="0">
                  <a:pos x="0" y="707"/>
                </a:cxn>
                <a:cxn ang="0">
                  <a:pos x="10" y="736"/>
                </a:cxn>
                <a:cxn ang="0">
                  <a:pos x="10" y="841"/>
                </a:cxn>
                <a:cxn ang="0">
                  <a:pos x="0" y="869"/>
                </a:cxn>
                <a:cxn ang="0">
                  <a:pos x="10" y="898"/>
                </a:cxn>
                <a:cxn ang="0">
                  <a:pos x="0" y="1012"/>
                </a:cxn>
                <a:cxn ang="0">
                  <a:pos x="10" y="1021"/>
                </a:cxn>
                <a:cxn ang="0">
                  <a:pos x="10" y="1145"/>
                </a:cxn>
                <a:cxn ang="0">
                  <a:pos x="0" y="1155"/>
                </a:cxn>
                <a:cxn ang="0">
                  <a:pos x="10" y="1240"/>
                </a:cxn>
                <a:cxn ang="0">
                  <a:pos x="0" y="1294"/>
                </a:cxn>
                <a:cxn ang="0">
                  <a:pos x="10" y="1323"/>
                </a:cxn>
                <a:cxn ang="0">
                  <a:pos x="10" y="1428"/>
                </a:cxn>
                <a:cxn ang="0">
                  <a:pos x="0" y="1456"/>
                </a:cxn>
                <a:cxn ang="0">
                  <a:pos x="10" y="1542"/>
                </a:cxn>
                <a:cxn ang="0">
                  <a:pos x="0" y="1637"/>
                </a:cxn>
                <a:cxn ang="0">
                  <a:pos x="10" y="1666"/>
                </a:cxn>
                <a:cxn ang="0">
                  <a:pos x="10" y="1770"/>
                </a:cxn>
                <a:cxn ang="0">
                  <a:pos x="0" y="1799"/>
                </a:cxn>
                <a:cxn ang="0">
                  <a:pos x="10" y="1827"/>
                </a:cxn>
                <a:cxn ang="0">
                  <a:pos x="0" y="1939"/>
                </a:cxn>
                <a:cxn ang="0">
                  <a:pos x="10" y="1948"/>
                </a:cxn>
                <a:cxn ang="0">
                  <a:pos x="10" y="2072"/>
                </a:cxn>
                <a:cxn ang="0">
                  <a:pos x="0" y="2081"/>
                </a:cxn>
                <a:cxn ang="0">
                  <a:pos x="10" y="2167"/>
                </a:cxn>
                <a:cxn ang="0">
                  <a:pos x="0" y="2224"/>
                </a:cxn>
                <a:cxn ang="0">
                  <a:pos x="10" y="2253"/>
                </a:cxn>
                <a:cxn ang="0">
                  <a:pos x="10" y="2357"/>
                </a:cxn>
                <a:cxn ang="0">
                  <a:pos x="0" y="2386"/>
                </a:cxn>
                <a:cxn ang="0">
                  <a:pos x="10" y="2472"/>
                </a:cxn>
                <a:cxn ang="0">
                  <a:pos x="0" y="2564"/>
                </a:cxn>
                <a:cxn ang="0">
                  <a:pos x="10" y="2592"/>
                </a:cxn>
                <a:cxn ang="0">
                  <a:pos x="10" y="2697"/>
                </a:cxn>
                <a:cxn ang="0">
                  <a:pos x="0" y="2726"/>
                </a:cxn>
                <a:cxn ang="0">
                  <a:pos x="10" y="2754"/>
                </a:cxn>
                <a:cxn ang="0">
                  <a:pos x="0" y="2868"/>
                </a:cxn>
                <a:cxn ang="0">
                  <a:pos x="10" y="2878"/>
                </a:cxn>
                <a:cxn ang="0">
                  <a:pos x="10" y="3002"/>
                </a:cxn>
                <a:cxn ang="0">
                  <a:pos x="0" y="3011"/>
                </a:cxn>
                <a:cxn ang="0">
                  <a:pos x="10" y="3097"/>
                </a:cxn>
                <a:cxn ang="0">
                  <a:pos x="0" y="3154"/>
                </a:cxn>
                <a:cxn ang="0">
                  <a:pos x="10" y="3179"/>
                </a:cxn>
                <a:cxn ang="0">
                  <a:pos x="10" y="3284"/>
                </a:cxn>
                <a:cxn ang="0">
                  <a:pos x="0" y="3313"/>
                </a:cxn>
                <a:cxn ang="0">
                  <a:pos x="10" y="3398"/>
                </a:cxn>
                <a:cxn ang="0">
                  <a:pos x="0" y="3494"/>
                </a:cxn>
                <a:cxn ang="0">
                  <a:pos x="10" y="3522"/>
                </a:cxn>
                <a:cxn ang="0">
                  <a:pos x="10" y="3627"/>
                </a:cxn>
                <a:cxn ang="0">
                  <a:pos x="0" y="3655"/>
                </a:cxn>
                <a:cxn ang="0">
                  <a:pos x="10" y="3684"/>
                </a:cxn>
                <a:cxn ang="0">
                  <a:pos x="0" y="3795"/>
                </a:cxn>
                <a:cxn ang="0">
                  <a:pos x="10" y="3805"/>
                </a:cxn>
              </a:cxnLst>
              <a:rect l="0" t="0" r="r" b="b"/>
              <a:pathLst>
                <a:path w="10" h="3890">
                  <a:moveTo>
                    <a:pt x="10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4"/>
                  </a:lnTo>
                  <a:close/>
                  <a:moveTo>
                    <a:pt x="10" y="82"/>
                  </a:moveTo>
                  <a:lnTo>
                    <a:pt x="0" y="82"/>
                  </a:lnTo>
                  <a:lnTo>
                    <a:pt x="0" y="73"/>
                  </a:lnTo>
                  <a:lnTo>
                    <a:pt x="10" y="73"/>
                  </a:lnTo>
                  <a:lnTo>
                    <a:pt x="10" y="82"/>
                  </a:lnTo>
                  <a:close/>
                  <a:moveTo>
                    <a:pt x="10" y="101"/>
                  </a:moveTo>
                  <a:lnTo>
                    <a:pt x="0" y="101"/>
                  </a:lnTo>
                  <a:lnTo>
                    <a:pt x="0" y="92"/>
                  </a:lnTo>
                  <a:lnTo>
                    <a:pt x="10" y="92"/>
                  </a:lnTo>
                  <a:lnTo>
                    <a:pt x="10" y="101"/>
                  </a:lnTo>
                  <a:close/>
                  <a:moveTo>
                    <a:pt x="10" y="177"/>
                  </a:moveTo>
                  <a:lnTo>
                    <a:pt x="0" y="177"/>
                  </a:lnTo>
                  <a:lnTo>
                    <a:pt x="0" y="130"/>
                  </a:lnTo>
                  <a:lnTo>
                    <a:pt x="10" y="130"/>
                  </a:lnTo>
                  <a:lnTo>
                    <a:pt x="10" y="177"/>
                  </a:lnTo>
                  <a:close/>
                  <a:moveTo>
                    <a:pt x="10" y="215"/>
                  </a:moveTo>
                  <a:lnTo>
                    <a:pt x="0" y="215"/>
                  </a:lnTo>
                  <a:lnTo>
                    <a:pt x="0" y="206"/>
                  </a:lnTo>
                  <a:lnTo>
                    <a:pt x="10" y="206"/>
                  </a:lnTo>
                  <a:lnTo>
                    <a:pt x="10" y="215"/>
                  </a:lnTo>
                  <a:close/>
                  <a:moveTo>
                    <a:pt x="10" y="234"/>
                  </a:moveTo>
                  <a:lnTo>
                    <a:pt x="0" y="234"/>
                  </a:lnTo>
                  <a:lnTo>
                    <a:pt x="0" y="225"/>
                  </a:lnTo>
                  <a:lnTo>
                    <a:pt x="10" y="225"/>
                  </a:lnTo>
                  <a:lnTo>
                    <a:pt x="10" y="234"/>
                  </a:lnTo>
                  <a:close/>
                  <a:moveTo>
                    <a:pt x="10" y="311"/>
                  </a:moveTo>
                  <a:lnTo>
                    <a:pt x="0" y="311"/>
                  </a:lnTo>
                  <a:lnTo>
                    <a:pt x="0" y="263"/>
                  </a:lnTo>
                  <a:lnTo>
                    <a:pt x="10" y="263"/>
                  </a:lnTo>
                  <a:lnTo>
                    <a:pt x="10" y="311"/>
                  </a:lnTo>
                  <a:close/>
                  <a:moveTo>
                    <a:pt x="10" y="349"/>
                  </a:moveTo>
                  <a:lnTo>
                    <a:pt x="0" y="349"/>
                  </a:lnTo>
                  <a:lnTo>
                    <a:pt x="0" y="339"/>
                  </a:lnTo>
                  <a:lnTo>
                    <a:pt x="10" y="339"/>
                  </a:lnTo>
                  <a:lnTo>
                    <a:pt x="10" y="349"/>
                  </a:lnTo>
                  <a:close/>
                  <a:moveTo>
                    <a:pt x="10" y="368"/>
                  </a:moveTo>
                  <a:lnTo>
                    <a:pt x="0" y="368"/>
                  </a:lnTo>
                  <a:lnTo>
                    <a:pt x="0" y="358"/>
                  </a:lnTo>
                  <a:lnTo>
                    <a:pt x="10" y="358"/>
                  </a:lnTo>
                  <a:lnTo>
                    <a:pt x="10" y="368"/>
                  </a:lnTo>
                  <a:close/>
                  <a:moveTo>
                    <a:pt x="10" y="444"/>
                  </a:moveTo>
                  <a:lnTo>
                    <a:pt x="0" y="444"/>
                  </a:lnTo>
                  <a:lnTo>
                    <a:pt x="0" y="396"/>
                  </a:lnTo>
                  <a:lnTo>
                    <a:pt x="10" y="396"/>
                  </a:lnTo>
                  <a:lnTo>
                    <a:pt x="10" y="444"/>
                  </a:lnTo>
                  <a:close/>
                  <a:moveTo>
                    <a:pt x="10" y="482"/>
                  </a:moveTo>
                  <a:lnTo>
                    <a:pt x="0" y="482"/>
                  </a:lnTo>
                  <a:lnTo>
                    <a:pt x="0" y="472"/>
                  </a:lnTo>
                  <a:lnTo>
                    <a:pt x="10" y="472"/>
                  </a:lnTo>
                  <a:lnTo>
                    <a:pt x="10" y="482"/>
                  </a:lnTo>
                  <a:close/>
                  <a:moveTo>
                    <a:pt x="10" y="501"/>
                  </a:moveTo>
                  <a:lnTo>
                    <a:pt x="0" y="501"/>
                  </a:lnTo>
                  <a:lnTo>
                    <a:pt x="0" y="491"/>
                  </a:lnTo>
                  <a:lnTo>
                    <a:pt x="10" y="491"/>
                  </a:lnTo>
                  <a:lnTo>
                    <a:pt x="10" y="501"/>
                  </a:lnTo>
                  <a:close/>
                  <a:moveTo>
                    <a:pt x="10" y="577"/>
                  </a:moveTo>
                  <a:lnTo>
                    <a:pt x="0" y="577"/>
                  </a:lnTo>
                  <a:lnTo>
                    <a:pt x="0" y="530"/>
                  </a:lnTo>
                  <a:lnTo>
                    <a:pt x="10" y="530"/>
                  </a:lnTo>
                  <a:lnTo>
                    <a:pt x="10" y="577"/>
                  </a:lnTo>
                  <a:close/>
                  <a:moveTo>
                    <a:pt x="10" y="615"/>
                  </a:moveTo>
                  <a:lnTo>
                    <a:pt x="0" y="615"/>
                  </a:lnTo>
                  <a:lnTo>
                    <a:pt x="0" y="606"/>
                  </a:lnTo>
                  <a:lnTo>
                    <a:pt x="10" y="606"/>
                  </a:lnTo>
                  <a:lnTo>
                    <a:pt x="10" y="615"/>
                  </a:lnTo>
                  <a:close/>
                  <a:moveTo>
                    <a:pt x="10" y="634"/>
                  </a:moveTo>
                  <a:lnTo>
                    <a:pt x="0" y="634"/>
                  </a:lnTo>
                  <a:lnTo>
                    <a:pt x="0" y="625"/>
                  </a:lnTo>
                  <a:lnTo>
                    <a:pt x="10" y="625"/>
                  </a:lnTo>
                  <a:lnTo>
                    <a:pt x="10" y="634"/>
                  </a:lnTo>
                  <a:close/>
                  <a:moveTo>
                    <a:pt x="10" y="707"/>
                  </a:moveTo>
                  <a:lnTo>
                    <a:pt x="0" y="707"/>
                  </a:lnTo>
                  <a:lnTo>
                    <a:pt x="0" y="660"/>
                  </a:lnTo>
                  <a:lnTo>
                    <a:pt x="10" y="660"/>
                  </a:lnTo>
                  <a:lnTo>
                    <a:pt x="10" y="707"/>
                  </a:lnTo>
                  <a:close/>
                  <a:moveTo>
                    <a:pt x="10" y="745"/>
                  </a:moveTo>
                  <a:lnTo>
                    <a:pt x="0" y="745"/>
                  </a:lnTo>
                  <a:lnTo>
                    <a:pt x="0" y="736"/>
                  </a:lnTo>
                  <a:lnTo>
                    <a:pt x="10" y="736"/>
                  </a:lnTo>
                  <a:lnTo>
                    <a:pt x="10" y="745"/>
                  </a:lnTo>
                  <a:close/>
                  <a:moveTo>
                    <a:pt x="10" y="764"/>
                  </a:moveTo>
                  <a:lnTo>
                    <a:pt x="0" y="764"/>
                  </a:lnTo>
                  <a:lnTo>
                    <a:pt x="0" y="755"/>
                  </a:lnTo>
                  <a:lnTo>
                    <a:pt x="10" y="755"/>
                  </a:lnTo>
                  <a:lnTo>
                    <a:pt x="10" y="764"/>
                  </a:lnTo>
                  <a:close/>
                  <a:moveTo>
                    <a:pt x="10" y="841"/>
                  </a:moveTo>
                  <a:lnTo>
                    <a:pt x="0" y="841"/>
                  </a:lnTo>
                  <a:lnTo>
                    <a:pt x="0" y="793"/>
                  </a:lnTo>
                  <a:lnTo>
                    <a:pt x="10" y="793"/>
                  </a:lnTo>
                  <a:lnTo>
                    <a:pt x="10" y="841"/>
                  </a:lnTo>
                  <a:close/>
                  <a:moveTo>
                    <a:pt x="10" y="879"/>
                  </a:moveTo>
                  <a:lnTo>
                    <a:pt x="0" y="879"/>
                  </a:lnTo>
                  <a:lnTo>
                    <a:pt x="0" y="869"/>
                  </a:lnTo>
                  <a:lnTo>
                    <a:pt x="10" y="869"/>
                  </a:lnTo>
                  <a:lnTo>
                    <a:pt x="10" y="879"/>
                  </a:lnTo>
                  <a:close/>
                  <a:moveTo>
                    <a:pt x="10" y="898"/>
                  </a:moveTo>
                  <a:lnTo>
                    <a:pt x="0" y="898"/>
                  </a:lnTo>
                  <a:lnTo>
                    <a:pt x="0" y="888"/>
                  </a:lnTo>
                  <a:lnTo>
                    <a:pt x="10" y="888"/>
                  </a:lnTo>
                  <a:lnTo>
                    <a:pt x="10" y="898"/>
                  </a:lnTo>
                  <a:close/>
                  <a:moveTo>
                    <a:pt x="10" y="974"/>
                  </a:moveTo>
                  <a:lnTo>
                    <a:pt x="0" y="974"/>
                  </a:lnTo>
                  <a:lnTo>
                    <a:pt x="0" y="926"/>
                  </a:lnTo>
                  <a:lnTo>
                    <a:pt x="10" y="926"/>
                  </a:lnTo>
                  <a:lnTo>
                    <a:pt x="10" y="974"/>
                  </a:lnTo>
                  <a:close/>
                  <a:moveTo>
                    <a:pt x="10" y="1012"/>
                  </a:moveTo>
                  <a:lnTo>
                    <a:pt x="0" y="1012"/>
                  </a:lnTo>
                  <a:lnTo>
                    <a:pt x="0" y="1002"/>
                  </a:lnTo>
                  <a:lnTo>
                    <a:pt x="10" y="1002"/>
                  </a:lnTo>
                  <a:lnTo>
                    <a:pt x="10" y="1012"/>
                  </a:lnTo>
                  <a:close/>
                  <a:moveTo>
                    <a:pt x="10" y="1031"/>
                  </a:moveTo>
                  <a:lnTo>
                    <a:pt x="0" y="1031"/>
                  </a:lnTo>
                  <a:lnTo>
                    <a:pt x="0" y="1021"/>
                  </a:lnTo>
                  <a:lnTo>
                    <a:pt x="10" y="1021"/>
                  </a:lnTo>
                  <a:lnTo>
                    <a:pt x="10" y="1031"/>
                  </a:lnTo>
                  <a:close/>
                  <a:moveTo>
                    <a:pt x="10" y="1107"/>
                  </a:moveTo>
                  <a:lnTo>
                    <a:pt x="0" y="1107"/>
                  </a:lnTo>
                  <a:lnTo>
                    <a:pt x="0" y="1060"/>
                  </a:lnTo>
                  <a:lnTo>
                    <a:pt x="10" y="1060"/>
                  </a:lnTo>
                  <a:lnTo>
                    <a:pt x="10" y="1107"/>
                  </a:lnTo>
                  <a:close/>
                  <a:moveTo>
                    <a:pt x="10" y="1145"/>
                  </a:moveTo>
                  <a:lnTo>
                    <a:pt x="0" y="1145"/>
                  </a:lnTo>
                  <a:lnTo>
                    <a:pt x="0" y="1136"/>
                  </a:lnTo>
                  <a:lnTo>
                    <a:pt x="10" y="1136"/>
                  </a:lnTo>
                  <a:lnTo>
                    <a:pt x="10" y="1145"/>
                  </a:lnTo>
                  <a:close/>
                  <a:moveTo>
                    <a:pt x="10" y="1164"/>
                  </a:moveTo>
                  <a:lnTo>
                    <a:pt x="0" y="1164"/>
                  </a:lnTo>
                  <a:lnTo>
                    <a:pt x="0" y="1155"/>
                  </a:lnTo>
                  <a:lnTo>
                    <a:pt x="10" y="1155"/>
                  </a:lnTo>
                  <a:lnTo>
                    <a:pt x="10" y="1164"/>
                  </a:lnTo>
                  <a:close/>
                  <a:moveTo>
                    <a:pt x="10" y="1240"/>
                  </a:moveTo>
                  <a:lnTo>
                    <a:pt x="0" y="1240"/>
                  </a:lnTo>
                  <a:lnTo>
                    <a:pt x="0" y="1193"/>
                  </a:lnTo>
                  <a:lnTo>
                    <a:pt x="10" y="1193"/>
                  </a:lnTo>
                  <a:lnTo>
                    <a:pt x="10" y="1240"/>
                  </a:lnTo>
                  <a:close/>
                  <a:moveTo>
                    <a:pt x="10" y="1278"/>
                  </a:moveTo>
                  <a:lnTo>
                    <a:pt x="0" y="1278"/>
                  </a:lnTo>
                  <a:lnTo>
                    <a:pt x="0" y="1269"/>
                  </a:lnTo>
                  <a:lnTo>
                    <a:pt x="10" y="1269"/>
                  </a:lnTo>
                  <a:lnTo>
                    <a:pt x="10" y="1278"/>
                  </a:lnTo>
                  <a:close/>
                  <a:moveTo>
                    <a:pt x="10" y="1294"/>
                  </a:moveTo>
                  <a:lnTo>
                    <a:pt x="0" y="1294"/>
                  </a:lnTo>
                  <a:lnTo>
                    <a:pt x="0" y="1285"/>
                  </a:lnTo>
                  <a:lnTo>
                    <a:pt x="10" y="1285"/>
                  </a:lnTo>
                  <a:lnTo>
                    <a:pt x="10" y="1294"/>
                  </a:lnTo>
                  <a:close/>
                  <a:moveTo>
                    <a:pt x="10" y="1371"/>
                  </a:moveTo>
                  <a:lnTo>
                    <a:pt x="0" y="1371"/>
                  </a:lnTo>
                  <a:lnTo>
                    <a:pt x="0" y="1323"/>
                  </a:lnTo>
                  <a:lnTo>
                    <a:pt x="10" y="1323"/>
                  </a:lnTo>
                  <a:lnTo>
                    <a:pt x="10" y="1371"/>
                  </a:lnTo>
                  <a:close/>
                  <a:moveTo>
                    <a:pt x="10" y="1409"/>
                  </a:moveTo>
                  <a:lnTo>
                    <a:pt x="0" y="1409"/>
                  </a:lnTo>
                  <a:lnTo>
                    <a:pt x="0" y="1399"/>
                  </a:lnTo>
                  <a:lnTo>
                    <a:pt x="10" y="1399"/>
                  </a:lnTo>
                  <a:lnTo>
                    <a:pt x="10" y="1409"/>
                  </a:lnTo>
                  <a:close/>
                  <a:moveTo>
                    <a:pt x="10" y="1428"/>
                  </a:moveTo>
                  <a:lnTo>
                    <a:pt x="0" y="1428"/>
                  </a:lnTo>
                  <a:lnTo>
                    <a:pt x="0" y="1418"/>
                  </a:lnTo>
                  <a:lnTo>
                    <a:pt x="10" y="1418"/>
                  </a:lnTo>
                  <a:lnTo>
                    <a:pt x="10" y="1428"/>
                  </a:lnTo>
                  <a:close/>
                  <a:moveTo>
                    <a:pt x="10" y="1504"/>
                  </a:moveTo>
                  <a:lnTo>
                    <a:pt x="0" y="1504"/>
                  </a:lnTo>
                  <a:lnTo>
                    <a:pt x="0" y="1456"/>
                  </a:lnTo>
                  <a:lnTo>
                    <a:pt x="10" y="1456"/>
                  </a:lnTo>
                  <a:lnTo>
                    <a:pt x="10" y="1504"/>
                  </a:lnTo>
                  <a:close/>
                  <a:moveTo>
                    <a:pt x="10" y="1542"/>
                  </a:moveTo>
                  <a:lnTo>
                    <a:pt x="0" y="1542"/>
                  </a:lnTo>
                  <a:lnTo>
                    <a:pt x="0" y="1532"/>
                  </a:lnTo>
                  <a:lnTo>
                    <a:pt x="10" y="1532"/>
                  </a:lnTo>
                  <a:lnTo>
                    <a:pt x="10" y="1542"/>
                  </a:lnTo>
                  <a:close/>
                  <a:moveTo>
                    <a:pt x="10" y="1561"/>
                  </a:moveTo>
                  <a:lnTo>
                    <a:pt x="0" y="1561"/>
                  </a:lnTo>
                  <a:lnTo>
                    <a:pt x="0" y="1551"/>
                  </a:lnTo>
                  <a:lnTo>
                    <a:pt x="10" y="1551"/>
                  </a:lnTo>
                  <a:lnTo>
                    <a:pt x="10" y="1561"/>
                  </a:lnTo>
                  <a:close/>
                  <a:moveTo>
                    <a:pt x="10" y="1637"/>
                  </a:moveTo>
                  <a:lnTo>
                    <a:pt x="0" y="1637"/>
                  </a:lnTo>
                  <a:lnTo>
                    <a:pt x="0" y="1589"/>
                  </a:lnTo>
                  <a:lnTo>
                    <a:pt x="10" y="1589"/>
                  </a:lnTo>
                  <a:lnTo>
                    <a:pt x="10" y="1637"/>
                  </a:lnTo>
                  <a:close/>
                  <a:moveTo>
                    <a:pt x="10" y="1675"/>
                  </a:moveTo>
                  <a:lnTo>
                    <a:pt x="0" y="1675"/>
                  </a:lnTo>
                  <a:lnTo>
                    <a:pt x="0" y="1666"/>
                  </a:lnTo>
                  <a:lnTo>
                    <a:pt x="10" y="1666"/>
                  </a:lnTo>
                  <a:lnTo>
                    <a:pt x="10" y="1675"/>
                  </a:lnTo>
                  <a:close/>
                  <a:moveTo>
                    <a:pt x="10" y="1694"/>
                  </a:moveTo>
                  <a:lnTo>
                    <a:pt x="0" y="1694"/>
                  </a:lnTo>
                  <a:lnTo>
                    <a:pt x="0" y="1685"/>
                  </a:lnTo>
                  <a:lnTo>
                    <a:pt x="10" y="1685"/>
                  </a:lnTo>
                  <a:lnTo>
                    <a:pt x="10" y="1694"/>
                  </a:lnTo>
                  <a:close/>
                  <a:moveTo>
                    <a:pt x="10" y="1770"/>
                  </a:moveTo>
                  <a:lnTo>
                    <a:pt x="0" y="1770"/>
                  </a:lnTo>
                  <a:lnTo>
                    <a:pt x="0" y="1723"/>
                  </a:lnTo>
                  <a:lnTo>
                    <a:pt x="10" y="1723"/>
                  </a:lnTo>
                  <a:lnTo>
                    <a:pt x="10" y="1770"/>
                  </a:lnTo>
                  <a:close/>
                  <a:moveTo>
                    <a:pt x="10" y="1808"/>
                  </a:moveTo>
                  <a:lnTo>
                    <a:pt x="0" y="1808"/>
                  </a:lnTo>
                  <a:lnTo>
                    <a:pt x="0" y="1799"/>
                  </a:lnTo>
                  <a:lnTo>
                    <a:pt x="10" y="1799"/>
                  </a:lnTo>
                  <a:lnTo>
                    <a:pt x="10" y="1808"/>
                  </a:lnTo>
                  <a:close/>
                  <a:moveTo>
                    <a:pt x="10" y="1827"/>
                  </a:moveTo>
                  <a:lnTo>
                    <a:pt x="0" y="1827"/>
                  </a:lnTo>
                  <a:lnTo>
                    <a:pt x="0" y="1818"/>
                  </a:lnTo>
                  <a:lnTo>
                    <a:pt x="10" y="1818"/>
                  </a:lnTo>
                  <a:lnTo>
                    <a:pt x="10" y="1827"/>
                  </a:lnTo>
                  <a:close/>
                  <a:moveTo>
                    <a:pt x="10" y="1904"/>
                  </a:moveTo>
                  <a:lnTo>
                    <a:pt x="0" y="1904"/>
                  </a:lnTo>
                  <a:lnTo>
                    <a:pt x="0" y="1856"/>
                  </a:lnTo>
                  <a:lnTo>
                    <a:pt x="10" y="1856"/>
                  </a:lnTo>
                  <a:lnTo>
                    <a:pt x="10" y="1904"/>
                  </a:lnTo>
                  <a:close/>
                  <a:moveTo>
                    <a:pt x="10" y="1939"/>
                  </a:moveTo>
                  <a:lnTo>
                    <a:pt x="0" y="1939"/>
                  </a:lnTo>
                  <a:lnTo>
                    <a:pt x="0" y="1929"/>
                  </a:lnTo>
                  <a:lnTo>
                    <a:pt x="10" y="1929"/>
                  </a:lnTo>
                  <a:lnTo>
                    <a:pt x="10" y="1939"/>
                  </a:lnTo>
                  <a:close/>
                  <a:moveTo>
                    <a:pt x="10" y="1958"/>
                  </a:moveTo>
                  <a:lnTo>
                    <a:pt x="0" y="1958"/>
                  </a:lnTo>
                  <a:lnTo>
                    <a:pt x="0" y="1948"/>
                  </a:lnTo>
                  <a:lnTo>
                    <a:pt x="10" y="1948"/>
                  </a:lnTo>
                  <a:lnTo>
                    <a:pt x="10" y="1958"/>
                  </a:lnTo>
                  <a:close/>
                  <a:moveTo>
                    <a:pt x="10" y="2034"/>
                  </a:moveTo>
                  <a:lnTo>
                    <a:pt x="0" y="2034"/>
                  </a:lnTo>
                  <a:lnTo>
                    <a:pt x="0" y="1986"/>
                  </a:lnTo>
                  <a:lnTo>
                    <a:pt x="10" y="1986"/>
                  </a:lnTo>
                  <a:lnTo>
                    <a:pt x="10" y="2034"/>
                  </a:lnTo>
                  <a:close/>
                  <a:moveTo>
                    <a:pt x="10" y="2072"/>
                  </a:moveTo>
                  <a:lnTo>
                    <a:pt x="0" y="2072"/>
                  </a:lnTo>
                  <a:lnTo>
                    <a:pt x="0" y="2062"/>
                  </a:lnTo>
                  <a:lnTo>
                    <a:pt x="10" y="2062"/>
                  </a:lnTo>
                  <a:lnTo>
                    <a:pt x="10" y="2072"/>
                  </a:lnTo>
                  <a:close/>
                  <a:moveTo>
                    <a:pt x="10" y="2091"/>
                  </a:moveTo>
                  <a:lnTo>
                    <a:pt x="0" y="2091"/>
                  </a:lnTo>
                  <a:lnTo>
                    <a:pt x="0" y="2081"/>
                  </a:lnTo>
                  <a:lnTo>
                    <a:pt x="10" y="2081"/>
                  </a:lnTo>
                  <a:lnTo>
                    <a:pt x="10" y="2091"/>
                  </a:lnTo>
                  <a:close/>
                  <a:moveTo>
                    <a:pt x="10" y="2167"/>
                  </a:moveTo>
                  <a:lnTo>
                    <a:pt x="0" y="2167"/>
                  </a:lnTo>
                  <a:lnTo>
                    <a:pt x="0" y="2119"/>
                  </a:lnTo>
                  <a:lnTo>
                    <a:pt x="10" y="2119"/>
                  </a:lnTo>
                  <a:lnTo>
                    <a:pt x="10" y="2167"/>
                  </a:lnTo>
                  <a:close/>
                  <a:moveTo>
                    <a:pt x="10" y="2205"/>
                  </a:moveTo>
                  <a:lnTo>
                    <a:pt x="0" y="2205"/>
                  </a:lnTo>
                  <a:lnTo>
                    <a:pt x="0" y="2196"/>
                  </a:lnTo>
                  <a:lnTo>
                    <a:pt x="10" y="2196"/>
                  </a:lnTo>
                  <a:lnTo>
                    <a:pt x="10" y="2205"/>
                  </a:lnTo>
                  <a:close/>
                  <a:moveTo>
                    <a:pt x="10" y="2224"/>
                  </a:moveTo>
                  <a:lnTo>
                    <a:pt x="0" y="2224"/>
                  </a:lnTo>
                  <a:lnTo>
                    <a:pt x="0" y="2215"/>
                  </a:lnTo>
                  <a:lnTo>
                    <a:pt x="10" y="2215"/>
                  </a:lnTo>
                  <a:lnTo>
                    <a:pt x="10" y="2224"/>
                  </a:lnTo>
                  <a:close/>
                  <a:moveTo>
                    <a:pt x="10" y="2300"/>
                  </a:moveTo>
                  <a:lnTo>
                    <a:pt x="0" y="2300"/>
                  </a:lnTo>
                  <a:lnTo>
                    <a:pt x="0" y="2253"/>
                  </a:lnTo>
                  <a:lnTo>
                    <a:pt x="10" y="2253"/>
                  </a:lnTo>
                  <a:lnTo>
                    <a:pt x="10" y="2300"/>
                  </a:lnTo>
                  <a:close/>
                  <a:moveTo>
                    <a:pt x="10" y="2338"/>
                  </a:moveTo>
                  <a:lnTo>
                    <a:pt x="0" y="2338"/>
                  </a:lnTo>
                  <a:lnTo>
                    <a:pt x="0" y="2329"/>
                  </a:lnTo>
                  <a:lnTo>
                    <a:pt x="10" y="2329"/>
                  </a:lnTo>
                  <a:lnTo>
                    <a:pt x="10" y="2338"/>
                  </a:lnTo>
                  <a:close/>
                  <a:moveTo>
                    <a:pt x="10" y="2357"/>
                  </a:moveTo>
                  <a:lnTo>
                    <a:pt x="0" y="2357"/>
                  </a:lnTo>
                  <a:lnTo>
                    <a:pt x="0" y="2348"/>
                  </a:lnTo>
                  <a:lnTo>
                    <a:pt x="10" y="2348"/>
                  </a:lnTo>
                  <a:lnTo>
                    <a:pt x="10" y="2357"/>
                  </a:lnTo>
                  <a:close/>
                  <a:moveTo>
                    <a:pt x="10" y="2434"/>
                  </a:moveTo>
                  <a:lnTo>
                    <a:pt x="0" y="2434"/>
                  </a:lnTo>
                  <a:lnTo>
                    <a:pt x="0" y="2386"/>
                  </a:lnTo>
                  <a:lnTo>
                    <a:pt x="10" y="2386"/>
                  </a:lnTo>
                  <a:lnTo>
                    <a:pt x="10" y="2434"/>
                  </a:lnTo>
                  <a:close/>
                  <a:moveTo>
                    <a:pt x="10" y="2472"/>
                  </a:moveTo>
                  <a:lnTo>
                    <a:pt x="0" y="2472"/>
                  </a:lnTo>
                  <a:lnTo>
                    <a:pt x="0" y="2462"/>
                  </a:lnTo>
                  <a:lnTo>
                    <a:pt x="10" y="2462"/>
                  </a:lnTo>
                  <a:lnTo>
                    <a:pt x="10" y="2472"/>
                  </a:lnTo>
                  <a:close/>
                  <a:moveTo>
                    <a:pt x="10" y="2491"/>
                  </a:moveTo>
                  <a:lnTo>
                    <a:pt x="0" y="2491"/>
                  </a:lnTo>
                  <a:lnTo>
                    <a:pt x="0" y="2481"/>
                  </a:lnTo>
                  <a:lnTo>
                    <a:pt x="10" y="2481"/>
                  </a:lnTo>
                  <a:lnTo>
                    <a:pt x="10" y="2491"/>
                  </a:lnTo>
                  <a:close/>
                  <a:moveTo>
                    <a:pt x="10" y="2564"/>
                  </a:moveTo>
                  <a:lnTo>
                    <a:pt x="0" y="2564"/>
                  </a:lnTo>
                  <a:lnTo>
                    <a:pt x="0" y="2519"/>
                  </a:lnTo>
                  <a:lnTo>
                    <a:pt x="10" y="2519"/>
                  </a:lnTo>
                  <a:lnTo>
                    <a:pt x="10" y="2564"/>
                  </a:lnTo>
                  <a:close/>
                  <a:moveTo>
                    <a:pt x="10" y="2602"/>
                  </a:moveTo>
                  <a:lnTo>
                    <a:pt x="0" y="2602"/>
                  </a:lnTo>
                  <a:lnTo>
                    <a:pt x="0" y="2592"/>
                  </a:lnTo>
                  <a:lnTo>
                    <a:pt x="10" y="2592"/>
                  </a:lnTo>
                  <a:lnTo>
                    <a:pt x="10" y="2602"/>
                  </a:lnTo>
                  <a:close/>
                  <a:moveTo>
                    <a:pt x="10" y="2621"/>
                  </a:moveTo>
                  <a:lnTo>
                    <a:pt x="0" y="2621"/>
                  </a:lnTo>
                  <a:lnTo>
                    <a:pt x="0" y="2611"/>
                  </a:lnTo>
                  <a:lnTo>
                    <a:pt x="10" y="2611"/>
                  </a:lnTo>
                  <a:lnTo>
                    <a:pt x="10" y="2621"/>
                  </a:lnTo>
                  <a:close/>
                  <a:moveTo>
                    <a:pt x="10" y="2697"/>
                  </a:moveTo>
                  <a:lnTo>
                    <a:pt x="0" y="2697"/>
                  </a:lnTo>
                  <a:lnTo>
                    <a:pt x="0" y="2649"/>
                  </a:lnTo>
                  <a:lnTo>
                    <a:pt x="10" y="2649"/>
                  </a:lnTo>
                  <a:lnTo>
                    <a:pt x="10" y="2697"/>
                  </a:lnTo>
                  <a:close/>
                  <a:moveTo>
                    <a:pt x="10" y="2735"/>
                  </a:moveTo>
                  <a:lnTo>
                    <a:pt x="0" y="2735"/>
                  </a:lnTo>
                  <a:lnTo>
                    <a:pt x="0" y="2726"/>
                  </a:lnTo>
                  <a:lnTo>
                    <a:pt x="10" y="2726"/>
                  </a:lnTo>
                  <a:lnTo>
                    <a:pt x="10" y="2735"/>
                  </a:lnTo>
                  <a:close/>
                  <a:moveTo>
                    <a:pt x="10" y="2754"/>
                  </a:moveTo>
                  <a:lnTo>
                    <a:pt x="0" y="2754"/>
                  </a:lnTo>
                  <a:lnTo>
                    <a:pt x="0" y="2745"/>
                  </a:lnTo>
                  <a:lnTo>
                    <a:pt x="10" y="2745"/>
                  </a:lnTo>
                  <a:lnTo>
                    <a:pt x="10" y="2754"/>
                  </a:lnTo>
                  <a:close/>
                  <a:moveTo>
                    <a:pt x="10" y="2830"/>
                  </a:moveTo>
                  <a:lnTo>
                    <a:pt x="0" y="2830"/>
                  </a:lnTo>
                  <a:lnTo>
                    <a:pt x="0" y="2783"/>
                  </a:lnTo>
                  <a:lnTo>
                    <a:pt x="10" y="2783"/>
                  </a:lnTo>
                  <a:lnTo>
                    <a:pt x="10" y="2830"/>
                  </a:lnTo>
                  <a:close/>
                  <a:moveTo>
                    <a:pt x="10" y="2868"/>
                  </a:moveTo>
                  <a:lnTo>
                    <a:pt x="0" y="2868"/>
                  </a:lnTo>
                  <a:lnTo>
                    <a:pt x="0" y="2859"/>
                  </a:lnTo>
                  <a:lnTo>
                    <a:pt x="10" y="2859"/>
                  </a:lnTo>
                  <a:lnTo>
                    <a:pt x="10" y="2868"/>
                  </a:lnTo>
                  <a:close/>
                  <a:moveTo>
                    <a:pt x="10" y="2887"/>
                  </a:moveTo>
                  <a:lnTo>
                    <a:pt x="0" y="2887"/>
                  </a:lnTo>
                  <a:lnTo>
                    <a:pt x="0" y="2878"/>
                  </a:lnTo>
                  <a:lnTo>
                    <a:pt x="10" y="2878"/>
                  </a:lnTo>
                  <a:lnTo>
                    <a:pt x="10" y="2887"/>
                  </a:lnTo>
                  <a:close/>
                  <a:moveTo>
                    <a:pt x="10" y="2964"/>
                  </a:moveTo>
                  <a:lnTo>
                    <a:pt x="0" y="2964"/>
                  </a:lnTo>
                  <a:lnTo>
                    <a:pt x="0" y="2916"/>
                  </a:lnTo>
                  <a:lnTo>
                    <a:pt x="10" y="2916"/>
                  </a:lnTo>
                  <a:lnTo>
                    <a:pt x="10" y="2964"/>
                  </a:lnTo>
                  <a:close/>
                  <a:moveTo>
                    <a:pt x="10" y="3002"/>
                  </a:moveTo>
                  <a:lnTo>
                    <a:pt x="0" y="3002"/>
                  </a:lnTo>
                  <a:lnTo>
                    <a:pt x="0" y="2992"/>
                  </a:lnTo>
                  <a:lnTo>
                    <a:pt x="10" y="2992"/>
                  </a:lnTo>
                  <a:lnTo>
                    <a:pt x="10" y="3002"/>
                  </a:lnTo>
                  <a:close/>
                  <a:moveTo>
                    <a:pt x="10" y="3021"/>
                  </a:moveTo>
                  <a:lnTo>
                    <a:pt x="0" y="3021"/>
                  </a:lnTo>
                  <a:lnTo>
                    <a:pt x="0" y="3011"/>
                  </a:lnTo>
                  <a:lnTo>
                    <a:pt x="10" y="3011"/>
                  </a:lnTo>
                  <a:lnTo>
                    <a:pt x="10" y="3021"/>
                  </a:lnTo>
                  <a:close/>
                  <a:moveTo>
                    <a:pt x="10" y="3097"/>
                  </a:moveTo>
                  <a:lnTo>
                    <a:pt x="0" y="3097"/>
                  </a:lnTo>
                  <a:lnTo>
                    <a:pt x="0" y="3049"/>
                  </a:lnTo>
                  <a:lnTo>
                    <a:pt x="10" y="3049"/>
                  </a:lnTo>
                  <a:lnTo>
                    <a:pt x="10" y="3097"/>
                  </a:lnTo>
                  <a:close/>
                  <a:moveTo>
                    <a:pt x="10" y="3135"/>
                  </a:moveTo>
                  <a:lnTo>
                    <a:pt x="0" y="3135"/>
                  </a:lnTo>
                  <a:lnTo>
                    <a:pt x="0" y="3125"/>
                  </a:lnTo>
                  <a:lnTo>
                    <a:pt x="10" y="3125"/>
                  </a:lnTo>
                  <a:lnTo>
                    <a:pt x="10" y="3135"/>
                  </a:lnTo>
                  <a:close/>
                  <a:moveTo>
                    <a:pt x="10" y="3154"/>
                  </a:moveTo>
                  <a:lnTo>
                    <a:pt x="0" y="3154"/>
                  </a:lnTo>
                  <a:lnTo>
                    <a:pt x="0" y="3144"/>
                  </a:lnTo>
                  <a:lnTo>
                    <a:pt x="10" y="3144"/>
                  </a:lnTo>
                  <a:lnTo>
                    <a:pt x="10" y="3154"/>
                  </a:lnTo>
                  <a:close/>
                  <a:moveTo>
                    <a:pt x="10" y="3227"/>
                  </a:moveTo>
                  <a:lnTo>
                    <a:pt x="0" y="3227"/>
                  </a:lnTo>
                  <a:lnTo>
                    <a:pt x="0" y="3179"/>
                  </a:lnTo>
                  <a:lnTo>
                    <a:pt x="10" y="3179"/>
                  </a:lnTo>
                  <a:lnTo>
                    <a:pt x="10" y="3227"/>
                  </a:lnTo>
                  <a:close/>
                  <a:moveTo>
                    <a:pt x="10" y="3265"/>
                  </a:moveTo>
                  <a:lnTo>
                    <a:pt x="0" y="3265"/>
                  </a:lnTo>
                  <a:lnTo>
                    <a:pt x="0" y="3256"/>
                  </a:lnTo>
                  <a:lnTo>
                    <a:pt x="10" y="3256"/>
                  </a:lnTo>
                  <a:lnTo>
                    <a:pt x="10" y="3265"/>
                  </a:lnTo>
                  <a:close/>
                  <a:moveTo>
                    <a:pt x="10" y="3284"/>
                  </a:moveTo>
                  <a:lnTo>
                    <a:pt x="0" y="3284"/>
                  </a:lnTo>
                  <a:lnTo>
                    <a:pt x="0" y="3275"/>
                  </a:lnTo>
                  <a:lnTo>
                    <a:pt x="10" y="3275"/>
                  </a:lnTo>
                  <a:lnTo>
                    <a:pt x="10" y="3284"/>
                  </a:lnTo>
                  <a:close/>
                  <a:moveTo>
                    <a:pt x="10" y="3360"/>
                  </a:moveTo>
                  <a:lnTo>
                    <a:pt x="0" y="3360"/>
                  </a:lnTo>
                  <a:lnTo>
                    <a:pt x="0" y="3313"/>
                  </a:lnTo>
                  <a:lnTo>
                    <a:pt x="10" y="3313"/>
                  </a:lnTo>
                  <a:lnTo>
                    <a:pt x="10" y="3360"/>
                  </a:lnTo>
                  <a:close/>
                  <a:moveTo>
                    <a:pt x="10" y="3398"/>
                  </a:moveTo>
                  <a:lnTo>
                    <a:pt x="0" y="3398"/>
                  </a:lnTo>
                  <a:lnTo>
                    <a:pt x="0" y="3389"/>
                  </a:lnTo>
                  <a:lnTo>
                    <a:pt x="10" y="3389"/>
                  </a:lnTo>
                  <a:lnTo>
                    <a:pt x="10" y="3398"/>
                  </a:lnTo>
                  <a:close/>
                  <a:moveTo>
                    <a:pt x="10" y="3417"/>
                  </a:moveTo>
                  <a:lnTo>
                    <a:pt x="0" y="3417"/>
                  </a:lnTo>
                  <a:lnTo>
                    <a:pt x="0" y="3408"/>
                  </a:lnTo>
                  <a:lnTo>
                    <a:pt x="10" y="3408"/>
                  </a:lnTo>
                  <a:lnTo>
                    <a:pt x="10" y="3417"/>
                  </a:lnTo>
                  <a:close/>
                  <a:moveTo>
                    <a:pt x="10" y="3494"/>
                  </a:moveTo>
                  <a:lnTo>
                    <a:pt x="0" y="3494"/>
                  </a:lnTo>
                  <a:lnTo>
                    <a:pt x="0" y="3446"/>
                  </a:lnTo>
                  <a:lnTo>
                    <a:pt x="10" y="3446"/>
                  </a:lnTo>
                  <a:lnTo>
                    <a:pt x="10" y="3494"/>
                  </a:lnTo>
                  <a:close/>
                  <a:moveTo>
                    <a:pt x="10" y="3532"/>
                  </a:moveTo>
                  <a:lnTo>
                    <a:pt x="0" y="3532"/>
                  </a:lnTo>
                  <a:lnTo>
                    <a:pt x="0" y="3522"/>
                  </a:lnTo>
                  <a:lnTo>
                    <a:pt x="10" y="3522"/>
                  </a:lnTo>
                  <a:lnTo>
                    <a:pt x="10" y="3532"/>
                  </a:lnTo>
                  <a:close/>
                  <a:moveTo>
                    <a:pt x="10" y="3551"/>
                  </a:moveTo>
                  <a:lnTo>
                    <a:pt x="0" y="3551"/>
                  </a:lnTo>
                  <a:lnTo>
                    <a:pt x="0" y="3541"/>
                  </a:lnTo>
                  <a:lnTo>
                    <a:pt x="10" y="3541"/>
                  </a:lnTo>
                  <a:lnTo>
                    <a:pt x="10" y="3551"/>
                  </a:lnTo>
                  <a:close/>
                  <a:moveTo>
                    <a:pt x="10" y="3627"/>
                  </a:moveTo>
                  <a:lnTo>
                    <a:pt x="0" y="3627"/>
                  </a:lnTo>
                  <a:lnTo>
                    <a:pt x="0" y="3579"/>
                  </a:lnTo>
                  <a:lnTo>
                    <a:pt x="10" y="3579"/>
                  </a:lnTo>
                  <a:lnTo>
                    <a:pt x="10" y="3627"/>
                  </a:lnTo>
                  <a:close/>
                  <a:moveTo>
                    <a:pt x="10" y="3665"/>
                  </a:moveTo>
                  <a:lnTo>
                    <a:pt x="0" y="3665"/>
                  </a:lnTo>
                  <a:lnTo>
                    <a:pt x="0" y="3655"/>
                  </a:lnTo>
                  <a:lnTo>
                    <a:pt x="10" y="3655"/>
                  </a:lnTo>
                  <a:lnTo>
                    <a:pt x="10" y="3665"/>
                  </a:lnTo>
                  <a:close/>
                  <a:moveTo>
                    <a:pt x="10" y="3684"/>
                  </a:moveTo>
                  <a:lnTo>
                    <a:pt x="0" y="3684"/>
                  </a:lnTo>
                  <a:lnTo>
                    <a:pt x="0" y="3674"/>
                  </a:lnTo>
                  <a:lnTo>
                    <a:pt x="10" y="3674"/>
                  </a:lnTo>
                  <a:lnTo>
                    <a:pt x="10" y="3684"/>
                  </a:lnTo>
                  <a:close/>
                  <a:moveTo>
                    <a:pt x="10" y="3760"/>
                  </a:moveTo>
                  <a:lnTo>
                    <a:pt x="0" y="3760"/>
                  </a:lnTo>
                  <a:lnTo>
                    <a:pt x="0" y="3713"/>
                  </a:lnTo>
                  <a:lnTo>
                    <a:pt x="10" y="3713"/>
                  </a:lnTo>
                  <a:lnTo>
                    <a:pt x="10" y="3760"/>
                  </a:lnTo>
                  <a:close/>
                  <a:moveTo>
                    <a:pt x="10" y="3795"/>
                  </a:moveTo>
                  <a:lnTo>
                    <a:pt x="0" y="3795"/>
                  </a:lnTo>
                  <a:lnTo>
                    <a:pt x="0" y="3789"/>
                  </a:lnTo>
                  <a:lnTo>
                    <a:pt x="10" y="3789"/>
                  </a:lnTo>
                  <a:lnTo>
                    <a:pt x="10" y="3795"/>
                  </a:lnTo>
                  <a:close/>
                  <a:moveTo>
                    <a:pt x="10" y="3814"/>
                  </a:moveTo>
                  <a:lnTo>
                    <a:pt x="0" y="3814"/>
                  </a:lnTo>
                  <a:lnTo>
                    <a:pt x="0" y="3805"/>
                  </a:lnTo>
                  <a:lnTo>
                    <a:pt x="10" y="3805"/>
                  </a:lnTo>
                  <a:lnTo>
                    <a:pt x="10" y="3814"/>
                  </a:lnTo>
                  <a:close/>
                  <a:moveTo>
                    <a:pt x="10" y="3890"/>
                  </a:moveTo>
                  <a:lnTo>
                    <a:pt x="0" y="3890"/>
                  </a:lnTo>
                  <a:lnTo>
                    <a:pt x="0" y="3843"/>
                  </a:lnTo>
                  <a:lnTo>
                    <a:pt x="10" y="3843"/>
                  </a:lnTo>
                  <a:lnTo>
                    <a:pt x="10" y="3890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C24A4D07-8C43-48D4-8279-51C263C60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93" y="1381"/>
              <a:ext cx="38" cy="6015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9" y="95"/>
                </a:cxn>
                <a:cxn ang="0">
                  <a:pos x="9" y="219"/>
                </a:cxn>
                <a:cxn ang="0">
                  <a:pos x="0" y="228"/>
                </a:cxn>
                <a:cxn ang="0">
                  <a:pos x="9" y="314"/>
                </a:cxn>
                <a:cxn ang="0">
                  <a:pos x="0" y="371"/>
                </a:cxn>
                <a:cxn ang="0">
                  <a:pos x="9" y="396"/>
                </a:cxn>
                <a:cxn ang="0">
                  <a:pos x="9" y="501"/>
                </a:cxn>
                <a:cxn ang="0">
                  <a:pos x="0" y="530"/>
                </a:cxn>
                <a:cxn ang="0">
                  <a:pos x="9" y="615"/>
                </a:cxn>
                <a:cxn ang="0">
                  <a:pos x="3" y="710"/>
                </a:cxn>
                <a:cxn ang="0">
                  <a:pos x="9" y="739"/>
                </a:cxn>
                <a:cxn ang="0">
                  <a:pos x="12" y="844"/>
                </a:cxn>
                <a:cxn ang="0">
                  <a:pos x="3" y="872"/>
                </a:cxn>
                <a:cxn ang="0">
                  <a:pos x="12" y="901"/>
                </a:cxn>
                <a:cxn ang="0">
                  <a:pos x="3" y="1015"/>
                </a:cxn>
                <a:cxn ang="0">
                  <a:pos x="12" y="1025"/>
                </a:cxn>
                <a:cxn ang="0">
                  <a:pos x="12" y="1145"/>
                </a:cxn>
                <a:cxn ang="0">
                  <a:pos x="3" y="1155"/>
                </a:cxn>
                <a:cxn ang="0">
                  <a:pos x="12" y="1240"/>
                </a:cxn>
                <a:cxn ang="0">
                  <a:pos x="3" y="1298"/>
                </a:cxn>
                <a:cxn ang="0">
                  <a:pos x="12" y="1326"/>
                </a:cxn>
                <a:cxn ang="0">
                  <a:pos x="12" y="1431"/>
                </a:cxn>
                <a:cxn ang="0">
                  <a:pos x="3" y="1459"/>
                </a:cxn>
                <a:cxn ang="0">
                  <a:pos x="12" y="1545"/>
                </a:cxn>
                <a:cxn ang="0">
                  <a:pos x="3" y="1640"/>
                </a:cxn>
                <a:cxn ang="0">
                  <a:pos x="12" y="1666"/>
                </a:cxn>
                <a:cxn ang="0">
                  <a:pos x="12" y="1770"/>
                </a:cxn>
                <a:cxn ang="0">
                  <a:pos x="3" y="1799"/>
                </a:cxn>
                <a:cxn ang="0">
                  <a:pos x="12" y="1827"/>
                </a:cxn>
                <a:cxn ang="0">
                  <a:pos x="3" y="1942"/>
                </a:cxn>
                <a:cxn ang="0">
                  <a:pos x="12" y="1951"/>
                </a:cxn>
                <a:cxn ang="0">
                  <a:pos x="12" y="2075"/>
                </a:cxn>
                <a:cxn ang="0">
                  <a:pos x="3" y="2085"/>
                </a:cxn>
                <a:cxn ang="0">
                  <a:pos x="12" y="2170"/>
                </a:cxn>
                <a:cxn ang="0">
                  <a:pos x="3" y="2227"/>
                </a:cxn>
                <a:cxn ang="0">
                  <a:pos x="12" y="2256"/>
                </a:cxn>
                <a:cxn ang="0">
                  <a:pos x="12" y="2357"/>
                </a:cxn>
                <a:cxn ang="0">
                  <a:pos x="3" y="2386"/>
                </a:cxn>
                <a:cxn ang="0">
                  <a:pos x="12" y="2472"/>
                </a:cxn>
                <a:cxn ang="0">
                  <a:pos x="3" y="2567"/>
                </a:cxn>
                <a:cxn ang="0">
                  <a:pos x="12" y="2595"/>
                </a:cxn>
                <a:cxn ang="0">
                  <a:pos x="12" y="2700"/>
                </a:cxn>
                <a:cxn ang="0">
                  <a:pos x="3" y="2729"/>
                </a:cxn>
                <a:cxn ang="0">
                  <a:pos x="12" y="2757"/>
                </a:cxn>
                <a:cxn ang="0">
                  <a:pos x="3" y="2872"/>
                </a:cxn>
                <a:cxn ang="0">
                  <a:pos x="12" y="2881"/>
                </a:cxn>
                <a:cxn ang="0">
                  <a:pos x="12" y="3002"/>
                </a:cxn>
                <a:cxn ang="0">
                  <a:pos x="3" y="3011"/>
                </a:cxn>
                <a:cxn ang="0">
                  <a:pos x="12" y="3097"/>
                </a:cxn>
                <a:cxn ang="0">
                  <a:pos x="3" y="3154"/>
                </a:cxn>
                <a:cxn ang="0">
                  <a:pos x="12" y="3183"/>
                </a:cxn>
                <a:cxn ang="0">
                  <a:pos x="12" y="3287"/>
                </a:cxn>
                <a:cxn ang="0">
                  <a:pos x="3" y="3316"/>
                </a:cxn>
                <a:cxn ang="0">
                  <a:pos x="12" y="3402"/>
                </a:cxn>
                <a:cxn ang="0">
                  <a:pos x="3" y="3497"/>
                </a:cxn>
                <a:cxn ang="0">
                  <a:pos x="12" y="3525"/>
                </a:cxn>
                <a:cxn ang="0">
                  <a:pos x="12" y="3627"/>
                </a:cxn>
                <a:cxn ang="0">
                  <a:pos x="3" y="3655"/>
                </a:cxn>
                <a:cxn ang="0">
                  <a:pos x="12" y="3684"/>
                </a:cxn>
                <a:cxn ang="0">
                  <a:pos x="3" y="3798"/>
                </a:cxn>
                <a:cxn ang="0">
                  <a:pos x="12" y="3808"/>
                </a:cxn>
              </a:cxnLst>
              <a:rect l="0" t="0" r="r" b="b"/>
              <a:pathLst>
                <a:path w="12" h="3884">
                  <a:moveTo>
                    <a:pt x="9" y="47"/>
                  </a:moveTo>
                  <a:lnTo>
                    <a:pt x="0" y="47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47"/>
                  </a:lnTo>
                  <a:close/>
                  <a:moveTo>
                    <a:pt x="9" y="85"/>
                  </a:moveTo>
                  <a:lnTo>
                    <a:pt x="0" y="85"/>
                  </a:lnTo>
                  <a:lnTo>
                    <a:pt x="0" y="76"/>
                  </a:lnTo>
                  <a:lnTo>
                    <a:pt x="9" y="76"/>
                  </a:lnTo>
                  <a:lnTo>
                    <a:pt x="9" y="85"/>
                  </a:lnTo>
                  <a:close/>
                  <a:moveTo>
                    <a:pt x="9" y="104"/>
                  </a:moveTo>
                  <a:lnTo>
                    <a:pt x="0" y="104"/>
                  </a:lnTo>
                  <a:lnTo>
                    <a:pt x="0" y="95"/>
                  </a:lnTo>
                  <a:lnTo>
                    <a:pt x="9" y="95"/>
                  </a:lnTo>
                  <a:lnTo>
                    <a:pt x="9" y="104"/>
                  </a:lnTo>
                  <a:close/>
                  <a:moveTo>
                    <a:pt x="9" y="180"/>
                  </a:moveTo>
                  <a:lnTo>
                    <a:pt x="0" y="180"/>
                  </a:lnTo>
                  <a:lnTo>
                    <a:pt x="0" y="133"/>
                  </a:lnTo>
                  <a:lnTo>
                    <a:pt x="9" y="133"/>
                  </a:lnTo>
                  <a:lnTo>
                    <a:pt x="9" y="180"/>
                  </a:lnTo>
                  <a:close/>
                  <a:moveTo>
                    <a:pt x="9" y="219"/>
                  </a:moveTo>
                  <a:lnTo>
                    <a:pt x="0" y="219"/>
                  </a:lnTo>
                  <a:lnTo>
                    <a:pt x="0" y="209"/>
                  </a:lnTo>
                  <a:lnTo>
                    <a:pt x="9" y="209"/>
                  </a:lnTo>
                  <a:lnTo>
                    <a:pt x="9" y="219"/>
                  </a:lnTo>
                  <a:close/>
                  <a:moveTo>
                    <a:pt x="9" y="238"/>
                  </a:moveTo>
                  <a:lnTo>
                    <a:pt x="0" y="238"/>
                  </a:lnTo>
                  <a:lnTo>
                    <a:pt x="0" y="228"/>
                  </a:lnTo>
                  <a:lnTo>
                    <a:pt x="9" y="228"/>
                  </a:lnTo>
                  <a:lnTo>
                    <a:pt x="9" y="238"/>
                  </a:lnTo>
                  <a:close/>
                  <a:moveTo>
                    <a:pt x="9" y="314"/>
                  </a:moveTo>
                  <a:lnTo>
                    <a:pt x="0" y="314"/>
                  </a:lnTo>
                  <a:lnTo>
                    <a:pt x="0" y="266"/>
                  </a:lnTo>
                  <a:lnTo>
                    <a:pt x="9" y="266"/>
                  </a:lnTo>
                  <a:lnTo>
                    <a:pt x="9" y="314"/>
                  </a:lnTo>
                  <a:close/>
                  <a:moveTo>
                    <a:pt x="9" y="352"/>
                  </a:moveTo>
                  <a:lnTo>
                    <a:pt x="0" y="352"/>
                  </a:lnTo>
                  <a:lnTo>
                    <a:pt x="0" y="342"/>
                  </a:lnTo>
                  <a:lnTo>
                    <a:pt x="9" y="342"/>
                  </a:lnTo>
                  <a:lnTo>
                    <a:pt x="9" y="352"/>
                  </a:lnTo>
                  <a:close/>
                  <a:moveTo>
                    <a:pt x="9" y="371"/>
                  </a:moveTo>
                  <a:lnTo>
                    <a:pt x="0" y="371"/>
                  </a:lnTo>
                  <a:lnTo>
                    <a:pt x="0" y="361"/>
                  </a:lnTo>
                  <a:lnTo>
                    <a:pt x="9" y="361"/>
                  </a:lnTo>
                  <a:lnTo>
                    <a:pt x="9" y="371"/>
                  </a:lnTo>
                  <a:close/>
                  <a:moveTo>
                    <a:pt x="9" y="444"/>
                  </a:moveTo>
                  <a:lnTo>
                    <a:pt x="0" y="444"/>
                  </a:lnTo>
                  <a:lnTo>
                    <a:pt x="0" y="396"/>
                  </a:lnTo>
                  <a:lnTo>
                    <a:pt x="9" y="396"/>
                  </a:lnTo>
                  <a:lnTo>
                    <a:pt x="9" y="444"/>
                  </a:lnTo>
                  <a:close/>
                  <a:moveTo>
                    <a:pt x="9" y="482"/>
                  </a:moveTo>
                  <a:lnTo>
                    <a:pt x="0" y="482"/>
                  </a:lnTo>
                  <a:lnTo>
                    <a:pt x="0" y="472"/>
                  </a:lnTo>
                  <a:lnTo>
                    <a:pt x="9" y="472"/>
                  </a:lnTo>
                  <a:lnTo>
                    <a:pt x="9" y="482"/>
                  </a:lnTo>
                  <a:close/>
                  <a:moveTo>
                    <a:pt x="9" y="501"/>
                  </a:moveTo>
                  <a:lnTo>
                    <a:pt x="0" y="501"/>
                  </a:lnTo>
                  <a:lnTo>
                    <a:pt x="0" y="491"/>
                  </a:lnTo>
                  <a:lnTo>
                    <a:pt x="9" y="491"/>
                  </a:lnTo>
                  <a:lnTo>
                    <a:pt x="9" y="501"/>
                  </a:lnTo>
                  <a:close/>
                  <a:moveTo>
                    <a:pt x="9" y="577"/>
                  </a:moveTo>
                  <a:lnTo>
                    <a:pt x="0" y="577"/>
                  </a:lnTo>
                  <a:lnTo>
                    <a:pt x="0" y="530"/>
                  </a:lnTo>
                  <a:lnTo>
                    <a:pt x="9" y="530"/>
                  </a:lnTo>
                  <a:lnTo>
                    <a:pt x="9" y="577"/>
                  </a:lnTo>
                  <a:close/>
                  <a:moveTo>
                    <a:pt x="9" y="615"/>
                  </a:moveTo>
                  <a:lnTo>
                    <a:pt x="3" y="615"/>
                  </a:lnTo>
                  <a:lnTo>
                    <a:pt x="3" y="606"/>
                  </a:lnTo>
                  <a:lnTo>
                    <a:pt x="9" y="606"/>
                  </a:lnTo>
                  <a:lnTo>
                    <a:pt x="9" y="615"/>
                  </a:lnTo>
                  <a:close/>
                  <a:moveTo>
                    <a:pt x="9" y="634"/>
                  </a:moveTo>
                  <a:lnTo>
                    <a:pt x="3" y="634"/>
                  </a:lnTo>
                  <a:lnTo>
                    <a:pt x="3" y="625"/>
                  </a:lnTo>
                  <a:lnTo>
                    <a:pt x="9" y="625"/>
                  </a:lnTo>
                  <a:lnTo>
                    <a:pt x="9" y="634"/>
                  </a:lnTo>
                  <a:close/>
                  <a:moveTo>
                    <a:pt x="9" y="710"/>
                  </a:moveTo>
                  <a:lnTo>
                    <a:pt x="3" y="710"/>
                  </a:lnTo>
                  <a:lnTo>
                    <a:pt x="3" y="663"/>
                  </a:lnTo>
                  <a:lnTo>
                    <a:pt x="9" y="663"/>
                  </a:lnTo>
                  <a:lnTo>
                    <a:pt x="9" y="710"/>
                  </a:lnTo>
                  <a:close/>
                  <a:moveTo>
                    <a:pt x="9" y="749"/>
                  </a:moveTo>
                  <a:lnTo>
                    <a:pt x="3" y="749"/>
                  </a:lnTo>
                  <a:lnTo>
                    <a:pt x="3" y="739"/>
                  </a:lnTo>
                  <a:lnTo>
                    <a:pt x="9" y="739"/>
                  </a:lnTo>
                  <a:lnTo>
                    <a:pt x="9" y="749"/>
                  </a:lnTo>
                  <a:close/>
                  <a:moveTo>
                    <a:pt x="9" y="768"/>
                  </a:moveTo>
                  <a:lnTo>
                    <a:pt x="3" y="768"/>
                  </a:lnTo>
                  <a:lnTo>
                    <a:pt x="3" y="758"/>
                  </a:lnTo>
                  <a:lnTo>
                    <a:pt x="9" y="758"/>
                  </a:lnTo>
                  <a:lnTo>
                    <a:pt x="9" y="768"/>
                  </a:lnTo>
                  <a:close/>
                  <a:moveTo>
                    <a:pt x="12" y="844"/>
                  </a:moveTo>
                  <a:lnTo>
                    <a:pt x="3" y="844"/>
                  </a:lnTo>
                  <a:lnTo>
                    <a:pt x="3" y="796"/>
                  </a:lnTo>
                  <a:lnTo>
                    <a:pt x="9" y="796"/>
                  </a:lnTo>
                  <a:lnTo>
                    <a:pt x="12" y="844"/>
                  </a:lnTo>
                  <a:close/>
                  <a:moveTo>
                    <a:pt x="12" y="882"/>
                  </a:moveTo>
                  <a:lnTo>
                    <a:pt x="3" y="882"/>
                  </a:lnTo>
                  <a:lnTo>
                    <a:pt x="3" y="872"/>
                  </a:lnTo>
                  <a:lnTo>
                    <a:pt x="12" y="872"/>
                  </a:lnTo>
                  <a:lnTo>
                    <a:pt x="12" y="882"/>
                  </a:lnTo>
                  <a:close/>
                  <a:moveTo>
                    <a:pt x="12" y="901"/>
                  </a:moveTo>
                  <a:lnTo>
                    <a:pt x="3" y="901"/>
                  </a:lnTo>
                  <a:lnTo>
                    <a:pt x="3" y="891"/>
                  </a:lnTo>
                  <a:lnTo>
                    <a:pt x="12" y="891"/>
                  </a:lnTo>
                  <a:lnTo>
                    <a:pt x="12" y="901"/>
                  </a:lnTo>
                  <a:close/>
                  <a:moveTo>
                    <a:pt x="12" y="977"/>
                  </a:moveTo>
                  <a:lnTo>
                    <a:pt x="3" y="977"/>
                  </a:lnTo>
                  <a:lnTo>
                    <a:pt x="3" y="929"/>
                  </a:lnTo>
                  <a:lnTo>
                    <a:pt x="12" y="929"/>
                  </a:lnTo>
                  <a:lnTo>
                    <a:pt x="12" y="977"/>
                  </a:lnTo>
                  <a:close/>
                  <a:moveTo>
                    <a:pt x="12" y="1015"/>
                  </a:moveTo>
                  <a:lnTo>
                    <a:pt x="3" y="1015"/>
                  </a:lnTo>
                  <a:lnTo>
                    <a:pt x="3" y="1006"/>
                  </a:lnTo>
                  <a:lnTo>
                    <a:pt x="12" y="1006"/>
                  </a:lnTo>
                  <a:lnTo>
                    <a:pt x="12" y="1015"/>
                  </a:lnTo>
                  <a:close/>
                  <a:moveTo>
                    <a:pt x="12" y="1031"/>
                  </a:moveTo>
                  <a:lnTo>
                    <a:pt x="3" y="1031"/>
                  </a:lnTo>
                  <a:lnTo>
                    <a:pt x="3" y="1025"/>
                  </a:lnTo>
                  <a:lnTo>
                    <a:pt x="12" y="1025"/>
                  </a:lnTo>
                  <a:lnTo>
                    <a:pt x="12" y="1031"/>
                  </a:lnTo>
                  <a:close/>
                  <a:moveTo>
                    <a:pt x="12" y="1107"/>
                  </a:moveTo>
                  <a:lnTo>
                    <a:pt x="3" y="1107"/>
                  </a:lnTo>
                  <a:lnTo>
                    <a:pt x="3" y="1060"/>
                  </a:lnTo>
                  <a:lnTo>
                    <a:pt x="12" y="1060"/>
                  </a:lnTo>
                  <a:lnTo>
                    <a:pt x="12" y="1107"/>
                  </a:lnTo>
                  <a:close/>
                  <a:moveTo>
                    <a:pt x="12" y="1145"/>
                  </a:moveTo>
                  <a:lnTo>
                    <a:pt x="3" y="1145"/>
                  </a:lnTo>
                  <a:lnTo>
                    <a:pt x="3" y="1136"/>
                  </a:lnTo>
                  <a:lnTo>
                    <a:pt x="12" y="1136"/>
                  </a:lnTo>
                  <a:lnTo>
                    <a:pt x="12" y="1145"/>
                  </a:lnTo>
                  <a:close/>
                  <a:moveTo>
                    <a:pt x="12" y="1164"/>
                  </a:moveTo>
                  <a:lnTo>
                    <a:pt x="3" y="1164"/>
                  </a:lnTo>
                  <a:lnTo>
                    <a:pt x="3" y="1155"/>
                  </a:lnTo>
                  <a:lnTo>
                    <a:pt x="12" y="1155"/>
                  </a:lnTo>
                  <a:lnTo>
                    <a:pt x="12" y="1164"/>
                  </a:lnTo>
                  <a:close/>
                  <a:moveTo>
                    <a:pt x="12" y="1240"/>
                  </a:moveTo>
                  <a:lnTo>
                    <a:pt x="3" y="1240"/>
                  </a:lnTo>
                  <a:lnTo>
                    <a:pt x="3" y="1193"/>
                  </a:lnTo>
                  <a:lnTo>
                    <a:pt x="12" y="1193"/>
                  </a:lnTo>
                  <a:lnTo>
                    <a:pt x="12" y="1240"/>
                  </a:lnTo>
                  <a:close/>
                  <a:moveTo>
                    <a:pt x="12" y="1278"/>
                  </a:moveTo>
                  <a:lnTo>
                    <a:pt x="3" y="1278"/>
                  </a:lnTo>
                  <a:lnTo>
                    <a:pt x="3" y="1269"/>
                  </a:lnTo>
                  <a:lnTo>
                    <a:pt x="12" y="1269"/>
                  </a:lnTo>
                  <a:lnTo>
                    <a:pt x="12" y="1278"/>
                  </a:lnTo>
                  <a:close/>
                  <a:moveTo>
                    <a:pt x="12" y="1298"/>
                  </a:moveTo>
                  <a:lnTo>
                    <a:pt x="3" y="1298"/>
                  </a:lnTo>
                  <a:lnTo>
                    <a:pt x="3" y="1288"/>
                  </a:lnTo>
                  <a:lnTo>
                    <a:pt x="12" y="1288"/>
                  </a:lnTo>
                  <a:lnTo>
                    <a:pt x="12" y="1298"/>
                  </a:lnTo>
                  <a:close/>
                  <a:moveTo>
                    <a:pt x="12" y="1374"/>
                  </a:moveTo>
                  <a:lnTo>
                    <a:pt x="3" y="1374"/>
                  </a:lnTo>
                  <a:lnTo>
                    <a:pt x="3" y="1326"/>
                  </a:lnTo>
                  <a:lnTo>
                    <a:pt x="12" y="1326"/>
                  </a:lnTo>
                  <a:lnTo>
                    <a:pt x="12" y="1374"/>
                  </a:lnTo>
                  <a:close/>
                  <a:moveTo>
                    <a:pt x="12" y="1412"/>
                  </a:moveTo>
                  <a:lnTo>
                    <a:pt x="3" y="1412"/>
                  </a:lnTo>
                  <a:lnTo>
                    <a:pt x="3" y="1402"/>
                  </a:lnTo>
                  <a:lnTo>
                    <a:pt x="12" y="1402"/>
                  </a:lnTo>
                  <a:lnTo>
                    <a:pt x="12" y="1412"/>
                  </a:lnTo>
                  <a:close/>
                  <a:moveTo>
                    <a:pt x="12" y="1431"/>
                  </a:moveTo>
                  <a:lnTo>
                    <a:pt x="3" y="1431"/>
                  </a:lnTo>
                  <a:lnTo>
                    <a:pt x="3" y="1421"/>
                  </a:lnTo>
                  <a:lnTo>
                    <a:pt x="12" y="1421"/>
                  </a:lnTo>
                  <a:lnTo>
                    <a:pt x="12" y="1431"/>
                  </a:lnTo>
                  <a:close/>
                  <a:moveTo>
                    <a:pt x="12" y="1507"/>
                  </a:moveTo>
                  <a:lnTo>
                    <a:pt x="3" y="1507"/>
                  </a:lnTo>
                  <a:lnTo>
                    <a:pt x="3" y="1459"/>
                  </a:lnTo>
                  <a:lnTo>
                    <a:pt x="12" y="1459"/>
                  </a:lnTo>
                  <a:lnTo>
                    <a:pt x="12" y="1507"/>
                  </a:lnTo>
                  <a:close/>
                  <a:moveTo>
                    <a:pt x="12" y="1545"/>
                  </a:moveTo>
                  <a:lnTo>
                    <a:pt x="3" y="1545"/>
                  </a:lnTo>
                  <a:lnTo>
                    <a:pt x="3" y="1536"/>
                  </a:lnTo>
                  <a:lnTo>
                    <a:pt x="12" y="1536"/>
                  </a:lnTo>
                  <a:lnTo>
                    <a:pt x="12" y="1545"/>
                  </a:lnTo>
                  <a:close/>
                  <a:moveTo>
                    <a:pt x="12" y="1564"/>
                  </a:moveTo>
                  <a:lnTo>
                    <a:pt x="3" y="1564"/>
                  </a:lnTo>
                  <a:lnTo>
                    <a:pt x="3" y="1555"/>
                  </a:lnTo>
                  <a:lnTo>
                    <a:pt x="12" y="1555"/>
                  </a:lnTo>
                  <a:lnTo>
                    <a:pt x="12" y="1564"/>
                  </a:lnTo>
                  <a:close/>
                  <a:moveTo>
                    <a:pt x="12" y="1640"/>
                  </a:moveTo>
                  <a:lnTo>
                    <a:pt x="3" y="1640"/>
                  </a:lnTo>
                  <a:lnTo>
                    <a:pt x="3" y="1593"/>
                  </a:lnTo>
                  <a:lnTo>
                    <a:pt x="12" y="1593"/>
                  </a:lnTo>
                  <a:lnTo>
                    <a:pt x="12" y="1640"/>
                  </a:lnTo>
                  <a:close/>
                  <a:moveTo>
                    <a:pt x="12" y="1675"/>
                  </a:moveTo>
                  <a:lnTo>
                    <a:pt x="3" y="1675"/>
                  </a:lnTo>
                  <a:lnTo>
                    <a:pt x="3" y="1666"/>
                  </a:lnTo>
                  <a:lnTo>
                    <a:pt x="12" y="1666"/>
                  </a:lnTo>
                  <a:lnTo>
                    <a:pt x="12" y="1675"/>
                  </a:lnTo>
                  <a:close/>
                  <a:moveTo>
                    <a:pt x="12" y="1694"/>
                  </a:moveTo>
                  <a:lnTo>
                    <a:pt x="3" y="1694"/>
                  </a:lnTo>
                  <a:lnTo>
                    <a:pt x="3" y="1685"/>
                  </a:lnTo>
                  <a:lnTo>
                    <a:pt x="12" y="1685"/>
                  </a:lnTo>
                  <a:lnTo>
                    <a:pt x="12" y="1694"/>
                  </a:lnTo>
                  <a:close/>
                  <a:moveTo>
                    <a:pt x="12" y="1770"/>
                  </a:moveTo>
                  <a:lnTo>
                    <a:pt x="3" y="1770"/>
                  </a:lnTo>
                  <a:lnTo>
                    <a:pt x="3" y="1723"/>
                  </a:lnTo>
                  <a:lnTo>
                    <a:pt x="12" y="1723"/>
                  </a:lnTo>
                  <a:lnTo>
                    <a:pt x="12" y="1770"/>
                  </a:lnTo>
                  <a:close/>
                  <a:moveTo>
                    <a:pt x="12" y="1808"/>
                  </a:moveTo>
                  <a:lnTo>
                    <a:pt x="3" y="1808"/>
                  </a:lnTo>
                  <a:lnTo>
                    <a:pt x="3" y="1799"/>
                  </a:lnTo>
                  <a:lnTo>
                    <a:pt x="12" y="1799"/>
                  </a:lnTo>
                  <a:lnTo>
                    <a:pt x="12" y="1808"/>
                  </a:lnTo>
                  <a:close/>
                  <a:moveTo>
                    <a:pt x="12" y="1827"/>
                  </a:moveTo>
                  <a:lnTo>
                    <a:pt x="3" y="1827"/>
                  </a:lnTo>
                  <a:lnTo>
                    <a:pt x="3" y="1818"/>
                  </a:lnTo>
                  <a:lnTo>
                    <a:pt x="12" y="1818"/>
                  </a:lnTo>
                  <a:lnTo>
                    <a:pt x="12" y="1827"/>
                  </a:lnTo>
                  <a:close/>
                  <a:moveTo>
                    <a:pt x="12" y="1904"/>
                  </a:moveTo>
                  <a:lnTo>
                    <a:pt x="3" y="1904"/>
                  </a:lnTo>
                  <a:lnTo>
                    <a:pt x="3" y="1856"/>
                  </a:lnTo>
                  <a:lnTo>
                    <a:pt x="12" y="1856"/>
                  </a:lnTo>
                  <a:lnTo>
                    <a:pt x="12" y="1904"/>
                  </a:lnTo>
                  <a:close/>
                  <a:moveTo>
                    <a:pt x="12" y="1942"/>
                  </a:moveTo>
                  <a:lnTo>
                    <a:pt x="3" y="1942"/>
                  </a:lnTo>
                  <a:lnTo>
                    <a:pt x="3" y="1932"/>
                  </a:lnTo>
                  <a:lnTo>
                    <a:pt x="12" y="1932"/>
                  </a:lnTo>
                  <a:lnTo>
                    <a:pt x="12" y="1942"/>
                  </a:lnTo>
                  <a:close/>
                  <a:moveTo>
                    <a:pt x="12" y="1961"/>
                  </a:moveTo>
                  <a:lnTo>
                    <a:pt x="3" y="1961"/>
                  </a:lnTo>
                  <a:lnTo>
                    <a:pt x="3" y="1951"/>
                  </a:lnTo>
                  <a:lnTo>
                    <a:pt x="12" y="1951"/>
                  </a:lnTo>
                  <a:lnTo>
                    <a:pt x="12" y="1961"/>
                  </a:lnTo>
                  <a:close/>
                  <a:moveTo>
                    <a:pt x="12" y="2037"/>
                  </a:moveTo>
                  <a:lnTo>
                    <a:pt x="3" y="2037"/>
                  </a:lnTo>
                  <a:lnTo>
                    <a:pt x="3" y="1989"/>
                  </a:lnTo>
                  <a:lnTo>
                    <a:pt x="12" y="1989"/>
                  </a:lnTo>
                  <a:lnTo>
                    <a:pt x="12" y="2037"/>
                  </a:lnTo>
                  <a:close/>
                  <a:moveTo>
                    <a:pt x="12" y="2075"/>
                  </a:moveTo>
                  <a:lnTo>
                    <a:pt x="3" y="2075"/>
                  </a:lnTo>
                  <a:lnTo>
                    <a:pt x="3" y="2066"/>
                  </a:lnTo>
                  <a:lnTo>
                    <a:pt x="12" y="2066"/>
                  </a:lnTo>
                  <a:lnTo>
                    <a:pt x="12" y="2075"/>
                  </a:lnTo>
                  <a:close/>
                  <a:moveTo>
                    <a:pt x="12" y="2094"/>
                  </a:moveTo>
                  <a:lnTo>
                    <a:pt x="3" y="2094"/>
                  </a:lnTo>
                  <a:lnTo>
                    <a:pt x="3" y="2085"/>
                  </a:lnTo>
                  <a:lnTo>
                    <a:pt x="12" y="2085"/>
                  </a:lnTo>
                  <a:lnTo>
                    <a:pt x="12" y="2094"/>
                  </a:lnTo>
                  <a:close/>
                  <a:moveTo>
                    <a:pt x="12" y="2170"/>
                  </a:moveTo>
                  <a:lnTo>
                    <a:pt x="3" y="2170"/>
                  </a:lnTo>
                  <a:lnTo>
                    <a:pt x="3" y="2123"/>
                  </a:lnTo>
                  <a:lnTo>
                    <a:pt x="12" y="2123"/>
                  </a:lnTo>
                  <a:lnTo>
                    <a:pt x="12" y="2170"/>
                  </a:lnTo>
                  <a:close/>
                  <a:moveTo>
                    <a:pt x="12" y="2208"/>
                  </a:moveTo>
                  <a:lnTo>
                    <a:pt x="3" y="2208"/>
                  </a:lnTo>
                  <a:lnTo>
                    <a:pt x="3" y="2199"/>
                  </a:lnTo>
                  <a:lnTo>
                    <a:pt x="12" y="2199"/>
                  </a:lnTo>
                  <a:lnTo>
                    <a:pt x="12" y="2208"/>
                  </a:lnTo>
                  <a:close/>
                  <a:moveTo>
                    <a:pt x="12" y="2227"/>
                  </a:moveTo>
                  <a:lnTo>
                    <a:pt x="3" y="2227"/>
                  </a:lnTo>
                  <a:lnTo>
                    <a:pt x="3" y="2218"/>
                  </a:lnTo>
                  <a:lnTo>
                    <a:pt x="12" y="2218"/>
                  </a:lnTo>
                  <a:lnTo>
                    <a:pt x="12" y="2227"/>
                  </a:lnTo>
                  <a:close/>
                  <a:moveTo>
                    <a:pt x="12" y="2300"/>
                  </a:moveTo>
                  <a:lnTo>
                    <a:pt x="3" y="2300"/>
                  </a:lnTo>
                  <a:lnTo>
                    <a:pt x="3" y="2256"/>
                  </a:lnTo>
                  <a:lnTo>
                    <a:pt x="12" y="2256"/>
                  </a:lnTo>
                  <a:lnTo>
                    <a:pt x="12" y="2300"/>
                  </a:lnTo>
                  <a:close/>
                  <a:moveTo>
                    <a:pt x="12" y="2338"/>
                  </a:moveTo>
                  <a:lnTo>
                    <a:pt x="3" y="2338"/>
                  </a:lnTo>
                  <a:lnTo>
                    <a:pt x="3" y="2329"/>
                  </a:lnTo>
                  <a:lnTo>
                    <a:pt x="12" y="2329"/>
                  </a:lnTo>
                  <a:lnTo>
                    <a:pt x="12" y="2338"/>
                  </a:lnTo>
                  <a:close/>
                  <a:moveTo>
                    <a:pt x="12" y="2357"/>
                  </a:moveTo>
                  <a:lnTo>
                    <a:pt x="3" y="2357"/>
                  </a:lnTo>
                  <a:lnTo>
                    <a:pt x="3" y="2348"/>
                  </a:lnTo>
                  <a:lnTo>
                    <a:pt x="12" y="2348"/>
                  </a:lnTo>
                  <a:lnTo>
                    <a:pt x="12" y="2357"/>
                  </a:lnTo>
                  <a:close/>
                  <a:moveTo>
                    <a:pt x="12" y="2434"/>
                  </a:moveTo>
                  <a:lnTo>
                    <a:pt x="3" y="2434"/>
                  </a:lnTo>
                  <a:lnTo>
                    <a:pt x="3" y="2386"/>
                  </a:lnTo>
                  <a:lnTo>
                    <a:pt x="12" y="2386"/>
                  </a:lnTo>
                  <a:lnTo>
                    <a:pt x="12" y="2434"/>
                  </a:lnTo>
                  <a:close/>
                  <a:moveTo>
                    <a:pt x="12" y="2472"/>
                  </a:moveTo>
                  <a:lnTo>
                    <a:pt x="3" y="2472"/>
                  </a:lnTo>
                  <a:lnTo>
                    <a:pt x="3" y="2462"/>
                  </a:lnTo>
                  <a:lnTo>
                    <a:pt x="12" y="2462"/>
                  </a:lnTo>
                  <a:lnTo>
                    <a:pt x="12" y="2472"/>
                  </a:lnTo>
                  <a:close/>
                  <a:moveTo>
                    <a:pt x="12" y="2491"/>
                  </a:moveTo>
                  <a:lnTo>
                    <a:pt x="3" y="2491"/>
                  </a:lnTo>
                  <a:lnTo>
                    <a:pt x="3" y="2481"/>
                  </a:lnTo>
                  <a:lnTo>
                    <a:pt x="12" y="2481"/>
                  </a:lnTo>
                  <a:lnTo>
                    <a:pt x="12" y="2491"/>
                  </a:lnTo>
                  <a:close/>
                  <a:moveTo>
                    <a:pt x="12" y="2567"/>
                  </a:moveTo>
                  <a:lnTo>
                    <a:pt x="3" y="2567"/>
                  </a:lnTo>
                  <a:lnTo>
                    <a:pt x="3" y="2519"/>
                  </a:lnTo>
                  <a:lnTo>
                    <a:pt x="12" y="2519"/>
                  </a:lnTo>
                  <a:lnTo>
                    <a:pt x="12" y="2567"/>
                  </a:lnTo>
                  <a:close/>
                  <a:moveTo>
                    <a:pt x="12" y="2605"/>
                  </a:moveTo>
                  <a:lnTo>
                    <a:pt x="3" y="2605"/>
                  </a:lnTo>
                  <a:lnTo>
                    <a:pt x="3" y="2595"/>
                  </a:lnTo>
                  <a:lnTo>
                    <a:pt x="12" y="2595"/>
                  </a:lnTo>
                  <a:lnTo>
                    <a:pt x="12" y="2605"/>
                  </a:lnTo>
                  <a:close/>
                  <a:moveTo>
                    <a:pt x="12" y="2624"/>
                  </a:moveTo>
                  <a:lnTo>
                    <a:pt x="3" y="2624"/>
                  </a:lnTo>
                  <a:lnTo>
                    <a:pt x="3" y="2615"/>
                  </a:lnTo>
                  <a:lnTo>
                    <a:pt x="12" y="2615"/>
                  </a:lnTo>
                  <a:lnTo>
                    <a:pt x="12" y="2624"/>
                  </a:lnTo>
                  <a:close/>
                  <a:moveTo>
                    <a:pt x="12" y="2700"/>
                  </a:moveTo>
                  <a:lnTo>
                    <a:pt x="3" y="2700"/>
                  </a:lnTo>
                  <a:lnTo>
                    <a:pt x="3" y="2653"/>
                  </a:lnTo>
                  <a:lnTo>
                    <a:pt x="12" y="2653"/>
                  </a:lnTo>
                  <a:lnTo>
                    <a:pt x="12" y="2700"/>
                  </a:lnTo>
                  <a:close/>
                  <a:moveTo>
                    <a:pt x="12" y="2738"/>
                  </a:moveTo>
                  <a:lnTo>
                    <a:pt x="3" y="2738"/>
                  </a:lnTo>
                  <a:lnTo>
                    <a:pt x="3" y="2729"/>
                  </a:lnTo>
                  <a:lnTo>
                    <a:pt x="12" y="2729"/>
                  </a:lnTo>
                  <a:lnTo>
                    <a:pt x="12" y="2738"/>
                  </a:lnTo>
                  <a:close/>
                  <a:moveTo>
                    <a:pt x="12" y="2757"/>
                  </a:moveTo>
                  <a:lnTo>
                    <a:pt x="3" y="2757"/>
                  </a:lnTo>
                  <a:lnTo>
                    <a:pt x="3" y="2748"/>
                  </a:lnTo>
                  <a:lnTo>
                    <a:pt x="12" y="2748"/>
                  </a:lnTo>
                  <a:lnTo>
                    <a:pt x="12" y="2757"/>
                  </a:lnTo>
                  <a:close/>
                  <a:moveTo>
                    <a:pt x="12" y="2833"/>
                  </a:moveTo>
                  <a:lnTo>
                    <a:pt x="3" y="2833"/>
                  </a:lnTo>
                  <a:lnTo>
                    <a:pt x="3" y="2786"/>
                  </a:lnTo>
                  <a:lnTo>
                    <a:pt x="12" y="2786"/>
                  </a:lnTo>
                  <a:lnTo>
                    <a:pt x="12" y="2833"/>
                  </a:lnTo>
                  <a:close/>
                  <a:moveTo>
                    <a:pt x="12" y="2872"/>
                  </a:moveTo>
                  <a:lnTo>
                    <a:pt x="3" y="2872"/>
                  </a:lnTo>
                  <a:lnTo>
                    <a:pt x="3" y="2862"/>
                  </a:lnTo>
                  <a:lnTo>
                    <a:pt x="12" y="2862"/>
                  </a:lnTo>
                  <a:lnTo>
                    <a:pt x="12" y="2872"/>
                  </a:lnTo>
                  <a:close/>
                  <a:moveTo>
                    <a:pt x="12" y="2891"/>
                  </a:moveTo>
                  <a:lnTo>
                    <a:pt x="3" y="2891"/>
                  </a:lnTo>
                  <a:lnTo>
                    <a:pt x="3" y="2881"/>
                  </a:lnTo>
                  <a:lnTo>
                    <a:pt x="12" y="2881"/>
                  </a:lnTo>
                  <a:lnTo>
                    <a:pt x="12" y="2891"/>
                  </a:lnTo>
                  <a:close/>
                  <a:moveTo>
                    <a:pt x="12" y="2964"/>
                  </a:moveTo>
                  <a:lnTo>
                    <a:pt x="3" y="2964"/>
                  </a:lnTo>
                  <a:lnTo>
                    <a:pt x="3" y="2916"/>
                  </a:lnTo>
                  <a:lnTo>
                    <a:pt x="12" y="2916"/>
                  </a:lnTo>
                  <a:lnTo>
                    <a:pt x="12" y="2964"/>
                  </a:lnTo>
                  <a:close/>
                  <a:moveTo>
                    <a:pt x="12" y="3002"/>
                  </a:moveTo>
                  <a:lnTo>
                    <a:pt x="3" y="3002"/>
                  </a:lnTo>
                  <a:lnTo>
                    <a:pt x="3" y="2992"/>
                  </a:lnTo>
                  <a:lnTo>
                    <a:pt x="12" y="2992"/>
                  </a:lnTo>
                  <a:lnTo>
                    <a:pt x="12" y="3002"/>
                  </a:lnTo>
                  <a:close/>
                  <a:moveTo>
                    <a:pt x="12" y="3021"/>
                  </a:moveTo>
                  <a:lnTo>
                    <a:pt x="3" y="3021"/>
                  </a:lnTo>
                  <a:lnTo>
                    <a:pt x="3" y="3011"/>
                  </a:lnTo>
                  <a:lnTo>
                    <a:pt x="12" y="3011"/>
                  </a:lnTo>
                  <a:lnTo>
                    <a:pt x="12" y="3021"/>
                  </a:lnTo>
                  <a:close/>
                  <a:moveTo>
                    <a:pt x="12" y="3097"/>
                  </a:moveTo>
                  <a:lnTo>
                    <a:pt x="3" y="3097"/>
                  </a:lnTo>
                  <a:lnTo>
                    <a:pt x="3" y="3049"/>
                  </a:lnTo>
                  <a:lnTo>
                    <a:pt x="12" y="3049"/>
                  </a:lnTo>
                  <a:lnTo>
                    <a:pt x="12" y="3097"/>
                  </a:lnTo>
                  <a:close/>
                  <a:moveTo>
                    <a:pt x="12" y="3135"/>
                  </a:moveTo>
                  <a:lnTo>
                    <a:pt x="3" y="3135"/>
                  </a:lnTo>
                  <a:lnTo>
                    <a:pt x="3" y="3125"/>
                  </a:lnTo>
                  <a:lnTo>
                    <a:pt x="12" y="3125"/>
                  </a:lnTo>
                  <a:lnTo>
                    <a:pt x="12" y="3135"/>
                  </a:lnTo>
                  <a:close/>
                  <a:moveTo>
                    <a:pt x="12" y="3154"/>
                  </a:moveTo>
                  <a:lnTo>
                    <a:pt x="3" y="3154"/>
                  </a:lnTo>
                  <a:lnTo>
                    <a:pt x="3" y="3144"/>
                  </a:lnTo>
                  <a:lnTo>
                    <a:pt x="12" y="3144"/>
                  </a:lnTo>
                  <a:lnTo>
                    <a:pt x="12" y="3154"/>
                  </a:lnTo>
                  <a:close/>
                  <a:moveTo>
                    <a:pt x="12" y="3230"/>
                  </a:moveTo>
                  <a:lnTo>
                    <a:pt x="3" y="3230"/>
                  </a:lnTo>
                  <a:lnTo>
                    <a:pt x="3" y="3183"/>
                  </a:lnTo>
                  <a:lnTo>
                    <a:pt x="12" y="3183"/>
                  </a:lnTo>
                  <a:lnTo>
                    <a:pt x="12" y="3230"/>
                  </a:lnTo>
                  <a:close/>
                  <a:moveTo>
                    <a:pt x="12" y="3268"/>
                  </a:moveTo>
                  <a:lnTo>
                    <a:pt x="3" y="3268"/>
                  </a:lnTo>
                  <a:lnTo>
                    <a:pt x="3" y="3259"/>
                  </a:lnTo>
                  <a:lnTo>
                    <a:pt x="12" y="3259"/>
                  </a:lnTo>
                  <a:lnTo>
                    <a:pt x="12" y="3268"/>
                  </a:lnTo>
                  <a:close/>
                  <a:moveTo>
                    <a:pt x="12" y="3287"/>
                  </a:moveTo>
                  <a:lnTo>
                    <a:pt x="3" y="3287"/>
                  </a:lnTo>
                  <a:lnTo>
                    <a:pt x="3" y="3278"/>
                  </a:lnTo>
                  <a:lnTo>
                    <a:pt x="12" y="3278"/>
                  </a:lnTo>
                  <a:lnTo>
                    <a:pt x="12" y="3287"/>
                  </a:lnTo>
                  <a:close/>
                  <a:moveTo>
                    <a:pt x="12" y="3363"/>
                  </a:moveTo>
                  <a:lnTo>
                    <a:pt x="3" y="3363"/>
                  </a:lnTo>
                  <a:lnTo>
                    <a:pt x="3" y="3316"/>
                  </a:lnTo>
                  <a:lnTo>
                    <a:pt x="12" y="3316"/>
                  </a:lnTo>
                  <a:lnTo>
                    <a:pt x="12" y="3363"/>
                  </a:lnTo>
                  <a:close/>
                  <a:moveTo>
                    <a:pt x="12" y="3402"/>
                  </a:moveTo>
                  <a:lnTo>
                    <a:pt x="3" y="3402"/>
                  </a:lnTo>
                  <a:lnTo>
                    <a:pt x="3" y="3392"/>
                  </a:lnTo>
                  <a:lnTo>
                    <a:pt x="12" y="3392"/>
                  </a:lnTo>
                  <a:lnTo>
                    <a:pt x="12" y="3402"/>
                  </a:lnTo>
                  <a:close/>
                  <a:moveTo>
                    <a:pt x="12" y="3421"/>
                  </a:moveTo>
                  <a:lnTo>
                    <a:pt x="3" y="3421"/>
                  </a:lnTo>
                  <a:lnTo>
                    <a:pt x="3" y="3411"/>
                  </a:lnTo>
                  <a:lnTo>
                    <a:pt x="12" y="3411"/>
                  </a:lnTo>
                  <a:lnTo>
                    <a:pt x="12" y="3421"/>
                  </a:lnTo>
                  <a:close/>
                  <a:moveTo>
                    <a:pt x="12" y="3497"/>
                  </a:moveTo>
                  <a:lnTo>
                    <a:pt x="3" y="3497"/>
                  </a:lnTo>
                  <a:lnTo>
                    <a:pt x="3" y="3449"/>
                  </a:lnTo>
                  <a:lnTo>
                    <a:pt x="12" y="3449"/>
                  </a:lnTo>
                  <a:lnTo>
                    <a:pt x="12" y="3497"/>
                  </a:lnTo>
                  <a:close/>
                  <a:moveTo>
                    <a:pt x="12" y="3535"/>
                  </a:moveTo>
                  <a:lnTo>
                    <a:pt x="3" y="3535"/>
                  </a:lnTo>
                  <a:lnTo>
                    <a:pt x="3" y="3525"/>
                  </a:lnTo>
                  <a:lnTo>
                    <a:pt x="12" y="3525"/>
                  </a:lnTo>
                  <a:lnTo>
                    <a:pt x="12" y="3535"/>
                  </a:lnTo>
                  <a:close/>
                  <a:moveTo>
                    <a:pt x="12" y="3551"/>
                  </a:moveTo>
                  <a:lnTo>
                    <a:pt x="3" y="3551"/>
                  </a:lnTo>
                  <a:lnTo>
                    <a:pt x="3" y="3541"/>
                  </a:lnTo>
                  <a:lnTo>
                    <a:pt x="12" y="3541"/>
                  </a:lnTo>
                  <a:lnTo>
                    <a:pt x="12" y="3551"/>
                  </a:lnTo>
                  <a:close/>
                  <a:moveTo>
                    <a:pt x="12" y="3627"/>
                  </a:moveTo>
                  <a:lnTo>
                    <a:pt x="3" y="3627"/>
                  </a:lnTo>
                  <a:lnTo>
                    <a:pt x="3" y="3579"/>
                  </a:lnTo>
                  <a:lnTo>
                    <a:pt x="12" y="3579"/>
                  </a:lnTo>
                  <a:lnTo>
                    <a:pt x="12" y="3627"/>
                  </a:lnTo>
                  <a:close/>
                  <a:moveTo>
                    <a:pt x="12" y="3665"/>
                  </a:moveTo>
                  <a:lnTo>
                    <a:pt x="3" y="3665"/>
                  </a:lnTo>
                  <a:lnTo>
                    <a:pt x="3" y="3655"/>
                  </a:lnTo>
                  <a:lnTo>
                    <a:pt x="12" y="3655"/>
                  </a:lnTo>
                  <a:lnTo>
                    <a:pt x="12" y="3665"/>
                  </a:lnTo>
                  <a:close/>
                  <a:moveTo>
                    <a:pt x="12" y="3684"/>
                  </a:moveTo>
                  <a:lnTo>
                    <a:pt x="3" y="3684"/>
                  </a:lnTo>
                  <a:lnTo>
                    <a:pt x="3" y="3674"/>
                  </a:lnTo>
                  <a:lnTo>
                    <a:pt x="12" y="3674"/>
                  </a:lnTo>
                  <a:lnTo>
                    <a:pt x="12" y="3684"/>
                  </a:lnTo>
                  <a:close/>
                  <a:moveTo>
                    <a:pt x="12" y="3760"/>
                  </a:moveTo>
                  <a:lnTo>
                    <a:pt x="3" y="3760"/>
                  </a:lnTo>
                  <a:lnTo>
                    <a:pt x="3" y="3713"/>
                  </a:lnTo>
                  <a:lnTo>
                    <a:pt x="12" y="3713"/>
                  </a:lnTo>
                  <a:lnTo>
                    <a:pt x="12" y="3760"/>
                  </a:lnTo>
                  <a:close/>
                  <a:moveTo>
                    <a:pt x="12" y="3798"/>
                  </a:moveTo>
                  <a:lnTo>
                    <a:pt x="3" y="3798"/>
                  </a:lnTo>
                  <a:lnTo>
                    <a:pt x="3" y="3789"/>
                  </a:lnTo>
                  <a:lnTo>
                    <a:pt x="12" y="3789"/>
                  </a:lnTo>
                  <a:lnTo>
                    <a:pt x="12" y="3798"/>
                  </a:lnTo>
                  <a:close/>
                  <a:moveTo>
                    <a:pt x="12" y="3817"/>
                  </a:moveTo>
                  <a:lnTo>
                    <a:pt x="3" y="3817"/>
                  </a:lnTo>
                  <a:lnTo>
                    <a:pt x="3" y="3808"/>
                  </a:lnTo>
                  <a:lnTo>
                    <a:pt x="12" y="3808"/>
                  </a:lnTo>
                  <a:lnTo>
                    <a:pt x="12" y="3817"/>
                  </a:lnTo>
                  <a:close/>
                  <a:moveTo>
                    <a:pt x="3" y="3884"/>
                  </a:moveTo>
                  <a:lnTo>
                    <a:pt x="3" y="3846"/>
                  </a:lnTo>
                  <a:lnTo>
                    <a:pt x="12" y="3846"/>
                  </a:lnTo>
                  <a:lnTo>
                    <a:pt x="12" y="3884"/>
                  </a:lnTo>
                  <a:lnTo>
                    <a:pt x="3" y="3884"/>
                  </a:ln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1DE6A08-C558-4752-A3DD-B7A42DBBD3C2}"/>
              </a:ext>
            </a:extLst>
          </p:cNvPr>
          <p:cNvSpPr txBox="1"/>
          <p:nvPr/>
        </p:nvSpPr>
        <p:spPr>
          <a:xfrm>
            <a:off x="4119425" y="355549"/>
            <a:ext cx="500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highlight>
                  <a:srgbClr val="00FF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Khởi</a:t>
            </a:r>
            <a:r>
              <a:rPr lang="en-US" sz="4000" b="1" dirty="0">
                <a:highlight>
                  <a:srgbClr val="00FF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highlight>
                  <a:srgbClr val="00FF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động</a:t>
            </a:r>
            <a:endParaRPr lang="en-US" sz="4000" b="1" dirty="0">
              <a:highlight>
                <a:srgbClr val="00FFFF"/>
              </a:highligh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7F6AF7D9-CEBA-43BA-A37A-8BB294DD4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2622" y="1030386"/>
            <a:ext cx="77947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Ô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bí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mật</a:t>
            </a:r>
            <a:endParaRPr lang="en-US" sz="4000" b="1" dirty="0">
              <a:solidFill>
                <a:srgbClr val="FF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672A748-6907-47FB-BBDF-EF734A3C65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54" y="2244899"/>
            <a:ext cx="2891229" cy="1589001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17EC63E-A32F-464D-9430-AE04AB54B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07" y="3778938"/>
            <a:ext cx="2798600" cy="1500129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9264E98-95BD-454F-B78B-716D31508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87" y="3722741"/>
            <a:ext cx="2900415" cy="152058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EE4A43B-9B83-4890-BE97-D39D73FFB4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89" y="3837359"/>
            <a:ext cx="2891229" cy="1486651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86FC74F-3F65-4967-BE2F-5A54D6C83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01" y="2226379"/>
            <a:ext cx="2718094" cy="1500130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1DEBBE29-B6EC-4111-B01D-63F7478FA0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74" y="2193009"/>
            <a:ext cx="2547309" cy="1486650"/>
          </a:xfrm>
          <a:prstGeom prst="rect">
            <a:avLst/>
          </a:prstGeom>
        </p:spPr>
      </p:pic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62CED7CA-25B2-4F60-BEA1-C7ED3CB53DAF}"/>
              </a:ext>
            </a:extLst>
          </p:cNvPr>
          <p:cNvSpPr/>
          <p:nvPr/>
        </p:nvSpPr>
        <p:spPr>
          <a:xfrm>
            <a:off x="1851618" y="2213432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81B8C6F4-FCAB-4221-BCB7-C59AA051B6F0}"/>
              </a:ext>
            </a:extLst>
          </p:cNvPr>
          <p:cNvSpPr/>
          <p:nvPr/>
        </p:nvSpPr>
        <p:spPr>
          <a:xfrm>
            <a:off x="4725265" y="2205703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2</a:t>
            </a:r>
          </a:p>
        </p:txBody>
      </p:sp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id="{589E4D03-33A0-4CA3-958B-94113344FD12}"/>
              </a:ext>
            </a:extLst>
          </p:cNvPr>
          <p:cNvSpPr/>
          <p:nvPr/>
        </p:nvSpPr>
        <p:spPr>
          <a:xfrm>
            <a:off x="7622919" y="2208306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3</a:t>
            </a:r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7C436346-4D2E-4FD5-9C63-32DFDB7E07D1}"/>
              </a:ext>
            </a:extLst>
          </p:cNvPr>
          <p:cNvSpPr/>
          <p:nvPr/>
        </p:nvSpPr>
        <p:spPr>
          <a:xfrm>
            <a:off x="1849018" y="3783596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4</a:t>
            </a:r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F43340C3-77FC-4CC6-999A-F5A55D9A9FBA}"/>
              </a:ext>
            </a:extLst>
          </p:cNvPr>
          <p:cNvSpPr/>
          <p:nvPr/>
        </p:nvSpPr>
        <p:spPr>
          <a:xfrm>
            <a:off x="4749433" y="3772886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5</a:t>
            </a:r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1A020F8F-0D6C-4744-838D-0F0F3D30C211}"/>
              </a:ext>
            </a:extLst>
          </p:cNvPr>
          <p:cNvSpPr/>
          <p:nvPr/>
        </p:nvSpPr>
        <p:spPr>
          <a:xfrm>
            <a:off x="7644324" y="3782009"/>
            <a:ext cx="2891229" cy="1575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6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399E724F-41D9-4E9A-88B7-CEEE1BCEE080}"/>
              </a:ext>
            </a:extLst>
          </p:cNvPr>
          <p:cNvSpPr txBox="1"/>
          <p:nvPr/>
        </p:nvSpPr>
        <p:spPr>
          <a:xfrm>
            <a:off x="4163961" y="1998584"/>
            <a:ext cx="507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34361457-C155-4123-80CE-347F56DF5CA5}"/>
              </a:ext>
            </a:extLst>
          </p:cNvPr>
          <p:cNvSpPr txBox="1"/>
          <p:nvPr/>
        </p:nvSpPr>
        <p:spPr>
          <a:xfrm>
            <a:off x="7021238" y="2209291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89F06D4E-D7FC-44A4-9516-1D39841767AC}"/>
              </a:ext>
            </a:extLst>
          </p:cNvPr>
          <p:cNvSpPr txBox="1"/>
          <p:nvPr/>
        </p:nvSpPr>
        <p:spPr>
          <a:xfrm>
            <a:off x="9961946" y="2222713"/>
            <a:ext cx="649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AB4A04E-5A19-454E-95CB-6FBAA2FE6812}"/>
              </a:ext>
            </a:extLst>
          </p:cNvPr>
          <p:cNvSpPr txBox="1"/>
          <p:nvPr/>
        </p:nvSpPr>
        <p:spPr>
          <a:xfrm>
            <a:off x="4263779" y="4468844"/>
            <a:ext cx="6960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0BBBFE60-0332-4246-93D9-108910EDE625}"/>
              </a:ext>
            </a:extLst>
          </p:cNvPr>
          <p:cNvSpPr txBox="1"/>
          <p:nvPr/>
        </p:nvSpPr>
        <p:spPr>
          <a:xfrm>
            <a:off x="7129684" y="4458664"/>
            <a:ext cx="4860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E3950A1F-BEF1-43C4-9754-FC18180E5638}"/>
              </a:ext>
            </a:extLst>
          </p:cNvPr>
          <p:cNvSpPr txBox="1"/>
          <p:nvPr/>
        </p:nvSpPr>
        <p:spPr>
          <a:xfrm>
            <a:off x="10080675" y="4452763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A8566B0-9563-4E3B-A351-13F14161D14F}"/>
              </a:ext>
            </a:extLst>
          </p:cNvPr>
          <p:cNvSpPr txBox="1"/>
          <p:nvPr/>
        </p:nvSpPr>
        <p:spPr>
          <a:xfrm>
            <a:off x="10687938" y="2292638"/>
            <a:ext cx="1452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4000" b="1" dirty="0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highlight>
                  <a:srgbClr val="0000FF"/>
                </a:highligh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582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15400" y="4779818"/>
            <a:ext cx="1295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9473" y="1215736"/>
            <a:ext cx="1683327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admin12345\Downloads\20200914_125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15736"/>
            <a:ext cx="8458200" cy="541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534400" y="4674954"/>
            <a:ext cx="12192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3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15400" y="4779818"/>
            <a:ext cx="1295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9473" y="1215736"/>
            <a:ext cx="1683327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12345\Downloads\20200914_125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52729"/>
            <a:ext cx="8492836" cy="53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915400" y="4779819"/>
            <a:ext cx="12192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18010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0800" y="19534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5300" y="19534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5400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5863936" y="214052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81355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12627" y="214052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43900" y="1596735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0" y="2189018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06000" y="1638299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0506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18010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4600" y="19534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6600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114800" y="19534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3000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214052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7000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9000" y="214052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01000" y="1596735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63000" y="2189018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25000" y="1638299"/>
            <a:ext cx="9906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87171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18010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0800" y="19534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2800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1000" y="19534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029200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1200" y="214052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6553200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15200" y="214052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77200" y="1596735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39200" y="2189018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01200" y="1638299"/>
            <a:ext cx="9906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70919" y="407323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43200" y="42291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505200" y="38862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343400" y="42291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05400" y="38862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67400" y="441613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53200" y="38862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15200" y="441613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32618" y="38862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929255" y="4464628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76400" y="3886200"/>
            <a:ext cx="9906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7647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474" y="152401"/>
            <a:ext cx="297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60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5782" y="18010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2687782" y="19534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9782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7982" y="19534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126182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5888182" y="214052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6650182" y="161059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12182" y="214052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74182" y="1596735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6182" y="2189018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98182" y="1638299"/>
            <a:ext cx="9906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70919" y="407323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40182" y="42291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02182" y="38862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40382" y="42291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50427" y="38862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912427" y="441613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98227" y="38862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60227" y="4416136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77645" y="3886200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974282" y="4464628"/>
            <a:ext cx="6858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73382" y="3886200"/>
            <a:ext cx="990600" cy="68580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32732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474" y="152401"/>
            <a:ext cx="8769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4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admin12345\Downloads\20200914_125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869224"/>
            <a:ext cx="2971800" cy="31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12345\Downloads\20200914_125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3124200" cy="340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12345\Downloads\20200914_125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57" y="3896662"/>
            <a:ext cx="3370943" cy="28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12345\Downloads\20200914_1235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96663"/>
            <a:ext cx="2834833" cy="28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12345\Downloads\20200914_1253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74" y="921842"/>
            <a:ext cx="3063433" cy="263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21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474" y="152401"/>
            <a:ext cx="8769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4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admin12345\Downloads\20200914_125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869224"/>
            <a:ext cx="2971800" cy="31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12345\Downloads\20200914_125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3124200" cy="340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12345\Downloads\20200914_125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57" y="3896662"/>
            <a:ext cx="3370943" cy="28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12345\Downloads\20200914_1235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96663"/>
            <a:ext cx="2834833" cy="28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12345\Downloads\20200914_1253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81469"/>
            <a:ext cx="3063433" cy="263234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9803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474" y="152401"/>
            <a:ext cx="8769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4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admin12345\Downloads\20200914_125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3124200" cy="340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12345\Downloads\20200914_125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896662"/>
            <a:ext cx="3124199" cy="285001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12345\Downloads\20200914_123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96663"/>
            <a:ext cx="2834833" cy="28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12345\Downloads\20200914_1253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81469"/>
            <a:ext cx="3063433" cy="263234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</p:pic>
      <p:pic>
        <p:nvPicPr>
          <p:cNvPr id="8" name="Picture 3" descr="C:\Users\admin12345\Downloads\20200914_1253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21841"/>
            <a:ext cx="2971800" cy="279197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416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2F2F0-2E32-4FC5-8737-5BE30721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780" y="1037620"/>
            <a:ext cx="6419644" cy="5163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29469-B3D9-43E8-835D-B2CB7208A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66" y="2792565"/>
            <a:ext cx="1560711" cy="987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59C6CC-9288-4162-8EBC-64D0E1D0A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72" y="3960409"/>
            <a:ext cx="1713124" cy="107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E42D-5F71-4CEC-B2F6-11FBE7756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81" y="5181600"/>
            <a:ext cx="1756300" cy="943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AE3CC-B85B-45B9-A899-2C156FC53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362" y="3085050"/>
            <a:ext cx="1680537" cy="9366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4312D2-138B-4F34-9F0E-66B6B9403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405" y="4458530"/>
            <a:ext cx="1763187" cy="9435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B04894C-6AD3-4DF7-9502-FD74C28EFFD0}"/>
              </a:ext>
            </a:extLst>
          </p:cNvPr>
          <p:cNvSpPr/>
          <p:nvPr/>
        </p:nvSpPr>
        <p:spPr>
          <a:xfrm>
            <a:off x="525727" y="3167890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E76AC6-2BF7-42C3-ADCD-E36C71F4F7E4}"/>
              </a:ext>
            </a:extLst>
          </p:cNvPr>
          <p:cNvSpPr/>
          <p:nvPr/>
        </p:nvSpPr>
        <p:spPr>
          <a:xfrm>
            <a:off x="3301857" y="3429876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988A9F-8416-4334-AD8F-7B5259C8F0FC}"/>
              </a:ext>
            </a:extLst>
          </p:cNvPr>
          <p:cNvSpPr/>
          <p:nvPr/>
        </p:nvSpPr>
        <p:spPr>
          <a:xfrm>
            <a:off x="3301857" y="4826000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B067E6-23DC-4A36-8CA6-F244D51BFAE9}"/>
              </a:ext>
            </a:extLst>
          </p:cNvPr>
          <p:cNvSpPr/>
          <p:nvPr/>
        </p:nvSpPr>
        <p:spPr>
          <a:xfrm>
            <a:off x="458054" y="4391066"/>
            <a:ext cx="416564" cy="369488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9A7B9E-E917-4EB9-BE21-3C9AC555CE3E}"/>
              </a:ext>
            </a:extLst>
          </p:cNvPr>
          <p:cNvSpPr/>
          <p:nvPr/>
        </p:nvSpPr>
        <p:spPr>
          <a:xfrm>
            <a:off x="478374" y="5574624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749AA-D4DF-42AE-9D5D-818E319FDC65}"/>
              </a:ext>
            </a:extLst>
          </p:cNvPr>
          <p:cNvSpPr txBox="1"/>
          <p:nvPr/>
        </p:nvSpPr>
        <p:spPr>
          <a:xfrm>
            <a:off x="5191125" y="1232386"/>
            <a:ext cx="1514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endParaRPr lang="en-US" sz="4000" b="1" dirty="0">
              <a:solidFill>
                <a:srgbClr val="0070C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52D4F29-4887-40F3-A71E-25EC07198027}"/>
              </a:ext>
            </a:extLst>
          </p:cNvPr>
          <p:cNvSpPr txBox="1"/>
          <p:nvPr/>
        </p:nvSpPr>
        <p:spPr>
          <a:xfrm>
            <a:off x="2977702" y="2056715"/>
            <a:ext cx="660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6, 7, 8, 9, 10</a:t>
            </a:r>
          </a:p>
        </p:txBody>
      </p:sp>
      <p:pic>
        <p:nvPicPr>
          <p:cNvPr id="7" name="Picture 4" descr="Bauernbar">
            <a:hlinkClick r:id="rId2" action="ppaction://hlinksldjump" tooltip="click vao qua 3"/>
            <a:extLst>
              <a:ext uri="{FF2B5EF4-FFF2-40B4-BE49-F238E27FC236}">
                <a16:creationId xmlns:a16="http://schemas.microsoft.com/office/drawing/2014/main" id="{54207C98-B90F-4D5E-8EB4-E3E5ECDE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264" y="4808356"/>
            <a:ext cx="4766072" cy="142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320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5C1A51-041E-B9A0-1000-B835D5C94D93}"/>
              </a:ext>
            </a:extLst>
          </p:cNvPr>
          <p:cNvSpPr/>
          <p:nvPr/>
        </p:nvSpPr>
        <p:spPr>
          <a:xfrm>
            <a:off x="1669473" y="2057400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6,7,8,10 </a:t>
            </a:r>
          </a:p>
          <a:p>
            <a:pPr algn="ctr"/>
            <a:r>
              <a:rPr lang="en-US" sz="6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189902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2EEFE-1EB6-4368-B0A5-DB03D861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134" y="827965"/>
            <a:ext cx="3365284" cy="1633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54A64-2661-4D3B-85B1-E59E6E55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" y="2563965"/>
            <a:ext cx="3071768" cy="1479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9CD082-505E-4468-9509-AF7DBBB1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597" y="2588283"/>
            <a:ext cx="2970808" cy="14311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7870B4-CA31-4A96-8362-A7DDC9EA4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144" y="2588283"/>
            <a:ext cx="2970808" cy="1431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5C40D5-8386-45C2-AA6A-9EA18D691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248" y="4954121"/>
            <a:ext cx="3086394" cy="1479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3C7913-06B5-444C-BF80-BC4B10C9A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284" y="4954122"/>
            <a:ext cx="2984953" cy="14311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189E63-6D39-4A42-8952-B4A20B2C66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375" y="4978439"/>
            <a:ext cx="2978138" cy="14311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034B91-D8BC-46B3-B4D1-11D789F99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2651" y="4954121"/>
            <a:ext cx="3079349" cy="1479779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9DDC107-CEB0-4642-86B2-B48A53D83B18}"/>
              </a:ext>
            </a:extLst>
          </p:cNvPr>
          <p:cNvSpPr/>
          <p:nvPr/>
        </p:nvSpPr>
        <p:spPr>
          <a:xfrm>
            <a:off x="1325889" y="3494566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30B334-BE66-4E77-8E52-D5267D4FCB82}"/>
              </a:ext>
            </a:extLst>
          </p:cNvPr>
          <p:cNvSpPr/>
          <p:nvPr/>
        </p:nvSpPr>
        <p:spPr>
          <a:xfrm>
            <a:off x="6764548" y="3208637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9FCE7E-51DD-42CD-A6FD-461BAD1B3222}"/>
              </a:ext>
            </a:extLst>
          </p:cNvPr>
          <p:cNvSpPr/>
          <p:nvPr/>
        </p:nvSpPr>
        <p:spPr>
          <a:xfrm>
            <a:off x="8333146" y="3480569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8E57754-8BC7-46BA-A931-DA4FB084A321}"/>
              </a:ext>
            </a:extLst>
          </p:cNvPr>
          <p:cNvSpPr/>
          <p:nvPr/>
        </p:nvSpPr>
        <p:spPr>
          <a:xfrm>
            <a:off x="2592863" y="5092459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190E642-2F52-4AB4-B0F9-93B3EC32C1F2}"/>
              </a:ext>
            </a:extLst>
          </p:cNvPr>
          <p:cNvSpPr/>
          <p:nvPr/>
        </p:nvSpPr>
        <p:spPr>
          <a:xfrm>
            <a:off x="3501109" y="582791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BD5D608-8FB7-4345-B2FD-38C5A840C37B}"/>
              </a:ext>
            </a:extLst>
          </p:cNvPr>
          <p:cNvSpPr/>
          <p:nvPr/>
        </p:nvSpPr>
        <p:spPr>
          <a:xfrm>
            <a:off x="8349088" y="560800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0DFD6CA-A824-4A04-87ED-219FEA60F863}"/>
              </a:ext>
            </a:extLst>
          </p:cNvPr>
          <p:cNvSpPr/>
          <p:nvPr/>
        </p:nvSpPr>
        <p:spPr>
          <a:xfrm>
            <a:off x="9650558" y="5909476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816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trứng vào khay để trong khay có 8 quả trứng.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ACF6F-75B6-43DB-B540-1CB0DC12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429000"/>
            <a:ext cx="11368439" cy="256347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ACBBF3B3-3AAD-4721-A346-4BFC36551441}"/>
              </a:ext>
            </a:extLst>
          </p:cNvPr>
          <p:cNvSpPr/>
          <p:nvPr/>
        </p:nvSpPr>
        <p:spPr>
          <a:xfrm>
            <a:off x="8532322" y="3710743"/>
            <a:ext cx="734786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4DCB5-7311-490F-944B-2189D922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19" y="249660"/>
            <a:ext cx="5334462" cy="6358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213D1-11AD-4A8D-91EC-E5B7D5556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9" b="89937" l="4826" r="89812">
                        <a14:foregroundMark x1="64551" y1="70029" x2="70241" y2="76101"/>
                        <a14:foregroundMark x1="13844" y1="15913" x2="29419" y2="32534"/>
                        <a14:foregroundMark x1="54690" y1="80702" x2="36178" y2="82155"/>
                        <a14:foregroundMark x1="89276" y1="77987" x2="63809" y2="79986"/>
                        <a14:foregroundMark x1="12867" y1="67711" x2="13941" y2="46541"/>
                        <a14:foregroundMark x1="85791" y1="61635" x2="89008" y2="69182"/>
                        <a14:foregroundMark x1="15013" y1="32075" x2="15550" y2="34591"/>
                        <a14:backgroundMark x1="12869" y1="69182" x2="12869" y2="69182"/>
                        <a14:backgroundMark x1="41019" y1="52830" x2="41019" y2="52830"/>
                        <a14:backgroundMark x1="39410" y1="45283" x2="39410" y2="45283"/>
                        <a14:backgroundMark x1="36997" y1="38994" x2="43164" y2="45283"/>
                        <a14:backgroundMark x1="39410" y1="41509" x2="31635" y2="40881"/>
                        <a14:backgroundMark x1="42359" y1="55975" x2="49598" y2="55975"/>
                        <a14:backgroundMark x1="29491" y1="86792" x2="29491" y2="82390"/>
                        <a14:backgroundMark x1="28418" y1="78616" x2="27882" y2="77358"/>
                        <a14:backgroundMark x1="30563" y1="83019" x2="17694" y2="84277"/>
                        <a14:backgroundMark x1="18231" y1="83648" x2="13941" y2="82390"/>
                        <a14:backgroundMark x1="13941" y1="72327" x2="9920" y2="69811"/>
                        <a14:backgroundMark x1="13137" y1="70440" x2="13137" y2="70440"/>
                        <a14:backgroundMark x1="8579" y1="15094" x2="15282" y2="5660"/>
                        <a14:backgroundMark x1="11528" y1="10063" x2="8043" y2="14465"/>
                        <a14:backgroundMark x1="10724" y1="12579" x2="2681" y2="6289"/>
                        <a14:backgroundMark x1="43164" y1="49686" x2="43164" y2="44654"/>
                        <a14:backgroundMark x1="44504" y1="45912" x2="44504" y2="52201"/>
                        <a14:backgroundMark x1="44236" y1="50943" x2="41823" y2="44025"/>
                        <a14:backgroundMark x1="31367" y1="79874" x2="31903" y2="86792"/>
                        <a14:backgroundMark x1="59786" y1="66038" x2="59517" y2="69811"/>
                        <a14:backgroundMark x1="60590" y1="66667" x2="59249" y2="59119"/>
                        <a14:backgroundMark x1="57909" y1="61635" x2="58713" y2="66038"/>
                        <a14:backgroundMark x1="49598" y1="57233" x2="50938" y2="54717"/>
                        <a14:backgroundMark x1="53619" y1="52830" x2="54424" y2="52201"/>
                        <a14:backgroundMark x1="49866" y1="54088" x2="49062" y2="54088"/>
                        <a14:backgroundMark x1="48525" y1="53459" x2="48525" y2="53459"/>
                        <a14:backgroundMark x1="47453" y1="54088" x2="54155" y2="56604"/>
                        <a14:backgroundMark x1="53351" y1="56604" x2="57373" y2="63522"/>
                        <a14:backgroundMark x1="60858" y1="62893" x2="59786" y2="69182"/>
                        <a14:backgroundMark x1="59249" y1="74843" x2="59249" y2="90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55" y="170956"/>
            <a:ext cx="3439339" cy="14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8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84"/>
            <a:ext cx="3230925" cy="130286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2330B7-D084-429B-8859-4CBA99C2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188863"/>
              </p:ext>
            </p:extLst>
          </p:nvPr>
        </p:nvGraphicFramePr>
        <p:xfrm>
          <a:off x="1046711" y="4835022"/>
          <a:ext cx="2417027" cy="1413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05040" imgH="786240" progId="Photoshop.Image.13">
                  <p:embed/>
                </p:oleObj>
              </mc:Choice>
              <mc:Fallback>
                <p:oleObj name="Image" r:id="rId4" imgW="905040" imgH="786240" progId="Photoshop.Image.1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F2330B7-D084-429B-8859-4CBA99C238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6711" y="4835022"/>
                        <a:ext cx="2417027" cy="1413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6ECBED-92B6-4BB4-86BD-69DC7C04D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970810"/>
              </p:ext>
            </p:extLst>
          </p:nvPr>
        </p:nvGraphicFramePr>
        <p:xfrm>
          <a:off x="4815207" y="4503566"/>
          <a:ext cx="3068026" cy="179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408240" imgH="408240" progId="Photoshop.Image.13">
                  <p:embed/>
                </p:oleObj>
              </mc:Choice>
              <mc:Fallback>
                <p:oleObj name="Image" r:id="rId6" imgW="408240" imgH="408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76ECBED-92B6-4BB4-86BD-69DC7C04DE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15207" y="4503566"/>
                        <a:ext cx="3068026" cy="1799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C42127-2FA6-41FA-91EE-510A772A66D6}"/>
              </a:ext>
            </a:extLst>
          </p:cNvPr>
          <p:cNvSpPr txBox="1"/>
          <p:nvPr/>
        </p:nvSpPr>
        <p:spPr>
          <a:xfrm>
            <a:off x="8804649" y="5403450"/>
            <a:ext cx="1419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sáu</a:t>
            </a:r>
            <a:endParaRPr lang="en-GB" sz="4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6287A-2F43-45FF-9B7C-16348161DB66}"/>
              </a:ext>
            </a:extLst>
          </p:cNvPr>
          <p:cNvSpPr txBox="1"/>
          <p:nvPr/>
        </p:nvSpPr>
        <p:spPr>
          <a:xfrm>
            <a:off x="1968126" y="503411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233486-6E1A-4269-ADD7-E944BD94C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107" y="1490091"/>
            <a:ext cx="4423138" cy="272948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FA5446F-DD09-41E0-927E-EF6702D268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087" y="753505"/>
            <a:ext cx="2380454" cy="42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2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4" y="114300"/>
            <a:ext cx="3230925" cy="1302869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861C87F-F2C9-46C5-BF82-574175257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657283"/>
              </p:ext>
            </p:extLst>
          </p:nvPr>
        </p:nvGraphicFramePr>
        <p:xfrm>
          <a:off x="7524750" y="1792610"/>
          <a:ext cx="2177493" cy="1620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05040" imgH="786240" progId="Photoshop.Image.13">
                  <p:embed/>
                </p:oleObj>
              </mc:Choice>
              <mc:Fallback>
                <p:oleObj name="Image" r:id="rId4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47589F6-9068-48AB-99D7-0B560E799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24750" y="1792610"/>
                        <a:ext cx="2177493" cy="1620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CC031C8-E938-4653-A66B-391D8CA0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463656"/>
              </p:ext>
            </p:extLst>
          </p:nvPr>
        </p:nvGraphicFramePr>
        <p:xfrm>
          <a:off x="7629525" y="4299903"/>
          <a:ext cx="2371725" cy="171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905040" imgH="786240" progId="Photoshop.Image.13">
                  <p:embed/>
                </p:oleObj>
              </mc:Choice>
              <mc:Fallback>
                <p:oleObj name="Image" r:id="rId6" imgW="905040" imgH="786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8683C08-7D29-4EE3-A67A-42F182F65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9525" y="4299903"/>
                        <a:ext cx="2371725" cy="171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0A22AC-ACB5-4E47-8B0E-55CBE2D4A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130735"/>
              </p:ext>
            </p:extLst>
          </p:nvPr>
        </p:nvGraphicFramePr>
        <p:xfrm>
          <a:off x="10097776" y="1849818"/>
          <a:ext cx="1585249" cy="1464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408240" imgH="408240" progId="Photoshop.Image.13">
                  <p:embed/>
                </p:oleObj>
              </mc:Choice>
              <mc:Fallback>
                <p:oleObj name="Image" r:id="rId7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D3F5D40-D6E0-486E-AAC7-76FFA03B5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97776" y="1849818"/>
                        <a:ext cx="1585249" cy="1464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8C2D9CC-E556-40D3-887D-481D7E810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754805"/>
              </p:ext>
            </p:extLst>
          </p:nvPr>
        </p:nvGraphicFramePr>
        <p:xfrm>
          <a:off x="10169339" y="4217177"/>
          <a:ext cx="1703699" cy="171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408240" imgH="408240" progId="Photoshop.Image.13">
                  <p:embed/>
                </p:oleObj>
              </mc:Choice>
              <mc:Fallback>
                <p:oleObj name="Image" r:id="rId9" imgW="408240" imgH="408240" progId="Photoshop.Image.1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F09CD79-D9C8-467C-A732-ABD8C2E20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69339" y="4217177"/>
                        <a:ext cx="1703699" cy="171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9E1FE2B-17F9-4E1B-A56A-42735DD79F1B}"/>
              </a:ext>
            </a:extLst>
          </p:cNvPr>
          <p:cNvSpPr txBox="1"/>
          <p:nvPr/>
        </p:nvSpPr>
        <p:spPr>
          <a:xfrm>
            <a:off x="10359353" y="3466093"/>
            <a:ext cx="1323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bảy</a:t>
            </a:r>
            <a:endParaRPr lang="en-GB" sz="4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C2C3C-2490-4731-991A-C5450C74F67E}"/>
              </a:ext>
            </a:extLst>
          </p:cNvPr>
          <p:cNvSpPr txBox="1"/>
          <p:nvPr/>
        </p:nvSpPr>
        <p:spPr>
          <a:xfrm>
            <a:off x="10359353" y="5934490"/>
            <a:ext cx="1124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tám</a:t>
            </a:r>
            <a:endParaRPr lang="en-GB" sz="4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27C18D-F616-42C0-A35C-AB499E8163CD}"/>
              </a:ext>
            </a:extLst>
          </p:cNvPr>
          <p:cNvSpPr txBox="1"/>
          <p:nvPr/>
        </p:nvSpPr>
        <p:spPr>
          <a:xfrm>
            <a:off x="8326398" y="195481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2BFD69-215B-4F50-86FA-7998CC2FBF06}"/>
              </a:ext>
            </a:extLst>
          </p:cNvPr>
          <p:cNvSpPr txBox="1"/>
          <p:nvPr/>
        </p:nvSpPr>
        <p:spPr>
          <a:xfrm>
            <a:off x="8647960" y="477383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5ABCC46-EC50-425F-93B2-337EC0F35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614" y="1954811"/>
            <a:ext cx="3076575" cy="1653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F8462B-64B3-4744-A455-E9A4B1AC18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614" y="4217177"/>
            <a:ext cx="3076575" cy="200264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A6E57F1-1A40-4665-9F4A-5519B28FF1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34" y="1812943"/>
            <a:ext cx="2564187" cy="165315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E55B6B2E-D4AB-481B-9E0A-C7A52B3C78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4000500"/>
            <a:ext cx="3183862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1" y="220044"/>
            <a:ext cx="3230925" cy="1302869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1BE9D20-1934-4148-B4D6-5ABEBE18B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020035"/>
              </p:ext>
            </p:extLst>
          </p:nvPr>
        </p:nvGraphicFramePr>
        <p:xfrm>
          <a:off x="7428009" y="1772471"/>
          <a:ext cx="2052554" cy="149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05040" imgH="786240" progId="Photoshop.Image.13">
                  <p:embed/>
                </p:oleObj>
              </mc:Choice>
              <mc:Fallback>
                <p:oleObj name="Image" r:id="rId4" imgW="905040" imgH="78624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1BE9D20-1934-4148-B4D6-5ABEBE18B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28009" y="1772471"/>
                        <a:ext cx="2052554" cy="1494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A84F371-FF65-4CE4-AE9E-BA1E5510A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485752"/>
              </p:ext>
            </p:extLst>
          </p:nvPr>
        </p:nvGraphicFramePr>
        <p:xfrm>
          <a:off x="7339591" y="4232286"/>
          <a:ext cx="2280660" cy="149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905040" imgH="786240" progId="Photoshop.Image.13">
                  <p:embed/>
                </p:oleObj>
              </mc:Choice>
              <mc:Fallback>
                <p:oleObj name="Image" r:id="rId6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A84F371-FF65-4CE4-AE9E-BA1E5510A3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39591" y="4232286"/>
                        <a:ext cx="2280660" cy="1494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0A35CB-319D-4002-89EA-7E9A9455A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128389"/>
              </p:ext>
            </p:extLst>
          </p:nvPr>
        </p:nvGraphicFramePr>
        <p:xfrm>
          <a:off x="9549491" y="1793860"/>
          <a:ext cx="2150128" cy="1338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408240" imgH="408240" progId="Photoshop.Image.13">
                  <p:embed/>
                </p:oleObj>
              </mc:Choice>
              <mc:Fallback>
                <p:oleObj name="Image" r:id="rId7" imgW="408240" imgH="408240" progId="Photoshop.Image.1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A0A35CB-319D-4002-89EA-7E9A9455A2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49491" y="1793860"/>
                        <a:ext cx="2150128" cy="1338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79A1D16-ED52-4E86-8582-4AA30E803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296347"/>
              </p:ext>
            </p:extLst>
          </p:nvPr>
        </p:nvGraphicFramePr>
        <p:xfrm>
          <a:off x="9867640" y="4155118"/>
          <a:ext cx="1973616" cy="1338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408240" imgH="408240" progId="Photoshop.Image.13">
                  <p:embed/>
                </p:oleObj>
              </mc:Choice>
              <mc:Fallback>
                <p:oleObj name="Image" r:id="rId9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B79A1D16-ED52-4E86-8582-4AA30E8033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867640" y="4155118"/>
                        <a:ext cx="1973616" cy="1338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8EA6DD8-2AE1-44F9-9DF7-9CFCD042B43B}"/>
              </a:ext>
            </a:extLst>
          </p:cNvPr>
          <p:cNvSpPr txBox="1"/>
          <p:nvPr/>
        </p:nvSpPr>
        <p:spPr>
          <a:xfrm>
            <a:off x="10192385" y="3228380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</a:t>
            </a:r>
            <a:endParaRPr lang="en-GB" sz="4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1BE060-D567-4D4E-8B5F-2FBC4B33DD8D}"/>
              </a:ext>
            </a:extLst>
          </p:cNvPr>
          <p:cNvSpPr txBox="1"/>
          <p:nvPr/>
        </p:nvSpPr>
        <p:spPr>
          <a:xfrm>
            <a:off x="9991726" y="5559563"/>
            <a:ext cx="1615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</a:t>
            </a:r>
            <a:r>
              <a:rPr lang="vi-VN" sz="4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ư</a:t>
            </a:r>
            <a:r>
              <a:rPr lang="en-GB" sz="4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ời</a:t>
            </a:r>
            <a:endParaRPr lang="en-GB" sz="4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3316C-28F8-4079-99EF-A5DF8E4238FB}"/>
              </a:ext>
            </a:extLst>
          </p:cNvPr>
          <p:cNvSpPr txBox="1"/>
          <p:nvPr/>
        </p:nvSpPr>
        <p:spPr>
          <a:xfrm>
            <a:off x="8201652" y="2125623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2A1A21-5073-4BE0-955B-26C628909FD5}"/>
              </a:ext>
            </a:extLst>
          </p:cNvPr>
          <p:cNvSpPr txBox="1"/>
          <p:nvPr/>
        </p:nvSpPr>
        <p:spPr>
          <a:xfrm>
            <a:off x="8121752" y="441900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9A51BF4-3542-467D-9D92-CE24D9D676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381" y="1940412"/>
            <a:ext cx="2724723" cy="17814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916CBB-B386-4155-82CC-4008F9D62F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736" y="4232286"/>
            <a:ext cx="2865368" cy="203516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0DD01B6-4C7D-4121-BC9D-C6A07D2A87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39" y="1772471"/>
            <a:ext cx="3092391" cy="1949381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EF8EBB5A-0268-4FD4-9543-ADA2158C04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27" y="4155118"/>
            <a:ext cx="3213188" cy="24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1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987835" y="1730514"/>
            <a:ext cx="2823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GB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GB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endParaRPr lang="en-GB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19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  <a:extLst>
              <a:ext uri="{FF2B5EF4-FFF2-40B4-BE49-F238E27FC236}">
                <a16:creationId xmlns:a16="http://schemas.microsoft.com/office/drawing/2014/main" id="{B52CE427-C396-4C22-B51E-EE1CB626A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2" r="63407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  <a:extLst>
              <a:ext uri="{FF2B5EF4-FFF2-40B4-BE49-F238E27FC236}">
                <a16:creationId xmlns:a16="http://schemas.microsoft.com/office/drawing/2014/main" id="{C2C612F3-C383-4FE6-9013-B4AF80AF4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363</Words>
  <Application>Microsoft Office PowerPoint</Application>
  <PresentationFormat>Widescreen</PresentationFormat>
  <Paragraphs>157</Paragraphs>
  <Slides>33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.VnTifani HeavyH</vt:lpstr>
      <vt:lpstr>.VnTime</vt:lpstr>
      <vt:lpstr>Arial</vt:lpstr>
      <vt:lpstr>Arial Unicode MS</vt:lpstr>
      <vt:lpstr>AvantGarde</vt:lpstr>
      <vt:lpstr>Calibri</vt:lpstr>
      <vt:lpstr>Calibri Light</vt:lpstr>
      <vt:lpstr>HP001 4 hàng</vt:lpstr>
      <vt:lpstr>HP-211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Administrator</cp:lastModifiedBy>
  <cp:revision>42</cp:revision>
  <dcterms:created xsi:type="dcterms:W3CDTF">2020-08-20T03:35:56Z</dcterms:created>
  <dcterms:modified xsi:type="dcterms:W3CDTF">2024-04-18T13:22:50Z</dcterms:modified>
</cp:coreProperties>
</file>