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8" r:id="rId4"/>
    <p:sldMasterId id="2147483722" r:id="rId5"/>
  </p:sldMasterIdLst>
  <p:notesMasterIdLst>
    <p:notesMasterId r:id="rId24"/>
  </p:notesMasterIdLst>
  <p:sldIdLst>
    <p:sldId id="463" r:id="rId6"/>
    <p:sldId id="455" r:id="rId7"/>
    <p:sldId id="449" r:id="rId8"/>
    <p:sldId id="466" r:id="rId9"/>
    <p:sldId id="469" r:id="rId10"/>
    <p:sldId id="454" r:id="rId11"/>
    <p:sldId id="432" r:id="rId12"/>
    <p:sldId id="441" r:id="rId13"/>
    <p:sldId id="452" r:id="rId14"/>
    <p:sldId id="453" r:id="rId15"/>
    <p:sldId id="443" r:id="rId16"/>
    <p:sldId id="444" r:id="rId17"/>
    <p:sldId id="471" r:id="rId18"/>
    <p:sldId id="448" r:id="rId19"/>
    <p:sldId id="445" r:id="rId20"/>
    <p:sldId id="470" r:id="rId21"/>
    <p:sldId id="430" r:id="rId22"/>
    <p:sldId id="464" r:id="rId23"/>
  </p:sldIdLst>
  <p:sldSz cx="16276638" cy="9144000"/>
  <p:notesSz cx="6858000" cy="9144000"/>
  <p:custDataLst>
    <p:tags r:id="rId2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38E8"/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E7ADAD-C1DB-42FC-8025-64C069A7E87D}" v="14" dt="2022-08-27T00:24:53.3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66"/>
      </p:cViewPr>
      <p:guideLst>
        <p:guide orient="horz" pos="2880"/>
        <p:guide pos="512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16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74" y="1893712"/>
            <a:ext cx="6917571" cy="13066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0748" y="3454400"/>
            <a:ext cx="5696823" cy="1557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6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2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8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2867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4543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871" y="3917246"/>
            <a:ext cx="6917571" cy="1210733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871" y="2583746"/>
            <a:ext cx="6917571" cy="1333500"/>
          </a:xfrm>
        </p:spPr>
        <p:txBody>
          <a:bodyPr anchor="b"/>
          <a:lstStyle>
            <a:lvl1pPr marL="0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1pPr>
            <a:lvl2pPr marL="406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2820" indent="0">
              <a:buNone/>
              <a:defRPr sz="1423">
                <a:solidFill>
                  <a:schemeClr val="tx1">
                    <a:tint val="75000"/>
                  </a:schemeClr>
                </a:solidFill>
              </a:defRPr>
            </a:lvl3pPr>
            <a:lvl4pPr marL="1219231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4pPr>
            <a:lvl5pPr marL="1625641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5pPr>
            <a:lvl6pPr marL="2032051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6pPr>
            <a:lvl7pPr marL="2438460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7pPr>
            <a:lvl8pPr marL="2844872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8pPr>
            <a:lvl9pPr marL="3251281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852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916" y="1422401"/>
            <a:ext cx="3594424" cy="4023079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6979" y="1422401"/>
            <a:ext cx="3594424" cy="4023079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0363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917" y="1364546"/>
            <a:ext cx="3595838" cy="568677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10" indent="0">
              <a:buNone/>
              <a:defRPr sz="1777" b="1"/>
            </a:lvl2pPr>
            <a:lvl3pPr marL="812820" indent="0">
              <a:buNone/>
              <a:defRPr sz="1600" b="1"/>
            </a:lvl3pPr>
            <a:lvl4pPr marL="1219231" indent="0">
              <a:buNone/>
              <a:defRPr sz="1423" b="1"/>
            </a:lvl4pPr>
            <a:lvl5pPr marL="1625641" indent="0">
              <a:buNone/>
              <a:defRPr sz="1423" b="1"/>
            </a:lvl5pPr>
            <a:lvl6pPr marL="2032051" indent="0">
              <a:buNone/>
              <a:defRPr sz="1423" b="1"/>
            </a:lvl6pPr>
            <a:lvl7pPr marL="2438460" indent="0">
              <a:buNone/>
              <a:defRPr sz="1423" b="1"/>
            </a:lvl7pPr>
            <a:lvl8pPr marL="2844872" indent="0">
              <a:buNone/>
              <a:defRPr sz="1423" b="1"/>
            </a:lvl8pPr>
            <a:lvl9pPr marL="3251281" indent="0">
              <a:buNone/>
              <a:defRPr sz="14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917" y="1933223"/>
            <a:ext cx="3595838" cy="3512256"/>
          </a:xfrm>
        </p:spPr>
        <p:txBody>
          <a:bodyPr/>
          <a:lstStyle>
            <a:lvl1pPr>
              <a:defRPr sz="2133"/>
            </a:lvl1pPr>
            <a:lvl2pPr>
              <a:defRPr sz="1777"/>
            </a:lvl2pPr>
            <a:lvl3pPr>
              <a:defRPr sz="1600"/>
            </a:lvl3pPr>
            <a:lvl4pPr>
              <a:defRPr sz="1423"/>
            </a:lvl4pPr>
            <a:lvl5pPr>
              <a:defRPr sz="1423"/>
            </a:lvl5pPr>
            <a:lvl6pPr>
              <a:defRPr sz="1423"/>
            </a:lvl6pPr>
            <a:lvl7pPr>
              <a:defRPr sz="1423"/>
            </a:lvl7pPr>
            <a:lvl8pPr>
              <a:defRPr sz="1423"/>
            </a:lvl8pPr>
            <a:lvl9pPr>
              <a:defRPr sz="142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34155" y="1364546"/>
            <a:ext cx="3597250" cy="568677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10" indent="0">
              <a:buNone/>
              <a:defRPr sz="1777" b="1"/>
            </a:lvl2pPr>
            <a:lvl3pPr marL="812820" indent="0">
              <a:buNone/>
              <a:defRPr sz="1600" b="1"/>
            </a:lvl3pPr>
            <a:lvl4pPr marL="1219231" indent="0">
              <a:buNone/>
              <a:defRPr sz="1423" b="1"/>
            </a:lvl4pPr>
            <a:lvl5pPr marL="1625641" indent="0">
              <a:buNone/>
              <a:defRPr sz="1423" b="1"/>
            </a:lvl5pPr>
            <a:lvl6pPr marL="2032051" indent="0">
              <a:buNone/>
              <a:defRPr sz="1423" b="1"/>
            </a:lvl6pPr>
            <a:lvl7pPr marL="2438460" indent="0">
              <a:buNone/>
              <a:defRPr sz="1423" b="1"/>
            </a:lvl7pPr>
            <a:lvl8pPr marL="2844872" indent="0">
              <a:buNone/>
              <a:defRPr sz="1423" b="1"/>
            </a:lvl8pPr>
            <a:lvl9pPr marL="3251281" indent="0">
              <a:buNone/>
              <a:defRPr sz="14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34155" y="1933223"/>
            <a:ext cx="3597250" cy="3512256"/>
          </a:xfrm>
        </p:spPr>
        <p:txBody>
          <a:bodyPr/>
          <a:lstStyle>
            <a:lvl1pPr>
              <a:defRPr sz="2133"/>
            </a:lvl1pPr>
            <a:lvl2pPr>
              <a:defRPr sz="1777"/>
            </a:lvl2pPr>
            <a:lvl3pPr>
              <a:defRPr sz="1600"/>
            </a:lvl3pPr>
            <a:lvl4pPr>
              <a:defRPr sz="1423"/>
            </a:lvl4pPr>
            <a:lvl5pPr>
              <a:defRPr sz="1423"/>
            </a:lvl5pPr>
            <a:lvl6pPr>
              <a:defRPr sz="1423"/>
            </a:lvl6pPr>
            <a:lvl7pPr>
              <a:defRPr sz="1423"/>
            </a:lvl7pPr>
            <a:lvl8pPr>
              <a:defRPr sz="1423"/>
            </a:lvl8pPr>
            <a:lvl9pPr>
              <a:defRPr sz="142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8054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560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3624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16" y="242711"/>
            <a:ext cx="2677451" cy="1032933"/>
          </a:xfrm>
        </p:spPr>
        <p:txBody>
          <a:bodyPr anchor="b"/>
          <a:lstStyle>
            <a:lvl1pPr algn="l">
              <a:defRPr sz="17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1858" y="242713"/>
            <a:ext cx="4549546" cy="5202767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916" y="1275646"/>
            <a:ext cx="2677451" cy="4169833"/>
          </a:xfrm>
        </p:spPr>
        <p:txBody>
          <a:bodyPr/>
          <a:lstStyle>
            <a:lvl1pPr marL="0" indent="0">
              <a:buNone/>
              <a:defRPr sz="1244"/>
            </a:lvl1pPr>
            <a:lvl2pPr marL="406410" indent="0">
              <a:buNone/>
              <a:defRPr sz="1067"/>
            </a:lvl2pPr>
            <a:lvl3pPr marL="812820" indent="0">
              <a:buNone/>
              <a:defRPr sz="889"/>
            </a:lvl3pPr>
            <a:lvl4pPr marL="1219231" indent="0">
              <a:buNone/>
              <a:defRPr sz="800"/>
            </a:lvl4pPr>
            <a:lvl5pPr marL="1625641" indent="0">
              <a:buNone/>
              <a:defRPr sz="800"/>
            </a:lvl5pPr>
            <a:lvl6pPr marL="2032051" indent="0">
              <a:buNone/>
              <a:defRPr sz="800"/>
            </a:lvl6pPr>
            <a:lvl7pPr marL="2438460" indent="0">
              <a:buNone/>
              <a:defRPr sz="800"/>
            </a:lvl7pPr>
            <a:lvl8pPr marL="2844872" indent="0">
              <a:buNone/>
              <a:defRPr sz="800"/>
            </a:lvl8pPr>
            <a:lvl9pPr marL="325128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543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168" y="4267201"/>
            <a:ext cx="4882991" cy="503767"/>
          </a:xfrm>
        </p:spPr>
        <p:txBody>
          <a:bodyPr anchor="b"/>
          <a:lstStyle>
            <a:lvl1pPr algn="l">
              <a:defRPr sz="17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95168" y="544689"/>
            <a:ext cx="4882991" cy="3657600"/>
          </a:xfrm>
        </p:spPr>
        <p:txBody>
          <a:bodyPr/>
          <a:lstStyle>
            <a:lvl1pPr marL="0" indent="0">
              <a:buNone/>
              <a:defRPr sz="2844"/>
            </a:lvl1pPr>
            <a:lvl2pPr marL="406410" indent="0">
              <a:buNone/>
              <a:defRPr sz="2489"/>
            </a:lvl2pPr>
            <a:lvl3pPr marL="812820" indent="0">
              <a:buNone/>
              <a:defRPr sz="2133"/>
            </a:lvl3pPr>
            <a:lvl4pPr marL="1219231" indent="0">
              <a:buNone/>
              <a:defRPr sz="1777"/>
            </a:lvl4pPr>
            <a:lvl5pPr marL="1625641" indent="0">
              <a:buNone/>
              <a:defRPr sz="1777"/>
            </a:lvl5pPr>
            <a:lvl6pPr marL="2032051" indent="0">
              <a:buNone/>
              <a:defRPr sz="1777"/>
            </a:lvl6pPr>
            <a:lvl7pPr marL="2438460" indent="0">
              <a:buNone/>
              <a:defRPr sz="1777"/>
            </a:lvl7pPr>
            <a:lvl8pPr marL="2844872" indent="0">
              <a:buNone/>
              <a:defRPr sz="1777"/>
            </a:lvl8pPr>
            <a:lvl9pPr marL="3251281" indent="0">
              <a:buNone/>
              <a:defRPr sz="177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95168" y="4770968"/>
            <a:ext cx="4882991" cy="715433"/>
          </a:xfrm>
        </p:spPr>
        <p:txBody>
          <a:bodyPr/>
          <a:lstStyle>
            <a:lvl1pPr marL="0" indent="0">
              <a:buNone/>
              <a:defRPr sz="1244"/>
            </a:lvl1pPr>
            <a:lvl2pPr marL="406410" indent="0">
              <a:buNone/>
              <a:defRPr sz="1067"/>
            </a:lvl2pPr>
            <a:lvl3pPr marL="812820" indent="0">
              <a:buNone/>
              <a:defRPr sz="889"/>
            </a:lvl3pPr>
            <a:lvl4pPr marL="1219231" indent="0">
              <a:buNone/>
              <a:defRPr sz="800"/>
            </a:lvl4pPr>
            <a:lvl5pPr marL="1625641" indent="0">
              <a:buNone/>
              <a:defRPr sz="800"/>
            </a:lvl5pPr>
            <a:lvl6pPr marL="2032051" indent="0">
              <a:buNone/>
              <a:defRPr sz="800"/>
            </a:lvl6pPr>
            <a:lvl7pPr marL="2438460" indent="0">
              <a:buNone/>
              <a:defRPr sz="800"/>
            </a:lvl7pPr>
            <a:lvl8pPr marL="2844872" indent="0">
              <a:buNone/>
              <a:defRPr sz="800"/>
            </a:lvl8pPr>
            <a:lvl9pPr marL="325128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1313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3722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00281" y="244123"/>
            <a:ext cx="1831122" cy="52013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916" y="244123"/>
            <a:ext cx="5357727" cy="52013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1009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4AD1-65C6-41EF-8F5F-708053C8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2AF4F-6B10-4608-A8A9-E87C120C4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3DBDB-B407-4B91-B824-E56482FB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8A129EB9-DE79-4BDB-8088-F8CDD7711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55B-75FB-4531-B6A8-481CDF4A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D2CE9-45E0-4BE3-B255-A2D4CCB7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57C35E1-CD43-42FD-B76A-38A35553F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7300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FE0F9-7B76-459B-894F-DE5DA83B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F33FD-12E4-4980-AD3C-43C5CB26F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E9C7A-94F8-41C7-A688-8CE83FC5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8A129EB9-DE79-4BDB-8088-F8CDD7711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49C68-985C-45B5-82C1-F84ED02E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740B0-E407-489D-B7DF-D888CAD6A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57C35E1-CD43-42FD-B76A-38A35553F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71131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571B2-7679-46F8-9510-69F48530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5141B-3CA7-4AC7-BE5C-B00CB967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DB897-148C-40BE-85D2-23878D915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8A129EB9-DE79-4BDB-8088-F8CDD7711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43FD5-DA2D-4DDC-9FC8-AFCD906C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D163F-53D3-4702-BA7A-ED2D8F89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57C35E1-CD43-42FD-B76A-38A35553F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14120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081BD-53A2-4314-8BE8-17FE88E1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7969C-A8DA-47FC-B6FF-88270BF13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BDA803-5AB5-45C5-83AA-149A7F15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A05C9-3BAE-4A7E-88EA-6D7C6740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8A129EB9-DE79-4BDB-8088-F8CDD7711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5B2A4-82B3-4BB1-9631-92286A43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5DE5C-6955-40CD-BFA3-8073E954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57C35E1-CD43-42FD-B76A-38A35553F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1115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07BDE-98BA-4E93-B787-49F6A63D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AA0DE-CC94-4ED3-A51C-938BD78AB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24BF5-F41E-4390-86E8-5140554C7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602BB-11D1-4702-8B0B-8946AA510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A6963-028B-4947-9636-A82244BFC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A5CA8-27B1-4245-BE70-BDE878E3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8A129EB9-DE79-4BDB-8088-F8CDD7711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221DCC-D13C-4C7F-9EB1-777217A4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4D96DA-02CD-4DCC-8BBB-D00E49BB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57C35E1-CD43-42FD-B76A-38A35553F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13745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40A-1995-4092-B595-897675C6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85A9D-A4A3-4CD5-8856-8895B91A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8A129EB9-DE79-4BDB-8088-F8CDD7711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2D4CC-48A3-4F57-B277-41808098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0E49C-C04F-44DB-8C49-825B3C37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57C35E1-CD43-42FD-B76A-38A35553F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157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2C86B2-40DB-4ED8-B418-AF4B5C9C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8A129EB9-DE79-4BDB-8088-F8CDD7711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9CAF09-D1BD-4F42-A8E3-D196C2A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CAE08-5359-40AA-9923-050654C9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57C35E1-CD43-42FD-B76A-38A35553F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9175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CDEA-E999-4DAE-82E8-4FFFA4C3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855D1-9555-4C0C-BE20-71D47929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3C699-66A2-40D9-B1D0-6E1089276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B6BFB-BF0A-4E68-98D6-279CAC07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8A129EB9-DE79-4BDB-8088-F8CDD7711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40995-516A-46C6-902C-EA4AC1F0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32919-8D3F-47F1-9D31-59AF1064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57C35E1-CD43-42FD-B76A-38A35553F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5782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C794-F5BB-49A0-AA50-15D66EBE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831F7-5157-4E51-8095-8A7766A3A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4F91B-7AB9-4B54-9F4A-77F09D640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026F1-25A3-4C35-B5BC-85683843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8A129EB9-DE79-4BDB-8088-F8CDD7711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6DCAE-2AE9-4961-9F84-0A9F7A8A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97B57-1A19-4087-99C3-ABC3B3FF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57C35E1-CD43-42FD-B76A-38A35553F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8217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07282-AD34-4709-987E-EC070333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8A5C0-9288-4D35-91DB-22C98029B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54F44-DCFE-4E8B-9227-07E8058B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8A129EB9-DE79-4BDB-8088-F8CDD7711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FC190-3BEE-4519-975F-95ADE0AA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0CBB-5298-4EE7-BF61-3DC6FD52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57C35E1-CD43-42FD-B76A-38A35553F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75431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677C7-F9AC-4323-9738-03E4E4111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608DB-E362-48DC-BE45-0FD1A0F1E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DF88E-655D-4600-B71F-4484695D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8A129EB9-DE79-4BDB-8088-F8CDD7711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0D2C0-54C7-436E-9491-F04A5A4C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1DF0A-7E47-4ECA-81DB-9F4D6FA0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57C35E1-CD43-42FD-B76A-38A35553F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00962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884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03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31714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6183"/>
            <a:ext cx="13835142" cy="1816100"/>
          </a:xfrm>
        </p:spPr>
        <p:txBody>
          <a:bodyPr anchor="t"/>
          <a:lstStyle>
            <a:lvl1pPr algn="l">
              <a:defRPr sz="71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553">
                <a:solidFill>
                  <a:schemeClr val="tx1">
                    <a:tint val="75000"/>
                  </a:schemeClr>
                </a:solidFill>
              </a:defRPr>
            </a:lvl1pPr>
            <a:lvl2pPr marL="8127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59" indent="0">
              <a:buNone/>
              <a:defRPr sz="2847">
                <a:solidFill>
                  <a:schemeClr val="tx1">
                    <a:tint val="75000"/>
                  </a:schemeClr>
                </a:solidFill>
              </a:defRPr>
            </a:lvl3pPr>
            <a:lvl4pPr marL="2438339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4pPr>
            <a:lvl5pPr marL="3251119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5pPr>
            <a:lvl6pPr marL="4063898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6pPr>
            <a:lvl7pPr marL="4876678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7pPr>
            <a:lvl8pPr marL="5689458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8pPr>
            <a:lvl9pPr marL="6502237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5264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600517"/>
            <a:ext cx="7188848" cy="4525433"/>
          </a:xfrm>
        </p:spPr>
        <p:txBody>
          <a:bodyPr/>
          <a:lstStyle>
            <a:lvl1pPr>
              <a:defRPr sz="4980"/>
            </a:lvl1pPr>
            <a:lvl2pPr>
              <a:defRPr sz="4267"/>
            </a:lvl2pPr>
            <a:lvl3pPr>
              <a:defRPr sz="3553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600517"/>
            <a:ext cx="7188848" cy="4525433"/>
          </a:xfrm>
        </p:spPr>
        <p:txBody>
          <a:bodyPr/>
          <a:lstStyle>
            <a:lvl1pPr>
              <a:defRPr sz="4980"/>
            </a:lvl1pPr>
            <a:lvl2pPr>
              <a:defRPr sz="4267"/>
            </a:lvl2pPr>
            <a:lvl3pPr>
              <a:defRPr sz="3553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29311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24"/>
            <a:ext cx="7191675" cy="853017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80" indent="0">
              <a:buNone/>
              <a:defRPr sz="3553" b="1"/>
            </a:lvl2pPr>
            <a:lvl3pPr marL="1625559" indent="0">
              <a:buNone/>
              <a:defRPr sz="3200" b="1"/>
            </a:lvl3pPr>
            <a:lvl4pPr marL="2438339" indent="0">
              <a:buNone/>
              <a:defRPr sz="2847" b="1"/>
            </a:lvl4pPr>
            <a:lvl5pPr marL="3251119" indent="0">
              <a:buNone/>
              <a:defRPr sz="2847" b="1"/>
            </a:lvl5pPr>
            <a:lvl6pPr marL="4063898" indent="0">
              <a:buNone/>
              <a:defRPr sz="2847" b="1"/>
            </a:lvl6pPr>
            <a:lvl7pPr marL="4876678" indent="0">
              <a:buNone/>
              <a:defRPr sz="2847" b="1"/>
            </a:lvl7pPr>
            <a:lvl8pPr marL="5689458" indent="0">
              <a:buNone/>
              <a:defRPr sz="2847" b="1"/>
            </a:lvl8pPr>
            <a:lvl9pPr marL="6502237" indent="0">
              <a:buNone/>
              <a:defRPr sz="28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4267"/>
            </a:lvl1pPr>
            <a:lvl2pPr>
              <a:defRPr sz="3553"/>
            </a:lvl2pPr>
            <a:lvl3pPr>
              <a:defRPr sz="3200"/>
            </a:lvl3pPr>
            <a:lvl4pPr>
              <a:defRPr sz="2847"/>
            </a:lvl4pPr>
            <a:lvl5pPr>
              <a:defRPr sz="2847"/>
            </a:lvl5pPr>
            <a:lvl6pPr>
              <a:defRPr sz="2847"/>
            </a:lvl6pPr>
            <a:lvl7pPr>
              <a:defRPr sz="2847"/>
            </a:lvl7pPr>
            <a:lvl8pPr>
              <a:defRPr sz="2847"/>
            </a:lvl8pPr>
            <a:lvl9pPr>
              <a:defRPr sz="284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519" y="2046824"/>
            <a:ext cx="7194500" cy="853017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80" indent="0">
              <a:buNone/>
              <a:defRPr sz="3553" b="1"/>
            </a:lvl2pPr>
            <a:lvl3pPr marL="1625559" indent="0">
              <a:buNone/>
              <a:defRPr sz="3200" b="1"/>
            </a:lvl3pPr>
            <a:lvl4pPr marL="2438339" indent="0">
              <a:buNone/>
              <a:defRPr sz="2847" b="1"/>
            </a:lvl4pPr>
            <a:lvl5pPr marL="3251119" indent="0">
              <a:buNone/>
              <a:defRPr sz="2847" b="1"/>
            </a:lvl5pPr>
            <a:lvl6pPr marL="4063898" indent="0">
              <a:buNone/>
              <a:defRPr sz="2847" b="1"/>
            </a:lvl6pPr>
            <a:lvl7pPr marL="4876678" indent="0">
              <a:buNone/>
              <a:defRPr sz="2847" b="1"/>
            </a:lvl7pPr>
            <a:lvl8pPr marL="5689458" indent="0">
              <a:buNone/>
              <a:defRPr sz="2847" b="1"/>
            </a:lvl8pPr>
            <a:lvl9pPr marL="6502237" indent="0">
              <a:buNone/>
              <a:defRPr sz="28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519" y="2899833"/>
            <a:ext cx="7194500" cy="5268384"/>
          </a:xfrm>
        </p:spPr>
        <p:txBody>
          <a:bodyPr/>
          <a:lstStyle>
            <a:lvl1pPr>
              <a:defRPr sz="4267"/>
            </a:lvl1pPr>
            <a:lvl2pPr>
              <a:defRPr sz="3553"/>
            </a:lvl2pPr>
            <a:lvl3pPr>
              <a:defRPr sz="3200"/>
            </a:lvl3pPr>
            <a:lvl4pPr>
              <a:defRPr sz="2847"/>
            </a:lvl4pPr>
            <a:lvl5pPr>
              <a:defRPr sz="2847"/>
            </a:lvl5pPr>
            <a:lvl6pPr>
              <a:defRPr sz="2847"/>
            </a:lvl6pPr>
            <a:lvl7pPr>
              <a:defRPr sz="2847"/>
            </a:lvl7pPr>
            <a:lvl8pPr>
              <a:defRPr sz="2847"/>
            </a:lvl8pPr>
            <a:lvl9pPr>
              <a:defRPr sz="284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2328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0133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7883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6" y="364381"/>
            <a:ext cx="5354902" cy="1549401"/>
          </a:xfrm>
        </p:spPr>
        <p:txBody>
          <a:bodyPr anchor="b"/>
          <a:lstStyle>
            <a:lvl1pPr algn="l">
              <a:defRPr sz="355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385"/>
            <a:ext cx="9099093" cy="7804151"/>
          </a:xfrm>
        </p:spPr>
        <p:txBody>
          <a:bodyPr/>
          <a:lstStyle>
            <a:lvl1pPr>
              <a:defRPr sz="5687"/>
            </a:lvl1pPr>
            <a:lvl2pPr>
              <a:defRPr sz="4980"/>
            </a:lvl2pPr>
            <a:lvl3pPr>
              <a:defRPr sz="4267"/>
            </a:lvl3pPr>
            <a:lvl4pPr>
              <a:defRPr sz="3553"/>
            </a:lvl4pPr>
            <a:lvl5pPr>
              <a:defRPr sz="3553"/>
            </a:lvl5pPr>
            <a:lvl6pPr>
              <a:defRPr sz="3553"/>
            </a:lvl6pPr>
            <a:lvl7pPr>
              <a:defRPr sz="3553"/>
            </a:lvl7pPr>
            <a:lvl8pPr>
              <a:defRPr sz="3553"/>
            </a:lvl8pPr>
            <a:lvl9pPr>
              <a:defRPr sz="35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6" y="1913471"/>
            <a:ext cx="5354902" cy="6254751"/>
          </a:xfrm>
        </p:spPr>
        <p:txBody>
          <a:bodyPr/>
          <a:lstStyle>
            <a:lvl1pPr marL="0" indent="0">
              <a:buNone/>
              <a:defRPr sz="2487"/>
            </a:lvl1pPr>
            <a:lvl2pPr marL="812780" indent="0">
              <a:buNone/>
              <a:defRPr sz="2133"/>
            </a:lvl2pPr>
            <a:lvl3pPr marL="1625559" indent="0">
              <a:buNone/>
              <a:defRPr sz="1780"/>
            </a:lvl3pPr>
            <a:lvl4pPr marL="2438339" indent="0">
              <a:buNone/>
              <a:defRPr sz="1600"/>
            </a:lvl4pPr>
            <a:lvl5pPr marL="3251119" indent="0">
              <a:buNone/>
              <a:defRPr sz="1600"/>
            </a:lvl5pPr>
            <a:lvl6pPr marL="4063898" indent="0">
              <a:buNone/>
              <a:defRPr sz="1600"/>
            </a:lvl6pPr>
            <a:lvl7pPr marL="4876678" indent="0">
              <a:buNone/>
              <a:defRPr sz="1600"/>
            </a:lvl7pPr>
            <a:lvl8pPr marL="5689458" indent="0">
              <a:buNone/>
              <a:defRPr sz="1600"/>
            </a:lvl8pPr>
            <a:lvl9pPr marL="6502237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80750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1115"/>
            <a:ext cx="9765983" cy="755652"/>
          </a:xfrm>
        </p:spPr>
        <p:txBody>
          <a:bodyPr anchor="b"/>
          <a:lstStyle>
            <a:lvl1pPr algn="l">
              <a:defRPr sz="355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3"/>
            <a:ext cx="9765983" cy="5486400"/>
          </a:xfrm>
        </p:spPr>
        <p:txBody>
          <a:bodyPr/>
          <a:lstStyle>
            <a:lvl1pPr marL="0" indent="0">
              <a:buNone/>
              <a:defRPr sz="5687"/>
            </a:lvl1pPr>
            <a:lvl2pPr marL="812780" indent="0">
              <a:buNone/>
              <a:defRPr sz="4980"/>
            </a:lvl2pPr>
            <a:lvl3pPr marL="1625559" indent="0">
              <a:buNone/>
              <a:defRPr sz="4267"/>
            </a:lvl3pPr>
            <a:lvl4pPr marL="2438339" indent="0">
              <a:buNone/>
              <a:defRPr sz="3553"/>
            </a:lvl4pPr>
            <a:lvl5pPr marL="3251119" indent="0">
              <a:buNone/>
              <a:defRPr sz="3553"/>
            </a:lvl5pPr>
            <a:lvl6pPr marL="4063898" indent="0">
              <a:buNone/>
              <a:defRPr sz="3553"/>
            </a:lvl6pPr>
            <a:lvl7pPr marL="4876678" indent="0">
              <a:buNone/>
              <a:defRPr sz="3553"/>
            </a:lvl7pPr>
            <a:lvl8pPr marL="5689458" indent="0">
              <a:buNone/>
              <a:defRPr sz="3553"/>
            </a:lvl8pPr>
            <a:lvl9pPr marL="6502237" indent="0">
              <a:buNone/>
              <a:defRPr sz="355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766"/>
            <a:ext cx="9765983" cy="1073151"/>
          </a:xfrm>
        </p:spPr>
        <p:txBody>
          <a:bodyPr/>
          <a:lstStyle>
            <a:lvl1pPr marL="0" indent="0">
              <a:buNone/>
              <a:defRPr sz="2487"/>
            </a:lvl1pPr>
            <a:lvl2pPr marL="812780" indent="0">
              <a:buNone/>
              <a:defRPr sz="2133"/>
            </a:lvl2pPr>
            <a:lvl3pPr marL="1625559" indent="0">
              <a:buNone/>
              <a:defRPr sz="1780"/>
            </a:lvl3pPr>
            <a:lvl4pPr marL="2438339" indent="0">
              <a:buNone/>
              <a:defRPr sz="1600"/>
            </a:lvl4pPr>
            <a:lvl5pPr marL="3251119" indent="0">
              <a:buNone/>
              <a:defRPr sz="1600"/>
            </a:lvl5pPr>
            <a:lvl6pPr marL="4063898" indent="0">
              <a:buNone/>
              <a:defRPr sz="1600"/>
            </a:lvl6pPr>
            <a:lvl7pPr marL="4876678" indent="0">
              <a:buNone/>
              <a:defRPr sz="1600"/>
            </a:lvl7pPr>
            <a:lvl8pPr marL="5689458" indent="0">
              <a:buNone/>
              <a:defRPr sz="1600"/>
            </a:lvl8pPr>
            <a:lvl9pPr marL="6502237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8150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4712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75482"/>
            <a:ext cx="3662244" cy="585046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75482"/>
            <a:ext cx="10715453" cy="585046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5731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832" y="2133608"/>
            <a:ext cx="14648974" cy="60346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3832" y="8326968"/>
            <a:ext cx="3797882" cy="635001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186" y="8326968"/>
            <a:ext cx="5154269" cy="635001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4924" y="8326968"/>
            <a:ext cx="3797882" cy="635001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422875" y="5670551"/>
            <a:ext cx="1220748" cy="1219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168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1320598" y="7527907"/>
            <a:ext cx="821293" cy="714051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3587657" y="570247"/>
            <a:ext cx="538640" cy="504149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4690722" y="1391165"/>
            <a:ext cx="308119" cy="30204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742961" y="8352912"/>
            <a:ext cx="220217" cy="14548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4679308" y="8241958"/>
            <a:ext cx="160829" cy="11095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1091195" y="6923109"/>
            <a:ext cx="308119" cy="30204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1197010" y="2137736"/>
            <a:ext cx="13173351" cy="6360665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11203441" y="5396839"/>
            <a:ext cx="3072413" cy="2125021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2133845" y="4811053"/>
            <a:ext cx="2942606" cy="2691060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4416214" y="8557334"/>
            <a:ext cx="354620" cy="219532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2034982" y="7502408"/>
            <a:ext cx="12442762" cy="1641593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419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884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287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01849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6183"/>
            <a:ext cx="13835142" cy="1816100"/>
          </a:xfrm>
        </p:spPr>
        <p:txBody>
          <a:bodyPr anchor="t"/>
          <a:lstStyle>
            <a:lvl1pPr algn="l">
              <a:defRPr sz="71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553">
                <a:solidFill>
                  <a:schemeClr val="tx1">
                    <a:tint val="75000"/>
                  </a:schemeClr>
                </a:solidFill>
              </a:defRPr>
            </a:lvl1pPr>
            <a:lvl2pPr marL="8127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59" indent="0">
              <a:buNone/>
              <a:defRPr sz="2847">
                <a:solidFill>
                  <a:schemeClr val="tx1">
                    <a:tint val="75000"/>
                  </a:schemeClr>
                </a:solidFill>
              </a:defRPr>
            </a:lvl3pPr>
            <a:lvl4pPr marL="2438339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4pPr>
            <a:lvl5pPr marL="3251119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5pPr>
            <a:lvl6pPr marL="4063898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6pPr>
            <a:lvl7pPr marL="4876678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7pPr>
            <a:lvl8pPr marL="5689458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8pPr>
            <a:lvl9pPr marL="6502237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68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600517"/>
            <a:ext cx="7188848" cy="4525433"/>
          </a:xfrm>
        </p:spPr>
        <p:txBody>
          <a:bodyPr/>
          <a:lstStyle>
            <a:lvl1pPr>
              <a:defRPr sz="4980"/>
            </a:lvl1pPr>
            <a:lvl2pPr>
              <a:defRPr sz="4267"/>
            </a:lvl2pPr>
            <a:lvl3pPr>
              <a:defRPr sz="3553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600517"/>
            <a:ext cx="7188848" cy="4525433"/>
          </a:xfrm>
        </p:spPr>
        <p:txBody>
          <a:bodyPr/>
          <a:lstStyle>
            <a:lvl1pPr>
              <a:defRPr sz="4980"/>
            </a:lvl1pPr>
            <a:lvl2pPr>
              <a:defRPr sz="4267"/>
            </a:lvl2pPr>
            <a:lvl3pPr>
              <a:defRPr sz="3553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7032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24"/>
            <a:ext cx="7191675" cy="853017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80" indent="0">
              <a:buNone/>
              <a:defRPr sz="3553" b="1"/>
            </a:lvl2pPr>
            <a:lvl3pPr marL="1625559" indent="0">
              <a:buNone/>
              <a:defRPr sz="3200" b="1"/>
            </a:lvl3pPr>
            <a:lvl4pPr marL="2438339" indent="0">
              <a:buNone/>
              <a:defRPr sz="2847" b="1"/>
            </a:lvl4pPr>
            <a:lvl5pPr marL="3251119" indent="0">
              <a:buNone/>
              <a:defRPr sz="2847" b="1"/>
            </a:lvl5pPr>
            <a:lvl6pPr marL="4063898" indent="0">
              <a:buNone/>
              <a:defRPr sz="2847" b="1"/>
            </a:lvl6pPr>
            <a:lvl7pPr marL="4876678" indent="0">
              <a:buNone/>
              <a:defRPr sz="2847" b="1"/>
            </a:lvl7pPr>
            <a:lvl8pPr marL="5689458" indent="0">
              <a:buNone/>
              <a:defRPr sz="2847" b="1"/>
            </a:lvl8pPr>
            <a:lvl9pPr marL="6502237" indent="0">
              <a:buNone/>
              <a:defRPr sz="28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4267"/>
            </a:lvl1pPr>
            <a:lvl2pPr>
              <a:defRPr sz="3553"/>
            </a:lvl2pPr>
            <a:lvl3pPr>
              <a:defRPr sz="3200"/>
            </a:lvl3pPr>
            <a:lvl4pPr>
              <a:defRPr sz="2847"/>
            </a:lvl4pPr>
            <a:lvl5pPr>
              <a:defRPr sz="2847"/>
            </a:lvl5pPr>
            <a:lvl6pPr>
              <a:defRPr sz="2847"/>
            </a:lvl6pPr>
            <a:lvl7pPr>
              <a:defRPr sz="2847"/>
            </a:lvl7pPr>
            <a:lvl8pPr>
              <a:defRPr sz="2847"/>
            </a:lvl8pPr>
            <a:lvl9pPr>
              <a:defRPr sz="284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519" y="2046824"/>
            <a:ext cx="7194500" cy="853017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80" indent="0">
              <a:buNone/>
              <a:defRPr sz="3553" b="1"/>
            </a:lvl2pPr>
            <a:lvl3pPr marL="1625559" indent="0">
              <a:buNone/>
              <a:defRPr sz="3200" b="1"/>
            </a:lvl3pPr>
            <a:lvl4pPr marL="2438339" indent="0">
              <a:buNone/>
              <a:defRPr sz="2847" b="1"/>
            </a:lvl4pPr>
            <a:lvl5pPr marL="3251119" indent="0">
              <a:buNone/>
              <a:defRPr sz="2847" b="1"/>
            </a:lvl5pPr>
            <a:lvl6pPr marL="4063898" indent="0">
              <a:buNone/>
              <a:defRPr sz="2847" b="1"/>
            </a:lvl6pPr>
            <a:lvl7pPr marL="4876678" indent="0">
              <a:buNone/>
              <a:defRPr sz="2847" b="1"/>
            </a:lvl7pPr>
            <a:lvl8pPr marL="5689458" indent="0">
              <a:buNone/>
              <a:defRPr sz="2847" b="1"/>
            </a:lvl8pPr>
            <a:lvl9pPr marL="6502237" indent="0">
              <a:buNone/>
              <a:defRPr sz="28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519" y="2899833"/>
            <a:ext cx="7194500" cy="5268384"/>
          </a:xfrm>
        </p:spPr>
        <p:txBody>
          <a:bodyPr/>
          <a:lstStyle>
            <a:lvl1pPr>
              <a:defRPr sz="4267"/>
            </a:lvl1pPr>
            <a:lvl2pPr>
              <a:defRPr sz="3553"/>
            </a:lvl2pPr>
            <a:lvl3pPr>
              <a:defRPr sz="3200"/>
            </a:lvl3pPr>
            <a:lvl4pPr>
              <a:defRPr sz="2847"/>
            </a:lvl4pPr>
            <a:lvl5pPr>
              <a:defRPr sz="2847"/>
            </a:lvl5pPr>
            <a:lvl6pPr>
              <a:defRPr sz="2847"/>
            </a:lvl6pPr>
            <a:lvl7pPr>
              <a:defRPr sz="2847"/>
            </a:lvl7pPr>
            <a:lvl8pPr>
              <a:defRPr sz="2847"/>
            </a:lvl8pPr>
            <a:lvl9pPr>
              <a:defRPr sz="284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6865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82411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69271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6" y="364381"/>
            <a:ext cx="5354902" cy="1549401"/>
          </a:xfrm>
        </p:spPr>
        <p:txBody>
          <a:bodyPr anchor="b"/>
          <a:lstStyle>
            <a:lvl1pPr algn="l">
              <a:defRPr sz="355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385"/>
            <a:ext cx="9099093" cy="7804151"/>
          </a:xfrm>
        </p:spPr>
        <p:txBody>
          <a:bodyPr/>
          <a:lstStyle>
            <a:lvl1pPr>
              <a:defRPr sz="5687"/>
            </a:lvl1pPr>
            <a:lvl2pPr>
              <a:defRPr sz="4980"/>
            </a:lvl2pPr>
            <a:lvl3pPr>
              <a:defRPr sz="4267"/>
            </a:lvl3pPr>
            <a:lvl4pPr>
              <a:defRPr sz="3553"/>
            </a:lvl4pPr>
            <a:lvl5pPr>
              <a:defRPr sz="3553"/>
            </a:lvl5pPr>
            <a:lvl6pPr>
              <a:defRPr sz="3553"/>
            </a:lvl6pPr>
            <a:lvl7pPr>
              <a:defRPr sz="3553"/>
            </a:lvl7pPr>
            <a:lvl8pPr>
              <a:defRPr sz="3553"/>
            </a:lvl8pPr>
            <a:lvl9pPr>
              <a:defRPr sz="35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6" y="1913471"/>
            <a:ext cx="5354902" cy="6254751"/>
          </a:xfrm>
        </p:spPr>
        <p:txBody>
          <a:bodyPr/>
          <a:lstStyle>
            <a:lvl1pPr marL="0" indent="0">
              <a:buNone/>
              <a:defRPr sz="2487"/>
            </a:lvl1pPr>
            <a:lvl2pPr marL="812780" indent="0">
              <a:buNone/>
              <a:defRPr sz="2133"/>
            </a:lvl2pPr>
            <a:lvl3pPr marL="1625559" indent="0">
              <a:buNone/>
              <a:defRPr sz="1780"/>
            </a:lvl3pPr>
            <a:lvl4pPr marL="2438339" indent="0">
              <a:buNone/>
              <a:defRPr sz="1600"/>
            </a:lvl4pPr>
            <a:lvl5pPr marL="3251119" indent="0">
              <a:buNone/>
              <a:defRPr sz="1600"/>
            </a:lvl5pPr>
            <a:lvl6pPr marL="4063898" indent="0">
              <a:buNone/>
              <a:defRPr sz="1600"/>
            </a:lvl6pPr>
            <a:lvl7pPr marL="4876678" indent="0">
              <a:buNone/>
              <a:defRPr sz="1600"/>
            </a:lvl7pPr>
            <a:lvl8pPr marL="5689458" indent="0">
              <a:buNone/>
              <a:defRPr sz="1600"/>
            </a:lvl8pPr>
            <a:lvl9pPr marL="6502237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4402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1115"/>
            <a:ext cx="9765983" cy="755652"/>
          </a:xfrm>
        </p:spPr>
        <p:txBody>
          <a:bodyPr anchor="b"/>
          <a:lstStyle>
            <a:lvl1pPr algn="l">
              <a:defRPr sz="355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3"/>
            <a:ext cx="9765983" cy="5486400"/>
          </a:xfrm>
        </p:spPr>
        <p:txBody>
          <a:bodyPr/>
          <a:lstStyle>
            <a:lvl1pPr marL="0" indent="0">
              <a:buNone/>
              <a:defRPr sz="5687"/>
            </a:lvl1pPr>
            <a:lvl2pPr marL="812780" indent="0">
              <a:buNone/>
              <a:defRPr sz="4980"/>
            </a:lvl2pPr>
            <a:lvl3pPr marL="1625559" indent="0">
              <a:buNone/>
              <a:defRPr sz="4267"/>
            </a:lvl3pPr>
            <a:lvl4pPr marL="2438339" indent="0">
              <a:buNone/>
              <a:defRPr sz="3553"/>
            </a:lvl4pPr>
            <a:lvl5pPr marL="3251119" indent="0">
              <a:buNone/>
              <a:defRPr sz="3553"/>
            </a:lvl5pPr>
            <a:lvl6pPr marL="4063898" indent="0">
              <a:buNone/>
              <a:defRPr sz="3553"/>
            </a:lvl6pPr>
            <a:lvl7pPr marL="4876678" indent="0">
              <a:buNone/>
              <a:defRPr sz="3553"/>
            </a:lvl7pPr>
            <a:lvl8pPr marL="5689458" indent="0">
              <a:buNone/>
              <a:defRPr sz="3553"/>
            </a:lvl8pPr>
            <a:lvl9pPr marL="6502237" indent="0">
              <a:buNone/>
              <a:defRPr sz="355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766"/>
            <a:ext cx="9765983" cy="1073151"/>
          </a:xfrm>
        </p:spPr>
        <p:txBody>
          <a:bodyPr/>
          <a:lstStyle>
            <a:lvl1pPr marL="0" indent="0">
              <a:buNone/>
              <a:defRPr sz="2487"/>
            </a:lvl1pPr>
            <a:lvl2pPr marL="812780" indent="0">
              <a:buNone/>
              <a:defRPr sz="2133"/>
            </a:lvl2pPr>
            <a:lvl3pPr marL="1625559" indent="0">
              <a:buNone/>
              <a:defRPr sz="1780"/>
            </a:lvl3pPr>
            <a:lvl4pPr marL="2438339" indent="0">
              <a:buNone/>
              <a:defRPr sz="1600"/>
            </a:lvl4pPr>
            <a:lvl5pPr marL="3251119" indent="0">
              <a:buNone/>
              <a:defRPr sz="1600"/>
            </a:lvl5pPr>
            <a:lvl6pPr marL="4063898" indent="0">
              <a:buNone/>
              <a:defRPr sz="1600"/>
            </a:lvl6pPr>
            <a:lvl7pPr marL="4876678" indent="0">
              <a:buNone/>
              <a:defRPr sz="1600"/>
            </a:lvl7pPr>
            <a:lvl8pPr marL="5689458" indent="0">
              <a:buNone/>
              <a:defRPr sz="1600"/>
            </a:lvl8pPr>
            <a:lvl9pPr marL="6502237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97131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8099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75482"/>
            <a:ext cx="3662244" cy="585046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75482"/>
            <a:ext cx="10715453" cy="585046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79226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832" y="2133608"/>
            <a:ext cx="14648974" cy="60346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3832" y="8326968"/>
            <a:ext cx="3797882" cy="635001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1186" y="8326968"/>
            <a:ext cx="5154269" cy="635001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4924" y="8326968"/>
            <a:ext cx="3797882" cy="635001"/>
          </a:xfrm>
          <a:prstGeom prst="rect">
            <a:avLst/>
          </a:prstGeom>
        </p:spPr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422875" y="5670551"/>
            <a:ext cx="1220748" cy="1219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732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1320598" y="7527907"/>
            <a:ext cx="821293" cy="714051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3587657" y="570247"/>
            <a:ext cx="538640" cy="504149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4690722" y="1391165"/>
            <a:ext cx="308119" cy="30204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742961" y="8352912"/>
            <a:ext cx="220217" cy="145489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4679308" y="8241958"/>
            <a:ext cx="160829" cy="11095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1091195" y="6923109"/>
            <a:ext cx="308119" cy="30204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1197010" y="2137736"/>
            <a:ext cx="13173351" cy="6360665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11203441" y="5396839"/>
            <a:ext cx="3072413" cy="2125021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2133845" y="4811053"/>
            <a:ext cx="2942606" cy="2691060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4416214" y="8557334"/>
            <a:ext cx="354620" cy="219532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2034982" y="7502408"/>
            <a:ext cx="12442762" cy="1641593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502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916" y="244123"/>
            <a:ext cx="7324487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916" y="1422401"/>
            <a:ext cx="7324487" cy="4023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916" y="5650090"/>
            <a:ext cx="1898941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80593" y="5650090"/>
            <a:ext cx="2577134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2462" y="5650090"/>
            <a:ext cx="1898941" cy="324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128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388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12820" rtl="0" eaLnBrk="1" latinLnBrk="0" hangingPunct="1">
        <a:spcBef>
          <a:spcPct val="0"/>
        </a:spcBef>
        <a:buNone/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7" indent="-304807" algn="l" defTabSz="81282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60417" indent="-254007" algn="l" defTabSz="812820" rtl="0" eaLnBrk="1" latinLnBrk="0" hangingPunct="1">
        <a:spcBef>
          <a:spcPct val="20000"/>
        </a:spcBef>
        <a:buFont typeface="Arial" pitchFamily="34" charset="0"/>
        <a:buChar char="–"/>
        <a:defRPr sz="2489" kern="1200">
          <a:solidFill>
            <a:schemeClr val="tx1"/>
          </a:solidFill>
          <a:latin typeface="+mn-lt"/>
          <a:ea typeface="+mn-ea"/>
          <a:cs typeface="+mn-cs"/>
        </a:defRPr>
      </a:lvl2pPr>
      <a:lvl3pPr marL="1016025" indent="-203206" algn="l" defTabSz="81282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22435" indent="-203206" algn="l" defTabSz="812820" rtl="0" eaLnBrk="1" latinLnBrk="0" hangingPunct="1">
        <a:spcBef>
          <a:spcPct val="20000"/>
        </a:spcBef>
        <a:buFont typeface="Arial" pitchFamily="34" charset="0"/>
        <a:buChar char="–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indent="-203206" algn="l" defTabSz="812820" rtl="0" eaLnBrk="1" latinLnBrk="0" hangingPunct="1">
        <a:spcBef>
          <a:spcPct val="20000"/>
        </a:spcBef>
        <a:buFont typeface="Arial" pitchFamily="34" charset="0"/>
        <a:buChar char="»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35256" indent="-203206" algn="l" defTabSz="812820" rtl="0" eaLnBrk="1" latinLnBrk="0" hangingPunct="1">
        <a:spcBef>
          <a:spcPct val="20000"/>
        </a:spcBef>
        <a:buFont typeface="Arial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641666" indent="-203206" algn="l" defTabSz="812820" rtl="0" eaLnBrk="1" latinLnBrk="0" hangingPunct="1">
        <a:spcBef>
          <a:spcPct val="20000"/>
        </a:spcBef>
        <a:buFont typeface="Arial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048076" indent="-203206" algn="l" defTabSz="812820" rtl="0" eaLnBrk="1" latinLnBrk="0" hangingPunct="1">
        <a:spcBef>
          <a:spcPct val="20000"/>
        </a:spcBef>
        <a:buFont typeface="Arial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454487" indent="-203206" algn="l" defTabSz="812820" rtl="0" eaLnBrk="1" latinLnBrk="0" hangingPunct="1">
        <a:spcBef>
          <a:spcPct val="20000"/>
        </a:spcBef>
        <a:buFont typeface="Arial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10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20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31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41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51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60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72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81" algn="l" defTabSz="8128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22B68-AF37-45CE-8F55-1CA6B928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1D025-545F-45BA-8D29-D8897C50B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AE66-72BE-45DD-AA18-E3777C387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8A129EB9-DE79-4BDB-8088-F8CDD77112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C847-4BFA-47DD-8C28-AD6EB3F17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C35A6-BA0E-4759-A57D-C021B1689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057C35E1-CD43-42FD-B76A-38A35553F47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4479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9"/>
            <a:ext cx="14648974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450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450"/>
            <a:ext cx="515426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450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107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ctr" defTabSz="1625559" rtl="0" eaLnBrk="1" latinLnBrk="0" hangingPunct="1">
        <a:spcBef>
          <a:spcPct val="0"/>
        </a:spcBef>
        <a:buNone/>
        <a:defRPr sz="78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85" indent="-609585" algn="l" defTabSz="1625559" rtl="0" eaLnBrk="1" latinLnBrk="0" hangingPunct="1">
        <a:spcBef>
          <a:spcPct val="20000"/>
        </a:spcBef>
        <a:buFont typeface="Arial" panose="020B0604020202020204" pitchFamily="34" charset="0"/>
        <a:buChar char="•"/>
        <a:defRPr sz="5687" kern="1200">
          <a:solidFill>
            <a:schemeClr val="tx1"/>
          </a:solidFill>
          <a:latin typeface="+mn-lt"/>
          <a:ea typeface="+mn-ea"/>
          <a:cs typeface="+mn-cs"/>
        </a:defRPr>
      </a:lvl1pPr>
      <a:lvl2pPr marL="1320767" indent="-507987" algn="l" defTabSz="1625559" rtl="0" eaLnBrk="1" latinLnBrk="0" hangingPunct="1">
        <a:spcBef>
          <a:spcPct val="20000"/>
        </a:spcBef>
        <a:buFont typeface="Arial" panose="020B0604020202020204" pitchFamily="34" charset="0"/>
        <a:buChar char="–"/>
        <a:defRPr sz="4980" kern="1200">
          <a:solidFill>
            <a:schemeClr val="tx1"/>
          </a:solidFill>
          <a:latin typeface="+mn-lt"/>
          <a:ea typeface="+mn-ea"/>
          <a:cs typeface="+mn-cs"/>
        </a:defRPr>
      </a:lvl2pPr>
      <a:lvl3pPr marL="2031949" indent="-406390" algn="l" defTabSz="1625559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729" indent="-406390" algn="l" defTabSz="1625559" rtl="0" eaLnBrk="1" latinLnBrk="0" hangingPunct="1">
        <a:spcBef>
          <a:spcPct val="20000"/>
        </a:spcBef>
        <a:buFont typeface="Arial" panose="020B0604020202020204" pitchFamily="34" charset="0"/>
        <a:buChar char="–"/>
        <a:defRPr sz="3553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indent="-406390" algn="l" defTabSz="1625559" rtl="0" eaLnBrk="1" latinLnBrk="0" hangingPunct="1">
        <a:spcBef>
          <a:spcPct val="20000"/>
        </a:spcBef>
        <a:buFont typeface="Arial" panose="020B0604020202020204" pitchFamily="34" charset="0"/>
        <a:buChar char="»"/>
        <a:defRPr sz="3553" kern="1200">
          <a:solidFill>
            <a:schemeClr val="tx1"/>
          </a:solidFill>
          <a:latin typeface="+mn-lt"/>
          <a:ea typeface="+mn-ea"/>
          <a:cs typeface="+mn-cs"/>
        </a:defRPr>
      </a:lvl5pPr>
      <a:lvl6pPr marL="4470288" indent="-406390" algn="l" defTabSz="1625559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3" kern="1200">
          <a:solidFill>
            <a:schemeClr val="tx1"/>
          </a:solidFill>
          <a:latin typeface="+mn-lt"/>
          <a:ea typeface="+mn-ea"/>
          <a:cs typeface="+mn-cs"/>
        </a:defRPr>
      </a:lvl6pPr>
      <a:lvl7pPr marL="5283068" indent="-406390" algn="l" defTabSz="1625559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3" kern="1200">
          <a:solidFill>
            <a:schemeClr val="tx1"/>
          </a:solidFill>
          <a:latin typeface="+mn-lt"/>
          <a:ea typeface="+mn-ea"/>
          <a:cs typeface="+mn-cs"/>
        </a:defRPr>
      </a:lvl7pPr>
      <a:lvl8pPr marL="6095848" indent="-406390" algn="l" defTabSz="1625559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3" kern="1200">
          <a:solidFill>
            <a:schemeClr val="tx1"/>
          </a:solidFill>
          <a:latin typeface="+mn-lt"/>
          <a:ea typeface="+mn-ea"/>
          <a:cs typeface="+mn-cs"/>
        </a:defRPr>
      </a:lvl8pPr>
      <a:lvl9pPr marL="6908627" indent="-406390" algn="l" defTabSz="1625559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5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80" algn="l" defTabSz="162555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59" algn="l" defTabSz="162555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339" algn="l" defTabSz="162555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119" algn="l" defTabSz="162555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898" algn="l" defTabSz="162555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678" algn="l" defTabSz="162555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458" algn="l" defTabSz="162555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237" algn="l" defTabSz="162555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9"/>
            <a:ext cx="14648974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450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2/22/2024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450"/>
            <a:ext cx="515426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450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454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ctr" defTabSz="1625559" rtl="0" eaLnBrk="1" latinLnBrk="0" hangingPunct="1">
        <a:spcBef>
          <a:spcPct val="0"/>
        </a:spcBef>
        <a:buNone/>
        <a:defRPr sz="78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85" indent="-609585" algn="l" defTabSz="1625559" rtl="0" eaLnBrk="1" latinLnBrk="0" hangingPunct="1">
        <a:spcBef>
          <a:spcPct val="20000"/>
        </a:spcBef>
        <a:buFont typeface="Arial" panose="020B0604020202020204" pitchFamily="34" charset="0"/>
        <a:buChar char="•"/>
        <a:defRPr sz="5687" kern="1200">
          <a:solidFill>
            <a:schemeClr val="tx1"/>
          </a:solidFill>
          <a:latin typeface="+mn-lt"/>
          <a:ea typeface="+mn-ea"/>
          <a:cs typeface="+mn-cs"/>
        </a:defRPr>
      </a:lvl1pPr>
      <a:lvl2pPr marL="1320767" indent="-507987" algn="l" defTabSz="1625559" rtl="0" eaLnBrk="1" latinLnBrk="0" hangingPunct="1">
        <a:spcBef>
          <a:spcPct val="20000"/>
        </a:spcBef>
        <a:buFont typeface="Arial" panose="020B0604020202020204" pitchFamily="34" charset="0"/>
        <a:buChar char="–"/>
        <a:defRPr sz="4980" kern="1200">
          <a:solidFill>
            <a:schemeClr val="tx1"/>
          </a:solidFill>
          <a:latin typeface="+mn-lt"/>
          <a:ea typeface="+mn-ea"/>
          <a:cs typeface="+mn-cs"/>
        </a:defRPr>
      </a:lvl2pPr>
      <a:lvl3pPr marL="2031949" indent="-406390" algn="l" defTabSz="1625559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729" indent="-406390" algn="l" defTabSz="1625559" rtl="0" eaLnBrk="1" latinLnBrk="0" hangingPunct="1">
        <a:spcBef>
          <a:spcPct val="20000"/>
        </a:spcBef>
        <a:buFont typeface="Arial" panose="020B0604020202020204" pitchFamily="34" charset="0"/>
        <a:buChar char="–"/>
        <a:defRPr sz="3553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indent="-406390" algn="l" defTabSz="1625559" rtl="0" eaLnBrk="1" latinLnBrk="0" hangingPunct="1">
        <a:spcBef>
          <a:spcPct val="20000"/>
        </a:spcBef>
        <a:buFont typeface="Arial" panose="020B0604020202020204" pitchFamily="34" charset="0"/>
        <a:buChar char="»"/>
        <a:defRPr sz="3553" kern="1200">
          <a:solidFill>
            <a:schemeClr val="tx1"/>
          </a:solidFill>
          <a:latin typeface="+mn-lt"/>
          <a:ea typeface="+mn-ea"/>
          <a:cs typeface="+mn-cs"/>
        </a:defRPr>
      </a:lvl5pPr>
      <a:lvl6pPr marL="4470288" indent="-406390" algn="l" defTabSz="1625559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3" kern="1200">
          <a:solidFill>
            <a:schemeClr val="tx1"/>
          </a:solidFill>
          <a:latin typeface="+mn-lt"/>
          <a:ea typeface="+mn-ea"/>
          <a:cs typeface="+mn-cs"/>
        </a:defRPr>
      </a:lvl6pPr>
      <a:lvl7pPr marL="5283068" indent="-406390" algn="l" defTabSz="1625559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3" kern="1200">
          <a:solidFill>
            <a:schemeClr val="tx1"/>
          </a:solidFill>
          <a:latin typeface="+mn-lt"/>
          <a:ea typeface="+mn-ea"/>
          <a:cs typeface="+mn-cs"/>
        </a:defRPr>
      </a:lvl7pPr>
      <a:lvl8pPr marL="6095848" indent="-406390" algn="l" defTabSz="1625559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3" kern="1200">
          <a:solidFill>
            <a:schemeClr val="tx1"/>
          </a:solidFill>
          <a:latin typeface="+mn-lt"/>
          <a:ea typeface="+mn-ea"/>
          <a:cs typeface="+mn-cs"/>
        </a:defRPr>
      </a:lvl8pPr>
      <a:lvl9pPr marL="6908627" indent="-406390" algn="l" defTabSz="1625559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5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80" algn="l" defTabSz="162555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59" algn="l" defTabSz="162555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339" algn="l" defTabSz="162555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119" algn="l" defTabSz="162555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898" algn="l" defTabSz="162555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678" algn="l" defTabSz="162555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458" algn="l" defTabSz="162555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237" algn="l" defTabSz="162555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1.png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321605" y="1240791"/>
            <a:ext cx="1488532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09585" lvl="1" indent="0" algn="ctr" defTabSz="609585" eaLnBrk="1" hangingPunct="1">
              <a:defRPr/>
            </a:pPr>
            <a:r>
              <a:rPr lang="en-US" altLang="zh-CN" sz="72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Chào</a:t>
            </a:r>
            <a:r>
              <a:rPr lang="en-US" altLang="zh-CN" sz="72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 </a:t>
            </a:r>
            <a:r>
              <a:rPr lang="en-US" altLang="zh-CN" sz="72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mừng</a:t>
            </a:r>
            <a:r>
              <a:rPr lang="en-US" altLang="zh-CN" sz="72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 </a:t>
            </a:r>
            <a:r>
              <a:rPr lang="en-US" altLang="zh-CN" sz="72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các</a:t>
            </a:r>
            <a:r>
              <a:rPr lang="en-US" altLang="zh-CN" sz="72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 </a:t>
            </a:r>
            <a:r>
              <a:rPr lang="en-US" altLang="zh-CN" sz="72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t</a:t>
            </a:r>
            <a:r>
              <a:rPr lang="en-US" altLang="zh-CN" sz="7200" b="1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hầy</a:t>
            </a:r>
            <a:r>
              <a:rPr lang="en-US" altLang="zh-CN" sz="7200" b="1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 </a:t>
            </a:r>
            <a:r>
              <a:rPr lang="en-US" altLang="zh-CN" sz="7200" b="1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cô</a:t>
            </a:r>
            <a:r>
              <a:rPr lang="en-US" altLang="zh-CN" sz="7200" b="1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 </a:t>
            </a:r>
            <a:r>
              <a:rPr lang="en-US" altLang="zh-CN" sz="7200" b="1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và</a:t>
            </a:r>
            <a:r>
              <a:rPr lang="en-US" altLang="zh-CN" sz="7200" b="1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 </a:t>
            </a:r>
            <a:r>
              <a:rPr lang="en-US" altLang="zh-CN" sz="7200" b="1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các</a:t>
            </a:r>
            <a:r>
              <a:rPr lang="en-US" altLang="zh-CN" sz="7200" b="1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 </a:t>
            </a:r>
            <a:r>
              <a:rPr lang="en-US" altLang="zh-CN" sz="7200" b="1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em</a:t>
            </a:r>
            <a:r>
              <a:rPr lang="en-US" altLang="zh-CN" sz="7200" b="1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 </a:t>
            </a:r>
            <a:r>
              <a:rPr lang="en-US" altLang="zh-CN" sz="7200" b="1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đến</a:t>
            </a:r>
            <a:r>
              <a:rPr lang="en-US" altLang="zh-CN" sz="7200" b="1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 </a:t>
            </a:r>
            <a:r>
              <a:rPr lang="en-US" altLang="zh-CN" sz="7200" b="1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với</a:t>
            </a:r>
            <a:r>
              <a:rPr lang="en-US" altLang="zh-CN" sz="7200" b="1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 </a:t>
            </a:r>
            <a:r>
              <a:rPr lang="en-US" altLang="zh-CN" sz="7200" b="1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môn</a:t>
            </a:r>
            <a:r>
              <a:rPr lang="en-US" altLang="zh-CN" sz="7200" b="1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 </a:t>
            </a:r>
            <a:r>
              <a:rPr lang="en-US" altLang="zh-CN" sz="7200" b="1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Tự</a:t>
            </a:r>
            <a:r>
              <a:rPr lang="en-US" altLang="zh-CN" sz="7200" b="1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 </a:t>
            </a:r>
            <a:r>
              <a:rPr lang="en-US" altLang="zh-CN" sz="7200" b="1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nhiên</a:t>
            </a:r>
            <a:r>
              <a:rPr lang="en-US" altLang="zh-CN" sz="7200" b="1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 </a:t>
            </a:r>
            <a:r>
              <a:rPr lang="en-US" altLang="zh-CN" sz="7200" b="1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và</a:t>
            </a:r>
            <a:r>
              <a:rPr lang="en-US" altLang="zh-CN" sz="7200" b="1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 </a:t>
            </a:r>
            <a:r>
              <a:rPr lang="en-US" altLang="zh-CN" sz="7200" b="1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Xã</a:t>
            </a:r>
            <a:r>
              <a:rPr lang="en-US" altLang="zh-CN" sz="7200" b="1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 </a:t>
            </a:r>
            <a:r>
              <a:rPr lang="en-US" altLang="zh-CN" sz="7200" b="1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Calibri"/>
              </a:rPr>
              <a:t>hội</a:t>
            </a:r>
            <a:endParaRPr lang="en-US" altLang="zh-CN" sz="7200" b="1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  <a:ea typeface="字魂17号-萌趣果冻体"/>
              <a:cs typeface="Calibri"/>
            </a:endParaRPr>
          </a:p>
        </p:txBody>
      </p:sp>
      <p:pic>
        <p:nvPicPr>
          <p:cNvPr id="2" name="Sad Love Beat (1).mp3" descr="Sad Love Beat (1).mp3">
            <a:hlinkClick r:id="" action="ppaction://media"/>
            <a:extLst>
              <a:ext uri="{FF2B5EF4-FFF2-40B4-BE49-F238E27FC236}">
                <a16:creationId xmlns:a16="http://schemas.microsoft.com/office/drawing/2014/main" id="{D60616E9-65A6-F74C-90CC-8F84A7F8B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8533" y="-1862666"/>
            <a:ext cx="1083733" cy="1083733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DA408C72-3658-E04B-812C-46260922B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328" y="8221266"/>
            <a:ext cx="8940800" cy="69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0505" tIns="60253" rIns="120505" bIns="60253">
            <a:spAutoFit/>
          </a:bodyPr>
          <a:lstStyle>
            <a:lvl1pPr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1204354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733" b="1" dirty="0" err="1">
                <a:solidFill>
                  <a:srgbClr val="0432FF"/>
                </a:solidFill>
              </a:rPr>
              <a:t>Giáo</a:t>
            </a:r>
            <a:r>
              <a:rPr lang="en-US" altLang="en-US" sz="3733" b="1" dirty="0">
                <a:solidFill>
                  <a:srgbClr val="0432FF"/>
                </a:solidFill>
              </a:rPr>
              <a:t> </a:t>
            </a:r>
            <a:r>
              <a:rPr lang="en-US" altLang="en-US" sz="3733" b="1" dirty="0" err="1">
                <a:solidFill>
                  <a:srgbClr val="0432FF"/>
                </a:solidFill>
              </a:rPr>
              <a:t>viên</a:t>
            </a:r>
            <a:r>
              <a:rPr lang="en-US" altLang="en-US" sz="3733" b="1" dirty="0">
                <a:solidFill>
                  <a:srgbClr val="0432FF"/>
                </a:solidFill>
              </a:rPr>
              <a:t>: </a:t>
            </a:r>
            <a:r>
              <a:rPr lang="en-US" altLang="en-US" sz="3733" b="1" dirty="0" err="1" smtClean="0">
                <a:solidFill>
                  <a:srgbClr val="0432FF"/>
                </a:solidFill>
              </a:rPr>
              <a:t>Đào</a:t>
            </a:r>
            <a:r>
              <a:rPr lang="en-US" altLang="en-US" sz="3733" b="1" dirty="0" smtClean="0">
                <a:solidFill>
                  <a:srgbClr val="0432FF"/>
                </a:solidFill>
              </a:rPr>
              <a:t> </a:t>
            </a:r>
            <a:r>
              <a:rPr lang="en-US" altLang="en-US" sz="3733" b="1" dirty="0" err="1" smtClean="0">
                <a:solidFill>
                  <a:srgbClr val="0432FF"/>
                </a:solidFill>
              </a:rPr>
              <a:t>Thị</a:t>
            </a:r>
            <a:r>
              <a:rPr lang="en-US" altLang="en-US" sz="3733" b="1" dirty="0" smtClean="0">
                <a:solidFill>
                  <a:srgbClr val="0432FF"/>
                </a:solidFill>
              </a:rPr>
              <a:t> </a:t>
            </a:r>
            <a:r>
              <a:rPr lang="en-US" altLang="en-US" sz="3733" b="1" dirty="0" err="1" smtClean="0">
                <a:solidFill>
                  <a:srgbClr val="0432FF"/>
                </a:solidFill>
              </a:rPr>
              <a:t>Ngát</a:t>
            </a:r>
            <a:endParaRPr lang="en-US" altLang="en-US" sz="3733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81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45090" y="180520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nl-NL" sz="3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 hệ thực tế về việc làm của HS để giữ vệ sinh trường học.</a:t>
            </a:r>
            <a:endParaRPr kumimoji="0" lang="en-US" sz="36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3079" y="2562590"/>
            <a:ext cx="1054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Em và các bạn đã làm gì để giữ vệ sinh trường học?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63D20864-988A-4805-BFF0-6B4CF5D55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GIỮ VỆ SINH TRƯỜNG HỌC (T1)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23D0F-CF70-7BB3-4936-E9053739EB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94" t="2027" r="2389" b="54798"/>
          <a:stretch/>
        </p:blipFill>
        <p:spPr>
          <a:xfrm>
            <a:off x="10862376" y="3223201"/>
            <a:ext cx="4667343" cy="2538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C5EF2-61F0-D73C-C476-20389EB83B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73" t="45860" r="-774" b="496"/>
          <a:stretch/>
        </p:blipFill>
        <p:spPr>
          <a:xfrm>
            <a:off x="10957719" y="5773764"/>
            <a:ext cx="4722110" cy="2730895"/>
          </a:xfrm>
          <a:prstGeom prst="rect">
            <a:avLst/>
          </a:prstGeom>
        </p:spPr>
      </p:pic>
      <p:pic>
        <p:nvPicPr>
          <p:cNvPr id="13" name="yt1s.com - Đồng hồ đếm ngược 3 phút có âm thanh   3   minute countdown with sound_10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88" y="6096000"/>
            <a:ext cx="4648200" cy="3012831"/>
          </a:xfrm>
        </p:spPr>
      </p:pic>
    </p:spTree>
    <p:extLst>
      <p:ext uri="{BB962C8B-B14F-4D97-AF65-F5344CB8AC3E}">
        <p14:creationId xmlns:p14="http://schemas.microsoft.com/office/powerpoint/2010/main" val="18617870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45090" y="180520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3079" y="2562590"/>
            <a:ext cx="1054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Em và các bạn đã làm gì để giữ vệ sinh trường học?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63D20864-988A-4805-BFF0-6B4CF5D55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23D0F-CF70-7BB3-4936-E9053739E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10862376" y="3223201"/>
            <a:ext cx="4667343" cy="2538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C5EF2-61F0-D73C-C476-20389EB83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957719" y="5773764"/>
            <a:ext cx="4722110" cy="273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106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987489" y="2493421"/>
            <a:ext cx="14638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Hãy tự đánh giá việc giữ vệ sinh trường học của em theo gợi ý dưới đây: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3305FC11-BD82-45C1-8018-E3E3B8A06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668E3D-7964-4D19-B127-EB3593819A93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6248B-8C24-44D0-9C89-10C7E63B3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118" y="3352800"/>
            <a:ext cx="1066800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372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-3359" y="-5862"/>
            <a:ext cx="16279996" cy="930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987489" y="2493421"/>
            <a:ext cx="14638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Hãy tự đánh giá việc giữ vệ sinh trường học của em theo gợi ý dưới đây: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3305FC11-BD82-45C1-8018-E3E3B8A06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668E3D-7964-4D19-B127-EB3593819A93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9009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1005772" y="3393197"/>
            <a:ext cx="7132547" cy="187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Em cần thực hiện các việc giữ vệ sinh trường học thường xuyên hơn.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...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064BAA72-CF04-4BB6-9698-D4D17487B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9A654A-B719-4EC5-80BF-B692F18F5AC9}"/>
              </a:ext>
            </a:extLst>
          </p:cNvPr>
          <p:cNvSpPr/>
          <p:nvPr/>
        </p:nvSpPr>
        <p:spPr>
          <a:xfrm>
            <a:off x="987489" y="2493421"/>
            <a:ext cx="12274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Em cần thay đổi gì để thực hiện việc giữ vệ sinh trường học: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70CDD4-362E-472B-AA0F-F00C3576728D}"/>
              </a:ext>
            </a:extLst>
          </p:cNvPr>
          <p:cNvSpPr/>
          <p:nvPr/>
        </p:nvSpPr>
        <p:spPr>
          <a:xfrm>
            <a:off x="1051719" y="1798335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về việc làm của HS để giữ vệ sinh trường học.</a:t>
            </a:r>
            <a:endParaRPr lang="en-US" sz="36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9EF8BB-F664-6542-16CD-7FB5022CE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9967120" y="3159211"/>
            <a:ext cx="5146766" cy="2692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88369D-2E67-AF86-20AE-908AACF03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164037" y="6135990"/>
            <a:ext cx="5007931" cy="28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904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9DF3AE-F5A4-9D56-1A4E-356E03570EE5}"/>
              </a:ext>
            </a:extLst>
          </p:cNvPr>
          <p:cNvSpPr txBox="1"/>
          <p:nvPr/>
        </p:nvSpPr>
        <p:spPr>
          <a:xfrm>
            <a:off x="-1920081" y="3048000"/>
            <a:ext cx="13068109" cy="2746180"/>
          </a:xfrm>
          <a:prstGeom prst="rect">
            <a:avLst/>
          </a:prstGeom>
        </p:spPr>
        <p:txBody>
          <a:bodyPr vert="horz" lIns="121920" tIns="60960" rIns="121920" bIns="60960" rtlCol="0" anchor="t">
            <a:normAutofit lnSpcReduction="10000"/>
          </a:bodyPr>
          <a:lstStyle/>
          <a:p>
            <a:pPr algn="ctr" defTabSz="1219170" eaLnBrk="1" fontAlgn="auto" hangingPunct="1">
              <a:lnSpc>
                <a:spcPct val="90000"/>
              </a:lnSpc>
              <a:spcAft>
                <a:spcPts val="800"/>
              </a:spcAft>
              <a:defRPr/>
            </a:pPr>
            <a:r>
              <a:rPr lang="en-US" sz="9600" b="1" dirty="0" err="1">
                <a:solidFill>
                  <a:prstClr val="black"/>
                </a:solidFill>
                <a:latin typeface="Sigmar One" panose="00000500000000000000" pitchFamily="2" charset="0"/>
              </a:rPr>
              <a:t>K</a:t>
            </a:r>
            <a:r>
              <a:rPr lang="en-US" sz="9600" b="1" dirty="0" err="1" smtClean="0">
                <a:solidFill>
                  <a:prstClr val="black"/>
                </a:solidFill>
                <a:latin typeface="Sigmar One" panose="00000500000000000000" pitchFamily="2" charset="0"/>
              </a:rPr>
              <a:t>héo</a:t>
            </a:r>
            <a:r>
              <a:rPr lang="en-US" sz="9600" b="1" dirty="0" smtClean="0">
                <a:solidFill>
                  <a:prstClr val="black"/>
                </a:solidFill>
                <a:latin typeface="Sigmar One" panose="00000500000000000000" pitchFamily="2" charset="0"/>
              </a:rPr>
              <a:t> </a:t>
            </a:r>
            <a:r>
              <a:rPr lang="en-US" sz="9600" b="1" dirty="0" err="1" smtClean="0">
                <a:solidFill>
                  <a:prstClr val="black"/>
                </a:solidFill>
                <a:latin typeface="Sigmar One" panose="00000500000000000000" pitchFamily="2" charset="0"/>
              </a:rPr>
              <a:t>tay</a:t>
            </a:r>
            <a:r>
              <a:rPr lang="en-US" sz="9600" b="1" dirty="0" smtClean="0">
                <a:solidFill>
                  <a:prstClr val="black"/>
                </a:solidFill>
                <a:latin typeface="Sigmar One" panose="00000500000000000000" pitchFamily="2" charset="0"/>
              </a:rPr>
              <a:t> </a:t>
            </a:r>
          </a:p>
          <a:p>
            <a:pPr algn="ctr" defTabSz="1219170" eaLnBrk="1" fontAlgn="auto" hangingPunct="1">
              <a:lnSpc>
                <a:spcPct val="90000"/>
              </a:lnSpc>
              <a:spcAft>
                <a:spcPts val="800"/>
              </a:spcAft>
              <a:defRPr/>
            </a:pPr>
            <a:r>
              <a:rPr lang="en-US" sz="9600" b="1" dirty="0" smtClean="0">
                <a:solidFill>
                  <a:prstClr val="black"/>
                </a:solidFill>
                <a:latin typeface="Sigmar One" panose="00000500000000000000" pitchFamily="2" charset="0"/>
              </a:rPr>
              <a:t>hay </a:t>
            </a:r>
            <a:r>
              <a:rPr lang="en-US" sz="9600" b="1" dirty="0" err="1" smtClean="0">
                <a:solidFill>
                  <a:prstClr val="black"/>
                </a:solidFill>
                <a:latin typeface="Sigmar One" panose="00000500000000000000" pitchFamily="2" charset="0"/>
              </a:rPr>
              <a:t>làm</a:t>
            </a:r>
            <a:endParaRPr lang="en-US" sz="9600" b="1" dirty="0">
              <a:solidFill>
                <a:prstClr val="black"/>
              </a:solidFill>
              <a:latin typeface="Sigmar One" panose="000005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719" y="1447800"/>
            <a:ext cx="746760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4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446B4C36-D4FA-455D-BA28-F565D73600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73" y="0"/>
            <a:ext cx="15714133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321605" y="1240791"/>
            <a:ext cx="1488532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09585" marR="0" lvl="1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Xin </a:t>
            </a:r>
            <a:r>
              <a:rPr kumimoji="0" lang="en-US" altLang="zh-CN" sz="7200" b="1" i="0" u="none" strike="noStrike" kern="1200" cap="none" spc="0" normalizeH="0" baseline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chân</a:t>
            </a:r>
            <a:r>
              <a:rPr kumimoji="0" lang="en-US" altLang="zh-CN" sz="7200" b="1" i="0" u="none" strike="noStrike" kern="1200" cap="none" spc="0" normalizeH="0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thành</a:t>
            </a:r>
            <a:r>
              <a:rPr kumimoji="0" lang="en-US" altLang="zh-CN" sz="7200" b="1" i="0" u="none" strike="noStrike" kern="1200" cap="none" spc="0" normalizeH="0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cảm</a:t>
            </a:r>
            <a:r>
              <a:rPr kumimoji="0" lang="en-US" altLang="zh-CN" sz="7200" b="1" i="0" u="none" strike="noStrike" kern="1200" cap="none" spc="0" normalizeH="0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ơn</a:t>
            </a:r>
            <a:r>
              <a:rPr kumimoji="0" lang="en-US" altLang="zh-CN" sz="7200" b="1" i="0" u="none" strike="noStrike" kern="1200" cap="none" spc="0" normalizeH="0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thầy</a:t>
            </a:r>
            <a:r>
              <a:rPr kumimoji="0" lang="en-US" altLang="zh-CN" sz="7200" b="1" i="0" u="none" strike="noStrike" kern="1200" cap="none" spc="0" normalizeH="0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cô</a:t>
            </a:r>
            <a:r>
              <a:rPr kumimoji="0" lang="en-US" altLang="zh-CN" sz="7200" b="1" i="0" u="none" strike="noStrike" kern="1200" cap="none" spc="0" normalizeH="0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và</a:t>
            </a:r>
            <a:r>
              <a:rPr kumimoji="0" lang="en-US" altLang="zh-CN" sz="7200" b="1" i="0" u="none" strike="noStrike" kern="1200" cap="none" spc="0" normalizeH="0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các</a:t>
            </a:r>
            <a:r>
              <a:rPr kumimoji="0" lang="en-US" altLang="zh-CN" sz="7200" b="1" i="0" u="none" strike="noStrike" kern="1200" cap="none" spc="0" normalizeH="0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em</a:t>
            </a:r>
            <a:r>
              <a:rPr kumimoji="0" lang="en-US" altLang="zh-CN" sz="7200" b="1" i="0" u="none" strike="noStrike" kern="1200" cap="none" spc="0" normalizeH="0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字魂17号-萌趣果冻体"/>
                <a:cs typeface="Calibri"/>
              </a:rPr>
              <a:t>!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字魂17号-萌趣果冻体"/>
              <a:cs typeface="Calibri"/>
            </a:endParaRPr>
          </a:p>
        </p:txBody>
      </p:sp>
      <p:pic>
        <p:nvPicPr>
          <p:cNvPr id="2" name="Sad Love Beat (1).mp3" descr="Sad Love Beat (1).mp3">
            <a:hlinkClick r:id="" action="ppaction://media"/>
            <a:extLst>
              <a:ext uri="{FF2B5EF4-FFF2-40B4-BE49-F238E27FC236}">
                <a16:creationId xmlns:a16="http://schemas.microsoft.com/office/drawing/2014/main" id="{D60616E9-65A6-F74C-90CC-8F84A7F8B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8533" y="-1862666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25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oa Cúc Màu Vàng Thiên - Miễn Phí vector hình ảnh trên Pixabay">
            <a:extLst>
              <a:ext uri="{FF2B5EF4-FFF2-40B4-BE49-F238E27FC236}">
                <a16:creationId xmlns:a16="http://schemas.microsoft.com/office/drawing/2014/main" id="{56B119ED-44EA-FF95-1CD3-AF11BF4F6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10733" b="-1"/>
          <a:stretch/>
        </p:blipFill>
        <p:spPr bwMode="auto">
          <a:xfrm>
            <a:off x="10346" y="13"/>
            <a:ext cx="8127973" cy="914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4F208C-1714-93D3-E0D6-F2B3C9846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667" l="10000" r="90000">
                        <a14:foregroundMark x1="35500" y1="42333" x2="41417" y2="47333"/>
                        <a14:foregroundMark x1="44167" y1="16167" x2="54583" y2="36583"/>
                        <a14:foregroundMark x1="51917" y1="90417" x2="51917" y2="90667"/>
                        <a14:foregroundMark x1="51000" y1="42917" x2="55250" y2="48667"/>
                        <a14:foregroundMark x1="30750" y1="44500" x2="36333" y2="47250"/>
                      </a14:backgroundRemoval>
                    </a14:imgEffect>
                  </a14:imgLayer>
                </a14:imgProps>
              </a:ext>
            </a:extLst>
          </a:blip>
          <a:srcRect l="6224" r="4887"/>
          <a:stretch/>
        </p:blipFill>
        <p:spPr>
          <a:xfrm>
            <a:off x="8140324" y="13"/>
            <a:ext cx="8128000" cy="91439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9DF3AE-F5A4-9D56-1A4E-356E03570EE5}"/>
              </a:ext>
            </a:extLst>
          </p:cNvPr>
          <p:cNvSpPr txBox="1"/>
          <p:nvPr/>
        </p:nvSpPr>
        <p:spPr>
          <a:xfrm>
            <a:off x="1605281" y="5126330"/>
            <a:ext cx="13068109" cy="2746180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algn="ctr" defTabSz="1219170" eaLnBrk="1" fontAlgn="auto" hangingPunct="1">
              <a:lnSpc>
                <a:spcPct val="90000"/>
              </a:lnSpc>
              <a:spcAft>
                <a:spcPts val="800"/>
              </a:spcAft>
            </a:pPr>
            <a:r>
              <a:rPr lang="en-US" sz="9600" dirty="0" err="1">
                <a:solidFill>
                  <a:prstClr val="black"/>
                </a:solidFill>
                <a:latin typeface="Sigmar One" panose="00000500000000000000" pitchFamily="2" charset="0"/>
              </a:rPr>
              <a:t>Khởi</a:t>
            </a:r>
            <a:r>
              <a:rPr lang="en-US" sz="9600" dirty="0">
                <a:solidFill>
                  <a:prstClr val="black"/>
                </a:solidFill>
                <a:latin typeface="Sigmar One" panose="00000500000000000000" pitchFamily="2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Sigmar One" panose="00000500000000000000" pitchFamily="2" charset="0"/>
              </a:rPr>
              <a:t>động</a:t>
            </a:r>
            <a:endParaRPr lang="en-US" sz="9600" dirty="0">
              <a:solidFill>
                <a:prstClr val="black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26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ột sọi rơm vàng ngắ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76637" cy="921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0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7" y="5862"/>
            <a:ext cx="7971692" cy="9138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919" y="23447"/>
            <a:ext cx="8288215" cy="912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2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291279" cy="914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379" y="0"/>
            <a:ext cx="797425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5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2749102" y="4337933"/>
            <a:ext cx="12570885" cy="214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8: </a:t>
            </a:r>
            <a:r>
              <a:rPr lang="en-US" sz="4800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4800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4800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4800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4800" b="1" dirty="0" err="1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1)</a:t>
            </a: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267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267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1453592" y="2009148"/>
            <a:ext cx="1402675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67" b="1" dirty="0" err="1">
                <a:solidFill>
                  <a:srgbClr val="0070C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5867" b="1" dirty="0">
                <a:solidFill>
                  <a:srgbClr val="0070C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867" b="1" dirty="0" err="1">
                <a:solidFill>
                  <a:srgbClr val="0070C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5867" b="1" dirty="0">
                <a:solidFill>
                  <a:srgbClr val="0070C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867" b="1" dirty="0" err="1">
                <a:solidFill>
                  <a:srgbClr val="0070C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5867" b="1" dirty="0">
                <a:solidFill>
                  <a:srgbClr val="0070C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867" b="1" dirty="0" err="1">
                <a:solidFill>
                  <a:srgbClr val="0070C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5867" b="1" dirty="0">
                <a:solidFill>
                  <a:srgbClr val="0070C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867" b="1" dirty="0" err="1">
                <a:solidFill>
                  <a:srgbClr val="0070C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endParaRPr lang="en-US" sz="5867" b="1" dirty="0">
              <a:solidFill>
                <a:srgbClr val="0070C0"/>
              </a:solidFill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27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573149" y="1782783"/>
            <a:ext cx="12356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1:.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73149" y="2514600"/>
            <a:ext cx="1410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Ở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8: GIỮ VỆ SINH TRƯỜNG HỌC (T1)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58068" y="3239869"/>
            <a:ext cx="14108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Những việc làm đó có tác dụng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EF8C7-5ABE-4BB6-B4E3-2ACC50CEC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235" t="2027" b="55556"/>
          <a:stretch/>
        </p:blipFill>
        <p:spPr>
          <a:xfrm>
            <a:off x="1573149" y="4028777"/>
            <a:ext cx="6869970" cy="4539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9BA203-17DF-A61A-0A05-89A0EFE624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293" t="45845" r="942" b="669"/>
          <a:stretch/>
        </p:blipFill>
        <p:spPr>
          <a:xfrm>
            <a:off x="8612553" y="4002273"/>
            <a:ext cx="6292485" cy="45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051719" y="2667000"/>
            <a:ext cx="9357788" cy="5789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Hình 1: Một số bạn đang nhặt rác. Hai bạn đang cho rác vào thùng rác ở sân trường.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Tác dụng: Giữ sạch sân trường.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Hình 2: Một bạn đang xả nước sau khi đi vệ sinh.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Tác dụng: Giữ sạch nhà vệ sinh.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Hình 3: GV và một nhóm HS đang quét rác và chuẩn bị hót rác.</a:t>
            </a:r>
          </a:p>
          <a:p>
            <a:pPr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Tác dụng: Giữ sạch xung quanh trường.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8ACE0A0E-1CD4-4DAC-B32E-4F8C36B8C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8: GIỮ VỆ SINH TRƯỜNG HỌC (T1)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C51ADA-B06A-48B0-982A-7B91BCAD4524}"/>
              </a:ext>
            </a:extLst>
          </p:cNvPr>
          <p:cNvSpPr/>
          <p:nvPr/>
        </p:nvSpPr>
        <p:spPr>
          <a:xfrm>
            <a:off x="1" y="1867930"/>
            <a:ext cx="11110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1BA558-4167-43C4-A05B-DB30EFBA8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4" t="2027" r="2389" b="54798"/>
          <a:stretch/>
        </p:blipFill>
        <p:spPr>
          <a:xfrm>
            <a:off x="10270363" y="2554099"/>
            <a:ext cx="5435749" cy="29567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9FAA13-1446-108A-E0AC-7810B4BC0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3" t="45860" r="-774" b="496"/>
          <a:stretch/>
        </p:blipFill>
        <p:spPr>
          <a:xfrm>
            <a:off x="10270363" y="5397978"/>
            <a:ext cx="5499533" cy="31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4919726" cy="994830"/>
            <a:chOff x="5063633" y="164812"/>
            <a:chExt cx="4836715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4836715" cy="994830"/>
              <a:chOff x="5063633" y="164812"/>
              <a:chExt cx="4836715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18161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745089" y="1805205"/>
            <a:ext cx="15394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6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6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nl-NL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 hệ thực tế về việc làm của HS để giữ vệ sinh trường học.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3079" y="2562590"/>
            <a:ext cx="1054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Em và các bạn đã làm gì để giữ vệ sinh trường học?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63D20864-988A-4805-BFF0-6B4CF5D55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519" y="1097280"/>
            <a:ext cx="8458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8: GIỮ VỆ SINH TRƯỜNG HỌC (T1)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23D0F-CF70-7BB3-4936-E9053739EB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94" t="2027" r="2389" b="54798"/>
          <a:stretch/>
        </p:blipFill>
        <p:spPr>
          <a:xfrm>
            <a:off x="10862376" y="3223201"/>
            <a:ext cx="4667343" cy="2538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C5EF2-61F0-D73C-C476-20389EB83B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73" t="45860" r="-774" b="496"/>
          <a:stretch/>
        </p:blipFill>
        <p:spPr>
          <a:xfrm>
            <a:off x="10957719" y="5773764"/>
            <a:ext cx="4722110" cy="2730895"/>
          </a:xfrm>
          <a:prstGeom prst="rect">
            <a:avLst/>
          </a:prstGeom>
        </p:spPr>
      </p:pic>
      <p:pic>
        <p:nvPicPr>
          <p:cNvPr id="13" name="yt1s.com - ĐÊM NGƯƠC 1 PHUT 30 GIÂY  BONG SÔ_10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773764"/>
            <a:ext cx="4861719" cy="3360960"/>
          </a:xfrm>
        </p:spPr>
      </p:pic>
    </p:spTree>
    <p:extLst>
      <p:ext uri="{BB962C8B-B14F-4D97-AF65-F5344CB8AC3E}">
        <p14:creationId xmlns:p14="http://schemas.microsoft.com/office/powerpoint/2010/main" val="19213930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10331</TotalTime>
  <Words>553</Words>
  <Application>Microsoft Office PowerPoint</Application>
  <PresentationFormat>Custom</PresentationFormat>
  <Paragraphs>48</Paragraphs>
  <Slides>18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Calibri</vt:lpstr>
      <vt:lpstr>Calibri Light</vt:lpstr>
      <vt:lpstr>Great Vibes</vt:lpstr>
      <vt:lpstr>Nunito Black</vt:lpstr>
      <vt:lpstr>Sigmar One</vt:lpstr>
      <vt:lpstr>Tahoma</vt:lpstr>
      <vt:lpstr>Times New Roman</vt:lpstr>
      <vt:lpstr>字魂17号-萌趣果冻体</vt:lpstr>
      <vt:lpstr>Default Design</vt:lpstr>
      <vt:lpstr>1_Office Theme</vt:lpstr>
      <vt:lpstr>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HP</cp:lastModifiedBy>
  <cp:revision>1179</cp:revision>
  <dcterms:created xsi:type="dcterms:W3CDTF">2008-09-09T22:52:10Z</dcterms:created>
  <dcterms:modified xsi:type="dcterms:W3CDTF">2024-02-22T13:00:28Z</dcterms:modified>
</cp:coreProperties>
</file>