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sldIdLst>
    <p:sldId id="576" r:id="rId2"/>
    <p:sldId id="339" r:id="rId3"/>
    <p:sldId id="341" r:id="rId4"/>
    <p:sldId id="257" r:id="rId5"/>
    <p:sldId id="258" r:id="rId6"/>
    <p:sldId id="259" r:id="rId7"/>
    <p:sldId id="260" r:id="rId8"/>
    <p:sldId id="263" r:id="rId9"/>
    <p:sldId id="262" r:id="rId10"/>
    <p:sldId id="264" r:id="rId11"/>
    <p:sldId id="265" r:id="rId12"/>
    <p:sldId id="337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030"/>
    <a:srgbClr val="FF0000"/>
    <a:srgbClr val="EA6F44"/>
    <a:srgbClr val="CCFF99"/>
    <a:srgbClr val="CEECFE"/>
    <a:srgbClr val="A9DDFD"/>
    <a:srgbClr val="FFD88B"/>
    <a:srgbClr val="FFFFCC"/>
    <a:srgbClr val="0000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02" autoAdjust="0"/>
  </p:normalViewPr>
  <p:slideViewPr>
    <p:cSldViewPr>
      <p:cViewPr varScale="1">
        <p:scale>
          <a:sx n="92" d="100"/>
          <a:sy n="92" d="100"/>
        </p:scale>
        <p:origin x="75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959EB-A220-4381-BF10-8F84C8F6D24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AD72C-462E-4FB3-A3AE-06F1C197C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9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61E61BC-66DF-460A-A572-A5CF25BB278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wm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8597" y="0"/>
            <a:ext cx="9144000" cy="50068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713075" y="-386464"/>
            <a:ext cx="6084998" cy="3078865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4935" tIns="32467" rIns="64935" bIns="32467" numCol="1" anchor="t" anchorCtr="0" compatLnSpc="1"/>
          <a:lstStyle/>
          <a:p>
            <a:pPr defTabSz="649342">
              <a:defRPr/>
            </a:pPr>
            <a:endParaRPr lang="zh-CN" altLang="en-US" sz="1279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489258" y="2"/>
            <a:ext cx="7757252" cy="17857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8007658" y="125388"/>
            <a:ext cx="1034511" cy="9362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3411647" y="2987369"/>
            <a:ext cx="1280703" cy="1231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7936528" y="3875432"/>
            <a:ext cx="811303" cy="822035"/>
          </a:xfrm>
          <a:prstGeom prst="rect">
            <a:avLst/>
          </a:prstGeom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99" y="2867263"/>
            <a:ext cx="3298080" cy="2333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41D4C3-FDD4-4B5C-BBED-CD5EC9CAC024}"/>
              </a:ext>
            </a:extLst>
          </p:cNvPr>
          <p:cNvSpPr txBox="1"/>
          <p:nvPr/>
        </p:nvSpPr>
        <p:spPr>
          <a:xfrm>
            <a:off x="1112325" y="1117495"/>
            <a:ext cx="6511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823" y="1"/>
            <a:ext cx="8835346" cy="1650380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-1743"/>
              </a:avLst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THẦY CÔ ĐẾN THĂM LỚP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533BE-B7E1-45AE-9A75-B1E26CE7BE13}"/>
              </a:ext>
            </a:extLst>
          </p:cNvPr>
          <p:cNvSpPr txBox="1"/>
          <p:nvPr/>
        </p:nvSpPr>
        <p:spPr>
          <a:xfrm>
            <a:off x="-332599" y="1690513"/>
            <a:ext cx="95815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BÀI 10: PHÉP CỘNG TRONG PHẠM VI 10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1058" y="393989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31057" r="10529" b="52878"/>
          <a:stretch/>
        </p:blipFill>
        <p:spPr>
          <a:xfrm>
            <a:off x="1259632" y="1203598"/>
            <a:ext cx="7479344" cy="24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0422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0422" y="3346747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371434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379934" y="3323546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109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624AE5A-50B1-4C3C-3BD3-F3ABF6A34FF5}"/>
              </a:ext>
            </a:extLst>
          </p:cNvPr>
          <p:cNvGrpSpPr/>
          <p:nvPr/>
        </p:nvGrpSpPr>
        <p:grpSpPr>
          <a:xfrm>
            <a:off x="647700" y="1740785"/>
            <a:ext cx="7772400" cy="1369921"/>
            <a:chOff x="1295400" y="3481568"/>
            <a:chExt cx="15544800" cy="273984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049B16-E907-570A-DCEB-ABD6B83DF643}"/>
                </a:ext>
              </a:extLst>
            </p:cNvPr>
            <p:cNvGrpSpPr/>
            <p:nvPr/>
          </p:nvGrpSpPr>
          <p:grpSpPr>
            <a:xfrm>
              <a:off x="2123668" y="3481570"/>
              <a:ext cx="1742105" cy="1333363"/>
              <a:chOff x="3801511" y="2581157"/>
              <a:chExt cx="2086878" cy="159724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C5D4E74-2BDB-063B-E529-A48FE97A835E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0E2290-08CC-46B1-F28D-DB98FCD939F7}"/>
                  </a:ext>
                </a:extLst>
              </p:cNvPr>
              <p:cNvSpPr txBox="1"/>
              <p:nvPr/>
            </p:nvSpPr>
            <p:spPr>
              <a:xfrm>
                <a:off x="4425555" y="2648350"/>
                <a:ext cx="1106831" cy="1530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50" b="1">
                    <a:solidFill>
                      <a:schemeClr val="accent6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52B90E-8DDA-672D-E9D9-60E9F0A14345}"/>
                </a:ext>
              </a:extLst>
            </p:cNvPr>
            <p:cNvGrpSpPr/>
            <p:nvPr/>
          </p:nvGrpSpPr>
          <p:grpSpPr>
            <a:xfrm>
              <a:off x="1295400" y="4773731"/>
              <a:ext cx="1739367" cy="1447676"/>
              <a:chOff x="2809323" y="4129044"/>
              <a:chExt cx="2083599" cy="1734180"/>
            </a:xfrm>
          </p:grpSpPr>
          <p:sp>
            <p:nvSpPr>
              <p:cNvPr id="13" name="Rectangle: Rounded Corners 11">
                <a:extLst>
                  <a:ext uri="{FF2B5EF4-FFF2-40B4-BE49-F238E27FC236}">
                    <a16:creationId xmlns:a16="http://schemas.microsoft.com/office/drawing/2014/main" id="{695D1919-D793-996F-9D0A-1311C7264ADA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CCA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BE2C51-4948-46DC-48C3-9D068F08BE05}"/>
                  </a:ext>
                </a:extLst>
              </p:cNvPr>
              <p:cNvSpPr txBox="1"/>
              <p:nvPr/>
            </p:nvSpPr>
            <p:spPr>
              <a:xfrm>
                <a:off x="3512254" y="4333172"/>
                <a:ext cx="1049222" cy="1530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5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853F83-2644-13D7-44B3-FC5739762874}"/>
                </a:ext>
              </a:extLst>
            </p:cNvPr>
            <p:cNvGrpSpPr/>
            <p:nvPr/>
          </p:nvGrpSpPr>
          <p:grpSpPr>
            <a:xfrm>
              <a:off x="3021309" y="4773731"/>
              <a:ext cx="1739367" cy="1447676"/>
              <a:chOff x="4876800" y="4129044"/>
              <a:chExt cx="2083599" cy="1734180"/>
            </a:xfrm>
          </p:grpSpPr>
          <p:sp>
            <p:nvSpPr>
              <p:cNvPr id="14" name="Rectangle: Rounded Corners 11">
                <a:extLst>
                  <a:ext uri="{FF2B5EF4-FFF2-40B4-BE49-F238E27FC236}">
                    <a16:creationId xmlns:a16="http://schemas.microsoft.com/office/drawing/2014/main" id="{8D1EC842-BC5E-6DAB-CF7B-BBFD36F7ADD1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AED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68C5C-BA7E-4AFA-29BA-6FEC7B146991}"/>
                  </a:ext>
                </a:extLst>
              </p:cNvPr>
              <p:cNvSpPr txBox="1"/>
              <p:nvPr/>
            </p:nvSpPr>
            <p:spPr>
              <a:xfrm>
                <a:off x="5595853" y="4333172"/>
                <a:ext cx="1049222" cy="1530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5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24AFF0-5A53-D5C2-F1E3-25065ABCD285}"/>
                </a:ext>
              </a:extLst>
            </p:cNvPr>
            <p:cNvGrpSpPr/>
            <p:nvPr/>
          </p:nvGrpSpPr>
          <p:grpSpPr>
            <a:xfrm>
              <a:off x="8163430" y="3481568"/>
              <a:ext cx="1742105" cy="1339002"/>
              <a:chOff x="3801511" y="2581157"/>
              <a:chExt cx="2086878" cy="1604001"/>
            </a:xfrm>
          </p:grpSpPr>
          <p:sp>
            <p:nvSpPr>
              <p:cNvPr id="30" name="Rectangle: Rounded Corners 11">
                <a:extLst>
                  <a:ext uri="{FF2B5EF4-FFF2-40B4-BE49-F238E27FC236}">
                    <a16:creationId xmlns:a16="http://schemas.microsoft.com/office/drawing/2014/main" id="{51667321-E381-3559-C3AE-795405542A9A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5437EC-04DD-435E-4573-842D0FB37978}"/>
                  </a:ext>
                </a:extLst>
              </p:cNvPr>
              <p:cNvSpPr txBox="1"/>
              <p:nvPr/>
            </p:nvSpPr>
            <p:spPr>
              <a:xfrm>
                <a:off x="4562476" y="2655104"/>
                <a:ext cx="1106831" cy="1530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50" b="1">
                    <a:solidFill>
                      <a:schemeClr val="accent6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4BB61C-46F7-41F8-1290-23CC0CAB5F5F}"/>
                </a:ext>
              </a:extLst>
            </p:cNvPr>
            <p:cNvGrpSpPr/>
            <p:nvPr/>
          </p:nvGrpSpPr>
          <p:grpSpPr>
            <a:xfrm>
              <a:off x="7335162" y="4773731"/>
              <a:ext cx="1739367" cy="1447676"/>
              <a:chOff x="2809323" y="4129044"/>
              <a:chExt cx="2083599" cy="1734180"/>
            </a:xfrm>
          </p:grpSpPr>
          <p:sp>
            <p:nvSpPr>
              <p:cNvPr id="28" name="Rectangle: Rounded Corners 11">
                <a:extLst>
                  <a:ext uri="{FF2B5EF4-FFF2-40B4-BE49-F238E27FC236}">
                    <a16:creationId xmlns:a16="http://schemas.microsoft.com/office/drawing/2014/main" id="{C4CEB834-3953-73CD-4E31-904CDC30981F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CCA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B08D282-8390-145B-7B7F-013E81EA4EEC}"/>
                  </a:ext>
                </a:extLst>
              </p:cNvPr>
              <p:cNvSpPr txBox="1"/>
              <p:nvPr/>
            </p:nvSpPr>
            <p:spPr>
              <a:xfrm>
                <a:off x="3512254" y="4333172"/>
                <a:ext cx="1049222" cy="1530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5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B7C845-F22B-5DA4-6AB3-27961946A619}"/>
                </a:ext>
              </a:extLst>
            </p:cNvPr>
            <p:cNvGrpSpPr/>
            <p:nvPr/>
          </p:nvGrpSpPr>
          <p:grpSpPr>
            <a:xfrm>
              <a:off x="9061071" y="4773731"/>
              <a:ext cx="1739367" cy="1447676"/>
              <a:chOff x="4876800" y="4129044"/>
              <a:chExt cx="2083599" cy="1734180"/>
            </a:xfrm>
          </p:grpSpPr>
          <p:sp>
            <p:nvSpPr>
              <p:cNvPr id="26" name="Rectangle: Rounded Corners 11">
                <a:extLst>
                  <a:ext uri="{FF2B5EF4-FFF2-40B4-BE49-F238E27FC236}">
                    <a16:creationId xmlns:a16="http://schemas.microsoft.com/office/drawing/2014/main" id="{83A7299B-8A3C-3AAD-DBF5-100EDE5578AF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AED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47E78-0487-A812-2A3E-EA0269AFC0DF}"/>
                  </a:ext>
                </a:extLst>
              </p:cNvPr>
              <p:cNvSpPr txBox="1"/>
              <p:nvPr/>
            </p:nvSpPr>
            <p:spPr>
              <a:xfrm>
                <a:off x="5595853" y="4333172"/>
                <a:ext cx="1049222" cy="1530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5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41" name="Rectangle: Rounded Corners 11">
              <a:extLst>
                <a:ext uri="{FF2B5EF4-FFF2-40B4-BE49-F238E27FC236}">
                  <a16:creationId xmlns:a16="http://schemas.microsoft.com/office/drawing/2014/main" id="{A1213F65-4AD4-F442-D34D-6F0B663BE338}"/>
                </a:ext>
              </a:extLst>
            </p:cNvPr>
            <p:cNvSpPr/>
            <p:nvPr/>
          </p:nvSpPr>
          <p:spPr>
            <a:xfrm>
              <a:off x="14203192" y="3481571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E2D4C9-49E8-2148-9992-9731A05016F5}"/>
                </a:ext>
              </a:extLst>
            </p:cNvPr>
            <p:cNvSpPr txBox="1"/>
            <p:nvPr/>
          </p:nvSpPr>
          <p:spPr>
            <a:xfrm>
              <a:off x="14838438" y="3638370"/>
              <a:ext cx="923972" cy="1277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5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11">
              <a:extLst>
                <a:ext uri="{FF2B5EF4-FFF2-40B4-BE49-F238E27FC236}">
                  <a16:creationId xmlns:a16="http://schemas.microsoft.com/office/drawing/2014/main" id="{8A7081F4-0882-11A4-6197-5F4ABCAD805C}"/>
                </a:ext>
              </a:extLst>
            </p:cNvPr>
            <p:cNvSpPr/>
            <p:nvPr/>
          </p:nvSpPr>
          <p:spPr>
            <a:xfrm flipH="1">
              <a:off x="13374924" y="4773731"/>
              <a:ext cx="1739367" cy="1283916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  <a:gd name="connsiteX0" fmla="*/ 45249 w 2083599"/>
                <a:gd name="connsiteY0" fmla="*/ 318819 h 1556439"/>
                <a:gd name="connsiteX1" fmla="*/ 545509 w 2083599"/>
                <a:gd name="connsiteY1" fmla="*/ 82084 h 1556439"/>
                <a:gd name="connsiteX2" fmla="*/ 1824639 w 2083599"/>
                <a:gd name="connsiteY2" fmla="*/ 2709 h 1556439"/>
                <a:gd name="connsiteX3" fmla="*/ 2083599 w 2083599"/>
                <a:gd name="connsiteY3" fmla="*/ 261669 h 1556439"/>
                <a:gd name="connsiteX4" fmla="*/ 2083599 w 2083599"/>
                <a:gd name="connsiteY4" fmla="*/ 1297479 h 1556439"/>
                <a:gd name="connsiteX5" fmla="*/ 1824639 w 2083599"/>
                <a:gd name="connsiteY5" fmla="*/ 1556439 h 1556439"/>
                <a:gd name="connsiteX6" fmla="*/ 285159 w 2083599"/>
                <a:gd name="connsiteY6" fmla="*/ 1556439 h 1556439"/>
                <a:gd name="connsiteX7" fmla="*/ 26199 w 2083599"/>
                <a:gd name="connsiteY7" fmla="*/ 1297479 h 1556439"/>
                <a:gd name="connsiteX8" fmla="*/ 45249 w 2083599"/>
                <a:gd name="connsiteY8" fmla="*/ 318819 h 1556439"/>
                <a:gd name="connsiteX0" fmla="*/ 45249 w 2083599"/>
                <a:gd name="connsiteY0" fmla="*/ 338918 h 1576538"/>
                <a:gd name="connsiteX1" fmla="*/ 507409 w 2083599"/>
                <a:gd name="connsiteY1" fmla="*/ 57733 h 1576538"/>
                <a:gd name="connsiteX2" fmla="*/ 1824639 w 2083599"/>
                <a:gd name="connsiteY2" fmla="*/ 22808 h 1576538"/>
                <a:gd name="connsiteX3" fmla="*/ 2083599 w 2083599"/>
                <a:gd name="connsiteY3" fmla="*/ 281768 h 1576538"/>
                <a:gd name="connsiteX4" fmla="*/ 2083599 w 2083599"/>
                <a:gd name="connsiteY4" fmla="*/ 1317578 h 1576538"/>
                <a:gd name="connsiteX5" fmla="*/ 1824639 w 2083599"/>
                <a:gd name="connsiteY5" fmla="*/ 1576538 h 1576538"/>
                <a:gd name="connsiteX6" fmla="*/ 285159 w 2083599"/>
                <a:gd name="connsiteY6" fmla="*/ 1576538 h 1576538"/>
                <a:gd name="connsiteX7" fmla="*/ 26199 w 2083599"/>
                <a:gd name="connsiteY7" fmla="*/ 1317578 h 1576538"/>
                <a:gd name="connsiteX8" fmla="*/ 45249 w 2083599"/>
                <a:gd name="connsiteY8" fmla="*/ 338918 h 1576538"/>
                <a:gd name="connsiteX0" fmla="*/ 45249 w 2083599"/>
                <a:gd name="connsiteY0" fmla="*/ 316462 h 1554082"/>
                <a:gd name="connsiteX1" fmla="*/ 507409 w 2083599"/>
                <a:gd name="connsiteY1" fmla="*/ 35277 h 1554082"/>
                <a:gd name="connsiteX2" fmla="*/ 1824639 w 2083599"/>
                <a:gd name="connsiteY2" fmla="*/ 352 h 1554082"/>
                <a:gd name="connsiteX3" fmla="*/ 2083599 w 2083599"/>
                <a:gd name="connsiteY3" fmla="*/ 259312 h 1554082"/>
                <a:gd name="connsiteX4" fmla="*/ 2083599 w 2083599"/>
                <a:gd name="connsiteY4" fmla="*/ 1295122 h 1554082"/>
                <a:gd name="connsiteX5" fmla="*/ 1824639 w 2083599"/>
                <a:gd name="connsiteY5" fmla="*/ 1554082 h 1554082"/>
                <a:gd name="connsiteX6" fmla="*/ 285159 w 2083599"/>
                <a:gd name="connsiteY6" fmla="*/ 1554082 h 1554082"/>
                <a:gd name="connsiteX7" fmla="*/ 26199 w 2083599"/>
                <a:gd name="connsiteY7" fmla="*/ 1295122 h 1554082"/>
                <a:gd name="connsiteX8" fmla="*/ 45249 w 2083599"/>
                <a:gd name="connsiteY8" fmla="*/ 316462 h 1554082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83599 w 2083599"/>
                <a:gd name="connsiteY3" fmla="*/ 25065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64549 w 2083599"/>
                <a:gd name="connsiteY3" fmla="*/ 32050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0391 h 1538011"/>
                <a:gd name="connsiteX1" fmla="*/ 507409 w 2083599"/>
                <a:gd name="connsiteY1" fmla="*/ 19206 h 1538011"/>
                <a:gd name="connsiteX2" fmla="*/ 1710339 w 2083599"/>
                <a:gd name="connsiteY2" fmla="*/ 16031 h 1538011"/>
                <a:gd name="connsiteX3" fmla="*/ 2064549 w 2083599"/>
                <a:gd name="connsiteY3" fmla="*/ 313091 h 1538011"/>
                <a:gd name="connsiteX4" fmla="*/ 2083599 w 2083599"/>
                <a:gd name="connsiteY4" fmla="*/ 1279051 h 1538011"/>
                <a:gd name="connsiteX5" fmla="*/ 1824639 w 2083599"/>
                <a:gd name="connsiteY5" fmla="*/ 1538011 h 1538011"/>
                <a:gd name="connsiteX6" fmla="*/ 285159 w 2083599"/>
                <a:gd name="connsiteY6" fmla="*/ 1538011 h 1538011"/>
                <a:gd name="connsiteX7" fmla="*/ 26199 w 2083599"/>
                <a:gd name="connsiteY7" fmla="*/ 1279051 h 1538011"/>
                <a:gd name="connsiteX8" fmla="*/ 45249 w 2083599"/>
                <a:gd name="connsiteY8" fmla="*/ 300391 h 153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599" h="1538011">
                  <a:moveTo>
                    <a:pt x="45249" y="300391"/>
                  </a:moveTo>
                  <a:cubicBezTo>
                    <a:pt x="207174" y="1796"/>
                    <a:pt x="478689" y="31906"/>
                    <a:pt x="507409" y="19206"/>
                  </a:cubicBezTo>
                  <a:cubicBezTo>
                    <a:pt x="1026919" y="-22069"/>
                    <a:pt x="1197179" y="16031"/>
                    <a:pt x="1710339" y="16031"/>
                  </a:cubicBezTo>
                  <a:cubicBezTo>
                    <a:pt x="1853359" y="16031"/>
                    <a:pt x="2064549" y="170071"/>
                    <a:pt x="2064549" y="313091"/>
                  </a:cubicBezTo>
                  <a:lnTo>
                    <a:pt x="2083599" y="1279051"/>
                  </a:lnTo>
                  <a:cubicBezTo>
                    <a:pt x="2083599" y="1422071"/>
                    <a:pt x="1967659" y="1538011"/>
                    <a:pt x="1824639" y="1538011"/>
                  </a:cubicBezTo>
                  <a:lnTo>
                    <a:pt x="285159" y="1538011"/>
                  </a:lnTo>
                  <a:cubicBezTo>
                    <a:pt x="142139" y="1538011"/>
                    <a:pt x="26199" y="1422071"/>
                    <a:pt x="26199" y="1279051"/>
                  </a:cubicBezTo>
                  <a:cubicBezTo>
                    <a:pt x="-3434" y="977173"/>
                    <a:pt x="-20368" y="586394"/>
                    <a:pt x="45249" y="300391"/>
                  </a:cubicBezTo>
                  <a:close/>
                </a:path>
              </a:pathLst>
            </a:custGeom>
            <a:solidFill>
              <a:srgbClr val="FCCA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CF75F73-D24E-D2DF-C64A-B705CBB9ED89}"/>
                </a:ext>
              </a:extLst>
            </p:cNvPr>
            <p:cNvSpPr txBox="1"/>
            <p:nvPr/>
          </p:nvSpPr>
          <p:spPr>
            <a:xfrm>
              <a:off x="13961724" y="4944137"/>
              <a:ext cx="875880" cy="1277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5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Rectangle: Rounded Corners 11">
              <a:extLst>
                <a:ext uri="{FF2B5EF4-FFF2-40B4-BE49-F238E27FC236}">
                  <a16:creationId xmlns:a16="http://schemas.microsoft.com/office/drawing/2014/main" id="{3A21A6CD-CCE4-60CB-6F7E-26EA88AF1647}"/>
                </a:ext>
              </a:extLst>
            </p:cNvPr>
            <p:cNvSpPr/>
            <p:nvPr/>
          </p:nvSpPr>
          <p:spPr>
            <a:xfrm>
              <a:off x="15100833" y="4773731"/>
              <a:ext cx="1739367" cy="1283916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  <a:gd name="connsiteX0" fmla="*/ 45249 w 2083599"/>
                <a:gd name="connsiteY0" fmla="*/ 318819 h 1556439"/>
                <a:gd name="connsiteX1" fmla="*/ 545509 w 2083599"/>
                <a:gd name="connsiteY1" fmla="*/ 82084 h 1556439"/>
                <a:gd name="connsiteX2" fmla="*/ 1824639 w 2083599"/>
                <a:gd name="connsiteY2" fmla="*/ 2709 h 1556439"/>
                <a:gd name="connsiteX3" fmla="*/ 2083599 w 2083599"/>
                <a:gd name="connsiteY3" fmla="*/ 261669 h 1556439"/>
                <a:gd name="connsiteX4" fmla="*/ 2083599 w 2083599"/>
                <a:gd name="connsiteY4" fmla="*/ 1297479 h 1556439"/>
                <a:gd name="connsiteX5" fmla="*/ 1824639 w 2083599"/>
                <a:gd name="connsiteY5" fmla="*/ 1556439 h 1556439"/>
                <a:gd name="connsiteX6" fmla="*/ 285159 w 2083599"/>
                <a:gd name="connsiteY6" fmla="*/ 1556439 h 1556439"/>
                <a:gd name="connsiteX7" fmla="*/ 26199 w 2083599"/>
                <a:gd name="connsiteY7" fmla="*/ 1297479 h 1556439"/>
                <a:gd name="connsiteX8" fmla="*/ 45249 w 2083599"/>
                <a:gd name="connsiteY8" fmla="*/ 318819 h 1556439"/>
                <a:gd name="connsiteX0" fmla="*/ 45249 w 2083599"/>
                <a:gd name="connsiteY0" fmla="*/ 338918 h 1576538"/>
                <a:gd name="connsiteX1" fmla="*/ 507409 w 2083599"/>
                <a:gd name="connsiteY1" fmla="*/ 57733 h 1576538"/>
                <a:gd name="connsiteX2" fmla="*/ 1824639 w 2083599"/>
                <a:gd name="connsiteY2" fmla="*/ 22808 h 1576538"/>
                <a:gd name="connsiteX3" fmla="*/ 2083599 w 2083599"/>
                <a:gd name="connsiteY3" fmla="*/ 281768 h 1576538"/>
                <a:gd name="connsiteX4" fmla="*/ 2083599 w 2083599"/>
                <a:gd name="connsiteY4" fmla="*/ 1317578 h 1576538"/>
                <a:gd name="connsiteX5" fmla="*/ 1824639 w 2083599"/>
                <a:gd name="connsiteY5" fmla="*/ 1576538 h 1576538"/>
                <a:gd name="connsiteX6" fmla="*/ 285159 w 2083599"/>
                <a:gd name="connsiteY6" fmla="*/ 1576538 h 1576538"/>
                <a:gd name="connsiteX7" fmla="*/ 26199 w 2083599"/>
                <a:gd name="connsiteY7" fmla="*/ 1317578 h 1576538"/>
                <a:gd name="connsiteX8" fmla="*/ 45249 w 2083599"/>
                <a:gd name="connsiteY8" fmla="*/ 338918 h 1576538"/>
                <a:gd name="connsiteX0" fmla="*/ 45249 w 2083599"/>
                <a:gd name="connsiteY0" fmla="*/ 316462 h 1554082"/>
                <a:gd name="connsiteX1" fmla="*/ 507409 w 2083599"/>
                <a:gd name="connsiteY1" fmla="*/ 35277 h 1554082"/>
                <a:gd name="connsiteX2" fmla="*/ 1824639 w 2083599"/>
                <a:gd name="connsiteY2" fmla="*/ 352 h 1554082"/>
                <a:gd name="connsiteX3" fmla="*/ 2083599 w 2083599"/>
                <a:gd name="connsiteY3" fmla="*/ 259312 h 1554082"/>
                <a:gd name="connsiteX4" fmla="*/ 2083599 w 2083599"/>
                <a:gd name="connsiteY4" fmla="*/ 1295122 h 1554082"/>
                <a:gd name="connsiteX5" fmla="*/ 1824639 w 2083599"/>
                <a:gd name="connsiteY5" fmla="*/ 1554082 h 1554082"/>
                <a:gd name="connsiteX6" fmla="*/ 285159 w 2083599"/>
                <a:gd name="connsiteY6" fmla="*/ 1554082 h 1554082"/>
                <a:gd name="connsiteX7" fmla="*/ 26199 w 2083599"/>
                <a:gd name="connsiteY7" fmla="*/ 1295122 h 1554082"/>
                <a:gd name="connsiteX8" fmla="*/ 45249 w 2083599"/>
                <a:gd name="connsiteY8" fmla="*/ 316462 h 1554082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83599 w 2083599"/>
                <a:gd name="connsiteY3" fmla="*/ 25065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64549 w 2083599"/>
                <a:gd name="connsiteY3" fmla="*/ 32050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0391 h 1538011"/>
                <a:gd name="connsiteX1" fmla="*/ 507409 w 2083599"/>
                <a:gd name="connsiteY1" fmla="*/ 19206 h 1538011"/>
                <a:gd name="connsiteX2" fmla="*/ 1710339 w 2083599"/>
                <a:gd name="connsiteY2" fmla="*/ 16031 h 1538011"/>
                <a:gd name="connsiteX3" fmla="*/ 2064549 w 2083599"/>
                <a:gd name="connsiteY3" fmla="*/ 313091 h 1538011"/>
                <a:gd name="connsiteX4" fmla="*/ 2083599 w 2083599"/>
                <a:gd name="connsiteY4" fmla="*/ 1279051 h 1538011"/>
                <a:gd name="connsiteX5" fmla="*/ 1824639 w 2083599"/>
                <a:gd name="connsiteY5" fmla="*/ 1538011 h 1538011"/>
                <a:gd name="connsiteX6" fmla="*/ 285159 w 2083599"/>
                <a:gd name="connsiteY6" fmla="*/ 1538011 h 1538011"/>
                <a:gd name="connsiteX7" fmla="*/ 26199 w 2083599"/>
                <a:gd name="connsiteY7" fmla="*/ 1279051 h 1538011"/>
                <a:gd name="connsiteX8" fmla="*/ 45249 w 2083599"/>
                <a:gd name="connsiteY8" fmla="*/ 300391 h 153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599" h="1538011">
                  <a:moveTo>
                    <a:pt x="45249" y="300391"/>
                  </a:moveTo>
                  <a:cubicBezTo>
                    <a:pt x="207174" y="1796"/>
                    <a:pt x="478689" y="31906"/>
                    <a:pt x="507409" y="19206"/>
                  </a:cubicBezTo>
                  <a:cubicBezTo>
                    <a:pt x="1026919" y="-22069"/>
                    <a:pt x="1197179" y="16031"/>
                    <a:pt x="1710339" y="16031"/>
                  </a:cubicBezTo>
                  <a:cubicBezTo>
                    <a:pt x="1853359" y="16031"/>
                    <a:pt x="2064549" y="170071"/>
                    <a:pt x="2064549" y="313091"/>
                  </a:cubicBezTo>
                  <a:lnTo>
                    <a:pt x="2083599" y="1279051"/>
                  </a:lnTo>
                  <a:cubicBezTo>
                    <a:pt x="2083599" y="1422071"/>
                    <a:pt x="1967659" y="1538011"/>
                    <a:pt x="1824639" y="1538011"/>
                  </a:cubicBezTo>
                  <a:lnTo>
                    <a:pt x="285159" y="1538011"/>
                  </a:lnTo>
                  <a:cubicBezTo>
                    <a:pt x="142139" y="1538011"/>
                    <a:pt x="26199" y="1422071"/>
                    <a:pt x="26199" y="1279051"/>
                  </a:cubicBezTo>
                  <a:cubicBezTo>
                    <a:pt x="-3434" y="977173"/>
                    <a:pt x="-20368" y="586394"/>
                    <a:pt x="45249" y="300391"/>
                  </a:cubicBezTo>
                  <a:close/>
                </a:path>
              </a:pathLst>
            </a:custGeom>
            <a:solidFill>
              <a:srgbClr val="AED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163A7E2-46B3-9F7B-5674-21E38F8CA309}"/>
                </a:ext>
              </a:extLst>
            </p:cNvPr>
            <p:cNvSpPr txBox="1"/>
            <p:nvPr/>
          </p:nvSpPr>
          <p:spPr>
            <a:xfrm>
              <a:off x="15701092" y="4944137"/>
              <a:ext cx="875880" cy="1277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5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FE210464-2753-48C1-7E50-70C43F62F2CE}"/>
              </a:ext>
            </a:extLst>
          </p:cNvPr>
          <p:cNvGrpSpPr/>
          <p:nvPr/>
        </p:nvGrpSpPr>
        <p:grpSpPr>
          <a:xfrm>
            <a:off x="1060249" y="1735374"/>
            <a:ext cx="871053" cy="666682"/>
            <a:chOff x="5054185" y="2613488"/>
            <a:chExt cx="1742105" cy="1333363"/>
          </a:xfrm>
        </p:grpSpPr>
        <p:sp>
          <p:nvSpPr>
            <p:cNvPr id="44" name="Rectangle: Rounded Corners 11">
              <a:extLst>
                <a:ext uri="{FF2B5EF4-FFF2-40B4-BE49-F238E27FC236}">
                  <a16:creationId xmlns:a16="http://schemas.microsoft.com/office/drawing/2014/main" id="{E694142F-87A0-7A0D-32C4-F904F6F308DD}"/>
                </a:ext>
              </a:extLst>
            </p:cNvPr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5D6AEAC-5F0C-FF24-A411-DC1AB24C2E1E}"/>
                </a:ext>
              </a:extLst>
            </p:cNvPr>
            <p:cNvSpPr txBox="1"/>
            <p:nvPr/>
          </p:nvSpPr>
          <p:spPr>
            <a:xfrm>
              <a:off x="5575131" y="2669580"/>
              <a:ext cx="875879" cy="1277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5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PHẠM DUYÊN 13 - 9Slide.vn">
            <a:extLst>
              <a:ext uri="{FF2B5EF4-FFF2-40B4-BE49-F238E27FC236}">
                <a16:creationId xmlns:a16="http://schemas.microsoft.com/office/drawing/2014/main" id="{173B2388-629A-20FB-F7A8-9FED3E84AEFF}"/>
              </a:ext>
            </a:extLst>
          </p:cNvPr>
          <p:cNvGrpSpPr/>
          <p:nvPr/>
        </p:nvGrpSpPr>
        <p:grpSpPr>
          <a:xfrm>
            <a:off x="4077672" y="1735374"/>
            <a:ext cx="871053" cy="666682"/>
            <a:chOff x="5054185" y="2613488"/>
            <a:chExt cx="1742105" cy="1333363"/>
          </a:xfrm>
        </p:grpSpPr>
        <p:sp>
          <p:nvSpPr>
            <p:cNvPr id="48" name="Rectangle: Rounded Corners 11">
              <a:extLst>
                <a:ext uri="{FF2B5EF4-FFF2-40B4-BE49-F238E27FC236}">
                  <a16:creationId xmlns:a16="http://schemas.microsoft.com/office/drawing/2014/main" id="{D4732242-5B74-08A2-9E7F-772EDBC55307}"/>
                </a:ext>
              </a:extLst>
            </p:cNvPr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67FEDAD-38EE-5FE4-CE2A-70FFDC492872}"/>
                </a:ext>
              </a:extLst>
            </p:cNvPr>
            <p:cNvSpPr txBox="1"/>
            <p:nvPr/>
          </p:nvSpPr>
          <p:spPr>
            <a:xfrm>
              <a:off x="5575131" y="2669580"/>
              <a:ext cx="875879" cy="1277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5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0" name="PHẠM DUYÊN 14 - 9Slide.vn">
            <a:extLst>
              <a:ext uri="{FF2B5EF4-FFF2-40B4-BE49-F238E27FC236}">
                <a16:creationId xmlns:a16="http://schemas.microsoft.com/office/drawing/2014/main" id="{7EC62268-A44B-0BFD-7C01-72760B3F54DB}"/>
              </a:ext>
            </a:extLst>
          </p:cNvPr>
          <p:cNvGrpSpPr/>
          <p:nvPr/>
        </p:nvGrpSpPr>
        <p:grpSpPr>
          <a:xfrm>
            <a:off x="7087217" y="1735374"/>
            <a:ext cx="871053" cy="666682"/>
            <a:chOff x="5054185" y="2613488"/>
            <a:chExt cx="1742105" cy="1333363"/>
          </a:xfrm>
        </p:grpSpPr>
        <p:sp>
          <p:nvSpPr>
            <p:cNvPr id="51" name="Rectangle: Rounded Corners 11">
              <a:extLst>
                <a:ext uri="{FF2B5EF4-FFF2-40B4-BE49-F238E27FC236}">
                  <a16:creationId xmlns:a16="http://schemas.microsoft.com/office/drawing/2014/main" id="{1C213D5A-F7F7-D092-EF55-AE42286C3097}"/>
                </a:ext>
              </a:extLst>
            </p:cNvPr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7AB3B3-1154-9006-1376-0E71ED2EF516}"/>
                </a:ext>
              </a:extLst>
            </p:cNvPr>
            <p:cNvSpPr txBox="1"/>
            <p:nvPr/>
          </p:nvSpPr>
          <p:spPr>
            <a:xfrm>
              <a:off x="5575131" y="2669580"/>
              <a:ext cx="875879" cy="1277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5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78" name="PHẠM DUYÊN 1 - 9Slide.vn"/>
          <p:cNvGrpSpPr/>
          <p:nvPr/>
        </p:nvGrpSpPr>
        <p:grpSpPr>
          <a:xfrm>
            <a:off x="4866352" y="3254984"/>
            <a:ext cx="504875" cy="517152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75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3" name="PHẠM DUYÊN 2 - 9Slide.vn"/>
          <p:cNvGrpSpPr/>
          <p:nvPr/>
        </p:nvGrpSpPr>
        <p:grpSpPr>
          <a:xfrm>
            <a:off x="7915232" y="3254979"/>
            <a:ext cx="504875" cy="517155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75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6" name="PHẠM DUYÊN 3 - 9Slide.vn"/>
          <p:cNvGrpSpPr/>
          <p:nvPr/>
        </p:nvGrpSpPr>
        <p:grpSpPr>
          <a:xfrm>
            <a:off x="4867232" y="3255863"/>
            <a:ext cx="504875" cy="517152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7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89" name="PHẠM DUYÊN 4 - 9Slide.vn"/>
          <p:cNvGrpSpPr/>
          <p:nvPr/>
        </p:nvGrpSpPr>
        <p:grpSpPr>
          <a:xfrm>
            <a:off x="7909588" y="3254975"/>
            <a:ext cx="504875" cy="528439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7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7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98218" y="1200151"/>
            <a:ext cx="450766" cy="4314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cs typeface="Lato" panose="020F0502020204030203" pitchFamily="34" charset="0"/>
              </a:rPr>
              <a:t>b)</a:t>
            </a:r>
            <a:endParaRPr lang="en-GB" dirty="0">
              <a:cs typeface="Lato" panose="020F0502020204030203" pitchFamily="34" charset="0"/>
            </a:endParaRPr>
          </a:p>
        </p:txBody>
      </p:sp>
      <p:grpSp>
        <p:nvGrpSpPr>
          <p:cNvPr id="75" name="PHẠM DUYÊN 6 - 9Slide.vn"/>
          <p:cNvGrpSpPr/>
          <p:nvPr/>
        </p:nvGrpSpPr>
        <p:grpSpPr>
          <a:xfrm>
            <a:off x="457200" y="3254984"/>
            <a:ext cx="1915268" cy="517152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75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275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+ 1 </a:t>
              </a:r>
              <a:r>
                <a:rPr lang="en-GB" sz="275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75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sp>
        <p:nvSpPr>
          <p:cNvPr id="77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455953" y="3284925"/>
            <a:ext cx="1542864" cy="3895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7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en-GB" sz="27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2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04833" y="3284925"/>
            <a:ext cx="1542864" cy="3895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7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GB" sz="27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B96BCD6C-8980-BEA6-AB0D-996BF078403C}"/>
              </a:ext>
            </a:extLst>
          </p:cNvPr>
          <p:cNvGrpSpPr/>
          <p:nvPr/>
        </p:nvGrpSpPr>
        <p:grpSpPr>
          <a:xfrm>
            <a:off x="830436" y="432721"/>
            <a:ext cx="1293292" cy="638636"/>
            <a:chOff x="1794601" y="1275038"/>
            <a:chExt cx="1406146" cy="100570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1C9828-8C5E-0D94-23A5-EC3C3C04C104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BCC434-3280-97B3-F315-014B4D3F168D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1005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355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2F8E1A-0920-A540-BD02-C4C2DEB3DE3F}"/>
                </a:ext>
              </a:extLst>
            </p:cNvPr>
            <p:cNvSpPr txBox="1"/>
            <p:nvPr/>
          </p:nvSpPr>
          <p:spPr>
            <a:xfrm>
              <a:off x="2509409" y="1275038"/>
              <a:ext cx="691338" cy="1005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0988EA70-B213-B8BB-EDA0-9541C04D7FB2}"/>
              </a:ext>
            </a:extLst>
          </p:cNvPr>
          <p:cNvGrpSpPr/>
          <p:nvPr/>
        </p:nvGrpSpPr>
        <p:grpSpPr>
          <a:xfrm>
            <a:off x="227693" y="480347"/>
            <a:ext cx="501692" cy="561692"/>
            <a:chOff x="1559434" y="1176116"/>
            <a:chExt cx="668922" cy="74892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D24322-2B47-F2F8-E1DB-122870B331B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C4977DF-BBB5-D29A-F82D-6179AA67E19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2972411-9801-E64E-F82C-A88F9DCC26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D69C7F-1753-4695-05CA-73DE9011C0F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48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62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3519" y="3363838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58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17157" r="4799" b="31245"/>
          <a:stretch/>
        </p:blipFill>
        <p:spPr>
          <a:xfrm>
            <a:off x="1145480" y="771550"/>
            <a:ext cx="7242944" cy="4245086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7812360" y="98757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7807199" y="437195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7793714" y="350785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7793714" y="2655033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812360" y="185167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283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</p:spTree>
    <p:extLst>
      <p:ext uri="{BB962C8B-B14F-4D97-AF65-F5344CB8AC3E}">
        <p14:creationId xmlns:p14="http://schemas.microsoft.com/office/powerpoint/2010/main" val="19478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28184" y="393675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067944" y="394312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2575" r="35828" b="70081"/>
          <a:stretch/>
        </p:blipFill>
        <p:spPr>
          <a:xfrm>
            <a:off x="2051720" y="726025"/>
            <a:ext cx="5760639" cy="31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30540" y="393990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049731" y="392082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99" b="46200" l="23361" r="59637">
                        <a14:foregroundMark x1="33067" y1="35680" x2="33067" y2="35680"/>
                        <a14:foregroundMark x1="33865" y1="36489" x2="33865" y2="36489"/>
                        <a14:foregroundMark x1="30787" y1="36084" x2="30787" y2="36084"/>
                        <a14:foregroundMark x1="31015" y1="35113" x2="31015" y2="35113"/>
                        <a14:foregroundMark x1="31813" y1="37783" x2="31813" y2="37783"/>
                        <a14:foregroundMark x1="43786" y1="35518" x2="43786" y2="35518"/>
                        <a14:foregroundMark x1="42645" y1="40534" x2="42645" y2="40534"/>
                        <a14:foregroundMark x1="55302" y1="41262" x2="55302" y2="41262"/>
                        <a14:foregroundMark x1="47206" y1="41262" x2="47206" y2="41262"/>
                        <a14:foregroundMark x1="46408" y1="42314" x2="46408" y2="42314"/>
                        <a14:foregroundMark x1="54048" y1="39563" x2="54048" y2="39563"/>
                        <a14:foregroundMark x1="47320" y1="36246" x2="47320" y2="36246"/>
                        <a14:foregroundMark x1="47206" y1="37136" x2="47206" y2="37136"/>
                        <a14:foregroundMark x1="39111" y1="40615" x2="39111" y2="4061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30786" r="35829" b="52087"/>
          <a:stretch/>
        </p:blipFill>
        <p:spPr>
          <a:xfrm>
            <a:off x="2205441" y="1057287"/>
            <a:ext cx="4709681" cy="250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18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678690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c)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28184" y="393485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655676" y="3953047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48130" r="40733" b="34526"/>
          <a:stretch/>
        </p:blipFill>
        <p:spPr>
          <a:xfrm>
            <a:off x="1971176" y="933500"/>
            <a:ext cx="4905080" cy="30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7544" y="1333387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77605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92080" y="296488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87260" y="1333386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5844" y="296488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77605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611238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597321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25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80010" y="4104085"/>
            <a:ext cx="74056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00550"/>
            <a:ext cx="987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29115"/>
            <a:ext cx="990600" cy="8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9115"/>
            <a:ext cx="990600" cy="8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9115"/>
            <a:ext cx="990600" cy="8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86254"/>
            <a:ext cx="990600" cy="8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29115"/>
            <a:ext cx="990600" cy="8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29115"/>
            <a:ext cx="990600" cy="8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34290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85725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482208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00014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904"/>
            <a:ext cx="2209800" cy="172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7" y="394335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7" y="194310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2971800"/>
            <a:ext cx="9699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57650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WordArt 30"/>
          <p:cNvSpPr>
            <a:spLocks noChangeArrowheads="1" noChangeShapeType="1" noTextEdit="1"/>
          </p:cNvSpPr>
          <p:nvPr/>
        </p:nvSpPr>
        <p:spPr bwMode="auto">
          <a:xfrm>
            <a:off x="1796405" y="171450"/>
            <a:ext cx="3495675" cy="588407"/>
          </a:xfrm>
          <a:prstGeom prst="rect">
            <a:avLst/>
          </a:prstGeom>
        </p:spPr>
        <p:txBody>
          <a:bodyPr wrap="none" lIns="91436" tIns="45720" rIns="91436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50" b="1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00B0F0">
                    <a:alpha val="50195"/>
                  </a:srgb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550" b="1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00B0F0">
                    <a:alpha val="50195"/>
                  </a:srgbClr>
                </a:solidFill>
                <a:latin typeface="Times New Roman" panose="02020603050405020304"/>
                <a:cs typeface="Times New Roman" panose="02020603050405020304"/>
              </a:rPr>
              <a:t>Khởi</a:t>
            </a:r>
            <a:r>
              <a:rPr lang="en-US" sz="3550" b="1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00B0F0">
                    <a:alpha val="50195"/>
                  </a:srgbClr>
                </a:solidFill>
                <a:latin typeface="Times New Roman" panose="02020603050405020304"/>
                <a:cs typeface="Times New Roman" panose="02020603050405020304"/>
              </a:rPr>
              <a:t> động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6331" y="1273186"/>
            <a:ext cx="7480301" cy="1120755"/>
          </a:xfrm>
        </p:spPr>
        <p:txBody>
          <a:bodyPr>
            <a:noAutofit/>
          </a:bodyPr>
          <a:lstStyle/>
          <a:p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7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7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sz="27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7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</a:t>
            </a:r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7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65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  <p:bldLst>
      <p:bldP spid="30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304" y="3284279"/>
            <a:ext cx="799013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Thêm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vào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thì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bằng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mấy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8757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3008" r="3598" b="458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19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70191" r="56970" b="11164"/>
          <a:stretch/>
        </p:blipFill>
        <p:spPr>
          <a:xfrm>
            <a:off x="1043608" y="1044600"/>
            <a:ext cx="2470644" cy="309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53" t="71238" r="5951" b="12936"/>
          <a:stretch/>
        </p:blipFill>
        <p:spPr>
          <a:xfrm>
            <a:off x="4860032" y="1368636"/>
            <a:ext cx="3957478" cy="24482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5936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+ 3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+ 1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87824" y="4083918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4035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96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7" t="5838" r="31081" b="73117"/>
          <a:stretch/>
        </p:blipFill>
        <p:spPr>
          <a:xfrm>
            <a:off x="1835696" y="869844"/>
            <a:ext cx="6048672" cy="30700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3808" y="4097643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 +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2798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2720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23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68198" y="4083918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 +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074916" y="4131214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84940" y="4083918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3604" r="13548" b="51967"/>
          <a:stretch/>
        </p:blipFill>
        <p:spPr>
          <a:xfrm>
            <a:off x="936028" y="987574"/>
            <a:ext cx="8028460" cy="26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57453" r="6694" b="6125"/>
          <a:stretch/>
        </p:blipFill>
        <p:spPr>
          <a:xfrm>
            <a:off x="501700" y="882467"/>
            <a:ext cx="7886724" cy="4175318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3779912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5868144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8" name="Flowchart: Alternate Process 17"/>
          <p:cNvSpPr/>
          <p:nvPr/>
        </p:nvSpPr>
        <p:spPr>
          <a:xfrm rot="1691181">
            <a:off x="7613485" y="1618497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7272300" y="2718098"/>
            <a:ext cx="684076" cy="42971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5436096" y="264375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3275856" y="271809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3" name="Flowchart: Alternate Process 22"/>
          <p:cNvSpPr/>
          <p:nvPr/>
        </p:nvSpPr>
        <p:spPr>
          <a:xfrm rot="16200000">
            <a:off x="870934" y="2888440"/>
            <a:ext cx="648072" cy="44674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4" name="Flowchart: Alternate Process 23"/>
          <p:cNvSpPr/>
          <p:nvPr/>
        </p:nvSpPr>
        <p:spPr>
          <a:xfrm>
            <a:off x="2985573" y="4371950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4788024" y="4359549"/>
            <a:ext cx="648072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6588223" y="4299942"/>
            <a:ext cx="684075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8267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3284279"/>
            <a:ext cx="691375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Số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0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trong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phép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cộng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76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6" t="14602" r="30519" b="73774"/>
          <a:stretch/>
        </p:blipFill>
        <p:spPr>
          <a:xfrm>
            <a:off x="140587" y="339502"/>
            <a:ext cx="5367517" cy="2016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93211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4  +  0  =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t="28361" r="31591" b="51280"/>
          <a:stretch/>
        </p:blipFill>
        <p:spPr>
          <a:xfrm>
            <a:off x="395536" y="2416979"/>
            <a:ext cx="5184576" cy="2531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309235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0  +  2  = 2</a:t>
            </a:r>
          </a:p>
        </p:txBody>
      </p:sp>
    </p:spTree>
    <p:extLst>
      <p:ext uri="{BB962C8B-B14F-4D97-AF65-F5344CB8AC3E}">
        <p14:creationId xmlns:p14="http://schemas.microsoft.com/office/powerpoint/2010/main" val="21181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</p:spTree>
    <p:extLst>
      <p:ext uri="{BB962C8B-B14F-4D97-AF65-F5344CB8AC3E}">
        <p14:creationId xmlns:p14="http://schemas.microsoft.com/office/powerpoint/2010/main" val="43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80001" r="3902" b="6558"/>
          <a:stretch/>
        </p:blipFill>
        <p:spPr>
          <a:xfrm>
            <a:off x="107504" y="1131590"/>
            <a:ext cx="8928992" cy="3024336"/>
          </a:xfrm>
          <a:prstGeom prst="rect">
            <a:avLst/>
          </a:prstGeom>
        </p:spPr>
      </p:pic>
      <p:sp>
        <p:nvSpPr>
          <p:cNvPr id="25" name="Flowchart: Alternate Process 24"/>
          <p:cNvSpPr/>
          <p:nvPr/>
        </p:nvSpPr>
        <p:spPr>
          <a:xfrm>
            <a:off x="269979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377991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594015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8" name="Flowchart: Alternate Process 27"/>
          <p:cNvSpPr/>
          <p:nvPr/>
        </p:nvSpPr>
        <p:spPr>
          <a:xfrm>
            <a:off x="6948264" y="3369693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1797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 _Trim_Trim_Trim_Trim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912" y="418338"/>
            <a:ext cx="8083296" cy="399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9079" r="42235" b="77272"/>
          <a:stretch/>
        </p:blipFill>
        <p:spPr>
          <a:xfrm>
            <a:off x="323528" y="1347614"/>
            <a:ext cx="4641763" cy="2448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25089" r="36478" b="55832"/>
          <a:stretch/>
        </p:blipFill>
        <p:spPr>
          <a:xfrm>
            <a:off x="5312935" y="1314515"/>
            <a:ext cx="3723561" cy="2409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49297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+ 4 = 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151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5 + 0 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9592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197684" y="403363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495776" y="403363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38291" y="403363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0679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52060" y="403363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60032" y="1064427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5285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4896544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chuồng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thỏ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58536" r="5714" b="6992"/>
          <a:stretch/>
        </p:blipFill>
        <p:spPr>
          <a:xfrm>
            <a:off x="445345" y="1059582"/>
            <a:ext cx="8447135" cy="396044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0800000" flipV="1">
            <a:off x="971601" y="2067694"/>
            <a:ext cx="518748" cy="432048"/>
          </a:xfrm>
          <a:prstGeom prst="curvedConnector3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220072" y="1779662"/>
            <a:ext cx="1296144" cy="792088"/>
          </a:xfrm>
          <a:prstGeom prst="curvedConnector3">
            <a:avLst>
              <a:gd name="adj1" fmla="val 35375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 flipV="1">
            <a:off x="5508104" y="2067694"/>
            <a:ext cx="1656184" cy="504056"/>
          </a:xfrm>
          <a:prstGeom prst="curvedConnector3">
            <a:avLst>
              <a:gd name="adj1" fmla="val 68179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2195736" y="3435846"/>
            <a:ext cx="1656184" cy="824314"/>
          </a:xfrm>
          <a:prstGeom prst="curvedConnector3">
            <a:avLst>
              <a:gd name="adj1" fmla="val 67507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5400000">
            <a:off x="7623341" y="3894895"/>
            <a:ext cx="1008113" cy="90012"/>
          </a:xfrm>
          <a:prstGeom prst="curvedConnector3">
            <a:avLst>
              <a:gd name="adj1" fmla="val 50000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22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8" t="15975" r="44027" b="75934"/>
          <a:stretch/>
        </p:blipFill>
        <p:spPr>
          <a:xfrm>
            <a:off x="150490" y="1635646"/>
            <a:ext cx="5933678" cy="1942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+ 6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+ 2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87824" y="4165652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2508" y="4165651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8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2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2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+ 5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+ 4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43808" y="4165650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8648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46338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64802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03806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3" t="31946" r="51666" b="60380"/>
          <a:stretch/>
        </p:blipFill>
        <p:spPr>
          <a:xfrm>
            <a:off x="280798" y="1862283"/>
            <a:ext cx="5371322" cy="171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596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+ 4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+ 6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87824" y="418595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374" y="4165653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4043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7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1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3" t="47046" r="46683" b="44514"/>
          <a:stretch/>
        </p:blipFill>
        <p:spPr>
          <a:xfrm>
            <a:off x="280798" y="1851670"/>
            <a:ext cx="501128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520" y="141962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7 + 1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1520" y="227597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7664" y="133220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47664" y="225129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664683" y="143503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664683" y="229138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60827" y="134761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60827" y="226670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896931" y="145044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896931" y="230679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93075" y="136302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93075" y="228211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29179" y="146585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129179" y="232220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8 + 0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425323" y="137843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425323" y="229752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</p:spTree>
    <p:extLst>
      <p:ext uri="{BB962C8B-B14F-4D97-AF65-F5344CB8AC3E}">
        <p14:creationId xmlns:p14="http://schemas.microsoft.com/office/powerpoint/2010/main" val="7834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38" grpId="0"/>
      <p:bldP spid="39" grpId="0"/>
      <p:bldP spid="42" grpId="0"/>
      <p:bldP spid="43" grpId="0"/>
      <p:bldP spid="46" grpId="0"/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77832" r="14489" b="8701"/>
          <a:stretch/>
        </p:blipFill>
        <p:spPr>
          <a:xfrm>
            <a:off x="179512" y="921944"/>
            <a:ext cx="8784976" cy="30899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3575937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500404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644420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8" name="Flowchart: Alternate Process 27"/>
          <p:cNvSpPr/>
          <p:nvPr/>
        </p:nvSpPr>
        <p:spPr>
          <a:xfrm>
            <a:off x="788436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861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7759" r="42213" b="66179"/>
          <a:stretch/>
        </p:blipFill>
        <p:spPr>
          <a:xfrm>
            <a:off x="1259632" y="882466"/>
            <a:ext cx="4392488" cy="39935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27479" y="163564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 + 4 = 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0587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14660" y="163564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6563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9637" y="346894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+ 6 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698919" y="350785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997011" y="3507853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95103" y="350785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753" y="3507854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8163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5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39459" r="60854" b="45582"/>
          <a:stretch/>
        </p:blipFill>
        <p:spPr>
          <a:xfrm>
            <a:off x="179512" y="158947"/>
            <a:ext cx="4507031" cy="356493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55976" y="158947"/>
            <a:ext cx="4536504" cy="1188667"/>
          </a:xfrm>
          <a:prstGeom prst="wedgeRoundRectCallout">
            <a:avLst>
              <a:gd name="adj1" fmla="val -67883"/>
              <a:gd name="adj2" fmla="val -184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Gộp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88024" y="2584172"/>
            <a:ext cx="4211180" cy="2376264"/>
            <a:chOff x="4788024" y="2584172"/>
            <a:chExt cx="4211180" cy="2376264"/>
          </a:xfrm>
        </p:grpSpPr>
        <p:sp>
          <p:nvSpPr>
            <p:cNvPr id="5" name="Rounded Rectangle 4"/>
            <p:cNvSpPr/>
            <p:nvPr/>
          </p:nvSpPr>
          <p:spPr>
            <a:xfrm>
              <a:off x="4788024" y="2584172"/>
              <a:ext cx="4211180" cy="237626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3 + 2 = 5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76056" y="2859782"/>
              <a:ext cx="3816424" cy="648072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20072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813173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389558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452320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100392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68467" y="4006329"/>
            <a:ext cx="3626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itchFamily="34" charset="0"/>
                <a:cs typeface="Calibri" pitchFamily="34" charset="0"/>
              </a:rPr>
              <a:t>Ba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hai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năm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n-US" sz="2800" b="1" dirty="0" err="1">
                <a:latin typeface="Calibri" pitchFamily="34" charset="0"/>
                <a:cs typeface="Calibri" pitchFamily="34" charset="0"/>
              </a:rPr>
              <a:t>Dấu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: +</a:t>
            </a:r>
          </a:p>
        </p:txBody>
      </p:sp>
    </p:spTree>
    <p:extLst>
      <p:ext uri="{BB962C8B-B14F-4D97-AF65-F5344CB8AC3E}">
        <p14:creationId xmlns:p14="http://schemas.microsoft.com/office/powerpoint/2010/main" val="39327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15086" r="13325" b="70948"/>
          <a:stretch/>
        </p:blipFill>
        <p:spPr>
          <a:xfrm>
            <a:off x="107504" y="1122731"/>
            <a:ext cx="9036496" cy="31216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3344858" y="3363838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4716016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6228184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7665338" y="3381904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909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07504" y="1635646"/>
            <a:ext cx="8928992" cy="280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91880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88224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91880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8224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7704" y="221171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4049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4049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039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0392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11545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11545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48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9592" y="1016317"/>
            <a:ext cx="79208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680" y="876657"/>
            <a:ext cx="4700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3294" y="1851670"/>
            <a:ext cx="8863202" cy="2808312"/>
          </a:xfrm>
          <a:prstGeom prst="roundRect">
            <a:avLst/>
          </a:prstGeom>
          <a:solidFill>
            <a:srgbClr val="CEE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98302" y="238882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 Black" pitchFamily="34" charset="0"/>
                <a:cs typeface="Calibri" pitchFamily="34" charset="0"/>
              </a:rPr>
              <a:t>4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=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99683" y="2460409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9592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5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+ 3 = 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76056" y="2378675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+ 4 = 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82177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 Black" pitchFamily="34" charset="0"/>
                <a:cs typeface="Calibri" pitchFamily="34" charset="0"/>
              </a:rPr>
              <a:t>3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0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=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49066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076056" y="237867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83558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66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3" grpId="0" animBg="1"/>
      <p:bldP spid="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60077" r="13128" b="17650"/>
          <a:stretch/>
        </p:blipFill>
        <p:spPr>
          <a:xfrm>
            <a:off x="395536" y="987574"/>
            <a:ext cx="8496944" cy="37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22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528" y="1995686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23528" y="960084"/>
            <a:ext cx="144016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5856" y="2068564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5290" y="2139702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 + 2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60032" y="1992963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6336" y="2065841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11794" y="2136979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 + 5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55776" y="3477534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08104" y="355041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807538" y="3621550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+ 4 + 0</a:t>
            </a:r>
          </a:p>
        </p:txBody>
      </p:sp>
    </p:spTree>
    <p:extLst>
      <p:ext uri="{BB962C8B-B14F-4D97-AF65-F5344CB8AC3E}">
        <p14:creationId xmlns:p14="http://schemas.microsoft.com/office/powerpoint/2010/main" val="37989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720080" y="195486"/>
            <a:ext cx="842392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phép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10.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1" t="11852" r="9383" b="40740"/>
          <a:stretch/>
        </p:blipFill>
        <p:spPr>
          <a:xfrm>
            <a:off x="971600" y="763336"/>
            <a:ext cx="5904656" cy="418467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Multiply 13"/>
          <p:cNvSpPr/>
          <p:nvPr/>
        </p:nvSpPr>
        <p:spPr>
          <a:xfrm>
            <a:off x="1475656" y="1396327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4572000" y="627534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5220072" y="1419622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62529" r="9382" b="8863"/>
          <a:stretch/>
        </p:blipFill>
        <p:spPr>
          <a:xfrm>
            <a:off x="179511" y="267494"/>
            <a:ext cx="854323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6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5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76016" r="49423" b="10342"/>
          <a:stretch/>
        </p:blipFill>
        <p:spPr>
          <a:xfrm>
            <a:off x="323529" y="837267"/>
            <a:ext cx="8568952" cy="4110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36096" y="3147814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27984" y="2355726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91880" y="1563638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570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57019" r="36213" b="34959"/>
          <a:stretch/>
        </p:blipFill>
        <p:spPr>
          <a:xfrm>
            <a:off x="251520" y="195486"/>
            <a:ext cx="8626503" cy="2127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71800" y="271576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+ 3 =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3728" y="3795886"/>
            <a:ext cx="4611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libri" pitchFamily="34" charset="0"/>
                <a:cs typeface="Calibri" pitchFamily="34" charset="0"/>
              </a:rPr>
              <a:t>Một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ba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bốn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641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" name="Oval 1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4" t="81392" r="4184" b="6185"/>
          <a:stretch/>
        </p:blipFill>
        <p:spPr>
          <a:xfrm>
            <a:off x="395536" y="1203598"/>
            <a:ext cx="8411286" cy="180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7665" y="1419622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32041" y="1616191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91881" y="1624147"/>
            <a:ext cx="713239" cy="752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95737" y="1616191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08305" y="155841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1465534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47666" y="3291830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2042" y="3632415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23729" y="3306062"/>
            <a:ext cx="708956" cy="78358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308306" y="357463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569" y="3481758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66757" y="3876400"/>
            <a:ext cx="708956" cy="7835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66518" y="3876400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572456" y="3907903"/>
            <a:ext cx="713239" cy="75207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1" name="Oval 20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34673" y="1273671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19049" y="1470240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18984" y="1493947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295313" y="141245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76" y="1319583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34674" y="3145879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19050" y="3486464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295314" y="342868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577" y="3335807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d)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53526" y="3730449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82558" y="1488283"/>
            <a:ext cx="708956" cy="7835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9" y="1478196"/>
            <a:ext cx="713239" cy="752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2690221" y="3149883"/>
            <a:ext cx="713239" cy="7520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8" y="3149883"/>
            <a:ext cx="713239" cy="7520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835508" y="3763887"/>
            <a:ext cx="713239" cy="7520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046841" y="3730449"/>
            <a:ext cx="713239" cy="75207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6" name="Oval 25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76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1138" r="14371" b="75126"/>
          <a:stretch/>
        </p:blipFill>
        <p:spPr>
          <a:xfrm>
            <a:off x="232108" y="1635646"/>
            <a:ext cx="8012300" cy="2304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105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561</TotalTime>
  <Words>812</Words>
  <Application>Microsoft Office PowerPoint</Application>
  <PresentationFormat>On-screen Show (16:9)</PresentationFormat>
  <Paragraphs>411</Paragraphs>
  <Slides>47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Arial Black</vt:lpstr>
      <vt:lpstr>Arial-Rounded</vt:lpstr>
      <vt:lpstr>Calibri</vt:lpstr>
      <vt:lpstr>Franklin Gothic Book</vt:lpstr>
      <vt:lpstr>Perpetua</vt:lpstr>
      <vt:lpstr>Times New Roman</vt:lpstr>
      <vt:lpstr>Wingdings 2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79</cp:revision>
  <dcterms:created xsi:type="dcterms:W3CDTF">2020-08-13T02:48:37Z</dcterms:created>
  <dcterms:modified xsi:type="dcterms:W3CDTF">2024-04-18T10:57:03Z</dcterms:modified>
</cp:coreProperties>
</file>