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5"/>
  </p:notesMasterIdLst>
  <p:sldIdLst>
    <p:sldId id="2955" r:id="rId2"/>
    <p:sldId id="3051" r:id="rId3"/>
    <p:sldId id="3052" r:id="rId4"/>
    <p:sldId id="3059" r:id="rId5"/>
    <p:sldId id="3060" r:id="rId6"/>
    <p:sldId id="3061" r:id="rId7"/>
    <p:sldId id="3063" r:id="rId8"/>
    <p:sldId id="3067" r:id="rId9"/>
    <p:sldId id="3062" r:id="rId10"/>
    <p:sldId id="3066" r:id="rId11"/>
    <p:sldId id="3064" r:id="rId12"/>
    <p:sldId id="3065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0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E9BB57-3685-4F68-BF48-AF85A4742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8949" y="271155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61" r:id="rId2"/>
    <p:sldLayoutId id="214748375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9.wdp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3.wdp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31.png"/><Relationship Id="rId12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11" Type="http://schemas.openxmlformats.org/officeDocument/2006/relationships/image" Target="../media/image33.png"/><Relationship Id="rId5" Type="http://schemas.openxmlformats.org/officeDocument/2006/relationships/image" Target="../media/image29.jpeg"/><Relationship Id="rId10" Type="http://schemas.microsoft.com/office/2007/relationships/hdphoto" Target="../media/hdphoto7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33" y="740863"/>
            <a:ext cx="1664763" cy="1512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932BD-7566-4DDC-A694-F2339BCDE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B7312EC-DA08-1C30-1B60-CF69202D7DAB}"/>
              </a:ext>
            </a:extLst>
          </p:cNvPr>
          <p:cNvSpPr/>
          <p:nvPr/>
        </p:nvSpPr>
        <p:spPr>
          <a:xfrm>
            <a:off x="922711" y="240722"/>
            <a:ext cx="8773883" cy="14233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DA16F0-93A2-1C1C-17C6-9BC0D3C9969C}"/>
              </a:ext>
            </a:extLst>
          </p:cNvPr>
          <p:cNvSpPr/>
          <p:nvPr/>
        </p:nvSpPr>
        <p:spPr>
          <a:xfrm>
            <a:off x="521552" y="630203"/>
            <a:ext cx="85853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 1: CÔNG NGHỆ VÀ ĐỜI SỐNG</a:t>
            </a:r>
            <a:endParaRPr 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8646D1-4E2E-6BFD-C321-A64744E42A61}"/>
              </a:ext>
            </a:extLst>
          </p:cNvPr>
          <p:cNvSpPr/>
          <p:nvPr/>
        </p:nvSpPr>
        <p:spPr>
          <a:xfrm>
            <a:off x="1809924" y="3396203"/>
            <a:ext cx="9124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 NHIÊN VÀ CÔNG NGHỆ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9C920A-9BF5-383C-1712-593ABC8A19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020" l="0" r="100000">
                        <a14:foregroundMark x1="19298" y1="39801" x2="19298" y2="39801"/>
                        <a14:foregroundMark x1="15351" y1="57214" x2="15351" y2="57214"/>
                        <a14:foregroundMark x1="31140" y1="73134" x2="31140" y2="73134"/>
                        <a14:foregroundMark x1="39035" y1="85572" x2="39035" y2="85572"/>
                        <a14:foregroundMark x1="62281" y1="88557" x2="62281" y2="88557"/>
                        <a14:foregroundMark x1="78947" y1="88557" x2="78947" y2="88557"/>
                        <a14:foregroundMark x1="85526" y1="73134" x2="85526" y2="73134"/>
                        <a14:foregroundMark x1="90789" y1="67164" x2="90789" y2="67164"/>
                        <a14:foregroundMark x1="21053" y1="20398" x2="21053" y2="20398"/>
                        <a14:foregroundMark x1="24561" y1="25373" x2="24561" y2="25373"/>
                        <a14:foregroundMark x1="15789" y1="51244" x2="15789" y2="51244"/>
                        <a14:foregroundMark x1="19737" y1="61194" x2="19737" y2="61194"/>
                        <a14:foregroundMark x1="22368" y1="68657" x2="22368" y2="68657"/>
                        <a14:foregroundMark x1="16667" y1="65672" x2="16667" y2="67662"/>
                        <a14:foregroundMark x1="20614" y1="78109" x2="20614" y2="78109"/>
                        <a14:foregroundMark x1="29825" y1="83582" x2="29825" y2="83582"/>
                        <a14:foregroundMark x1="35088" y1="85572" x2="35088" y2="85572"/>
                        <a14:foregroundMark x1="44737" y1="88060" x2="44737" y2="88060"/>
                        <a14:foregroundMark x1="88158" y1="78109" x2="88158" y2="78109"/>
                        <a14:foregroundMark x1="92105" y1="78109" x2="92105" y2="78109"/>
                        <a14:foregroundMark x1="91228" y1="84080" x2="91228" y2="84080"/>
                        <a14:foregroundMark x1="77632" y1="83582" x2="77632" y2="83582"/>
                        <a14:foregroundMark x1="92544" y1="57214" x2="92544" y2="57214"/>
                        <a14:foregroundMark x1="69737" y1="88557" x2="69737" y2="88557"/>
                        <a14:foregroundMark x1="39035" y1="90050" x2="39035" y2="90050"/>
                        <a14:foregroundMark x1="59649" y1="90050" x2="59649" y2="90050"/>
                        <a14:foregroundMark x1="69737" y1="90050" x2="69737" y2="90050"/>
                        <a14:foregroundMark x1="75439" y1="92537" x2="75439" y2="92537"/>
                        <a14:foregroundMark x1="67544" y1="94030" x2="67544" y2="94030"/>
                        <a14:foregroundMark x1="59649" y1="92537" x2="59649" y2="92537"/>
                        <a14:foregroundMark x1="56579" y1="24876" x2="56579" y2="24876"/>
                        <a14:foregroundMark x1="61842" y1="24876" x2="61842" y2="24876"/>
                        <a14:foregroundMark x1="53947" y1="23383" x2="53947" y2="23383"/>
                        <a14:foregroundMark x1="52632" y1="25373" x2="52632" y2="25373"/>
                        <a14:foregroundMark x1="64474" y1="26368" x2="64474" y2="26368"/>
                        <a14:foregroundMark x1="62281" y1="22388" x2="62281" y2="22388"/>
                        <a14:foregroundMark x1="51316" y1="25373" x2="51316" y2="25373"/>
                        <a14:foregroundMark x1="56579" y1="31343" x2="56579" y2="31343"/>
                        <a14:foregroundMark x1="58333" y1="31343" x2="58333" y2="31343"/>
                        <a14:foregroundMark x1="62281" y1="29353" x2="62281" y2="29353"/>
                        <a14:foregroundMark x1="89912" y1="29851" x2="89912" y2="29851"/>
                        <a14:foregroundMark x1="92105" y1="29851" x2="92105" y2="29851"/>
                        <a14:foregroundMark x1="23684" y1="70149" x2="23684" y2="70149"/>
                        <a14:foregroundMark x1="27632" y1="79602" x2="27632" y2="79602"/>
                        <a14:foregroundMark x1="62281" y1="4478" x2="62281" y2="4478"/>
                        <a14:foregroundMark x1="39035" y1="5473" x2="39035" y2="5473"/>
                        <a14:foregroundMark x1="31140" y1="11443" x2="31140" y2="11443"/>
                        <a14:foregroundMark x1="55702" y1="2985" x2="55702" y2="2985"/>
                        <a14:foregroundMark x1="72807" y1="9950" x2="72807" y2="9950"/>
                        <a14:foregroundMark x1="84211" y1="19403" x2="84211" y2="194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133" y="1481637"/>
            <a:ext cx="2171745" cy="19145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A40B769-0A11-0FFE-0E37-45BE2E1B558A}"/>
              </a:ext>
            </a:extLst>
          </p:cNvPr>
          <p:cNvSpPr/>
          <p:nvPr/>
        </p:nvSpPr>
        <p:spPr>
          <a:xfrm>
            <a:off x="0" y="0"/>
            <a:ext cx="2379406" cy="36354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CÔNG NGHỆ 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B8A4D0-6D02-65F1-0011-178DB9CAEEC4}"/>
              </a:ext>
            </a:extLst>
          </p:cNvPr>
          <p:cNvSpPr/>
          <p:nvPr/>
        </p:nvSpPr>
        <p:spPr>
          <a:xfrm>
            <a:off x="2379406" y="-93983"/>
            <a:ext cx="85853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3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  <a:endParaRPr 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15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89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604133" y="0"/>
            <a:ext cx="1062497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3C69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GIỮ GÌN SẢN PHẨM CÔNG NGHỆ TRONG GIA ĐÌNH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03C69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B29C23-1986-4FCE-AE04-4E2E5FEDFBCC}"/>
              </a:ext>
            </a:extLst>
          </p:cNvPr>
          <p:cNvSpPr/>
          <p:nvPr/>
        </p:nvSpPr>
        <p:spPr>
          <a:xfrm>
            <a:off x="604133" y="1090055"/>
            <a:ext cx="10962947" cy="5243295"/>
          </a:xfrm>
          <a:prstGeom prst="roundRect">
            <a:avLst>
              <a:gd name="adj" fmla="val 3938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73580-F04C-3271-DC08-44C2BEC1616B}"/>
              </a:ext>
            </a:extLst>
          </p:cNvPr>
          <p:cNvSpPr txBox="1"/>
          <p:nvPr/>
        </p:nvSpPr>
        <p:spPr>
          <a:xfrm>
            <a:off x="844573" y="713773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A93F2C-822B-759E-F65E-77F6EA970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72" l="0" r="971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925" y="429080"/>
            <a:ext cx="682648" cy="916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9296BB-977C-9663-6716-BA5D8A518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31" y="1208151"/>
            <a:ext cx="9505044" cy="725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E5A8C8-F205-D767-C73A-9F5CE029F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859" y="2462804"/>
            <a:ext cx="9280139" cy="342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3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4887A39-7735-4207-A78B-68076D1A4286}"/>
              </a:ext>
            </a:extLst>
          </p:cNvPr>
          <p:cNvGrpSpPr/>
          <p:nvPr/>
        </p:nvGrpSpPr>
        <p:grpSpPr>
          <a:xfrm>
            <a:off x="604133" y="1090055"/>
            <a:ext cx="10962947" cy="5243295"/>
            <a:chOff x="512219" y="1021436"/>
            <a:chExt cx="10962947" cy="524329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6B29C23-1986-4FCE-AE04-4E2E5FEDFBCC}"/>
                </a:ext>
              </a:extLst>
            </p:cNvPr>
            <p:cNvSpPr/>
            <p:nvPr/>
          </p:nvSpPr>
          <p:spPr>
            <a:xfrm>
              <a:off x="512219" y="1021436"/>
              <a:ext cx="10962947" cy="5243295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DA43EF-4FDA-4CA6-88C0-2BCCF27C1E7C}"/>
                </a:ext>
              </a:extLst>
            </p:cNvPr>
            <p:cNvSpPr/>
            <p:nvPr/>
          </p:nvSpPr>
          <p:spPr>
            <a:xfrm>
              <a:off x="1339786" y="1988353"/>
              <a:ext cx="100535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giữ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gìn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nghệ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Giữ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gìn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E873580-F04C-3271-DC08-44C2BEC1616B}"/>
              </a:ext>
            </a:extLst>
          </p:cNvPr>
          <p:cNvSpPr txBox="1"/>
          <p:nvPr/>
        </p:nvSpPr>
        <p:spPr>
          <a:xfrm>
            <a:off x="1513569" y="1317706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237B95-518B-3C2B-BA98-0ACBDEBA5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133" y="993806"/>
            <a:ext cx="997001" cy="12510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29E4D7-D912-8BAF-EAB4-34F4B4AC08BC}"/>
              </a:ext>
            </a:extLst>
          </p:cNvPr>
          <p:cNvSpPr/>
          <p:nvPr/>
        </p:nvSpPr>
        <p:spPr>
          <a:xfrm>
            <a:off x="773119" y="379403"/>
            <a:ext cx="1062497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42900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3. GIỮ GÌN SẢN PHẨM CÔNG NGHỆ TRONG GIA ĐÌNH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0F9FA2-22CE-A1D6-90F4-9DFA821E4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717" l="0" r="100000">
                        <a14:foregroundMark x1="79703" y1="32984" x2="79703" y2="32984"/>
                        <a14:foregroundMark x1="84653" y1="14136" x2="84653" y2="14136"/>
                        <a14:foregroundMark x1="74257" y1="15707" x2="74257" y2="15707"/>
                        <a14:foregroundMark x1="75248" y1="39267" x2="75248" y2="39267"/>
                        <a14:foregroundMark x1="90594" y1="39267" x2="90594" y2="392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250" y="3352259"/>
            <a:ext cx="1282766" cy="12129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98236C-1656-C9F6-ADD1-1F007152B5AE}"/>
              </a:ext>
            </a:extLst>
          </p:cNvPr>
          <p:cNvSpPr txBox="1"/>
          <p:nvPr/>
        </p:nvSpPr>
        <p:spPr>
          <a:xfrm>
            <a:off x="1601134" y="3529942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EBF0D9-F8C0-6135-87D1-341FCF8E3A5E}"/>
              </a:ext>
            </a:extLst>
          </p:cNvPr>
          <p:cNvSpPr/>
          <p:nvPr/>
        </p:nvSpPr>
        <p:spPr>
          <a:xfrm>
            <a:off x="2286000" y="4295775"/>
            <a:ext cx="7972425" cy="8309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0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9471A51E-662A-4682-B870-767D840D8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BD8349-BD85-4613-9513-E9EC2902C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071" y="344228"/>
            <a:ext cx="4134561" cy="250816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335016" y="1142864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55D21A-C41C-41DC-9408-91765CBA6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064" y="1322032"/>
            <a:ext cx="488048" cy="430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B215AB-C4DE-8B7F-2F6A-910E9098C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20" y="3035953"/>
            <a:ext cx="12042880" cy="3600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051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614525" y="292955"/>
            <a:ext cx="96882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ĐỐI TƯỢNG TỰ NHIÊN VÀ SẢN PHẨM CÔNG NGHỆ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887A39-7735-4207-A78B-68076D1A4286}"/>
              </a:ext>
            </a:extLst>
          </p:cNvPr>
          <p:cNvGrpSpPr/>
          <p:nvPr/>
        </p:nvGrpSpPr>
        <p:grpSpPr>
          <a:xfrm>
            <a:off x="604133" y="1090055"/>
            <a:ext cx="11415705" cy="5243295"/>
            <a:chOff x="512219" y="1021436"/>
            <a:chExt cx="11415705" cy="524329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6B29C23-1986-4FCE-AE04-4E2E5FEDFBCC}"/>
                </a:ext>
              </a:extLst>
            </p:cNvPr>
            <p:cNvSpPr/>
            <p:nvPr/>
          </p:nvSpPr>
          <p:spPr>
            <a:xfrm>
              <a:off x="512219" y="1021436"/>
              <a:ext cx="10962947" cy="5243295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DA43EF-4FDA-4CA6-88C0-2BCCF27C1E7C}"/>
                </a:ext>
              </a:extLst>
            </p:cNvPr>
            <p:cNvSpPr/>
            <p:nvPr/>
          </p:nvSpPr>
          <p:spPr>
            <a:xfrm>
              <a:off x="1421655" y="1597498"/>
              <a:ext cx="1050626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342900">
                <a:buFontTx/>
                <a:buChar char="-"/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977868C-3287-60FA-7449-C8185629F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72" l="0" r="971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527" y="1166630"/>
            <a:ext cx="682648" cy="9166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873580-F04C-3271-DC08-44C2BEC1616B}"/>
              </a:ext>
            </a:extLst>
          </p:cNvPr>
          <p:cNvSpPr txBox="1"/>
          <p:nvPr/>
        </p:nvSpPr>
        <p:spPr>
          <a:xfrm>
            <a:off x="1513569" y="1209859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69DAA7-93E7-90D7-E1D7-40FE668B2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640" y="2453977"/>
            <a:ext cx="1282766" cy="14923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79B9F3-777F-301E-6D86-59DDE2E4A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149" y="2453977"/>
            <a:ext cx="2133710" cy="14097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2169D31-A938-D77B-3A44-BB730F6CD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4663" y="4230038"/>
            <a:ext cx="1181161" cy="178444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BC404C4-3007-CCB1-A791-E9D0B4FBEE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1095" y="2470848"/>
            <a:ext cx="1479626" cy="137802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580A85D-DB5C-6B12-D4DE-3EC9EDBA30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5269" y="4191935"/>
            <a:ext cx="1181161" cy="18606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6C6B00D-AA28-B105-AD1F-2153AE21AE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5672" y="4258614"/>
            <a:ext cx="2127359" cy="172728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C78EDAF-FC81-A47E-A265-A8AB5D5A0063}"/>
              </a:ext>
            </a:extLst>
          </p:cNvPr>
          <p:cNvSpPr txBox="1"/>
          <p:nvPr/>
        </p:nvSpPr>
        <p:spPr>
          <a:xfrm>
            <a:off x="1277669" y="3955603"/>
            <a:ext cx="1103002" cy="38116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F67651-32B4-5269-8859-A7B6217C33DB}"/>
              </a:ext>
            </a:extLst>
          </p:cNvPr>
          <p:cNvSpPr txBox="1"/>
          <p:nvPr/>
        </p:nvSpPr>
        <p:spPr>
          <a:xfrm>
            <a:off x="7617359" y="3868016"/>
            <a:ext cx="1103002" cy="38116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27A189-317B-5A8E-7AD6-26F13FCA865B}"/>
              </a:ext>
            </a:extLst>
          </p:cNvPr>
          <p:cNvSpPr txBox="1"/>
          <p:nvPr/>
        </p:nvSpPr>
        <p:spPr>
          <a:xfrm>
            <a:off x="9337850" y="5933130"/>
            <a:ext cx="1103002" cy="38116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F05581-CB69-051C-9F70-90148C50A3F0}"/>
              </a:ext>
            </a:extLst>
          </p:cNvPr>
          <p:cNvSpPr txBox="1"/>
          <p:nvPr/>
        </p:nvSpPr>
        <p:spPr>
          <a:xfrm>
            <a:off x="5724347" y="5952181"/>
            <a:ext cx="126080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71DAD6-412D-3CCE-FFB2-1F2569880BE2}"/>
              </a:ext>
            </a:extLst>
          </p:cNvPr>
          <p:cNvSpPr txBox="1"/>
          <p:nvPr/>
        </p:nvSpPr>
        <p:spPr>
          <a:xfrm>
            <a:off x="2944874" y="5929492"/>
            <a:ext cx="1103002" cy="38116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C09EF1-3054-4B2B-6CA3-C4C7322C394F}"/>
              </a:ext>
            </a:extLst>
          </p:cNvPr>
          <p:cNvSpPr txBox="1"/>
          <p:nvPr/>
        </p:nvSpPr>
        <p:spPr>
          <a:xfrm>
            <a:off x="4341178" y="3878213"/>
            <a:ext cx="1103002" cy="38116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614526" y="292955"/>
            <a:ext cx="821114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ĐỐI TƯỢNG TỰ NHIÊN VÀ SẢN PHẨM CÔNG NGHỆ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887A39-7735-4207-A78B-68076D1A4286}"/>
              </a:ext>
            </a:extLst>
          </p:cNvPr>
          <p:cNvGrpSpPr/>
          <p:nvPr/>
        </p:nvGrpSpPr>
        <p:grpSpPr>
          <a:xfrm>
            <a:off x="604133" y="1090055"/>
            <a:ext cx="11415705" cy="5243295"/>
            <a:chOff x="512219" y="1021436"/>
            <a:chExt cx="11415705" cy="524329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6B29C23-1986-4FCE-AE04-4E2E5FEDFBCC}"/>
                </a:ext>
              </a:extLst>
            </p:cNvPr>
            <p:cNvSpPr/>
            <p:nvPr/>
          </p:nvSpPr>
          <p:spPr>
            <a:xfrm>
              <a:off x="512219" y="1021436"/>
              <a:ext cx="10962947" cy="5243295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DA43EF-4FDA-4CA6-88C0-2BCCF27C1E7C}"/>
                </a:ext>
              </a:extLst>
            </p:cNvPr>
            <p:cNvSpPr/>
            <p:nvPr/>
          </p:nvSpPr>
          <p:spPr>
            <a:xfrm>
              <a:off x="1421655" y="1597498"/>
              <a:ext cx="105062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342900">
                <a:buFontTx/>
                <a:buChar char="-"/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do con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do con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977868C-3287-60FA-7449-C8185629F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72" l="0" r="971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527" y="1166630"/>
            <a:ext cx="682648" cy="9166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873580-F04C-3271-DC08-44C2BEC1616B}"/>
              </a:ext>
            </a:extLst>
          </p:cNvPr>
          <p:cNvSpPr txBox="1"/>
          <p:nvPr/>
        </p:nvSpPr>
        <p:spPr>
          <a:xfrm>
            <a:off x="1513569" y="1209859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69DAA7-93E7-90D7-E1D7-40FE668B2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278" y="4545863"/>
            <a:ext cx="1282766" cy="14923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79B9F3-777F-301E-6D86-59DDE2E4A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268" y="4498003"/>
            <a:ext cx="2133710" cy="14097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2169D31-A938-D77B-3A44-BB730F6CD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1268" y="2485643"/>
            <a:ext cx="1181161" cy="178444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BC404C4-3007-CCB1-A791-E9D0B4FBEE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0848" y="2511912"/>
            <a:ext cx="1479626" cy="137802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580A85D-DB5C-6B12-D4DE-3EC9EDBA30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8037" y="2462802"/>
            <a:ext cx="1181161" cy="18606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6C6B00D-AA28-B105-AD1F-2153AE21AE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3306" y="2469061"/>
            <a:ext cx="2127359" cy="17272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553B46-AD4D-2FB8-BCBA-2495BD8214DB}"/>
              </a:ext>
            </a:extLst>
          </p:cNvPr>
          <p:cNvSpPr txBox="1"/>
          <p:nvPr/>
        </p:nvSpPr>
        <p:spPr>
          <a:xfrm>
            <a:off x="1058851" y="2739258"/>
            <a:ext cx="367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C0B0E63-F892-380C-A49B-FBC53AB58291}"/>
              </a:ext>
            </a:extLst>
          </p:cNvPr>
          <p:cNvSpPr/>
          <p:nvPr/>
        </p:nvSpPr>
        <p:spPr>
          <a:xfrm>
            <a:off x="717527" y="2808641"/>
            <a:ext cx="341324" cy="296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DD02793-9091-6550-3EA5-5FB04E364B53}"/>
              </a:ext>
            </a:extLst>
          </p:cNvPr>
          <p:cNvSpPr/>
          <p:nvPr/>
        </p:nvSpPr>
        <p:spPr>
          <a:xfrm>
            <a:off x="717527" y="4843293"/>
            <a:ext cx="341324" cy="296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7F8EC-7C87-F7C2-4392-AECB729C266D}"/>
              </a:ext>
            </a:extLst>
          </p:cNvPr>
          <p:cNvSpPr txBox="1"/>
          <p:nvPr/>
        </p:nvSpPr>
        <p:spPr>
          <a:xfrm>
            <a:off x="1100662" y="4608609"/>
            <a:ext cx="2798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2375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614526" y="292955"/>
            <a:ext cx="821114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ĐỐI TƯỢNG TỰ NHIÊN VÀ SẢN PHẨM CÔNG NGHỆ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887A39-7735-4207-A78B-68076D1A4286}"/>
              </a:ext>
            </a:extLst>
          </p:cNvPr>
          <p:cNvGrpSpPr/>
          <p:nvPr/>
        </p:nvGrpSpPr>
        <p:grpSpPr>
          <a:xfrm>
            <a:off x="604133" y="1090055"/>
            <a:ext cx="10962947" cy="5243295"/>
            <a:chOff x="512219" y="1021436"/>
            <a:chExt cx="10962947" cy="524329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6B29C23-1986-4FCE-AE04-4E2E5FEDFBCC}"/>
                </a:ext>
              </a:extLst>
            </p:cNvPr>
            <p:cNvSpPr/>
            <p:nvPr/>
          </p:nvSpPr>
          <p:spPr>
            <a:xfrm>
              <a:off x="512219" y="1021436"/>
              <a:ext cx="10962947" cy="5243295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DA43EF-4FDA-4CA6-88C0-2BCCF27C1E7C}"/>
                </a:ext>
              </a:extLst>
            </p:cNvPr>
            <p:cNvSpPr/>
            <p:nvPr/>
          </p:nvSpPr>
          <p:spPr>
            <a:xfrm>
              <a:off x="1421655" y="1824557"/>
              <a:ext cx="100535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/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nghệ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E873580-F04C-3271-DC08-44C2BEC1616B}"/>
              </a:ext>
            </a:extLst>
          </p:cNvPr>
          <p:cNvSpPr txBox="1"/>
          <p:nvPr/>
        </p:nvSpPr>
        <p:spPr>
          <a:xfrm>
            <a:off x="1513569" y="1209859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237B95-518B-3C2B-BA98-0ACBDEBA5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133" y="928313"/>
            <a:ext cx="997001" cy="12510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B6DECD-9993-D31A-604D-A4B5FC4C0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691" y1="14130" x2="24691" y2="141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318" y="2844770"/>
            <a:ext cx="1028753" cy="11684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1A85DA-7415-DFC9-713E-F7AFD0D538A5}"/>
              </a:ext>
            </a:extLst>
          </p:cNvPr>
          <p:cNvSpPr txBox="1"/>
          <p:nvPr/>
        </p:nvSpPr>
        <p:spPr>
          <a:xfrm>
            <a:off x="1601134" y="3127977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B170BBF-9A30-4DDF-668C-EF35A23544D9}"/>
              </a:ext>
            </a:extLst>
          </p:cNvPr>
          <p:cNvSpPr/>
          <p:nvPr/>
        </p:nvSpPr>
        <p:spPr>
          <a:xfrm>
            <a:off x="1809749" y="3811294"/>
            <a:ext cx="9163051" cy="16383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con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con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05922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604133" y="0"/>
            <a:ext cx="1062497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2. TÁC DỤNG CỦA MỘT SỐ SẢN PHẨM CÔNG NGHỆ TRONG GIA ĐÌNH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B29C23-1986-4FCE-AE04-4E2E5FEDFBCC}"/>
              </a:ext>
            </a:extLst>
          </p:cNvPr>
          <p:cNvSpPr/>
          <p:nvPr/>
        </p:nvSpPr>
        <p:spPr>
          <a:xfrm>
            <a:off x="604133" y="1090055"/>
            <a:ext cx="10962947" cy="5243295"/>
          </a:xfrm>
          <a:prstGeom prst="roundRect">
            <a:avLst>
              <a:gd name="adj" fmla="val 3938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73580-F04C-3271-DC08-44C2BEC1616B}"/>
              </a:ext>
            </a:extLst>
          </p:cNvPr>
          <p:cNvSpPr txBox="1"/>
          <p:nvPr/>
        </p:nvSpPr>
        <p:spPr>
          <a:xfrm>
            <a:off x="844573" y="713773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A93F2C-822B-759E-F65E-77F6EA970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72" l="0" r="971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925" y="429080"/>
            <a:ext cx="682648" cy="916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DCFB98-46B6-BA9D-EE8C-19756FA39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67" y="1142853"/>
            <a:ext cx="9794691" cy="752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2D3FBF-268C-938B-8A10-D1C5E01AD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904" y="2002223"/>
            <a:ext cx="2197213" cy="18225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819A6C-D7EC-835D-C740-A359BD5EF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3824" y="1993485"/>
            <a:ext cx="2203563" cy="18542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37D500-02A3-2CA7-B06B-D4613CA46A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49" y="2057384"/>
            <a:ext cx="2267067" cy="17971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3E7737-0F21-7298-F032-49CCDA5CF3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0595" y="4133795"/>
            <a:ext cx="2378030" cy="19505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6EF17B-3B38-2CAC-0554-88FC8709DF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699" y="3890461"/>
            <a:ext cx="4730993" cy="2406774"/>
          </a:xfrm>
          <a:prstGeom prst="rect">
            <a:avLst/>
          </a:prstGeom>
        </p:spPr>
      </p:pic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08E47770-5EAC-52B0-93E7-30DDB572A951}"/>
              </a:ext>
            </a:extLst>
          </p:cNvPr>
          <p:cNvSpPr/>
          <p:nvPr/>
        </p:nvSpPr>
        <p:spPr>
          <a:xfrm>
            <a:off x="7799750" y="3902891"/>
            <a:ext cx="2163400" cy="40005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25F79AD1-3DF7-37B4-DC65-E62D8B4E9061}"/>
              </a:ext>
            </a:extLst>
          </p:cNvPr>
          <p:cNvSpPr/>
          <p:nvPr/>
        </p:nvSpPr>
        <p:spPr>
          <a:xfrm>
            <a:off x="2329326" y="4061281"/>
            <a:ext cx="1707033" cy="40005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0FCD551C-DD35-1B8B-CA37-943775C5FA31}"/>
              </a:ext>
            </a:extLst>
          </p:cNvPr>
          <p:cNvSpPr/>
          <p:nvPr/>
        </p:nvSpPr>
        <p:spPr>
          <a:xfrm>
            <a:off x="8506882" y="1924445"/>
            <a:ext cx="1707033" cy="40005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owchart: Terminator 27">
            <a:extLst>
              <a:ext uri="{FF2B5EF4-FFF2-40B4-BE49-F238E27FC236}">
                <a16:creationId xmlns:a16="http://schemas.microsoft.com/office/drawing/2014/main" id="{024CE6DE-1139-E26F-5F8E-F4AF3CC67AD5}"/>
              </a:ext>
            </a:extLst>
          </p:cNvPr>
          <p:cNvSpPr/>
          <p:nvPr/>
        </p:nvSpPr>
        <p:spPr>
          <a:xfrm>
            <a:off x="1866649" y="2004381"/>
            <a:ext cx="1707033" cy="40005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owchart: Terminator 28">
            <a:extLst>
              <a:ext uri="{FF2B5EF4-FFF2-40B4-BE49-F238E27FC236}">
                <a16:creationId xmlns:a16="http://schemas.microsoft.com/office/drawing/2014/main" id="{3CE55DB4-175D-9BB1-DEB4-A755E2AAD624}"/>
              </a:ext>
            </a:extLst>
          </p:cNvPr>
          <p:cNvSpPr/>
          <p:nvPr/>
        </p:nvSpPr>
        <p:spPr>
          <a:xfrm>
            <a:off x="4464125" y="1976408"/>
            <a:ext cx="3335625" cy="40005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4887A39-7735-4207-A78B-68076D1A4286}"/>
              </a:ext>
            </a:extLst>
          </p:cNvPr>
          <p:cNvGrpSpPr/>
          <p:nvPr/>
        </p:nvGrpSpPr>
        <p:grpSpPr>
          <a:xfrm>
            <a:off x="604133" y="1090055"/>
            <a:ext cx="10962947" cy="5243295"/>
            <a:chOff x="512219" y="1021436"/>
            <a:chExt cx="10962947" cy="524329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6B29C23-1986-4FCE-AE04-4E2E5FEDFBCC}"/>
                </a:ext>
              </a:extLst>
            </p:cNvPr>
            <p:cNvSpPr/>
            <p:nvPr/>
          </p:nvSpPr>
          <p:spPr>
            <a:xfrm>
              <a:off x="512219" y="1021436"/>
              <a:ext cx="10962947" cy="5243295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DA43EF-4FDA-4CA6-88C0-2BCCF27C1E7C}"/>
                </a:ext>
              </a:extLst>
            </p:cNvPr>
            <p:cNvSpPr/>
            <p:nvPr/>
          </p:nvSpPr>
          <p:spPr>
            <a:xfrm>
              <a:off x="966936" y="1366345"/>
              <a:ext cx="10053511" cy="8309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defTabSz="342900"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nghệ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E873580-F04C-3271-DC08-44C2BEC1616B}"/>
              </a:ext>
            </a:extLst>
          </p:cNvPr>
          <p:cNvSpPr txBox="1"/>
          <p:nvPr/>
        </p:nvSpPr>
        <p:spPr>
          <a:xfrm>
            <a:off x="980169" y="702038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237B95-518B-3C2B-BA98-0ACBDEBA5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146" y="350010"/>
            <a:ext cx="997001" cy="12510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29E4D7-D912-8BAF-EAB4-34F4B4AC08BC}"/>
              </a:ext>
            </a:extLst>
          </p:cNvPr>
          <p:cNvSpPr/>
          <p:nvPr/>
        </p:nvSpPr>
        <p:spPr>
          <a:xfrm>
            <a:off x="604133" y="0"/>
            <a:ext cx="1062497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2. TÁC DỤNG CỦA MỘT SỐ SẢN PHẨM CÔNG NGHỆ TRONG GIA ĐÌNH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Bảng đen Hình ảnh | Định dạng hình ảnh PSD 400446705| vn.lovepik.com">
            <a:extLst>
              <a:ext uri="{FF2B5EF4-FFF2-40B4-BE49-F238E27FC236}">
                <a16:creationId xmlns:a16="http://schemas.microsoft.com/office/drawing/2014/main" id="{6B97CB73-0DCB-928C-57FC-1B4222A94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69" y="2443163"/>
            <a:ext cx="2124981" cy="106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àn ghế lớp học phổ thông Hòa Phát cao 69cm khung sắt mặt gỗ tự nhiên">
            <a:extLst>
              <a:ext uri="{FF2B5EF4-FFF2-40B4-BE49-F238E27FC236}">
                <a16:creationId xmlns:a16="http://schemas.microsoft.com/office/drawing/2014/main" id="{0F52AE5D-78B2-B742-381E-4759508EB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522577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ủ đựng đồ nhiền ngăn cho học sinh, mầm non 16">
            <a:extLst>
              <a:ext uri="{FF2B5EF4-FFF2-40B4-BE49-F238E27FC236}">
                <a16:creationId xmlns:a16="http://schemas.microsoft.com/office/drawing/2014/main" id="{03AB9F69-37AC-D650-4954-E8929002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69" y="3682856"/>
            <a:ext cx="23907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Phim Hoạt Hình Vector Cây Xanh PNG , Png Cây, Cây, Vectơ PNG và  Vector với nền trong suốt để tải xuống miễn phí">
            <a:extLst>
              <a:ext uri="{FF2B5EF4-FFF2-40B4-BE49-F238E27FC236}">
                <a16:creationId xmlns:a16="http://schemas.microsoft.com/office/drawing/2014/main" id="{660D394E-DFD8-6D32-594D-39A01BC75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9219" l="8594" r="90000">
                        <a14:foregroundMark x1="9688" y1="97656" x2="8594" y2="9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107" y="2265961"/>
            <a:ext cx="2153639" cy="215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Tv đẹp Tv đen Tv Hoạt Hình Tv Vẽ Tay PNG , Tv đẹp, Tivi đen, Phim  Hoạt Hình Truyền Hình PNG và Vector với nền trong suốt để tải">
            <a:extLst>
              <a:ext uri="{FF2B5EF4-FFF2-40B4-BE49-F238E27FC236}">
                <a16:creationId xmlns:a16="http://schemas.microsoft.com/office/drawing/2014/main" id="{19319A24-6D47-D1A0-9610-EEA571CBA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34" b="92467" l="10000" r="95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07" y="3965399"/>
            <a:ext cx="2281098" cy="229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Quạt Treo Tường Công Nghiệp Benny BFW-221, Grey, Diamon Motor, 190W,  Remote, 171m3/phút, 22 inch | Benny">
            <a:extLst>
              <a:ext uri="{FF2B5EF4-FFF2-40B4-BE49-F238E27FC236}">
                <a16:creationId xmlns:a16="http://schemas.microsoft.com/office/drawing/2014/main" id="{82F8A452-5113-3970-CE70-D3BCE263D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807" y="3055091"/>
            <a:ext cx="2450359" cy="245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19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4887A39-7735-4207-A78B-68076D1A4286}"/>
              </a:ext>
            </a:extLst>
          </p:cNvPr>
          <p:cNvGrpSpPr/>
          <p:nvPr/>
        </p:nvGrpSpPr>
        <p:grpSpPr>
          <a:xfrm>
            <a:off x="604133" y="1090055"/>
            <a:ext cx="10962947" cy="5243295"/>
            <a:chOff x="512219" y="1021436"/>
            <a:chExt cx="10962947" cy="524329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6B29C23-1986-4FCE-AE04-4E2E5FEDFBCC}"/>
                </a:ext>
              </a:extLst>
            </p:cNvPr>
            <p:cNvSpPr/>
            <p:nvPr/>
          </p:nvSpPr>
          <p:spPr>
            <a:xfrm>
              <a:off x="512219" y="1021436"/>
              <a:ext cx="10962947" cy="5243295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DA43EF-4FDA-4CA6-88C0-2BCCF27C1E7C}"/>
                </a:ext>
              </a:extLst>
            </p:cNvPr>
            <p:cNvSpPr/>
            <p:nvPr/>
          </p:nvSpPr>
          <p:spPr>
            <a:xfrm>
              <a:off x="930211" y="1125851"/>
              <a:ext cx="100535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nghệ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E873580-F04C-3271-DC08-44C2BEC1616B}"/>
              </a:ext>
            </a:extLst>
          </p:cNvPr>
          <p:cNvSpPr txBox="1"/>
          <p:nvPr/>
        </p:nvSpPr>
        <p:spPr>
          <a:xfrm>
            <a:off x="980169" y="702038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237B95-518B-3C2B-BA98-0ACBDEBA5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146" y="350010"/>
            <a:ext cx="997001" cy="12510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29E4D7-D912-8BAF-EAB4-34F4B4AC08BC}"/>
              </a:ext>
            </a:extLst>
          </p:cNvPr>
          <p:cNvSpPr/>
          <p:nvPr/>
        </p:nvSpPr>
        <p:spPr>
          <a:xfrm>
            <a:off x="604133" y="0"/>
            <a:ext cx="1062497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2. TÁC DỤNG CỦA MỘT SỐ SẢN PHẨM CÔNG NGHỆ TRONG GIA ĐÌNH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FFDBF-0DE2-5794-988B-E53BA500B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294" y="2025467"/>
            <a:ext cx="4397411" cy="407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B29C23-1986-4FCE-AE04-4E2E5FEDFBCC}"/>
              </a:ext>
            </a:extLst>
          </p:cNvPr>
          <p:cNvSpPr/>
          <p:nvPr/>
        </p:nvSpPr>
        <p:spPr>
          <a:xfrm>
            <a:off x="604133" y="1090055"/>
            <a:ext cx="10962947" cy="5243295"/>
          </a:xfrm>
          <a:prstGeom prst="roundRect">
            <a:avLst>
              <a:gd name="adj" fmla="val 3938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B6DECD-9993-D31A-604D-A4B5FC4C0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691" y1="14130" x2="24691" y2="141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920" y="1044515"/>
            <a:ext cx="1028753" cy="11684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1A85DA-7415-DFC9-713E-F7AFD0D538A5}"/>
              </a:ext>
            </a:extLst>
          </p:cNvPr>
          <p:cNvSpPr txBox="1"/>
          <p:nvPr/>
        </p:nvSpPr>
        <p:spPr>
          <a:xfrm>
            <a:off x="1653673" y="1428690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B170BBF-9A30-4DDF-668C-EF35A23544D9}"/>
              </a:ext>
            </a:extLst>
          </p:cNvPr>
          <p:cNvSpPr/>
          <p:nvPr/>
        </p:nvSpPr>
        <p:spPr>
          <a:xfrm>
            <a:off x="1653673" y="2609850"/>
            <a:ext cx="9163051" cy="16383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ngơi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29E4D7-D912-8BAF-EAB4-34F4B4AC08BC}"/>
              </a:ext>
            </a:extLst>
          </p:cNvPr>
          <p:cNvSpPr/>
          <p:nvPr/>
        </p:nvSpPr>
        <p:spPr>
          <a:xfrm>
            <a:off x="773119" y="336942"/>
            <a:ext cx="1062497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2. TÁC DỤNG CỦA MỘT SỐ SẢN PHẨM CÔNG NGHỆ TRONG GIA ĐÌNH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1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5803</TotalTime>
  <Words>439</Words>
  <Application>Microsoft Office PowerPoint</Application>
  <PresentationFormat>Widescreen</PresentationFormat>
  <Paragraphs>60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Arial</vt:lpstr>
      <vt:lpstr>Calibri</vt:lpstr>
      <vt:lpstr>iCiel Cadena</vt:lpstr>
      <vt:lpstr>Segoe Print</vt:lpstr>
      <vt:lpstr>SVN-SAF</vt:lpstr>
      <vt:lpstr>Times New Roman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Luân Nguyễn</cp:lastModifiedBy>
  <cp:revision>193</cp:revision>
  <dcterms:created xsi:type="dcterms:W3CDTF">2021-11-14T08:33:55Z</dcterms:created>
  <dcterms:modified xsi:type="dcterms:W3CDTF">2025-09-11T08:35:51Z</dcterms:modified>
</cp:coreProperties>
</file>