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361" r:id="rId7"/>
    <p:sldId id="262" r:id="rId8"/>
    <p:sldId id="370" r:id="rId9"/>
    <p:sldId id="367" r:id="rId10"/>
    <p:sldId id="366" r:id="rId11"/>
    <p:sldId id="368" r:id="rId12"/>
    <p:sldId id="3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1CE"/>
    <a:srgbClr val="FFCA81"/>
    <a:srgbClr val="F9B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577EB-D06B-4767-8729-4374047E63E3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56A43-231F-415D-BCA6-935407397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11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9045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D30DE-18B3-ADB2-CDD7-8A5516905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39767-72F6-49DE-1AC4-E011A67461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EDB5A-F935-98EE-87DF-5E9AADE3C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A6A6-42E3-4E3D-B7E1-DADBD617547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AD8A9-0076-CA92-A8CC-37F87854B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EC8DF-F5A1-E9F2-2892-250B41A28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AC74-27E0-46CF-AA5E-F0967947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674D-F5A2-1B66-52EA-1E8FF2057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1B913E-A897-4011-5D50-82F4C36AD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3E890-8079-DD37-5F5F-EFD9969CA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A6A6-42E3-4E3D-B7E1-DADBD617547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B627C-123D-0B4B-7245-9EADECBB6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C50AA-429F-FDBA-133E-2F8E61E35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AC74-27E0-46CF-AA5E-F0967947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8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AF5679-D094-95D2-278F-187E3B76F8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8FCC29-0EE7-BBE6-BAD2-3BE090A96A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B4C54-6725-2FFE-F04E-C6B3FB243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A6A6-42E3-4E3D-B7E1-DADBD617547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80A0C-6236-223A-F0D4-9BB51EF4B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AE257-ABE2-106C-7906-540FF21D7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AC74-27E0-46CF-AA5E-F0967947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3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651">
              <a:spcBef>
                <a:spcPts val="1601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651">
              <a:spcBef>
                <a:spcPts val="1601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651">
              <a:spcBef>
                <a:spcPts val="1601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651">
              <a:spcBef>
                <a:spcPts val="1601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651">
              <a:spcBef>
                <a:spcPts val="1601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651">
              <a:spcBef>
                <a:spcPts val="1601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651">
              <a:spcBef>
                <a:spcPts val="1601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651">
              <a:spcBef>
                <a:spcPts val="1601"/>
              </a:spcBef>
              <a:spcAft>
                <a:spcPts val="1601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783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685783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4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E1599-9674-3741-7047-39A7935F8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B7EB3-270D-9017-DA14-EDECAA2C8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BDE48-8BCA-9862-E009-83D5097B0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A6A6-42E3-4E3D-B7E1-DADBD617547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1BEA4-D46A-5DAC-626B-E679D32B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DD40A-C4D3-F610-BB17-AF905F1EF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AC74-27E0-46CF-AA5E-F0967947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4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A0060-5313-B5B4-C5D9-43EBA3C7B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A5C27-BD8E-FDC7-22AF-9DB4D2652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5CB75-F93F-D6A6-5FF2-10EE9E7D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A6A6-42E3-4E3D-B7E1-DADBD617547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320E6-8EA6-3A87-B40D-E99121CA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D9E28-F978-0288-41FB-587DBD46F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AC74-27E0-46CF-AA5E-F0967947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0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62503-78DD-0AEB-44DD-9A787FAB2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47F3F-5E1D-0313-2016-795F2419F2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337AC-C768-886D-2CEB-3FAAB39DA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D20156-91D2-A128-AAE4-68A430E31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A6A6-42E3-4E3D-B7E1-DADBD617547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9A9AA-DF50-54FE-77A1-1DB17C1D2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493DA4-4BC9-0F43-7446-11CEC92E5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AC74-27E0-46CF-AA5E-F0967947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CCBFD-4DCC-2179-2C3D-AA0C816F6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26348-C87E-4D4B-4635-F6CED80D7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6120E-349E-AF9B-9EA2-1F86B7203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31E016-B05C-CD5B-CE42-B4465ECBC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CEB66E-C542-7346-F7DD-9ECB8913E4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0F4F3A-C866-5D75-A0AF-60CB9604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A6A6-42E3-4E3D-B7E1-DADBD617547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C04E59-1DF1-5BD3-7A8A-44BBF136D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906443-16E4-7077-9E4F-C5881AFF9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AC74-27E0-46CF-AA5E-F0967947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19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44801-0D77-4F7B-B9A5-BE010551F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C0D5B-BD49-B3DA-328A-6A98D674C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A6A6-42E3-4E3D-B7E1-DADBD617547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86D5D-40FF-88FC-DDA2-B05B2172D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A622EE-D19A-78FB-EA33-B41D7205F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AC74-27E0-46CF-AA5E-F0967947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5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76CC1-75FD-962D-7E98-0EAD67B59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A6A6-42E3-4E3D-B7E1-DADBD617547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D865AF-148C-A785-DB12-AB207DE03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D586B-68AE-C7FD-0D39-47CB83819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AC74-27E0-46CF-AA5E-F0967947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49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505E4-F116-00B3-1B6C-29533BA57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91F74-9F8D-C49E-DC9D-CECE6B06A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82F0E2-D9EF-AAEC-E1E2-AA00C7191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23BEC-ED11-FBE0-B83E-6AF338B58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A6A6-42E3-4E3D-B7E1-DADBD617547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16851-B6D5-BD06-4E24-8CAA53D14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5C7-1403-886F-6D10-296D488B8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AC74-27E0-46CF-AA5E-F0967947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4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81DF0-4FB2-90BD-F85A-8DD8AC2BC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34C7E6-49C1-F751-EF9B-1C0607C31B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AAFDA0-F2CC-5478-9DB3-0288A7CCB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DE01E-B5F4-D59F-2221-A61062468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A6A6-42E3-4E3D-B7E1-DADBD617547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4758A-1185-7994-C566-8CED879B4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E37F3-F68C-1DA7-A9DD-EE306BFA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AC74-27E0-46CF-AA5E-F0967947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8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81FDC5-823E-AD4A-2051-536AEAEF7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E6140-1945-C5AA-07C7-5B1682412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79813-0598-0648-50A0-C102E2612E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A6A6-42E3-4E3D-B7E1-DADBD617547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603C6-48A3-C4EB-8E22-607B01344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99653-0757-739E-3C6E-5EB724626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3AC74-27E0-46CF-AA5E-F09679475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jp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2C9516-212B-B3C2-F5D9-26317F8F4723}"/>
              </a:ext>
            </a:extLst>
          </p:cNvPr>
          <p:cNvSpPr/>
          <p:nvPr/>
        </p:nvSpPr>
        <p:spPr>
          <a:xfrm>
            <a:off x="2427923" y="1084458"/>
            <a:ext cx="2719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Trò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chơi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0AC236-9AC0-7BD4-7ADC-B886AF0956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43" y="486697"/>
            <a:ext cx="2521974" cy="2521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AE6190-24F2-7CBB-9B29-6D8DC8FA1A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41" y="1986485"/>
            <a:ext cx="5372959" cy="5372959"/>
          </a:xfrm>
          <a:prstGeom prst="rect">
            <a:avLst/>
          </a:prstGeom>
        </p:spPr>
      </p:pic>
      <p:pic>
        <p:nvPicPr>
          <p:cNvPr id="8" name="jungle-style-videogame-190083">
            <a:hlinkClick r:id="" action="ppaction://media"/>
            <a:extLst>
              <a:ext uri="{FF2B5EF4-FFF2-40B4-BE49-F238E27FC236}">
                <a16:creationId xmlns:a16="http://schemas.microsoft.com/office/drawing/2014/main" id="{80BAB3ED-BED5-3BEF-523C-572A72A79B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688159" y="1241323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A5F29E-1040-1095-CD9E-D968F38E96C6}"/>
              </a:ext>
            </a:extLst>
          </p:cNvPr>
          <p:cNvSpPr txBox="1"/>
          <p:nvPr/>
        </p:nvSpPr>
        <p:spPr>
          <a:xfrm>
            <a:off x="2901960" y="2828835"/>
            <a:ext cx="66662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cap="none" spc="0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Thử</a:t>
            </a:r>
            <a:r>
              <a:rPr lang="en-US" sz="7200" b="1" cap="none" spc="0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7200" b="1" cap="none" spc="0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tài</a:t>
            </a:r>
            <a:r>
              <a:rPr lang="en-US" sz="7200" b="1" cap="none" spc="0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7200" b="1" cap="none" spc="0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đoán</a:t>
            </a:r>
            <a:r>
              <a:rPr lang="en-US" sz="7200" b="1" cap="none" spc="0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7200" b="1" cap="none" spc="0" dirty="0" err="1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vật</a:t>
            </a:r>
            <a:endParaRPr lang="en-US" sz="7200" dirty="0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44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0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ar: 10 Points 5">
            <a:extLst>
              <a:ext uri="{FF2B5EF4-FFF2-40B4-BE49-F238E27FC236}">
                <a16:creationId xmlns:a16="http://schemas.microsoft.com/office/drawing/2014/main" id="{040A4118-0ECD-2E18-3382-83FDC3EB3D6A}"/>
              </a:ext>
            </a:extLst>
          </p:cNvPr>
          <p:cNvSpPr/>
          <p:nvPr/>
        </p:nvSpPr>
        <p:spPr>
          <a:xfrm>
            <a:off x="7089058" y="0"/>
            <a:ext cx="5102942" cy="4616245"/>
          </a:xfrm>
          <a:prstGeom prst="star10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vi-VN" sz="2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2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vi-VN" sz="2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vi-VN" sz="2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vi-VN" sz="2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vi-VN" sz="2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vi-VN" sz="2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 dụng của chúng trong đời sống trên mảnh giấy hình chiếc lá.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Dán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847920-6CB2-3148-5AE8-4DB658A7B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219"/>
            <a:ext cx="2875936" cy="28759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A6F4C6-7C03-EE09-E786-FAD5078C2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2" y="346589"/>
            <a:ext cx="7182464" cy="718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7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378CB6-9A14-3368-05CB-1AB6F8085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416" y="-362564"/>
            <a:ext cx="12387416" cy="783385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9FBA4E6-421E-3FC7-7FBD-D3B77C8F7133}"/>
              </a:ext>
            </a:extLst>
          </p:cNvPr>
          <p:cNvGrpSpPr/>
          <p:nvPr/>
        </p:nvGrpSpPr>
        <p:grpSpPr>
          <a:xfrm rot="3115288">
            <a:off x="6742818" y="1968422"/>
            <a:ext cx="3884168" cy="3274976"/>
            <a:chOff x="5313816" y="82677"/>
            <a:chExt cx="3615274" cy="36152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C66CAF5-9DCB-A5A4-88CE-6ADFEF7FE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187892">
              <a:off x="5313816" y="82677"/>
              <a:ext cx="3615274" cy="361527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A28017-5B39-82AD-C01C-4FF5ABCE1EAF}"/>
                </a:ext>
              </a:extLst>
            </p:cNvPr>
            <p:cNvSpPr txBox="1"/>
            <p:nvPr/>
          </p:nvSpPr>
          <p:spPr>
            <a:xfrm rot="18484712">
              <a:off x="6277217" y="1394038"/>
              <a:ext cx="1651375" cy="6588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bút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chì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3CCC0C-9401-DD6D-A951-AFBAEA1F6B0F}"/>
              </a:ext>
            </a:extLst>
          </p:cNvPr>
          <p:cNvGrpSpPr/>
          <p:nvPr/>
        </p:nvGrpSpPr>
        <p:grpSpPr>
          <a:xfrm>
            <a:off x="8476695" y="1183051"/>
            <a:ext cx="4341051" cy="3660202"/>
            <a:chOff x="7111188" y="402694"/>
            <a:chExt cx="4341051" cy="366020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72F9796-8C9B-7D41-ABC6-D9340825A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187892">
              <a:off x="7451613" y="62269"/>
              <a:ext cx="3660202" cy="434105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85C316-C75D-B1A6-EDF4-29267A2FF2F4}"/>
                </a:ext>
              </a:extLst>
            </p:cNvPr>
            <p:cNvSpPr txBox="1"/>
            <p:nvPr/>
          </p:nvSpPr>
          <p:spPr>
            <a:xfrm>
              <a:off x="8568033" y="1571077"/>
              <a:ext cx="14305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thoại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dung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lạc</a:t>
              </a:r>
              <a:endPara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340BC7-0BAE-C23D-0206-66EAA5A15E4D}"/>
              </a:ext>
            </a:extLst>
          </p:cNvPr>
          <p:cNvGrpSpPr/>
          <p:nvPr/>
        </p:nvGrpSpPr>
        <p:grpSpPr>
          <a:xfrm rot="18591430">
            <a:off x="7959572" y="-465223"/>
            <a:ext cx="3585873" cy="3023466"/>
            <a:chOff x="8466147" y="328551"/>
            <a:chExt cx="3585873" cy="302346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CD3F58B-8F7F-040F-7127-699BBC5DE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187892">
              <a:off x="8747351" y="47347"/>
              <a:ext cx="3023466" cy="358587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619C9FE-3E0B-E6D5-529B-EAF9C8E42725}"/>
                </a:ext>
              </a:extLst>
            </p:cNvPr>
            <p:cNvSpPr txBox="1"/>
            <p:nvPr/>
          </p:nvSpPr>
          <p:spPr>
            <a:xfrm rot="3008570">
              <a:off x="9672344" y="1332451"/>
              <a:ext cx="11734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18CE08-93B6-2C7D-24EB-4ABCABEE68C4}"/>
              </a:ext>
            </a:extLst>
          </p:cNvPr>
          <p:cNvGrpSpPr/>
          <p:nvPr/>
        </p:nvGrpSpPr>
        <p:grpSpPr>
          <a:xfrm>
            <a:off x="-648520" y="314393"/>
            <a:ext cx="4831917" cy="4074081"/>
            <a:chOff x="-55197" y="2649206"/>
            <a:chExt cx="4831917" cy="407408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FB9BCCD-C012-65E8-EC69-AA52424E0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77444">
              <a:off x="323721" y="2270288"/>
              <a:ext cx="4074081" cy="483191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67352EF-618E-BDC7-2A6C-93A570AFD243}"/>
                </a:ext>
              </a:extLst>
            </p:cNvPr>
            <p:cNvSpPr txBox="1"/>
            <p:nvPr/>
          </p:nvSpPr>
          <p:spPr>
            <a:xfrm>
              <a:off x="1330296" y="4041422"/>
              <a:ext cx="195430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trao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trữ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tin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87FDEE4-E1B6-96B7-D08F-F5C6018555B4}"/>
              </a:ext>
            </a:extLst>
          </p:cNvPr>
          <p:cNvGrpSpPr/>
          <p:nvPr/>
        </p:nvGrpSpPr>
        <p:grpSpPr>
          <a:xfrm>
            <a:off x="4956523" y="-66493"/>
            <a:ext cx="4355767" cy="3672610"/>
            <a:chOff x="294981" y="341072"/>
            <a:chExt cx="4355767" cy="367261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CFEBFDA-5D96-5895-5FF4-51CBC52C6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77444">
              <a:off x="636560" y="-507"/>
              <a:ext cx="3672610" cy="435576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C962B4-1154-66D5-6A77-F004D7E9E36A}"/>
                </a:ext>
              </a:extLst>
            </p:cNvPr>
            <p:cNvSpPr txBox="1"/>
            <p:nvPr/>
          </p:nvSpPr>
          <p:spPr>
            <a:xfrm>
              <a:off x="1592695" y="1547494"/>
              <a:ext cx="175888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otô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bay… -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di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tiện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endPara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D71CFA-E2C2-9641-32FE-513CBBB912B5}"/>
              </a:ext>
            </a:extLst>
          </p:cNvPr>
          <p:cNvGrpSpPr/>
          <p:nvPr/>
        </p:nvGrpSpPr>
        <p:grpSpPr>
          <a:xfrm rot="4583996">
            <a:off x="2467654" y="-548039"/>
            <a:ext cx="4045033" cy="4045033"/>
            <a:chOff x="1869495" y="1473528"/>
            <a:chExt cx="4045033" cy="404503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A9556EB-B693-56CE-D5DA-B1E63083B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128723">
              <a:off x="1869495" y="1473528"/>
              <a:ext cx="4045033" cy="404503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88CA2C-055C-3F42-F8DC-95A9CB8B25CC}"/>
                </a:ext>
              </a:extLst>
            </p:cNvPr>
            <p:cNvSpPr txBox="1"/>
            <p:nvPr/>
          </p:nvSpPr>
          <p:spPr>
            <a:xfrm rot="17016004">
              <a:off x="3070603" y="2848365"/>
              <a:ext cx="175888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cày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cắt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lúa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….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phục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nông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nghiệp</a:t>
              </a:r>
              <a:endPara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1078F8C-41F7-B329-58EC-59A28E9BA571}"/>
              </a:ext>
            </a:extLst>
          </p:cNvPr>
          <p:cNvGrpSpPr/>
          <p:nvPr/>
        </p:nvGrpSpPr>
        <p:grpSpPr>
          <a:xfrm>
            <a:off x="1620054" y="2067655"/>
            <a:ext cx="5147151" cy="5147151"/>
            <a:chOff x="1620054" y="2067655"/>
            <a:chExt cx="5147151" cy="514715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6B2E4B6-1429-AA80-8C41-1992A887A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098956">
              <a:off x="1620054" y="2067655"/>
              <a:ext cx="5147151" cy="5147151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84AF0AB-9B24-520E-A3DF-36AA93BF6E45}"/>
                </a:ext>
              </a:extLst>
            </p:cNvPr>
            <p:cNvSpPr txBox="1"/>
            <p:nvPr/>
          </p:nvSpPr>
          <p:spPr>
            <a:xfrm>
              <a:off x="3295756" y="4129976"/>
              <a:ext cx="19320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Bếp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ga,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bếp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trợ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748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47436E-6F18-6020-48B6-72A508D1D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961" y="3229897"/>
            <a:ext cx="4116520" cy="4116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05CE84-E261-C1A1-DDE9-1E2A0C693A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840"/>
            <a:ext cx="3902177" cy="39021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869101-98F4-88F7-FF21-73C6F6C494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8" t="1474" r="17412" b="3310"/>
          <a:stretch/>
        </p:blipFill>
        <p:spPr>
          <a:xfrm>
            <a:off x="3080200" y="574036"/>
            <a:ext cx="6034303" cy="570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27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C21AB3-568F-89FE-FF91-2A1765768B2F}"/>
              </a:ext>
            </a:extLst>
          </p:cNvPr>
          <p:cNvSpPr/>
          <p:nvPr/>
        </p:nvSpPr>
        <p:spPr>
          <a:xfrm rot="21432512">
            <a:off x="1879101" y="1418754"/>
            <a:ext cx="78438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Bài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2: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Nhà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sáng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chế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(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tiết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10AB5E-963B-6860-8617-E9B6BE2569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22" t="42793" r="28871" b="24073"/>
          <a:stretch/>
        </p:blipFill>
        <p:spPr>
          <a:xfrm rot="21441602">
            <a:off x="1924846" y="2890684"/>
            <a:ext cx="8023122" cy="227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76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28B008A-14FE-2EB5-CD2C-7E341B8A910F}"/>
              </a:ext>
            </a:extLst>
          </p:cNvPr>
          <p:cNvGrpSpPr/>
          <p:nvPr/>
        </p:nvGrpSpPr>
        <p:grpSpPr>
          <a:xfrm>
            <a:off x="1280649" y="2621526"/>
            <a:ext cx="9630701" cy="2800767"/>
            <a:chOff x="1548576" y="2429797"/>
            <a:chExt cx="9630701" cy="2800767"/>
          </a:xfrm>
        </p:grpSpPr>
        <p:sp>
          <p:nvSpPr>
            <p:cNvPr id="10" name="Flowchart: Stored Data 9">
              <a:extLst>
                <a:ext uri="{FF2B5EF4-FFF2-40B4-BE49-F238E27FC236}">
                  <a16:creationId xmlns:a16="http://schemas.microsoft.com/office/drawing/2014/main" id="{1C674689-3A91-1150-D5E9-41F799AB6DAF}"/>
                </a:ext>
              </a:extLst>
            </p:cNvPr>
            <p:cNvSpPr/>
            <p:nvPr/>
          </p:nvSpPr>
          <p:spPr>
            <a:xfrm flipH="1">
              <a:off x="3377379" y="2548171"/>
              <a:ext cx="7801898" cy="2564018"/>
            </a:xfrm>
            <a:prstGeom prst="flowChartOnlineStorag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</a:t>
              </a:r>
              <a:r>
                <a:rPr lang="vi-VN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Nêu được vai trò của sáng chế trong đời sống và sự phát triển của công nghệ</a:t>
              </a:r>
              <a:endParaRPr lang="en-US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57DCAA9-130F-C06E-E8CC-19417613A7BB}"/>
                </a:ext>
              </a:extLst>
            </p:cNvPr>
            <p:cNvSpPr/>
            <p:nvPr/>
          </p:nvSpPr>
          <p:spPr>
            <a:xfrm>
              <a:off x="1548576" y="2429797"/>
              <a:ext cx="3126658" cy="280076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Yêu</a:t>
              </a:r>
              <a:r>
                <a:rPr lang="en-US" sz="4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 </a:t>
              </a:r>
              <a:r>
                <a:rPr lang="en-US" sz="44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cầu</a:t>
              </a:r>
              <a:r>
                <a:rPr lang="en-US" sz="4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 </a:t>
              </a:r>
              <a:r>
                <a:rPr lang="en-US" sz="44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cần</a:t>
              </a:r>
              <a:r>
                <a:rPr lang="en-US" sz="4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 </a:t>
              </a:r>
              <a:r>
                <a:rPr lang="en-US" sz="44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đạt</a:t>
              </a:r>
              <a:endPara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6119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A71D24F-9FB5-43D0-EFE3-FA3A76906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259" y="0"/>
            <a:ext cx="2488741" cy="24887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0BB24F-0E5A-FF08-50E2-8F6D5E071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26">
            <a:off x="80214" y="23110"/>
            <a:ext cx="7015768" cy="521738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6DB76E2-ECC0-3D82-6645-A1B4147C3F12}"/>
              </a:ext>
            </a:extLst>
          </p:cNvPr>
          <p:cNvSpPr/>
          <p:nvPr/>
        </p:nvSpPr>
        <p:spPr>
          <a:xfrm rot="21572805">
            <a:off x="420751" y="964790"/>
            <a:ext cx="6205546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5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5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5C7FFA-1C85-5B55-96D9-31129AC4DBD6}"/>
              </a:ext>
            </a:extLst>
          </p:cNvPr>
          <p:cNvSpPr txBox="1"/>
          <p:nvPr/>
        </p:nvSpPr>
        <p:spPr>
          <a:xfrm rot="21595997">
            <a:off x="865386" y="2161702"/>
            <a:ext cx="54454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1. Vai </a:t>
            </a:r>
            <a:r>
              <a:rPr lang="en-US" sz="4400" dirty="0" err="1">
                <a:solidFill>
                  <a:srgbClr val="FFFF00"/>
                </a:solidFill>
              </a:rPr>
              <a:t>trò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 err="1">
                <a:solidFill>
                  <a:srgbClr val="FFFF00"/>
                </a:solidFill>
              </a:rPr>
              <a:t>của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 err="1">
                <a:solidFill>
                  <a:srgbClr val="FFFF00"/>
                </a:solidFill>
              </a:rPr>
              <a:t>sáng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 err="1">
                <a:solidFill>
                  <a:srgbClr val="FFFF00"/>
                </a:solidFill>
              </a:rPr>
              <a:t>chế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 err="1">
                <a:solidFill>
                  <a:srgbClr val="FFFF00"/>
                </a:solidFill>
              </a:rPr>
              <a:t>trong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 err="1">
                <a:solidFill>
                  <a:srgbClr val="FFFF00"/>
                </a:solidFill>
              </a:rPr>
              <a:t>đời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 err="1">
                <a:solidFill>
                  <a:srgbClr val="FFFF00"/>
                </a:solidFill>
              </a:rPr>
              <a:t>sống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179A0E-216B-5EE2-DD2E-DFCE42584B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46" y="94026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57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8BBF408-1CFB-15EB-60AA-D7F798B034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853FEB-1FBD-85A5-E702-DC28273DB74F}"/>
              </a:ext>
            </a:extLst>
          </p:cNvPr>
          <p:cNvSpPr txBox="1"/>
          <p:nvPr/>
        </p:nvSpPr>
        <p:spPr>
          <a:xfrm>
            <a:off x="929146" y="289541"/>
            <a:ext cx="10333707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685800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4 HOÀN THIỆN PHIẾU BÀI TẬP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C00441-5B8B-158E-CB11-E04B472B7FCD}"/>
              </a:ext>
            </a:extLst>
          </p:cNvPr>
          <p:cNvSpPr txBox="1"/>
          <p:nvPr/>
        </p:nvSpPr>
        <p:spPr>
          <a:xfrm>
            <a:off x="929146" y="1222284"/>
            <a:ext cx="10223093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8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8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 các thẻ tên sáng chế đúng với vai trò của chúng trong cuộc sống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D5C698-AF9B-7E39-71E4-D78BA4C262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073" t="54196" r="30444" b="24934"/>
          <a:stretch/>
        </p:blipFill>
        <p:spPr>
          <a:xfrm>
            <a:off x="9808674" y="4681610"/>
            <a:ext cx="2157944" cy="1854481"/>
          </a:xfrm>
          <a:prstGeom prst="rect">
            <a:avLst/>
          </a:prstGeom>
        </p:spPr>
      </p:pic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id="{C40132AF-93A4-1A93-3E65-705014CD83C7}"/>
              </a:ext>
            </a:extLst>
          </p:cNvPr>
          <p:cNvSpPr/>
          <p:nvPr/>
        </p:nvSpPr>
        <p:spPr>
          <a:xfrm>
            <a:off x="852945" y="2747664"/>
            <a:ext cx="5724835" cy="75427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 người sử dụng được thuận lợi.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Terminator 17">
            <a:extLst>
              <a:ext uri="{FF2B5EF4-FFF2-40B4-BE49-F238E27FC236}">
                <a16:creationId xmlns:a16="http://schemas.microsoft.com/office/drawing/2014/main" id="{5ECDC076-907A-A2E2-E661-0B9A5659AD54}"/>
              </a:ext>
            </a:extLst>
          </p:cNvPr>
          <p:cNvSpPr/>
          <p:nvPr/>
        </p:nvSpPr>
        <p:spPr>
          <a:xfrm>
            <a:off x="808351" y="5595666"/>
            <a:ext cx="5724835" cy="759826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vi-VN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sáng,</a:t>
            </a:r>
            <a:r>
              <a:rPr lang="vi-VN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sưởi</a:t>
            </a:r>
            <a:r>
              <a:rPr lang="vi-VN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ấm</a:t>
            </a:r>
            <a:r>
              <a:rPr lang="vi-VN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vi-VN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vi-VN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làm việc vào buổi tối.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id="{499353EC-15C6-1E48-E3DE-4E4993D3FB41}"/>
              </a:ext>
            </a:extLst>
          </p:cNvPr>
          <p:cNvSpPr/>
          <p:nvPr/>
        </p:nvSpPr>
        <p:spPr>
          <a:xfrm>
            <a:off x="852944" y="3693294"/>
            <a:ext cx="5724835" cy="759826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vi-VN" sz="2400" spc="1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vi-VN" sz="2400" spc="1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vi-VN" sz="2400" spc="1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vi-VN" sz="2400" spc="1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vi-VN" sz="2400" spc="1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400" spc="1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viết,</a:t>
            </a:r>
            <a:r>
              <a:rPr lang="vi-VN" sz="2400" spc="1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vi-VN" sz="2400" spc="1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trữ thông tin.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Flowchart: Terminator 20">
            <a:extLst>
              <a:ext uri="{FF2B5EF4-FFF2-40B4-BE49-F238E27FC236}">
                <a16:creationId xmlns:a16="http://schemas.microsoft.com/office/drawing/2014/main" id="{573E4078-65DE-8F17-E4C7-82D12DD67FA8}"/>
              </a:ext>
            </a:extLst>
          </p:cNvPr>
          <p:cNvSpPr/>
          <p:nvPr/>
        </p:nvSpPr>
        <p:spPr>
          <a:xfrm>
            <a:off x="852944" y="4644480"/>
            <a:ext cx="5724835" cy="759826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 để chuyển đổi năng lượng nước thành điện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B0E0F89-C9C2-91D8-97E2-CC14ABA95B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61" t="31604" r="48952" b="44728"/>
          <a:stretch/>
        </p:blipFill>
        <p:spPr>
          <a:xfrm>
            <a:off x="7169764" y="2747664"/>
            <a:ext cx="2502717" cy="18111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CF03D95-9377-949F-A1D3-72455E7EE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072" t="30958" r="30444" b="48172"/>
          <a:stretch/>
        </p:blipFill>
        <p:spPr>
          <a:xfrm>
            <a:off x="7341537" y="4897259"/>
            <a:ext cx="2241755" cy="16223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9086067-EE84-A008-543D-FBBE454513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76" t="53980" r="50040" b="25149"/>
          <a:stretch/>
        </p:blipFill>
        <p:spPr>
          <a:xfrm>
            <a:off x="9916946" y="2596346"/>
            <a:ext cx="2107553" cy="181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76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299407" y="1789761"/>
            <a:ext cx="1587726" cy="1737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456350" y="857253"/>
            <a:ext cx="2072076" cy="77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741890" y="857253"/>
            <a:ext cx="2072076" cy="77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310385" y="857253"/>
            <a:ext cx="2072076" cy="77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8595925" y="857253"/>
            <a:ext cx="2072076" cy="77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1299407" y="3868624"/>
            <a:ext cx="1748050" cy="17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958" y="2203438"/>
            <a:ext cx="7516043" cy="1011771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073" y="2658296"/>
            <a:ext cx="4202927" cy="462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719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8BBF408-1CFB-15EB-60AA-D7F798B03423}"/>
              </a:ext>
            </a:extLst>
          </p:cNvPr>
          <p:cNvSpPr/>
          <p:nvPr/>
        </p:nvSpPr>
        <p:spPr>
          <a:xfrm>
            <a:off x="-7425" y="0"/>
            <a:ext cx="12192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D5C698-AF9B-7E39-71E4-D78BA4C262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073" t="54196" r="30444" b="24934"/>
          <a:stretch/>
        </p:blipFill>
        <p:spPr>
          <a:xfrm>
            <a:off x="9167718" y="4890415"/>
            <a:ext cx="2157944" cy="18544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id="{C40132AF-93A4-1A93-3E65-705014CD83C7}"/>
              </a:ext>
            </a:extLst>
          </p:cNvPr>
          <p:cNvSpPr/>
          <p:nvPr/>
        </p:nvSpPr>
        <p:spPr>
          <a:xfrm>
            <a:off x="2767378" y="1106264"/>
            <a:ext cx="5724835" cy="75427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 người sử dụng được thuận lợi.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Terminator 17">
            <a:extLst>
              <a:ext uri="{FF2B5EF4-FFF2-40B4-BE49-F238E27FC236}">
                <a16:creationId xmlns:a16="http://schemas.microsoft.com/office/drawing/2014/main" id="{5ECDC076-907A-A2E2-E661-0B9A5659AD54}"/>
              </a:ext>
            </a:extLst>
          </p:cNvPr>
          <p:cNvSpPr/>
          <p:nvPr/>
        </p:nvSpPr>
        <p:spPr>
          <a:xfrm>
            <a:off x="226873" y="5513206"/>
            <a:ext cx="8713972" cy="759826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vi-VN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sáng,</a:t>
            </a:r>
            <a:r>
              <a:rPr lang="vi-VN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sưởi</a:t>
            </a:r>
            <a:r>
              <a:rPr lang="vi-VN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ấm</a:t>
            </a:r>
            <a:r>
              <a:rPr lang="vi-VN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vi-VN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vi-VN" sz="24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làm việc vào buổi tối.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id="{499353EC-15C6-1E48-E3DE-4E4993D3FB41}"/>
              </a:ext>
            </a:extLst>
          </p:cNvPr>
          <p:cNvSpPr/>
          <p:nvPr/>
        </p:nvSpPr>
        <p:spPr>
          <a:xfrm>
            <a:off x="453823" y="2518080"/>
            <a:ext cx="7351934" cy="759826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vi-VN" sz="2400" spc="1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vi-VN" sz="2400" spc="1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vi-VN" sz="2400" spc="1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vi-VN" sz="2400" spc="1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vi-VN" sz="2400" spc="1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400" spc="1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viết,</a:t>
            </a:r>
            <a:r>
              <a:rPr lang="vi-VN" sz="2400" spc="1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vi-VN" sz="2400" spc="1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trữ thông tin.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Flowchart: Terminator 20">
            <a:extLst>
              <a:ext uri="{FF2B5EF4-FFF2-40B4-BE49-F238E27FC236}">
                <a16:creationId xmlns:a16="http://schemas.microsoft.com/office/drawing/2014/main" id="{573E4078-65DE-8F17-E4C7-82D12DD67FA8}"/>
              </a:ext>
            </a:extLst>
          </p:cNvPr>
          <p:cNvSpPr/>
          <p:nvPr/>
        </p:nvSpPr>
        <p:spPr>
          <a:xfrm>
            <a:off x="2453011" y="3975373"/>
            <a:ext cx="7351935" cy="759826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vi-VN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 để chuyển đổi năng lượng nước thành điện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B0E0F89-C9C2-91D8-97E2-CC14ABA95B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61" t="31604" r="48952" b="44728"/>
          <a:stretch/>
        </p:blipFill>
        <p:spPr>
          <a:xfrm>
            <a:off x="479149" y="664560"/>
            <a:ext cx="1973862" cy="14284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CF03D95-9377-949F-A1D3-72455E7EE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072" t="30958" r="30444" b="48172"/>
          <a:stretch/>
        </p:blipFill>
        <p:spPr>
          <a:xfrm>
            <a:off x="7971486" y="2143497"/>
            <a:ext cx="1973863" cy="14284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9086067-EE84-A008-543D-FBBE454513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76" t="53980" r="50040" b="25149"/>
          <a:stretch/>
        </p:blipFill>
        <p:spPr>
          <a:xfrm>
            <a:off x="345459" y="3568409"/>
            <a:ext cx="1925302" cy="16545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un 1">
            <a:extLst>
              <a:ext uri="{FF2B5EF4-FFF2-40B4-BE49-F238E27FC236}">
                <a16:creationId xmlns:a16="http://schemas.microsoft.com/office/drawing/2014/main" id="{0524749A-2A79-AD52-0C02-672701E45FF1}"/>
              </a:ext>
            </a:extLst>
          </p:cNvPr>
          <p:cNvSpPr/>
          <p:nvPr/>
        </p:nvSpPr>
        <p:spPr>
          <a:xfrm>
            <a:off x="9424622" y="-55104"/>
            <a:ext cx="2668553" cy="2322736"/>
          </a:xfrm>
          <a:prstGeom prst="su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KẾT QUẢ</a:t>
            </a:r>
          </a:p>
        </p:txBody>
      </p:sp>
    </p:spTree>
    <p:extLst>
      <p:ext uri="{BB962C8B-B14F-4D97-AF65-F5344CB8AC3E}">
        <p14:creationId xmlns:p14="http://schemas.microsoft.com/office/powerpoint/2010/main" val="176676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D087F-35FB-109B-C37F-0A83FFC8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3" y="61897"/>
            <a:ext cx="11488993" cy="69317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4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ọc sinh có nên dùng điện thoại trong lớp học?">
            <a:extLst>
              <a:ext uri="{FF2B5EF4-FFF2-40B4-BE49-F238E27FC236}">
                <a16:creationId xmlns:a16="http://schemas.microsoft.com/office/drawing/2014/main" id="{BC6E7E2E-E995-DD13-C29E-A5F9AA13D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1" y="4372051"/>
            <a:ext cx="3004055" cy="22417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F18C57-D896-2D92-0BAF-1BF1F7BD815D}"/>
              </a:ext>
            </a:extLst>
          </p:cNvPr>
          <p:cNvSpPr txBox="1"/>
          <p:nvPr/>
        </p:nvSpPr>
        <p:spPr>
          <a:xfrm>
            <a:off x="3263008" y="1859340"/>
            <a:ext cx="202053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641C69-E9BF-00FE-FBF9-C8BFE1CDF503}"/>
              </a:ext>
            </a:extLst>
          </p:cNvPr>
          <p:cNvSpPr txBox="1"/>
          <p:nvPr/>
        </p:nvSpPr>
        <p:spPr>
          <a:xfrm>
            <a:off x="3422392" y="4338766"/>
            <a:ext cx="202053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tin,…. </a:t>
            </a:r>
          </a:p>
        </p:txBody>
      </p:sp>
      <p:pic>
        <p:nvPicPr>
          <p:cNvPr id="1030" name="Picture 6" descr="Tủ máy rửa chén Sanaky VH-08VD chính hãng, giá tốt | Sanaky Việt Nam">
            <a:extLst>
              <a:ext uri="{FF2B5EF4-FFF2-40B4-BE49-F238E27FC236}">
                <a16:creationId xmlns:a16="http://schemas.microsoft.com/office/drawing/2014/main" id="{56F99BDD-665C-4C7C-9C31-A30ECCBEA1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0"/>
          <a:stretch/>
        </p:blipFill>
        <p:spPr bwMode="auto">
          <a:xfrm>
            <a:off x="6377445" y="925917"/>
            <a:ext cx="2960650" cy="2581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6AF2B1-DB36-E227-FAD5-99AF8EE9095F}"/>
              </a:ext>
            </a:extLst>
          </p:cNvPr>
          <p:cNvSpPr txBox="1"/>
          <p:nvPr/>
        </p:nvSpPr>
        <p:spPr>
          <a:xfrm>
            <a:off x="9645441" y="1097226"/>
            <a:ext cx="202053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Robot Hút Bụi Lau Nhà: 10 Mẫu đáng Mua Nhất, 48% OFF">
            <a:extLst>
              <a:ext uri="{FF2B5EF4-FFF2-40B4-BE49-F238E27FC236}">
                <a16:creationId xmlns:a16="http://schemas.microsoft.com/office/drawing/2014/main" id="{B20866E6-F74B-CAB6-3AF9-FF3D8C08C6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6" r="12691"/>
          <a:stretch/>
        </p:blipFill>
        <p:spPr bwMode="auto">
          <a:xfrm>
            <a:off x="6290024" y="3691443"/>
            <a:ext cx="3439088" cy="31046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9809EE-DA5F-1FC0-6B03-37389654754D}"/>
              </a:ext>
            </a:extLst>
          </p:cNvPr>
          <p:cNvSpPr txBox="1"/>
          <p:nvPr/>
        </p:nvSpPr>
        <p:spPr>
          <a:xfrm>
            <a:off x="9896163" y="4560445"/>
            <a:ext cx="202053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36" name="Picture 12" descr="50 tấm dán Sticker Phương tiện giao thông không thấm nước dán laptop, điện  thoại, nón bảo hiểm, xe, điện thoại, vali">
            <a:extLst>
              <a:ext uri="{FF2B5EF4-FFF2-40B4-BE49-F238E27FC236}">
                <a16:creationId xmlns:a16="http://schemas.microsoft.com/office/drawing/2014/main" id="{CB500D57-11DF-ABAF-F9F7-53EE85F48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16" y="1128109"/>
            <a:ext cx="2960650" cy="2960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43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A71D24F-9FB5-43D0-EFE3-FA3A76906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259" y="0"/>
            <a:ext cx="2488741" cy="24887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0BB24F-0E5A-FF08-50E2-8F6D5E071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367">
            <a:off x="79395" y="-119950"/>
            <a:ext cx="7015768" cy="521738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6DB76E2-ECC0-3D82-6645-A1B4147C3F12}"/>
              </a:ext>
            </a:extLst>
          </p:cNvPr>
          <p:cNvSpPr/>
          <p:nvPr/>
        </p:nvSpPr>
        <p:spPr>
          <a:xfrm rot="59146">
            <a:off x="1129574" y="1533634"/>
            <a:ext cx="503452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179A0E-216B-5EE2-DD2E-DFCE42584B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94026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1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370</Words>
  <Application>Microsoft Office PowerPoint</Application>
  <PresentationFormat>Widescreen</PresentationFormat>
  <Paragraphs>32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Giới thiệu một số vai trò sáng chế trong đời sống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PC</dc:creator>
  <cp:lastModifiedBy>Luân Nguyễn</cp:lastModifiedBy>
  <cp:revision>8</cp:revision>
  <dcterms:created xsi:type="dcterms:W3CDTF">2024-07-02T13:54:46Z</dcterms:created>
  <dcterms:modified xsi:type="dcterms:W3CDTF">2025-10-08T09:11:15Z</dcterms:modified>
</cp:coreProperties>
</file>