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showGuides="1">
      <p:cViewPr varScale="1">
        <p:scale>
          <a:sx n="78" d="100"/>
          <a:sy n="78" d="100"/>
        </p:scale>
        <p:origin x="9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9EB467-A338-4359-8069-F8DFD1577F17}"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509BC-6D9F-466E-BC95-E3CC984CBDF2}" type="slidenum">
              <a:rPr lang="en-US" smtClean="0"/>
              <a:t>‹#›</a:t>
            </a:fld>
            <a:endParaRPr lang="en-US"/>
          </a:p>
        </p:txBody>
      </p:sp>
    </p:spTree>
    <p:extLst>
      <p:ext uri="{BB962C8B-B14F-4D97-AF65-F5344CB8AC3E}">
        <p14:creationId xmlns:p14="http://schemas.microsoft.com/office/powerpoint/2010/main" val="324782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extLst>
      <p:ext uri="{BB962C8B-B14F-4D97-AF65-F5344CB8AC3E}">
        <p14:creationId xmlns:p14="http://schemas.microsoft.com/office/powerpoint/2010/main" val="378952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1ECD94-EDD0-48CE-8573-71E030E39D83}"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666030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D94-EDD0-48CE-8573-71E030E39D83}"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2012271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D94-EDD0-48CE-8573-71E030E39D83}"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232956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7"/>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58831"/>
            <a:ext cx="1530417" cy="1227935"/>
          </a:xfrm>
          <a:prstGeom prst="rect">
            <a:avLst/>
          </a:prstGeom>
        </p:spPr>
      </p:pic>
    </p:spTree>
    <p:extLst>
      <p:ext uri="{BB962C8B-B14F-4D97-AF65-F5344CB8AC3E}">
        <p14:creationId xmlns:p14="http://schemas.microsoft.com/office/powerpoint/2010/main" val="1503884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D94-EDD0-48CE-8573-71E030E39D83}"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1011368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21ECD94-EDD0-48CE-8573-71E030E39D83}" type="datetimeFigureOut">
              <a:rPr lang="en-US" smtClean="0"/>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4022367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ECD94-EDD0-48CE-8573-71E030E39D83}"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331728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1ECD94-EDD0-48CE-8573-71E030E39D83}" type="datetimeFigureOut">
              <a:rPr lang="en-US" smtClean="0"/>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3724211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1ECD94-EDD0-48CE-8573-71E030E39D83}" type="datetimeFigureOut">
              <a:rPr lang="en-US" smtClean="0"/>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4070555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ECD94-EDD0-48CE-8573-71E030E39D83}" type="datetimeFigureOut">
              <a:rPr lang="en-US" smtClean="0"/>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74013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1ECD94-EDD0-48CE-8573-71E030E39D83}"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397899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1ECD94-EDD0-48CE-8573-71E030E39D83}" type="datetimeFigureOut">
              <a:rPr lang="en-US" smtClean="0"/>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D2033-0B66-4078-A5C6-7B179A0F6EB7}" type="slidenum">
              <a:rPr lang="en-US" smtClean="0"/>
              <a:t>‹#›</a:t>
            </a:fld>
            <a:endParaRPr lang="en-US"/>
          </a:p>
        </p:txBody>
      </p:sp>
    </p:spTree>
    <p:extLst>
      <p:ext uri="{BB962C8B-B14F-4D97-AF65-F5344CB8AC3E}">
        <p14:creationId xmlns:p14="http://schemas.microsoft.com/office/powerpoint/2010/main" val="3788931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ECD94-EDD0-48CE-8573-71E030E39D83}" type="datetimeFigureOut">
              <a:rPr lang="en-US" smtClean="0"/>
              <a:t>8/20/2024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D2033-0B66-4078-A5C6-7B179A0F6EB7}" type="slidenum">
              <a:rPr lang="en-US" smtClean="0"/>
              <a:t>‹#›</a:t>
            </a:fld>
            <a:endParaRPr lang="en-US"/>
          </a:p>
        </p:txBody>
      </p:sp>
    </p:spTree>
    <p:extLst>
      <p:ext uri="{BB962C8B-B14F-4D97-AF65-F5344CB8AC3E}">
        <p14:creationId xmlns:p14="http://schemas.microsoft.com/office/powerpoint/2010/main" val="1908313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6.sv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svg"/><Relationship Id="rId5" Type="http://schemas.openxmlformats.org/officeDocument/2006/relationships/image" Target="../media/image57.svg"/><Relationship Id="rId10" Type="http://schemas.openxmlformats.org/officeDocument/2006/relationships/image" Target="../media/image6.png"/><Relationship Id="rId4" Type="http://schemas.openxmlformats.org/officeDocument/2006/relationships/image" Target="../media/image29.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6.sv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pn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6.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0.sv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6.sv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20.sv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11.png"/><Relationship Id="rId2" Type="http://schemas.openxmlformats.org/officeDocument/2006/relationships/image" Target="../media/image5.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20.svg"/><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28.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sv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20.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26.sv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19.png"/><Relationship Id="rId10" Type="http://schemas.openxmlformats.org/officeDocument/2006/relationships/image" Target="../media/image28.svg"/><Relationship Id="rId4" Type="http://schemas.openxmlformats.org/officeDocument/2006/relationships/image" Target="../media/image42.svg"/><Relationship Id="rId9" Type="http://schemas.openxmlformats.org/officeDocument/2006/relationships/image" Target="../media/image7.png"/><Relationship Id="rId1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6.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4.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5314" y="4670674"/>
            <a:ext cx="4943861" cy="357194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912737" y="1861945"/>
            <a:ext cx="3260935" cy="3882065"/>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1345633" y="-760578"/>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1074477" y="6157228"/>
            <a:ext cx="1260852" cy="598833"/>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9726962" y="555380"/>
            <a:ext cx="1161262" cy="1167813"/>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246437" y="-1726821"/>
            <a:ext cx="2866108" cy="2866108"/>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1" name="Picture 10" descr="A white and pink text&#10;&#10;Description automatically generated">
            <a:extLst>
              <a:ext uri="{FF2B5EF4-FFF2-40B4-BE49-F238E27FC236}">
                <a16:creationId xmlns:a16="http://schemas.microsoft.com/office/drawing/2014/main" id="{8ED7BE6D-2072-D85F-75FC-3AAD92452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65600" y="2057400"/>
            <a:ext cx="7904115" cy="2578100"/>
          </a:xfrm>
          <a:prstGeom prst="rect">
            <a:avLst/>
          </a:prstGeom>
        </p:spPr>
      </p:pic>
    </p:spTree>
    <p:extLst>
      <p:ext uri="{BB962C8B-B14F-4D97-AF65-F5344CB8AC3E}">
        <p14:creationId xmlns:p14="http://schemas.microsoft.com/office/powerpoint/2010/main" val="2166136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ản xuất giấy tác động môi trường và giải pháp_v720P">
            <a:hlinkClick r:id="" action="ppaction://media"/>
            <a:extLst>
              <a:ext uri="{FF2B5EF4-FFF2-40B4-BE49-F238E27FC236}">
                <a16:creationId xmlns:a16="http://schemas.microsoft.com/office/drawing/2014/main" id="{56453DD9-7243-925F-1C1A-2F9EDF2261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099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508000" y="0"/>
            <a:ext cx="10788316" cy="11938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6" name="TextBox 16"/>
          <p:cNvSpPr txBox="1"/>
          <p:nvPr/>
        </p:nvSpPr>
        <p:spPr>
          <a:xfrm>
            <a:off x="1016000" y="228600"/>
            <a:ext cx="9315116" cy="692497"/>
          </a:xfrm>
          <a:prstGeom prst="rect">
            <a:avLst/>
          </a:prstGeom>
        </p:spPr>
        <p:txBody>
          <a:bodyPr wrap="square" lIns="0" tIns="0" rIns="0" bIns="0" rtlCol="0" anchor="t">
            <a:spAutoFit/>
          </a:bodyPr>
          <a:lstStyle/>
          <a:p>
            <a:pPr marL="0" lvl="1" algn="ctr">
              <a:lnSpc>
                <a:spcPts val="2651"/>
              </a:lnSpc>
            </a:pPr>
            <a:r>
              <a:rPr lang="vi-VN" sz="24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lang="en-US" sz="24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1" y="5187566"/>
            <a:ext cx="10846367" cy="2335627"/>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9" name="Freeform 19"/>
          <p:cNvSpPr/>
          <p:nvPr/>
        </p:nvSpPr>
        <p:spPr>
          <a:xfrm flipH="1" flipV="1">
            <a:off x="9804400" y="-1487173"/>
            <a:ext cx="3792949" cy="3239773"/>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0" name="Freeform 20"/>
          <p:cNvSpPr/>
          <p:nvPr/>
        </p:nvSpPr>
        <p:spPr>
          <a:xfrm rot="1274199">
            <a:off x="10636874" y="-210334"/>
            <a:ext cx="1161262" cy="1167813"/>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1" name="Freeform 21"/>
          <p:cNvSpPr/>
          <p:nvPr/>
        </p:nvSpPr>
        <p:spPr>
          <a:xfrm rot="-1535698">
            <a:off x="5345485" y="5382569"/>
            <a:ext cx="1011949" cy="480619"/>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pic>
        <p:nvPicPr>
          <p:cNvPr id="17" name="Picture 16">
            <a:extLst>
              <a:ext uri="{FF2B5EF4-FFF2-40B4-BE49-F238E27FC236}">
                <a16:creationId xmlns:a16="http://schemas.microsoft.com/office/drawing/2014/main" id="{7C8DCB3D-1C0F-0CDB-C2D3-5D9E52F7E172}"/>
              </a:ext>
            </a:extLst>
          </p:cNvPr>
          <p:cNvPicPr>
            <a:picLocks noChangeAspect="1"/>
          </p:cNvPicPr>
          <p:nvPr/>
        </p:nvPicPr>
        <p:blipFill>
          <a:blip r:embed="rId12"/>
          <a:stretch>
            <a:fillRect/>
          </a:stretch>
        </p:blipFill>
        <p:spPr>
          <a:xfrm>
            <a:off x="3302000" y="2971800"/>
            <a:ext cx="5435600" cy="3795707"/>
          </a:xfrm>
          <a:prstGeom prst="rect">
            <a:avLst/>
          </a:prstGeom>
        </p:spPr>
      </p:pic>
      <p:grpSp>
        <p:nvGrpSpPr>
          <p:cNvPr id="22" name="Group 21">
            <a:extLst>
              <a:ext uri="{FF2B5EF4-FFF2-40B4-BE49-F238E27FC236}">
                <a16:creationId xmlns:a16="http://schemas.microsoft.com/office/drawing/2014/main" id="{D984245B-57E4-2B0F-792E-E9E3B40930A6}"/>
              </a:ext>
            </a:extLst>
          </p:cNvPr>
          <p:cNvGrpSpPr/>
          <p:nvPr/>
        </p:nvGrpSpPr>
        <p:grpSpPr>
          <a:xfrm>
            <a:off x="355600" y="1193800"/>
            <a:ext cx="4419600" cy="711200"/>
            <a:chOff x="609600" y="2324100"/>
            <a:chExt cx="8077200" cy="1371600"/>
          </a:xfrm>
        </p:grpSpPr>
        <p:sp>
          <p:nvSpPr>
            <p:cNvPr id="24" name="Rectangle: Rounded Corners 23">
              <a:extLst>
                <a:ext uri="{FF2B5EF4-FFF2-40B4-BE49-F238E27FC236}">
                  <a16:creationId xmlns:a16="http://schemas.microsoft.com/office/drawing/2014/main"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err="1">
                  <a:solidFill>
                    <a:srgbClr val="002060"/>
                  </a:solidFill>
                </a:rPr>
                <a:t>Lệ</a:t>
              </a:r>
              <a:r>
                <a:rPr lang="en-US" sz="1867" b="1" dirty="0">
                  <a:solidFill>
                    <a:srgbClr val="002060"/>
                  </a:solidFill>
                </a:rPr>
                <a:t> </a:t>
              </a:r>
              <a:r>
                <a:rPr lang="en-US" sz="1867" b="1" dirty="0" err="1">
                  <a:solidFill>
                    <a:srgbClr val="002060"/>
                  </a:solidFill>
                </a:rPr>
                <a:t>thuộc</a:t>
              </a:r>
              <a:r>
                <a:rPr lang="en-US" sz="1867" b="1" dirty="0">
                  <a:solidFill>
                    <a:srgbClr val="002060"/>
                  </a:solidFill>
                </a:rPr>
                <a:t> </a:t>
              </a:r>
              <a:r>
                <a:rPr lang="en-US" sz="1867" b="1" dirty="0" err="1">
                  <a:solidFill>
                    <a:srgbClr val="002060"/>
                  </a:solidFill>
                </a:rPr>
                <a:t>vào</a:t>
              </a:r>
              <a:r>
                <a:rPr lang="en-US" sz="1867" b="1" dirty="0">
                  <a:solidFill>
                    <a:srgbClr val="002060"/>
                  </a:solidFill>
                </a:rPr>
                <a:t> </a:t>
              </a:r>
              <a:r>
                <a:rPr lang="en-US" sz="1867" b="1" dirty="0" err="1">
                  <a:solidFill>
                    <a:srgbClr val="002060"/>
                  </a:solidFill>
                </a:rPr>
                <a:t>sản</a:t>
              </a:r>
              <a:r>
                <a:rPr lang="en-US" sz="1867" b="1" dirty="0">
                  <a:solidFill>
                    <a:srgbClr val="002060"/>
                  </a:solidFill>
                </a:rPr>
                <a:t> </a:t>
              </a:r>
              <a:r>
                <a:rPr lang="en-US" sz="1867" b="1" dirty="0" err="1">
                  <a:solidFill>
                    <a:srgbClr val="002060"/>
                  </a:solidFill>
                </a:rPr>
                <a:t>phẩm</a:t>
              </a:r>
              <a:r>
                <a:rPr lang="en-US" sz="1867" b="1" dirty="0">
                  <a:solidFill>
                    <a:srgbClr val="002060"/>
                  </a:solidFill>
                </a:rPr>
                <a:t> </a:t>
              </a:r>
              <a:r>
                <a:rPr lang="en-US" sz="1867" b="1" dirty="0" err="1">
                  <a:solidFill>
                    <a:srgbClr val="002060"/>
                  </a:solidFill>
                </a:rPr>
                <a:t>công</a:t>
              </a:r>
              <a:r>
                <a:rPr lang="en-US" sz="1867" b="1" dirty="0">
                  <a:solidFill>
                    <a:srgbClr val="002060"/>
                  </a:solidFill>
                </a:rPr>
                <a:t> </a:t>
              </a:r>
              <a:r>
                <a:rPr lang="en-US" sz="1867" b="1" dirty="0" err="1">
                  <a:solidFill>
                    <a:srgbClr val="002060"/>
                  </a:solidFill>
                </a:rPr>
                <a:t>nghệ</a:t>
              </a:r>
              <a:endParaRPr lang="en-US" sz="1867" b="1" dirty="0">
                <a:solidFill>
                  <a:srgbClr val="002060"/>
                </a:solidFill>
              </a:endParaRPr>
            </a:p>
          </p:txBody>
        </p:sp>
        <p:sp>
          <p:nvSpPr>
            <p:cNvPr id="25" name="Oval 24">
              <a:extLst>
                <a:ext uri="{FF2B5EF4-FFF2-40B4-BE49-F238E27FC236}">
                  <a16:creationId xmlns:a16="http://schemas.microsoft.com/office/drawing/2014/main"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dirty="0"/>
                <a:t>1</a:t>
              </a:r>
            </a:p>
          </p:txBody>
        </p:sp>
      </p:grpSp>
      <p:grpSp>
        <p:nvGrpSpPr>
          <p:cNvPr id="26" name="Group 25">
            <a:extLst>
              <a:ext uri="{FF2B5EF4-FFF2-40B4-BE49-F238E27FC236}">
                <a16:creationId xmlns:a16="http://schemas.microsoft.com/office/drawing/2014/main" id="{DF0848AC-1D33-E5E6-CEF2-1620995521D1}"/>
              </a:ext>
            </a:extLst>
          </p:cNvPr>
          <p:cNvGrpSpPr/>
          <p:nvPr/>
        </p:nvGrpSpPr>
        <p:grpSpPr>
          <a:xfrm>
            <a:off x="6451600" y="1193800"/>
            <a:ext cx="5181600" cy="711200"/>
            <a:chOff x="609600" y="2324100"/>
            <a:chExt cx="9469821" cy="1371600"/>
          </a:xfrm>
        </p:grpSpPr>
        <p:sp>
          <p:nvSpPr>
            <p:cNvPr id="27" name="Rectangle: Rounded Corners 26">
              <a:extLst>
                <a:ext uri="{FF2B5EF4-FFF2-40B4-BE49-F238E27FC236}">
                  <a16:creationId xmlns:a16="http://schemas.microsoft.com/office/drawing/2014/main"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err="1">
                  <a:solidFill>
                    <a:srgbClr val="002060"/>
                  </a:solidFill>
                </a:rPr>
                <a:t>Hạn</a:t>
              </a:r>
              <a:r>
                <a:rPr lang="en-US" sz="1867" b="1" dirty="0">
                  <a:solidFill>
                    <a:srgbClr val="002060"/>
                  </a:solidFill>
                </a:rPr>
                <a:t> </a:t>
              </a:r>
              <a:r>
                <a:rPr lang="en-US" sz="1867" b="1" dirty="0" err="1">
                  <a:solidFill>
                    <a:srgbClr val="002060"/>
                  </a:solidFill>
                </a:rPr>
                <a:t>chế</a:t>
              </a:r>
              <a:r>
                <a:rPr lang="en-US" sz="1867" b="1" dirty="0">
                  <a:solidFill>
                    <a:srgbClr val="002060"/>
                  </a:solidFill>
                </a:rPr>
                <a:t> </a:t>
              </a:r>
              <a:r>
                <a:rPr lang="en-US" sz="1867" b="1" dirty="0" err="1">
                  <a:solidFill>
                    <a:srgbClr val="002060"/>
                  </a:solidFill>
                </a:rPr>
                <a:t>giao</a:t>
              </a:r>
              <a:r>
                <a:rPr lang="en-US" sz="1867" b="1" dirty="0">
                  <a:solidFill>
                    <a:srgbClr val="002060"/>
                  </a:solidFill>
                </a:rPr>
                <a:t> </a:t>
              </a:r>
              <a:r>
                <a:rPr lang="en-US" sz="1867" b="1" dirty="0" err="1">
                  <a:solidFill>
                    <a:srgbClr val="002060"/>
                  </a:solidFill>
                </a:rPr>
                <a:t>tiếp</a:t>
              </a:r>
              <a:r>
                <a:rPr lang="en-US" sz="1867" b="1" dirty="0">
                  <a:solidFill>
                    <a:srgbClr val="002060"/>
                  </a:solidFill>
                </a:rPr>
                <a:t> </a:t>
              </a:r>
              <a:r>
                <a:rPr lang="en-US" sz="1867" b="1" dirty="0" err="1">
                  <a:solidFill>
                    <a:srgbClr val="002060"/>
                  </a:solidFill>
                </a:rPr>
                <a:t>trực</a:t>
              </a:r>
              <a:r>
                <a:rPr lang="en-US" sz="1867" b="1" dirty="0">
                  <a:solidFill>
                    <a:srgbClr val="002060"/>
                  </a:solidFill>
                </a:rPr>
                <a:t> </a:t>
              </a:r>
              <a:r>
                <a:rPr lang="en-US" sz="1867" b="1" dirty="0" err="1">
                  <a:solidFill>
                    <a:srgbClr val="002060"/>
                  </a:solidFill>
                </a:rPr>
                <a:t>tiếp</a:t>
              </a:r>
              <a:r>
                <a:rPr lang="en-US" sz="1867" b="1" dirty="0">
                  <a:solidFill>
                    <a:srgbClr val="002060"/>
                  </a:solidFill>
                </a:rPr>
                <a:t> </a:t>
              </a:r>
              <a:r>
                <a:rPr lang="en-US" sz="1867" b="1" dirty="0" err="1">
                  <a:solidFill>
                    <a:srgbClr val="002060"/>
                  </a:solidFill>
                </a:rPr>
                <a:t>của</a:t>
              </a:r>
              <a:r>
                <a:rPr lang="en-US" sz="1867" b="1" dirty="0">
                  <a:solidFill>
                    <a:srgbClr val="002060"/>
                  </a:solidFill>
                </a:rPr>
                <a:t> con </a:t>
              </a:r>
              <a:r>
                <a:rPr lang="en-US" sz="1867" b="1" dirty="0" err="1">
                  <a:solidFill>
                    <a:srgbClr val="002060"/>
                  </a:solidFill>
                </a:rPr>
                <a:t>người</a:t>
              </a:r>
              <a:endParaRPr lang="en-US" sz="1867" b="1" dirty="0">
                <a:solidFill>
                  <a:srgbClr val="002060"/>
                </a:solidFill>
              </a:endParaRPr>
            </a:p>
          </p:txBody>
        </p:sp>
        <p:sp>
          <p:nvSpPr>
            <p:cNvPr id="28" name="Oval 27">
              <a:extLst>
                <a:ext uri="{FF2B5EF4-FFF2-40B4-BE49-F238E27FC236}">
                  <a16:creationId xmlns:a16="http://schemas.microsoft.com/office/drawing/2014/main"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dirty="0"/>
                <a:t>2</a:t>
              </a:r>
            </a:p>
          </p:txBody>
        </p:sp>
      </p:grpSp>
      <p:grpSp>
        <p:nvGrpSpPr>
          <p:cNvPr id="29" name="Group 28">
            <a:extLst>
              <a:ext uri="{FF2B5EF4-FFF2-40B4-BE49-F238E27FC236}">
                <a16:creationId xmlns:a16="http://schemas.microsoft.com/office/drawing/2014/main" id="{E2CAE3AA-7273-E026-4DB5-801A902E315A}"/>
              </a:ext>
            </a:extLst>
          </p:cNvPr>
          <p:cNvGrpSpPr/>
          <p:nvPr/>
        </p:nvGrpSpPr>
        <p:grpSpPr>
          <a:xfrm>
            <a:off x="355600" y="2108200"/>
            <a:ext cx="4419600" cy="711200"/>
            <a:chOff x="609600" y="2324100"/>
            <a:chExt cx="8077200" cy="1371600"/>
          </a:xfrm>
        </p:grpSpPr>
        <p:sp>
          <p:nvSpPr>
            <p:cNvPr id="30" name="Rectangle: Rounded Corners 29">
              <a:extLst>
                <a:ext uri="{FF2B5EF4-FFF2-40B4-BE49-F238E27FC236}">
                  <a16:creationId xmlns:a16="http://schemas.microsoft.com/office/drawing/2014/main"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b="1" dirty="0" err="1">
                  <a:solidFill>
                    <a:srgbClr val="002060"/>
                  </a:solidFill>
                </a:rPr>
                <a:t>Mất</a:t>
              </a:r>
              <a:r>
                <a:rPr lang="en-US" sz="1867" b="1" dirty="0">
                  <a:solidFill>
                    <a:srgbClr val="002060"/>
                  </a:solidFill>
                </a:rPr>
                <a:t> an </a:t>
              </a:r>
              <a:r>
                <a:rPr lang="en-US" sz="1867" b="1" dirty="0" err="1">
                  <a:solidFill>
                    <a:srgbClr val="002060"/>
                  </a:solidFill>
                </a:rPr>
                <a:t>toàn</a:t>
              </a:r>
              <a:r>
                <a:rPr lang="en-US" sz="1867" b="1" dirty="0">
                  <a:solidFill>
                    <a:srgbClr val="002060"/>
                  </a:solidFill>
                </a:rPr>
                <a:t> </a:t>
              </a:r>
              <a:r>
                <a:rPr lang="en-US" sz="1867" b="1" dirty="0" err="1">
                  <a:solidFill>
                    <a:srgbClr val="002060"/>
                  </a:solidFill>
                </a:rPr>
                <a:t>thông</a:t>
              </a:r>
              <a:r>
                <a:rPr lang="en-US" sz="1867" b="1" dirty="0">
                  <a:solidFill>
                    <a:srgbClr val="002060"/>
                  </a:solidFill>
                </a:rPr>
                <a:t> tin</a:t>
              </a:r>
            </a:p>
          </p:txBody>
        </p:sp>
        <p:sp>
          <p:nvSpPr>
            <p:cNvPr id="31" name="Oval 30">
              <a:extLst>
                <a:ext uri="{FF2B5EF4-FFF2-40B4-BE49-F238E27FC236}">
                  <a16:creationId xmlns:a16="http://schemas.microsoft.com/office/drawing/2014/main"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dirty="0"/>
                <a:t>3</a:t>
              </a:r>
            </a:p>
          </p:txBody>
        </p:sp>
      </p:grpSp>
      <p:grpSp>
        <p:nvGrpSpPr>
          <p:cNvPr id="32" name="Group 31">
            <a:extLst>
              <a:ext uri="{FF2B5EF4-FFF2-40B4-BE49-F238E27FC236}">
                <a16:creationId xmlns:a16="http://schemas.microsoft.com/office/drawing/2014/main" id="{0C06B289-65C1-A40F-AD4A-ABD50557D818}"/>
              </a:ext>
            </a:extLst>
          </p:cNvPr>
          <p:cNvGrpSpPr/>
          <p:nvPr/>
        </p:nvGrpSpPr>
        <p:grpSpPr>
          <a:xfrm>
            <a:off x="6400800" y="2159000"/>
            <a:ext cx="5080000" cy="711200"/>
            <a:chOff x="609600" y="2324100"/>
            <a:chExt cx="8077200" cy="1371600"/>
          </a:xfrm>
        </p:grpSpPr>
        <p:sp>
          <p:nvSpPr>
            <p:cNvPr id="33" name="Rectangle: Rounded Corners 32">
              <a:extLst>
                <a:ext uri="{FF2B5EF4-FFF2-40B4-BE49-F238E27FC236}">
                  <a16:creationId xmlns:a16="http://schemas.microsoft.com/office/drawing/2014/main"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Ảnh</a:t>
              </a:r>
              <a:r>
                <a:rPr lang="en-US" sz="2400" b="1" dirty="0">
                  <a:solidFill>
                    <a:srgbClr val="002060"/>
                  </a:solidFill>
                </a:rPr>
                <a:t> </a:t>
              </a:r>
              <a:r>
                <a:rPr lang="en-US" sz="2400" b="1" dirty="0" err="1">
                  <a:solidFill>
                    <a:srgbClr val="002060"/>
                  </a:solidFill>
                </a:rPr>
                <a:t>hưởng</a:t>
              </a:r>
              <a:r>
                <a:rPr lang="en-US" sz="2400" b="1" dirty="0">
                  <a:solidFill>
                    <a:srgbClr val="002060"/>
                  </a:solidFill>
                </a:rPr>
                <a:t> </a:t>
              </a:r>
              <a:r>
                <a:rPr lang="en-US" sz="2400" b="1" dirty="0" err="1">
                  <a:solidFill>
                    <a:srgbClr val="002060"/>
                  </a:solidFill>
                </a:rPr>
                <a:t>đến</a:t>
              </a:r>
              <a:r>
                <a:rPr lang="en-US" sz="2400" b="1" dirty="0">
                  <a:solidFill>
                    <a:srgbClr val="002060"/>
                  </a:solidFill>
                </a:rPr>
                <a:t> </a:t>
              </a:r>
              <a:r>
                <a:rPr lang="en-US" sz="2400" b="1" dirty="0" err="1">
                  <a:solidFill>
                    <a:srgbClr val="002060"/>
                  </a:solidFill>
                </a:rPr>
                <a:t>sức</a:t>
              </a:r>
              <a:r>
                <a:rPr lang="en-US" sz="2400" b="1" dirty="0">
                  <a:solidFill>
                    <a:srgbClr val="002060"/>
                  </a:solidFill>
                </a:rPr>
                <a:t> </a:t>
              </a:r>
              <a:r>
                <a:rPr lang="en-US" sz="2400" b="1" dirty="0" err="1">
                  <a:solidFill>
                    <a:srgbClr val="002060"/>
                  </a:solidFill>
                </a:rPr>
                <a:t>khoẻ</a:t>
              </a:r>
              <a:endParaRPr lang="en-US" sz="2400" b="1" dirty="0">
                <a:solidFill>
                  <a:srgbClr val="002060"/>
                </a:solidFill>
              </a:endParaRPr>
            </a:p>
          </p:txBody>
        </p:sp>
        <p:sp>
          <p:nvSpPr>
            <p:cNvPr id="34" name="Oval 33">
              <a:extLst>
                <a:ext uri="{FF2B5EF4-FFF2-40B4-BE49-F238E27FC236}">
                  <a16:creationId xmlns:a16="http://schemas.microsoft.com/office/drawing/2014/main"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dirty="0"/>
                <a:t>4</a:t>
              </a:r>
            </a:p>
          </p:txBody>
        </p:sp>
      </p:grpSp>
    </p:spTree>
    <p:extLst>
      <p:ext uri="{BB962C8B-B14F-4D97-AF65-F5344CB8AC3E}">
        <p14:creationId xmlns:p14="http://schemas.microsoft.com/office/powerpoint/2010/main" val="367642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513690" y="-807909"/>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 y="3022600"/>
            <a:ext cx="3759200" cy="38354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5" name="Freeform 5"/>
          <p:cNvSpPr/>
          <p:nvPr/>
        </p:nvSpPr>
        <p:spPr>
          <a:xfrm flipH="1">
            <a:off x="3505200" y="787401"/>
            <a:ext cx="8534400" cy="461721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8" name="TextBox 8"/>
          <p:cNvSpPr txBox="1"/>
          <p:nvPr/>
        </p:nvSpPr>
        <p:spPr>
          <a:xfrm>
            <a:off x="4013200" y="1447800"/>
            <a:ext cx="7721600" cy="3385542"/>
          </a:xfrm>
          <a:prstGeom prst="rect">
            <a:avLst/>
          </a:prstGeom>
        </p:spPr>
        <p:txBody>
          <a:bodyPr wrap="square" lIns="0" tIns="0" rIns="0" bIns="0" rtlCol="0" anchor="t">
            <a:spAutoFit/>
          </a:bodyPr>
          <a:lstStyle/>
          <a:p>
            <a:pPr marL="0" lvl="1" algn="ctr">
              <a:lnSpc>
                <a:spcPts val="3285"/>
              </a:lnSpc>
            </a:pPr>
            <a:r>
              <a:rPr lang="vi-VN" sz="2933"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8741294" y="5263733"/>
            <a:ext cx="4943861" cy="357194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1" name="Freeform 11"/>
          <p:cNvSpPr/>
          <p:nvPr/>
        </p:nvSpPr>
        <p:spPr>
          <a:xfrm rot="-1659888">
            <a:off x="5795227" y="6312585"/>
            <a:ext cx="1084084" cy="514879"/>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Tree>
    <p:extLst>
      <p:ext uri="{BB962C8B-B14F-4D97-AF65-F5344CB8AC3E}">
        <p14:creationId xmlns:p14="http://schemas.microsoft.com/office/powerpoint/2010/main" val="3308944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5314" y="4670674"/>
            <a:ext cx="4943861" cy="357194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912737" y="1861945"/>
            <a:ext cx="3260935" cy="3882065"/>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1345633" y="-760578"/>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1074477" y="6157228"/>
            <a:ext cx="1260852" cy="598833"/>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9726962" y="555380"/>
            <a:ext cx="1161262" cy="1167813"/>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246437" y="-1726821"/>
            <a:ext cx="2866108" cy="2866108"/>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0" name="Picture 9" descr="A logo with a black background&#10;&#10;Description automatically generated">
            <a:extLst>
              <a:ext uri="{FF2B5EF4-FFF2-40B4-BE49-F238E27FC236}">
                <a16:creationId xmlns:a16="http://schemas.microsoft.com/office/drawing/2014/main" id="{F64DFF82-F64E-4B38-3225-AC81305C5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19600" y="2006600"/>
            <a:ext cx="7428753" cy="5740400"/>
          </a:xfrm>
          <a:prstGeom prst="rect">
            <a:avLst/>
          </a:prstGeom>
        </p:spPr>
      </p:pic>
    </p:spTree>
    <p:extLst>
      <p:ext uri="{BB962C8B-B14F-4D97-AF65-F5344CB8AC3E}">
        <p14:creationId xmlns:p14="http://schemas.microsoft.com/office/powerpoint/2010/main" val="289218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 y="5187566"/>
            <a:ext cx="10846367" cy="2335627"/>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8653488" y="-1487173"/>
            <a:ext cx="4943861" cy="357194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29974" y="-619"/>
            <a:ext cx="1260852" cy="598833"/>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0172864" y="530570"/>
            <a:ext cx="1161262" cy="1167813"/>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0" name="Freeform 11">
            <a:extLst>
              <a:ext uri="{FF2B5EF4-FFF2-40B4-BE49-F238E27FC236}">
                <a16:creationId xmlns:a16="http://schemas.microsoft.com/office/drawing/2014/main" id="{433C9942-94C4-2719-5DD1-9C1017E177E3}"/>
              </a:ext>
            </a:extLst>
          </p:cNvPr>
          <p:cNvSpPr/>
          <p:nvPr/>
        </p:nvSpPr>
        <p:spPr>
          <a:xfrm>
            <a:off x="203200" y="1295400"/>
            <a:ext cx="8991600" cy="5562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762000" y="2006600"/>
            <a:ext cx="8077200" cy="3693319"/>
          </a:xfrm>
          <a:prstGeom prst="rect">
            <a:avLst/>
          </a:prstGeom>
        </p:spPr>
        <p:txBody>
          <a:bodyPr wrap="square" lIns="0" tIns="0" rIns="0" bIns="0" rtlCol="0" anchor="t">
            <a:spAutoFit/>
          </a:bodyPr>
          <a:lstStyle/>
          <a:p>
            <a:pPr marL="381019" indent="-381019"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381019" indent="-381019"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381019" indent="-381019"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2400" b="1" dirty="0">
                <a:solidFill>
                  <a:srgbClr val="002060"/>
                </a:solidFill>
                <a:latin typeface="Cambria" panose="02040503050406030204" pitchFamily="18" charset="0"/>
                <a:ea typeface="Cambria" panose="02040503050406030204" pitchFamily="18" charset="0"/>
              </a:rPr>
              <a:t> </a:t>
            </a:r>
            <a:r>
              <a:rPr lang="vi-VN" sz="2400" b="1" dirty="0">
                <a:solidFill>
                  <a:srgbClr val="002060"/>
                </a:solidFill>
                <a:latin typeface="Cambria" panose="02040503050406030204" pitchFamily="18" charset="0"/>
                <a:ea typeface="Cambria" panose="02040503050406030204" pitchFamily="18" charset="0"/>
              </a:rPr>
              <a:t>“Thì tôi sẽ ...”</a:t>
            </a:r>
          </a:p>
          <a:p>
            <a:pPr marL="381019" indent="-381019"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29794" y="2727456"/>
            <a:ext cx="3556859" cy="4130545"/>
          </a:xfrm>
          <a:prstGeom prst="rect">
            <a:avLst/>
          </a:prstGeom>
        </p:spPr>
      </p:pic>
      <p:pic>
        <p:nvPicPr>
          <p:cNvPr id="4" name="Picture 3">
            <a:extLst>
              <a:ext uri="{FF2B5EF4-FFF2-40B4-BE49-F238E27FC236}">
                <a16:creationId xmlns:a16="http://schemas.microsoft.com/office/drawing/2014/main" id="{0C0870D0-8064-738D-39AC-93E74C17FDB1}"/>
              </a:ext>
            </a:extLst>
          </p:cNvPr>
          <p:cNvPicPr>
            <a:picLocks noChangeAspect="1"/>
          </p:cNvPicPr>
          <p:nvPr/>
        </p:nvPicPr>
        <p:blipFill>
          <a:blip r:embed="rId13"/>
          <a:stretch>
            <a:fillRect/>
          </a:stretch>
        </p:blipFill>
        <p:spPr>
          <a:xfrm>
            <a:off x="1879600" y="381001"/>
            <a:ext cx="7762913" cy="1101439"/>
          </a:xfrm>
          <a:prstGeom prst="rect">
            <a:avLst/>
          </a:prstGeom>
        </p:spPr>
      </p:pic>
    </p:spTree>
    <p:extLst>
      <p:ext uri="{BB962C8B-B14F-4D97-AF65-F5344CB8AC3E}">
        <p14:creationId xmlns:p14="http://schemas.microsoft.com/office/powerpoint/2010/main" val="94014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098009">
            <a:off x="-569456" y="3933244"/>
            <a:ext cx="3147517" cy="499777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1345633" y="-760578"/>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321275" y="-422854"/>
            <a:ext cx="1325578" cy="1325578"/>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8911932" y="4784055"/>
            <a:ext cx="4943861" cy="357194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0803232" y="732848"/>
            <a:ext cx="1161262" cy="1167813"/>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0159453" y="5359349"/>
            <a:ext cx="1084084" cy="514879"/>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267201" y="2514600"/>
            <a:ext cx="4764987" cy="44196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609600" y="635000"/>
            <a:ext cx="4368800" cy="18796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r>
              <a:rPr lang="en-US" sz="2933" b="1" dirty="0" err="1">
                <a:solidFill>
                  <a:prstClr val="black"/>
                </a:solidFill>
                <a:latin typeface="Calibri"/>
              </a:rPr>
              <a:t>Nếu</a:t>
            </a:r>
            <a:r>
              <a:rPr lang="en-US" sz="2933" b="1" dirty="0">
                <a:solidFill>
                  <a:prstClr val="black"/>
                </a:solidFill>
                <a:latin typeface="Calibri"/>
              </a:rPr>
              <a:t> </a:t>
            </a:r>
            <a:r>
              <a:rPr lang="en-US" sz="2933" b="1" dirty="0" err="1">
                <a:solidFill>
                  <a:prstClr val="black"/>
                </a:solidFill>
                <a:latin typeface="Calibri"/>
              </a:rPr>
              <a:t>tôi</a:t>
            </a:r>
            <a:r>
              <a:rPr lang="en-US" sz="2933" b="1" dirty="0">
                <a:solidFill>
                  <a:prstClr val="black"/>
                </a:solidFill>
                <a:latin typeface="Calibri"/>
              </a:rPr>
              <a:t> </a:t>
            </a:r>
            <a:r>
              <a:rPr lang="en-US" sz="2933" b="1" dirty="0" err="1">
                <a:solidFill>
                  <a:prstClr val="black"/>
                </a:solidFill>
                <a:latin typeface="Calibri"/>
              </a:rPr>
              <a:t>lệ</a:t>
            </a:r>
            <a:r>
              <a:rPr lang="en-US" sz="2933" b="1" dirty="0">
                <a:solidFill>
                  <a:prstClr val="black"/>
                </a:solidFill>
                <a:latin typeface="Calibri"/>
              </a:rPr>
              <a:t> </a:t>
            </a:r>
            <a:r>
              <a:rPr lang="en-US" sz="2933" b="1" dirty="0" err="1">
                <a:solidFill>
                  <a:prstClr val="black"/>
                </a:solidFill>
                <a:latin typeface="Calibri"/>
              </a:rPr>
              <a:t>thuộc</a:t>
            </a:r>
            <a:r>
              <a:rPr lang="en-US" sz="2933" b="1" dirty="0">
                <a:solidFill>
                  <a:prstClr val="black"/>
                </a:solidFill>
                <a:latin typeface="Calibri"/>
              </a:rPr>
              <a:t> </a:t>
            </a:r>
            <a:r>
              <a:rPr lang="en-US" sz="2933" b="1" dirty="0" err="1">
                <a:solidFill>
                  <a:prstClr val="black"/>
                </a:solidFill>
                <a:latin typeface="Calibri"/>
              </a:rPr>
              <a:t>vào</a:t>
            </a:r>
            <a:r>
              <a:rPr lang="en-US" sz="2933" b="1" dirty="0">
                <a:solidFill>
                  <a:prstClr val="black"/>
                </a:solidFill>
                <a:latin typeface="Calibri"/>
              </a:rPr>
              <a:t> </a:t>
            </a:r>
            <a:r>
              <a:rPr lang="en-US" sz="2933" b="1" dirty="0" err="1">
                <a:solidFill>
                  <a:prstClr val="black"/>
                </a:solidFill>
                <a:latin typeface="Calibri"/>
              </a:rPr>
              <a:t>sản</a:t>
            </a:r>
            <a:r>
              <a:rPr lang="en-US" sz="2933" b="1" dirty="0">
                <a:solidFill>
                  <a:prstClr val="black"/>
                </a:solidFill>
                <a:latin typeface="Calibri"/>
              </a:rPr>
              <a:t> </a:t>
            </a:r>
            <a:r>
              <a:rPr lang="en-US" sz="2933" b="1" dirty="0" err="1">
                <a:solidFill>
                  <a:prstClr val="black"/>
                </a:solidFill>
                <a:latin typeface="Calibri"/>
              </a:rPr>
              <a:t>phẩm</a:t>
            </a:r>
            <a:r>
              <a:rPr lang="en-US" sz="2933" b="1" dirty="0">
                <a:solidFill>
                  <a:prstClr val="black"/>
                </a:solidFill>
                <a:latin typeface="Calibri"/>
              </a:rPr>
              <a:t> </a:t>
            </a:r>
            <a:r>
              <a:rPr lang="en-US" sz="2933" b="1" dirty="0" err="1">
                <a:solidFill>
                  <a:prstClr val="black"/>
                </a:solidFill>
                <a:latin typeface="Calibri"/>
              </a:rPr>
              <a:t>công</a:t>
            </a:r>
            <a:r>
              <a:rPr lang="en-US" sz="2933" b="1" dirty="0">
                <a:solidFill>
                  <a:prstClr val="black"/>
                </a:solidFill>
                <a:latin typeface="Calibri"/>
              </a:rPr>
              <a:t> </a:t>
            </a:r>
            <a:r>
              <a:rPr lang="en-US" sz="2933" b="1" dirty="0" err="1">
                <a:solidFill>
                  <a:prstClr val="black"/>
                </a:solidFill>
                <a:latin typeface="Calibri"/>
              </a:rPr>
              <a:t>nghệ</a:t>
            </a:r>
            <a:r>
              <a:rPr lang="en-US" sz="2933" b="1" dirty="0">
                <a:solidFill>
                  <a:prstClr val="black"/>
                </a:solidFill>
                <a:latin typeface="Calibri"/>
              </a:rPr>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7467600" y="381000"/>
            <a:ext cx="4521200" cy="18796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r>
              <a:rPr lang="en-US" sz="3200" b="1" dirty="0" err="1">
                <a:solidFill>
                  <a:srgbClr val="FF0000"/>
                </a:solidFill>
                <a:latin typeface="Calibri"/>
              </a:rPr>
              <a:t>Thì</a:t>
            </a:r>
            <a:r>
              <a:rPr lang="en-US" sz="3200" b="1" dirty="0">
                <a:solidFill>
                  <a:srgbClr val="FF0000"/>
                </a:solidFill>
                <a:latin typeface="Calibri"/>
              </a:rPr>
              <a:t> </a:t>
            </a:r>
            <a:r>
              <a:rPr lang="en-US" sz="3200" b="1" dirty="0" err="1">
                <a:solidFill>
                  <a:srgbClr val="FF0000"/>
                </a:solidFill>
                <a:latin typeface="Calibri"/>
              </a:rPr>
              <a:t>tôi</a:t>
            </a:r>
            <a:r>
              <a:rPr lang="en-US" sz="3200" b="1" dirty="0">
                <a:solidFill>
                  <a:srgbClr val="FF0000"/>
                </a:solidFill>
                <a:latin typeface="Calibri"/>
              </a:rPr>
              <a:t> </a:t>
            </a:r>
            <a:r>
              <a:rPr lang="en-US" sz="3200" b="1" dirty="0" err="1">
                <a:solidFill>
                  <a:srgbClr val="FF0000"/>
                </a:solidFill>
                <a:latin typeface="Calibri"/>
              </a:rPr>
              <a:t>sẽ</a:t>
            </a:r>
            <a:r>
              <a:rPr lang="en-US" sz="3200" b="1" dirty="0">
                <a:solidFill>
                  <a:srgbClr val="FF0000"/>
                </a:solidFill>
                <a:latin typeface="Calibri"/>
              </a:rPr>
              <a:t> </a:t>
            </a:r>
            <a:r>
              <a:rPr lang="en-US" sz="3200" b="1" dirty="0" err="1">
                <a:solidFill>
                  <a:srgbClr val="FF0000"/>
                </a:solidFill>
                <a:latin typeface="Calibri"/>
              </a:rPr>
              <a:t>ngày</a:t>
            </a:r>
            <a:r>
              <a:rPr lang="en-US" sz="3200" b="1" dirty="0">
                <a:solidFill>
                  <a:srgbClr val="FF0000"/>
                </a:solidFill>
                <a:latin typeface="Calibri"/>
              </a:rPr>
              <a:t> </a:t>
            </a:r>
            <a:r>
              <a:rPr lang="en-US" sz="3200" b="1" dirty="0" err="1">
                <a:solidFill>
                  <a:srgbClr val="FF0000"/>
                </a:solidFill>
                <a:latin typeface="Calibri"/>
              </a:rPr>
              <a:t>càng</a:t>
            </a:r>
            <a:r>
              <a:rPr lang="en-US" sz="3200" b="1" dirty="0">
                <a:solidFill>
                  <a:srgbClr val="FF0000"/>
                </a:solidFill>
                <a:latin typeface="Calibri"/>
              </a:rPr>
              <a:t> </a:t>
            </a:r>
            <a:r>
              <a:rPr lang="en-US" sz="3200" b="1" dirty="0" err="1">
                <a:solidFill>
                  <a:srgbClr val="FF0000"/>
                </a:solidFill>
                <a:latin typeface="Calibri"/>
              </a:rPr>
              <a:t>lười</a:t>
            </a:r>
            <a:r>
              <a:rPr lang="en-US" sz="3200" b="1" dirty="0">
                <a:solidFill>
                  <a:srgbClr val="FF0000"/>
                </a:solidFill>
                <a:latin typeface="Calibri"/>
              </a:rPr>
              <a:t> </a:t>
            </a:r>
            <a:r>
              <a:rPr lang="en-US" sz="3200" b="1" dirty="0" err="1">
                <a:solidFill>
                  <a:srgbClr val="FF0000"/>
                </a:solidFill>
                <a:latin typeface="Calibri"/>
              </a:rPr>
              <a:t>suy</a:t>
            </a:r>
            <a:r>
              <a:rPr lang="en-US" sz="3200" b="1" dirty="0">
                <a:solidFill>
                  <a:srgbClr val="FF0000"/>
                </a:solidFill>
                <a:latin typeface="Calibri"/>
              </a:rPr>
              <a:t> </a:t>
            </a:r>
            <a:r>
              <a:rPr lang="en-US" sz="3200" b="1" dirty="0" err="1">
                <a:solidFill>
                  <a:srgbClr val="FF0000"/>
                </a:solidFill>
                <a:latin typeface="Calibri"/>
              </a:rPr>
              <a:t>nghĩ</a:t>
            </a:r>
            <a:r>
              <a:rPr lang="en-US" sz="3200" b="1" dirty="0">
                <a:solidFill>
                  <a:srgbClr val="FF0000"/>
                </a:solidFill>
                <a:latin typeface="Calibri"/>
              </a:rPr>
              <a:t>.</a:t>
            </a:r>
          </a:p>
        </p:txBody>
      </p:sp>
    </p:spTree>
    <p:extLst>
      <p:ext uri="{BB962C8B-B14F-4D97-AF65-F5344CB8AC3E}">
        <p14:creationId xmlns:p14="http://schemas.microsoft.com/office/powerpoint/2010/main" val="308795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5314" y="4670674"/>
            <a:ext cx="4943861" cy="357194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912737" y="1861945"/>
            <a:ext cx="3260935" cy="3882065"/>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1345633" y="-760578"/>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1074477" y="6157228"/>
            <a:ext cx="1260852" cy="598833"/>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9726962" y="555380"/>
            <a:ext cx="1161262" cy="1167813"/>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246437" y="-1726821"/>
            <a:ext cx="2866108" cy="2866108"/>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green and red text on a black background&#10;&#10;Description automatically generated">
            <a:extLst>
              <a:ext uri="{FF2B5EF4-FFF2-40B4-BE49-F238E27FC236}">
                <a16:creationId xmlns:a16="http://schemas.microsoft.com/office/drawing/2014/main" id="{26BC9D76-3E5E-9380-CA10-441F001543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80000" y="1905000"/>
            <a:ext cx="6752003" cy="5435935"/>
          </a:xfrm>
          <a:prstGeom prst="rect">
            <a:avLst/>
          </a:prstGeom>
        </p:spPr>
      </p:pic>
    </p:spTree>
    <p:extLst>
      <p:ext uri="{BB962C8B-B14F-4D97-AF65-F5344CB8AC3E}">
        <p14:creationId xmlns:p14="http://schemas.microsoft.com/office/powerpoint/2010/main" val="202484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 y="5187566"/>
            <a:ext cx="10846367" cy="2335627"/>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8653488" y="-1487173"/>
            <a:ext cx="4943861" cy="357194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29974" y="-619"/>
            <a:ext cx="1260852" cy="598833"/>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0172864" y="530570"/>
            <a:ext cx="1161262" cy="1167813"/>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3" name="Picture 2">
            <a:extLst>
              <a:ext uri="{FF2B5EF4-FFF2-40B4-BE49-F238E27FC236}">
                <a16:creationId xmlns:a16="http://schemas.microsoft.com/office/drawing/2014/main"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965200" y="2499764"/>
            <a:ext cx="3200400" cy="4576933"/>
          </a:xfrm>
          <a:prstGeom prst="rect">
            <a:avLst/>
          </a:prstGeom>
        </p:spPr>
      </p:pic>
      <p:sp>
        <p:nvSpPr>
          <p:cNvPr id="5" name="Rectangle: Rounded Corners 12">
            <a:extLst>
              <a:ext uri="{FF2B5EF4-FFF2-40B4-BE49-F238E27FC236}">
                <a16:creationId xmlns:a16="http://schemas.microsoft.com/office/drawing/2014/main" id="{1679DE89-D9E2-9ABA-E74F-AA663B77C879}"/>
              </a:ext>
            </a:extLst>
          </p:cNvPr>
          <p:cNvSpPr/>
          <p:nvPr/>
        </p:nvSpPr>
        <p:spPr>
          <a:xfrm>
            <a:off x="2235200" y="685800"/>
            <a:ext cx="8991600" cy="1981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Tree>
    <p:extLst>
      <p:ext uri="{BB962C8B-B14F-4D97-AF65-F5344CB8AC3E}">
        <p14:creationId xmlns:p14="http://schemas.microsoft.com/office/powerpoint/2010/main" val="19184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646860" y="3580998"/>
            <a:ext cx="3286694" cy="1915908"/>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8080895" y="3464810"/>
            <a:ext cx="3179304" cy="2022253"/>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053" y="3300608"/>
            <a:ext cx="2645004" cy="3071617"/>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2795110" y="493274"/>
            <a:ext cx="6620830" cy="2804403"/>
          </a:xfrm>
          <a:prstGeom prst="rect">
            <a:avLst/>
          </a:prstGeom>
        </p:spPr>
      </p:pic>
    </p:spTree>
    <p:extLst>
      <p:ext uri="{BB962C8B-B14F-4D97-AF65-F5344CB8AC3E}">
        <p14:creationId xmlns:p14="http://schemas.microsoft.com/office/powerpoint/2010/main" val="130120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pic>
        <p:nvPicPr>
          <p:cNvPr id="1026" name="Picture 2" descr="File:Note.png - railML 2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7220917" cy="59137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1948564" y="594904"/>
            <a:ext cx="5064231" cy="3970318"/>
          </a:xfrm>
          <a:prstGeom prst="rect">
            <a:avLst/>
          </a:prstGeom>
        </p:spPr>
        <p:txBody>
          <a:bodyPr wrap="square">
            <a:spAutoFit/>
          </a:bodyPr>
          <a:lstStyle/>
          <a:p>
            <a:pPr lvl="0" algn="ctr"/>
            <a:r>
              <a:rPr lang="en-US" sz="3600" b="1" dirty="0">
                <a:solidFill>
                  <a:srgbClr val="333333"/>
                </a:solidFill>
                <a:latin typeface="Cambria" panose="02040503050406030204" pitchFamily="18" charset="0"/>
                <a:ea typeface="Cambria" panose="02040503050406030204" pitchFamily="18" charset="0"/>
              </a:rPr>
              <a:t>V</a:t>
            </a:r>
            <a:r>
              <a:rPr lang="vi-VN" sz="3600" b="1" dirty="0">
                <a:solidFill>
                  <a:srgbClr val="333333"/>
                </a:solidFill>
                <a:latin typeface="Cambria" panose="02040503050406030204" pitchFamily="18" charset="0"/>
                <a:ea typeface="Cambria" panose="02040503050406030204" pitchFamily="18" charset="0"/>
              </a:rPr>
              <a:t>ề nhà: </a:t>
            </a:r>
            <a:endParaRPr lang="en-US" sz="3600" b="1" dirty="0">
              <a:solidFill>
                <a:srgbClr val="333333"/>
              </a:solidFill>
              <a:latin typeface="Cambria" panose="02040503050406030204" pitchFamily="18" charset="0"/>
              <a:ea typeface="Cambria" panose="02040503050406030204" pitchFamily="18" charset="0"/>
            </a:endParaRPr>
          </a:p>
          <a:p>
            <a:pPr lvl="0" algn="ctr"/>
            <a:r>
              <a:rPr lang="vi-VN" sz="36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p>
        </p:txBody>
      </p:sp>
      <p:sp>
        <p:nvSpPr>
          <p:cNvPr id="16" name="Freeform 3"/>
          <p:cNvSpPr/>
          <p:nvPr/>
        </p:nvSpPr>
        <p:spPr>
          <a:xfrm>
            <a:off x="6756400" y="3530601"/>
            <a:ext cx="5063319" cy="3311467"/>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4"/>
            <a:stretch>
              <a:fillRect/>
            </a:stretch>
          </a:blipFill>
        </p:spPr>
      </p:sp>
    </p:spTree>
    <p:extLst>
      <p:ext uri="{BB962C8B-B14F-4D97-AF65-F5344CB8AC3E}">
        <p14:creationId xmlns:p14="http://schemas.microsoft.com/office/powerpoint/2010/main" val="1012153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 y="5187566"/>
            <a:ext cx="10846367" cy="2335627"/>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8653488" y="-1487173"/>
            <a:ext cx="4943861" cy="357194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29974" y="-619"/>
            <a:ext cx="1260852" cy="598833"/>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0172864" y="530570"/>
            <a:ext cx="1161262" cy="1167813"/>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15" name="Picture 14" descr="A picture containing clipart&#10;&#10;Description automatically generated">
            <a:extLst>
              <a:ext uri="{FF2B5EF4-FFF2-40B4-BE49-F238E27FC236}">
                <a16:creationId xmlns:a16="http://schemas.microsoft.com/office/drawing/2014/main"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50800" y="787400"/>
            <a:ext cx="3048000" cy="3937802"/>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8789418" y="3581400"/>
            <a:ext cx="3505278" cy="3251200"/>
          </a:xfrm>
          <a:prstGeom prst="rect">
            <a:avLst/>
          </a:prstGeom>
        </p:spPr>
      </p:pic>
      <p:pic>
        <p:nvPicPr>
          <p:cNvPr id="19" name="Picture 18">
            <a:extLst>
              <a:ext uri="{FF2B5EF4-FFF2-40B4-BE49-F238E27FC236}">
                <a16:creationId xmlns:a16="http://schemas.microsoft.com/office/drawing/2014/main" id="{580A1EE3-6C63-4AB6-85C6-0392E61F2E31}"/>
              </a:ext>
            </a:extLst>
          </p:cNvPr>
          <p:cNvPicPr>
            <a:picLocks noChangeAspect="1"/>
          </p:cNvPicPr>
          <p:nvPr/>
        </p:nvPicPr>
        <p:blipFill>
          <a:blip r:embed="rId14"/>
          <a:stretch>
            <a:fillRect/>
          </a:stretch>
        </p:blipFill>
        <p:spPr>
          <a:xfrm>
            <a:off x="3403600" y="431800"/>
            <a:ext cx="5384800" cy="1442205"/>
          </a:xfrm>
          <a:prstGeom prst="rect">
            <a:avLst/>
          </a:prstGeom>
        </p:spPr>
      </p:pic>
      <p:sp>
        <p:nvSpPr>
          <p:cNvPr id="20" name="Freeform 11">
            <a:extLst>
              <a:ext uri="{FF2B5EF4-FFF2-40B4-BE49-F238E27FC236}">
                <a16:creationId xmlns:a16="http://schemas.microsoft.com/office/drawing/2014/main" id="{433C9942-94C4-2719-5DD1-9C1017E177E3}"/>
              </a:ext>
            </a:extLst>
          </p:cNvPr>
          <p:cNvSpPr/>
          <p:nvPr/>
        </p:nvSpPr>
        <p:spPr>
          <a:xfrm>
            <a:off x="2590800" y="2006600"/>
            <a:ext cx="6299200" cy="39624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2997200" y="2565400"/>
            <a:ext cx="5338369" cy="2708049"/>
          </a:xfrm>
          <a:prstGeom prst="rect">
            <a:avLst/>
          </a:prstGeom>
        </p:spPr>
        <p:txBody>
          <a:bodyPr wrap="square" lIns="0" tIns="0" rIns="0" bIns="0" rtlCol="0" anchor="t">
            <a:spAutoFit/>
          </a:bodyPr>
          <a:lstStyle/>
          <a:p>
            <a:pPr marL="381019" indent="-381019" algn="just">
              <a:buFont typeface="Arial" panose="020B0604020202020204" pitchFamily="34" charset="0"/>
              <a:buChar char="•"/>
            </a:pPr>
            <a:r>
              <a:rPr lang="vi-VN" sz="2933" dirty="0">
                <a:solidFill>
                  <a:srgbClr val="002060"/>
                </a:solidFill>
                <a:latin typeface="Cambria" panose="02040503050406030204" pitchFamily="18" charset="0"/>
                <a:ea typeface="Cambria" panose="02040503050406030204" pitchFamily="18" charset="0"/>
              </a:rPr>
              <a:t>GV chia lớp thành 2 đội ngồi tại chỗ.</a:t>
            </a:r>
          </a:p>
          <a:p>
            <a:pPr marL="381019" indent="-381019" algn="just">
              <a:buFont typeface="Arial" panose="020B0604020202020204" pitchFamily="34" charset="0"/>
              <a:buChar char="•"/>
            </a:pPr>
            <a:r>
              <a:rPr lang="vi-VN" sz="2933"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381019" indent="-381019" algn="just">
              <a:buFont typeface="Arial" panose="020B0604020202020204" pitchFamily="34" charset="0"/>
              <a:buChar char="•"/>
            </a:pPr>
            <a:r>
              <a:rPr lang="vi-VN" sz="2933" dirty="0">
                <a:solidFill>
                  <a:srgbClr val="002060"/>
                </a:solidFill>
                <a:latin typeface="Cambria" panose="02040503050406030204" pitchFamily="18" charset="0"/>
                <a:ea typeface="Cambria" panose="02040503050406030204" pitchFamily="18" charset="0"/>
              </a:rPr>
              <a:t>Lặp lại 3 lượt.</a:t>
            </a:r>
          </a:p>
        </p:txBody>
      </p:sp>
    </p:spTree>
    <p:extLst>
      <p:ext uri="{BB962C8B-B14F-4D97-AF65-F5344CB8AC3E}">
        <p14:creationId xmlns:p14="http://schemas.microsoft.com/office/powerpoint/2010/main" val="29203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551883" y="5356929"/>
            <a:ext cx="4943861" cy="357194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8" name="Freeform 8"/>
          <p:cNvSpPr/>
          <p:nvPr/>
        </p:nvSpPr>
        <p:spPr>
          <a:xfrm flipV="1">
            <a:off x="-2574442" y="-470654"/>
            <a:ext cx="7485257" cy="1611855"/>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9" name="Freeform 9"/>
          <p:cNvSpPr/>
          <p:nvPr/>
        </p:nvSpPr>
        <p:spPr>
          <a:xfrm rot="-1013136">
            <a:off x="702956" y="96856"/>
            <a:ext cx="1171281" cy="1177889"/>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pic>
        <p:nvPicPr>
          <p:cNvPr id="11" name="Picture 10">
            <a:extLst>
              <a:ext uri="{FF2B5EF4-FFF2-40B4-BE49-F238E27FC236}">
                <a16:creationId xmlns:a16="http://schemas.microsoft.com/office/drawing/2014/main" id="{2AE52ED2-90CF-9CBE-6DEB-F7A0458229C3}"/>
              </a:ext>
            </a:extLst>
          </p:cNvPr>
          <p:cNvPicPr>
            <a:picLocks noChangeAspect="1"/>
          </p:cNvPicPr>
          <p:nvPr/>
        </p:nvPicPr>
        <p:blipFill>
          <a:blip r:embed="rId8"/>
          <a:stretch>
            <a:fillRect/>
          </a:stretch>
        </p:blipFill>
        <p:spPr>
          <a:xfrm rot="823821">
            <a:off x="1961586" y="133348"/>
            <a:ext cx="9678389" cy="5280517"/>
          </a:xfrm>
          <a:prstGeom prst="rect">
            <a:avLst/>
          </a:prstGeom>
        </p:spPr>
      </p:pic>
      <p:pic>
        <p:nvPicPr>
          <p:cNvPr id="12" name="Picture 11">
            <a:extLst>
              <a:ext uri="{FF2B5EF4-FFF2-40B4-BE49-F238E27FC236}">
                <a16:creationId xmlns:a16="http://schemas.microsoft.com/office/drawing/2014/main" id="{D59B9C3D-B2D0-C239-75B1-F0E79213E7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52400" y="2921000"/>
            <a:ext cx="2837995" cy="4058653"/>
          </a:xfrm>
          <a:prstGeom prst="rect">
            <a:avLst/>
          </a:prstGeom>
        </p:spPr>
      </p:pic>
    </p:spTree>
    <p:extLst>
      <p:ext uri="{BB962C8B-B14F-4D97-AF65-F5344CB8AC3E}">
        <p14:creationId xmlns:p14="http://schemas.microsoft.com/office/powerpoint/2010/main" val="20238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098009">
            <a:off x="-569456" y="3933244"/>
            <a:ext cx="3147517" cy="499777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1345633" y="-760578"/>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321275" y="-422854"/>
            <a:ext cx="1325578" cy="1325578"/>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8911932" y="4784055"/>
            <a:ext cx="4943861" cy="357194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0803232" y="732848"/>
            <a:ext cx="1161262" cy="1167813"/>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0159453" y="5359349"/>
            <a:ext cx="1084084" cy="514879"/>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267201" y="2514600"/>
            <a:ext cx="4764987" cy="44196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812800" y="635000"/>
            <a:ext cx="4165600" cy="18796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Tôi</a:t>
            </a:r>
            <a:r>
              <a:rPr lang="en-US" sz="4400" b="1" dirty="0"/>
              <a:t> </a:t>
            </a:r>
            <a:r>
              <a:rPr lang="en-US" sz="4400" b="1" dirty="0" err="1"/>
              <a:t>là</a:t>
            </a:r>
            <a:r>
              <a:rPr lang="en-US" sz="4400" b="1" dirty="0"/>
              <a:t> ô </a:t>
            </a:r>
            <a:r>
              <a:rPr lang="en-US" sz="4400" b="1" dirty="0" err="1"/>
              <a:t>tô</a:t>
            </a:r>
            <a:r>
              <a:rPr lang="en-US" sz="4400" b="1" dirty="0"/>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7467600" y="381000"/>
            <a:ext cx="4521200" cy="18796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rPr>
              <a:t>Tôi</a:t>
            </a:r>
            <a:r>
              <a:rPr lang="en-US" sz="3200" b="1" dirty="0">
                <a:solidFill>
                  <a:srgbClr val="FF0000"/>
                </a:solidFill>
              </a:rPr>
              <a:t> </a:t>
            </a:r>
            <a:r>
              <a:rPr lang="en-US" sz="3200" b="1" dirty="0" err="1">
                <a:solidFill>
                  <a:srgbClr val="FF0000"/>
                </a:solidFill>
              </a:rPr>
              <a:t>giúp</a:t>
            </a:r>
            <a:r>
              <a:rPr lang="en-US" sz="3200" b="1" dirty="0">
                <a:solidFill>
                  <a:srgbClr val="FF0000"/>
                </a:solidFill>
              </a:rPr>
              <a:t> con </a:t>
            </a:r>
            <a:r>
              <a:rPr lang="en-US" sz="3200" b="1" dirty="0" err="1">
                <a:solidFill>
                  <a:srgbClr val="FF0000"/>
                </a:solidFill>
              </a:rPr>
              <a:t>người</a:t>
            </a:r>
            <a:r>
              <a:rPr lang="en-US" sz="3200" b="1" dirty="0">
                <a:solidFill>
                  <a:srgbClr val="FF0000"/>
                </a:solidFill>
              </a:rPr>
              <a:t> di </a:t>
            </a:r>
            <a:r>
              <a:rPr lang="en-US" sz="3200" b="1" dirty="0" err="1">
                <a:solidFill>
                  <a:srgbClr val="FF0000"/>
                </a:solidFill>
              </a:rPr>
              <a:t>chuyển</a:t>
            </a:r>
            <a:endParaRPr lang="en-US" sz="3200" b="1" dirty="0">
              <a:solidFill>
                <a:srgbClr val="FF0000"/>
              </a:solidFill>
            </a:endParaRPr>
          </a:p>
        </p:txBody>
      </p:sp>
    </p:spTree>
    <p:extLst>
      <p:ext uri="{BB962C8B-B14F-4D97-AF65-F5344CB8AC3E}">
        <p14:creationId xmlns:p14="http://schemas.microsoft.com/office/powerpoint/2010/main" val="269812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69200" y="2362200"/>
            <a:ext cx="4622800" cy="4437763"/>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9" name="Freeform 9"/>
          <p:cNvSpPr/>
          <p:nvPr/>
        </p:nvSpPr>
        <p:spPr>
          <a:xfrm flipV="1">
            <a:off x="1" y="-760578"/>
            <a:ext cx="10846367" cy="2335627"/>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5098009">
            <a:off x="-569456" y="3933244"/>
            <a:ext cx="3147517" cy="499777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xmlns="" r:embed="rId8"/>
                </a:ext>
              </a:extLst>
            </a:blip>
            <a:stretch>
              <a:fillRect l="-167119" b="-683"/>
            </a:stretch>
          </a:blipFill>
        </p:spPr>
      </p:sp>
      <p:sp>
        <p:nvSpPr>
          <p:cNvPr id="11" name="Freeform 11"/>
          <p:cNvSpPr/>
          <p:nvPr/>
        </p:nvSpPr>
        <p:spPr>
          <a:xfrm rot="1798449">
            <a:off x="285538" y="94909"/>
            <a:ext cx="1493863" cy="1502291"/>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976084">
            <a:off x="2105498" y="5947616"/>
            <a:ext cx="1260852" cy="598833"/>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0846368" y="-760578"/>
            <a:ext cx="1766326" cy="1766326"/>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15"/>
          <a:stretch>
            <a:fillRect/>
          </a:stretch>
        </p:blipFill>
        <p:spPr>
          <a:xfrm>
            <a:off x="3403601" y="431800"/>
            <a:ext cx="4470787" cy="156884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16"/>
          <a:stretch>
            <a:fillRect/>
          </a:stretch>
        </p:blipFill>
        <p:spPr>
          <a:xfrm>
            <a:off x="406400" y="2209800"/>
            <a:ext cx="8173413" cy="3966808"/>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3200400" y="1854200"/>
            <a:ext cx="3962401" cy="1132114"/>
          </a:xfrm>
          <a:prstGeom prst="rect">
            <a:avLst/>
          </a:prstGeom>
        </p:spPr>
      </p:pic>
    </p:spTree>
    <p:extLst>
      <p:ext uri="{BB962C8B-B14F-4D97-AF65-F5344CB8AC3E}">
        <p14:creationId xmlns:p14="http://schemas.microsoft.com/office/powerpoint/2010/main" val="14839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85314" y="4670674"/>
            <a:ext cx="4943861" cy="357194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912737" y="1861945"/>
            <a:ext cx="3260935" cy="3882065"/>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1345633" y="-760578"/>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1074477" y="6157228"/>
            <a:ext cx="1260852" cy="598833"/>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9726962" y="555380"/>
            <a:ext cx="1161262" cy="1167813"/>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246437" y="-1726821"/>
            <a:ext cx="2866108" cy="2866108"/>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6" name="Picture 5" descr="A red and green text on a black background&#10;&#10;Description automatically generated">
            <a:extLst>
              <a:ext uri="{FF2B5EF4-FFF2-40B4-BE49-F238E27FC236}">
                <a16:creationId xmlns:a16="http://schemas.microsoft.com/office/drawing/2014/main" id="{B83FCC3A-352B-5047-569A-62B4F58B98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2000" y="1600200"/>
            <a:ext cx="6748703" cy="5054629"/>
          </a:xfrm>
          <a:prstGeom prst="rect">
            <a:avLst/>
          </a:prstGeom>
        </p:spPr>
      </p:pic>
    </p:spTree>
    <p:extLst>
      <p:ext uri="{BB962C8B-B14F-4D97-AF65-F5344CB8AC3E}">
        <p14:creationId xmlns:p14="http://schemas.microsoft.com/office/powerpoint/2010/main" val="3869572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508000" y="0"/>
            <a:ext cx="10788316" cy="1102231"/>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6" name="TextBox 16"/>
          <p:cNvSpPr txBox="1"/>
          <p:nvPr/>
        </p:nvSpPr>
        <p:spPr>
          <a:xfrm>
            <a:off x="863600" y="177800"/>
            <a:ext cx="9315116" cy="692497"/>
          </a:xfrm>
          <a:prstGeom prst="rect">
            <a:avLst/>
          </a:prstGeom>
        </p:spPr>
        <p:txBody>
          <a:bodyPr wrap="square" lIns="0" tIns="0" rIns="0" bIns="0" rtlCol="0" anchor="t">
            <a:spAutoFit/>
          </a:bodyPr>
          <a:lstStyle/>
          <a:p>
            <a:pPr marL="0" lvl="1" algn="ctr">
              <a:lnSpc>
                <a:spcPts val="2651"/>
              </a:lnSpc>
            </a:pPr>
            <a:r>
              <a:rPr lang="vi-VN" sz="24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24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1" y="5187566"/>
            <a:ext cx="10846367" cy="2335627"/>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9" name="Freeform 19"/>
          <p:cNvSpPr/>
          <p:nvPr/>
        </p:nvSpPr>
        <p:spPr>
          <a:xfrm flipH="1" flipV="1">
            <a:off x="9804400" y="-1487173"/>
            <a:ext cx="3792949" cy="3239773"/>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0" name="Freeform 20"/>
          <p:cNvSpPr/>
          <p:nvPr/>
        </p:nvSpPr>
        <p:spPr>
          <a:xfrm rot="1274199">
            <a:off x="10636874" y="-210334"/>
            <a:ext cx="1161262" cy="1167813"/>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21" name="Freeform 21"/>
          <p:cNvSpPr/>
          <p:nvPr/>
        </p:nvSpPr>
        <p:spPr>
          <a:xfrm rot="-1535698">
            <a:off x="5345485" y="5382569"/>
            <a:ext cx="1011949" cy="480619"/>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pic>
        <p:nvPicPr>
          <p:cNvPr id="23" name="Picture 22">
            <a:extLst>
              <a:ext uri="{FF2B5EF4-FFF2-40B4-BE49-F238E27FC236}">
                <a16:creationId xmlns:a16="http://schemas.microsoft.com/office/drawing/2014/main" id="{41EB8019-44CE-F817-2315-5D6875425ADF}"/>
              </a:ext>
            </a:extLst>
          </p:cNvPr>
          <p:cNvPicPr>
            <a:picLocks noChangeAspect="1"/>
          </p:cNvPicPr>
          <p:nvPr/>
        </p:nvPicPr>
        <p:blipFill>
          <a:blip r:embed="rId12"/>
          <a:stretch>
            <a:fillRect/>
          </a:stretch>
        </p:blipFill>
        <p:spPr>
          <a:xfrm>
            <a:off x="1778000" y="1397000"/>
            <a:ext cx="8128000" cy="501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937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41604" y="4411905"/>
            <a:ext cx="7217331" cy="5214522"/>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0" name="Freeform 10"/>
          <p:cNvSpPr/>
          <p:nvPr/>
        </p:nvSpPr>
        <p:spPr>
          <a:xfrm flipH="1" flipV="1">
            <a:off x="1513690" y="-807909"/>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1081835" flipH="1">
            <a:off x="11130518" y="6232571"/>
            <a:ext cx="1011949" cy="480619"/>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5791200" y="2260600"/>
            <a:ext cx="6096000" cy="2247595"/>
            <a:chOff x="5245305" y="1447589"/>
            <a:chExt cx="6278463" cy="2172572"/>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33"/>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1993272"/>
            </a:xfrm>
            <a:prstGeom prst="rect">
              <a:avLst/>
            </a:prstGeom>
          </p:spPr>
          <p:txBody>
            <a:bodyPr wrap="square">
              <a:spAutoFit/>
            </a:bodyPr>
            <a:lstStyle/>
            <a:p>
              <a:pPr algn="just">
                <a:spcAft>
                  <a:spcPts val="333"/>
                </a:spcAft>
              </a:pPr>
              <a:r>
                <a:rPr lang="vi-VN" sz="3200" b="1" dirty="0">
                  <a:solidFill>
                    <a:schemeClr val="bg1"/>
                  </a:solidFill>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4000" b="1" dirty="0">
                <a:solidFill>
                  <a:schemeClr val="bg1"/>
                </a:solidFill>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id="{7F638334-C400-4D3C-4CD3-079502725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457200" y="1752600"/>
            <a:ext cx="4824761" cy="299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036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41604" y="4411905"/>
            <a:ext cx="7217331" cy="5214522"/>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0" name="Freeform 10"/>
          <p:cNvSpPr/>
          <p:nvPr/>
        </p:nvSpPr>
        <p:spPr>
          <a:xfrm flipH="1" flipV="1">
            <a:off x="1513690" y="-807909"/>
            <a:ext cx="10846367" cy="2335627"/>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1081835" flipH="1">
            <a:off x="11130518" y="6232571"/>
            <a:ext cx="1011949" cy="480619"/>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5791200" y="2260600"/>
            <a:ext cx="6096000" cy="2895600"/>
            <a:chOff x="5245305" y="1447589"/>
            <a:chExt cx="6278463" cy="279894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kumimoji="1" lang="zh-CN" altLang="en-US" sz="1333">
                <a:solidFill>
                  <a:prstClr val="white"/>
                </a:solidFill>
                <a:latin typeface="Calibri"/>
                <a:ea typeface="宋体" panose="02010600030101010101" pitchFamily="2" charset="-122"/>
              </a:endParaRPr>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69276"/>
            </a:xfrm>
            <a:prstGeom prst="rect">
              <a:avLst/>
            </a:prstGeom>
          </p:spPr>
          <p:txBody>
            <a:bodyPr wrap="square">
              <a:spAutoFit/>
            </a:bodyPr>
            <a:lstStyle/>
            <a:p>
              <a:pPr algn="just" defTabSz="609630">
                <a:spcAft>
                  <a:spcPts val="333"/>
                </a:spcAft>
                <a:defRPr/>
              </a:pPr>
              <a:r>
                <a:rPr lang="vi-VN" sz="3200" b="1" dirty="0">
                  <a:solidFill>
                    <a:prstClr val="white"/>
                  </a:solidFill>
                  <a:latin typeface="Cambria" panose="02040503050406030204" pitchFamily="18" charset="0"/>
                  <a:ea typeface="Cambria" panose="02040503050406030204" pitchFamily="18" charset="0"/>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id="{676994D5-7BF2-0800-D704-3B305DCF85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357142" y="2095593"/>
            <a:ext cx="4938183" cy="3293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4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0257" y="2843433"/>
            <a:ext cx="5561743" cy="4014567"/>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4" name="Freeform 4"/>
          <p:cNvSpPr/>
          <p:nvPr/>
        </p:nvSpPr>
        <p:spPr>
          <a:xfrm>
            <a:off x="-324188" y="5280191"/>
            <a:ext cx="10846367" cy="2335627"/>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4" name="Freeform 14"/>
          <p:cNvSpPr/>
          <p:nvPr/>
        </p:nvSpPr>
        <p:spPr>
          <a:xfrm rot="-1328800">
            <a:off x="5112252" y="5230545"/>
            <a:ext cx="1052225" cy="105816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grpSp>
        <p:nvGrpSpPr>
          <p:cNvPr id="17" name="Group 16">
            <a:extLst>
              <a:ext uri="{FF2B5EF4-FFF2-40B4-BE49-F238E27FC236}">
                <a16:creationId xmlns:a16="http://schemas.microsoft.com/office/drawing/2014/main" id="{A10E2F53-B520-D58C-9297-D27A6CB8D10E}"/>
              </a:ext>
            </a:extLst>
          </p:cNvPr>
          <p:cNvGrpSpPr/>
          <p:nvPr/>
        </p:nvGrpSpPr>
        <p:grpSpPr>
          <a:xfrm>
            <a:off x="1473200" y="482600"/>
            <a:ext cx="8229600" cy="2101964"/>
            <a:chOff x="1484635" y="1481102"/>
            <a:chExt cx="8669357" cy="2669793"/>
          </a:xfrm>
        </p:grpSpPr>
        <p:grpSp>
          <p:nvGrpSpPr>
            <p:cNvPr id="18" name="组合 21">
              <a:extLst>
                <a:ext uri="{FF2B5EF4-FFF2-40B4-BE49-F238E27FC236}">
                  <a16:creationId xmlns:a16="http://schemas.microsoft.com/office/drawing/2014/main"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zh-CN" altLang="en-US" sz="1200">
                  <a:solidFill>
                    <a:prstClr val="white"/>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21" name="椭圆 11">
                <a:extLst>
                  <a:ext uri="{FF2B5EF4-FFF2-40B4-BE49-F238E27FC236}">
                    <a16:creationId xmlns:a16="http://schemas.microsoft.com/office/drawing/2014/main"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defRPr/>
                </a:pPr>
                <a:endParaRPr lang="zh-CN" altLang="en-US" sz="1200">
                  <a:solidFill>
                    <a:srgbClr val="F28B00"/>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id="{39957802-4E0F-27BB-9F4C-68D3E8250ADA}"/>
                </a:ext>
              </a:extLst>
            </p:cNvPr>
            <p:cNvSpPr/>
            <p:nvPr/>
          </p:nvSpPr>
          <p:spPr>
            <a:xfrm>
              <a:off x="1890971" y="1932765"/>
              <a:ext cx="7928976" cy="1993691"/>
            </a:xfrm>
            <a:prstGeom prst="rect">
              <a:avLst/>
            </a:prstGeom>
          </p:spPr>
          <p:txBody>
            <a:bodyPr wrap="square">
              <a:spAutoFit/>
            </a:bodyPr>
            <a:lstStyle/>
            <a:p>
              <a:pPr algn="ctr">
                <a:spcAft>
                  <a:spcPts val="333"/>
                </a:spcAft>
              </a:pPr>
              <a:r>
                <a:rPr lang="vi-VN" sz="3200" b="1" dirty="0">
                  <a:solidFill>
                    <a:srgbClr val="002060"/>
                  </a:solidFill>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5334"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6085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483</Words>
  <Application>Microsoft Office PowerPoint</Application>
  <PresentationFormat>Widescreen</PresentationFormat>
  <Paragraphs>32</Paragraphs>
  <Slides>20</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맑은 고딕</vt:lpstr>
      <vt:lpstr>宋体</vt:lpstr>
      <vt:lpstr>Arial</vt:lpstr>
      <vt:lpstr>Calibri</vt:lpstr>
      <vt:lpstr>Calibri Light</vt:lpstr>
      <vt:lpstr>Cambria</vt:lpstr>
      <vt:lpstr>等线</vt:lpstr>
      <vt:lpstr>Poppins Light</vt:lpstr>
      <vt:lpstr>Times New Roman</vt:lpstr>
      <vt:lpstr>思源黑体 CN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2024-08-21T04:55:54Z</dcterms:created>
  <dcterms:modified xsi:type="dcterms:W3CDTF">2024-08-21T04:57:28Z</dcterms:modified>
</cp:coreProperties>
</file>