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85" r:id="rId4"/>
    <p:sldId id="258" r:id="rId5"/>
    <p:sldId id="259" r:id="rId6"/>
    <p:sldId id="283" r:id="rId7"/>
    <p:sldId id="260" r:id="rId8"/>
    <p:sldId id="270" r:id="rId9"/>
    <p:sldId id="261" r:id="rId10"/>
    <p:sldId id="282" r:id="rId11"/>
    <p:sldId id="281" r:id="rId12"/>
    <p:sldId id="284" r:id="rId13"/>
  </p:sldIdLst>
  <p:sldSz cx="18288000" cy="10287000"/>
  <p:notesSz cx="6858000" cy="9144000"/>
  <p:embeddedFontLst>
    <p:embeddedFont>
      <p:font typeface="Paytone One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8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706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991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045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02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760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4544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38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497661" y="0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43840"/>
            <a:ext cx="18440400" cy="1045369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892882" y="2822967"/>
            <a:ext cx="10713207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>
                <a:latin typeface="Paytone One"/>
                <a:sym typeface="Paytone One"/>
              </a:rPr>
              <a:t>Bài 5: Bản quyền nội dung thông tin</a:t>
            </a:r>
            <a:r>
              <a:rPr lang="en-US" sz="7200" dirty="0">
                <a:latin typeface="Paytone One"/>
                <a:sym typeface="Paytone One"/>
              </a:rPr>
              <a:t> (</a:t>
            </a:r>
            <a:r>
              <a:rPr lang="en-US" sz="7200" i="1" dirty="0" err="1">
                <a:latin typeface="Paytone One"/>
                <a:sym typeface="Paytone One"/>
              </a:rPr>
              <a:t>tiết</a:t>
            </a:r>
            <a:r>
              <a:rPr lang="en-US" sz="7200" i="1" dirty="0">
                <a:latin typeface="Paytone One"/>
                <a:sym typeface="Paytone One"/>
              </a:rPr>
              <a:t> 2</a:t>
            </a:r>
            <a:r>
              <a:rPr lang="en-US" sz="7200" dirty="0">
                <a:latin typeface="Paytone One"/>
                <a:sym typeface="Paytone One"/>
              </a:rPr>
              <a:t>) </a:t>
            </a:r>
            <a:endParaRPr sz="7200" dirty="0"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3">
            <a:extLst>
              <a:ext uri="{FF2B5EF4-FFF2-40B4-BE49-F238E27FC236}">
                <a16:creationId xmlns:a16="http://schemas.microsoft.com/office/drawing/2014/main" id="{EFA1C699-12C6-47EE-A74E-265F6B3BB37F}"/>
              </a:ext>
            </a:extLst>
          </p:cNvPr>
          <p:cNvSpPr/>
          <p:nvPr/>
        </p:nvSpPr>
        <p:spPr>
          <a:xfrm>
            <a:off x="4297775" y="1170348"/>
            <a:ext cx="9825074" cy="1482285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id="{54D58851-4C2E-4627-9CFF-FB85388517B7}"/>
              </a:ext>
            </a:extLst>
          </p:cNvPr>
          <p:cNvSpPr txBox="1"/>
          <p:nvPr/>
        </p:nvSpPr>
        <p:spPr>
          <a:xfrm>
            <a:off x="5215601" y="1342799"/>
            <a:ext cx="7856799" cy="11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CHỦ ĐỀ 4. ĐẠO ĐỨC, PHÁP LUẬT VÀ VĂN HÓA TRONG MÔI TRƯỜNG SỐ</a:t>
            </a:r>
            <a:endParaRPr lang="vi-V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D3524-4D8B-598B-F637-F3E9E6CF0203}"/>
              </a:ext>
            </a:extLst>
          </p:cNvPr>
          <p:cNvSpPr txBox="1"/>
          <p:nvPr/>
        </p:nvSpPr>
        <p:spPr>
          <a:xfrm>
            <a:off x="4912400" y="314681"/>
            <a:ext cx="86741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1435402" y="1310673"/>
            <a:ext cx="14803864" cy="7522289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1517770" y="1386091"/>
            <a:ext cx="14611195" cy="7332204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2127">
            <a:off x="-1646831" y="7423133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87588" y="310784"/>
            <a:ext cx="5072644" cy="239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 rotWithShape="1">
          <a:blip r:embed="rId6">
            <a:alphaModFix/>
          </a:blip>
          <a:srcRect l="31917" t="32569" r="31914" b="32573"/>
          <a:stretch/>
        </p:blipFill>
        <p:spPr>
          <a:xfrm>
            <a:off x="14915479" y="7982400"/>
            <a:ext cx="3709502" cy="201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A0DA32A-2A3E-4D4B-A6C6-BFA4BDCC91F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409087" y="2002489"/>
            <a:ext cx="957736" cy="10709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B16249-3DDC-42B6-8F7A-731F70264CF4}"/>
              </a:ext>
            </a:extLst>
          </p:cNvPr>
          <p:cNvSpPr txBox="1"/>
          <p:nvPr/>
        </p:nvSpPr>
        <p:spPr>
          <a:xfrm>
            <a:off x="4688106" y="2060903"/>
            <a:ext cx="8514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D23979-E77C-4EB1-8DD1-0E81069F1B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7500" y="3446232"/>
            <a:ext cx="10092499" cy="36116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CBE8684-539F-4BE2-9D75-6D7ABBACEA22}"/>
              </a:ext>
            </a:extLst>
          </p:cNvPr>
          <p:cNvSpPr txBox="1"/>
          <p:nvPr/>
        </p:nvSpPr>
        <p:spPr>
          <a:xfrm>
            <a:off x="4163052" y="7459180"/>
            <a:ext cx="8514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err="1"/>
              <a:t>Đáp</a:t>
            </a:r>
            <a:r>
              <a:rPr lang="vi-VN" sz="2800" dirty="0"/>
              <a:t> </a:t>
            </a:r>
            <a:r>
              <a:rPr lang="vi-VN" sz="2800" dirty="0" err="1"/>
              <a:t>án</a:t>
            </a:r>
            <a:r>
              <a:rPr lang="vi-VN" sz="2800" dirty="0"/>
              <a:t> : 1 </a:t>
            </a:r>
            <a:r>
              <a:rPr lang="vi-VN" sz="2800" dirty="0" err="1"/>
              <a:t>và</a:t>
            </a:r>
            <a:r>
              <a:rPr lang="vi-VN" sz="2800" dirty="0"/>
              <a:t> 3 – a ; 2 – b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21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5363343" y="185014"/>
            <a:ext cx="12337493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58195" y="6294129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680294" y="5690892"/>
            <a:ext cx="3488723" cy="447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33;p21">
            <a:extLst>
              <a:ext uri="{FF2B5EF4-FFF2-40B4-BE49-F238E27FC236}">
                <a16:creationId xmlns:a16="http://schemas.microsoft.com/office/drawing/2014/main" id="{04B335F7-E1C6-4D04-9BA5-7FA99BFAA4A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40" t="21235" r="39615" b="40693"/>
          <a:stretch/>
        </p:blipFill>
        <p:spPr>
          <a:xfrm rot="1622294">
            <a:off x="15765839" y="-439602"/>
            <a:ext cx="2937228" cy="225148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63EBA18-70E6-48ED-87E1-F90B1E606554}"/>
              </a:ext>
            </a:extLst>
          </p:cNvPr>
          <p:cNvSpPr txBox="1"/>
          <p:nvPr/>
        </p:nvSpPr>
        <p:spPr>
          <a:xfrm>
            <a:off x="5775262" y="2091269"/>
            <a:ext cx="48170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55E78A90-2BD5-4511-B0DF-D8DC861B510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567687" y="634657"/>
            <a:ext cx="1522413" cy="112395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0B7446B4-C1D1-4B6A-A9BB-8F27A0B48B9D}"/>
              </a:ext>
            </a:extLst>
          </p:cNvPr>
          <p:cNvSpPr txBox="1"/>
          <p:nvPr/>
        </p:nvSpPr>
        <p:spPr>
          <a:xfrm>
            <a:off x="7192124" y="1036895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B5AA74-AD52-4307-B80A-96444C4A1610}"/>
              </a:ext>
            </a:extLst>
          </p:cNvPr>
          <p:cNvSpPr txBox="1"/>
          <p:nvPr/>
        </p:nvSpPr>
        <p:spPr>
          <a:xfrm>
            <a:off x="5817205" y="6073081"/>
            <a:ext cx="103989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đây,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sao? 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Xin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tin.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Chia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riêng tư (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xin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131C2E-E30E-4704-8C1A-B23253F380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6345" y="1487161"/>
            <a:ext cx="5517881" cy="378489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88071F1-F230-4A67-ACCA-FEE7C17D8ACF}"/>
              </a:ext>
            </a:extLst>
          </p:cNvPr>
          <p:cNvSpPr txBox="1"/>
          <p:nvPr/>
        </p:nvSpPr>
        <p:spPr>
          <a:xfrm>
            <a:off x="11526622" y="5333686"/>
            <a:ext cx="370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27: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3026801" y="2442333"/>
            <a:ext cx="12234398" cy="6815967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rgbClr val="B0A5DB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7315">
            <a:off x="14716766" y="7209173"/>
            <a:ext cx="3274866" cy="232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5">
            <a:alphaModFix/>
          </a:blip>
          <a:srcRect l="34325" t="27033" r="54253" b="25976"/>
          <a:stretch/>
        </p:blipFill>
        <p:spPr>
          <a:xfrm>
            <a:off x="1892738" y="1738868"/>
            <a:ext cx="1682102" cy="38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5">
            <a:alphaModFix/>
          </a:blip>
          <a:srcRect l="54851" t="32517" r="25265" b="32186"/>
          <a:stretch/>
        </p:blipFill>
        <p:spPr>
          <a:xfrm>
            <a:off x="632425" y="7238050"/>
            <a:ext cx="2928374" cy="292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B0027C-44A4-41C8-93D4-64380DEC466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946405" y="4473156"/>
            <a:ext cx="1235303" cy="10228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E3E5FFB-AD70-4D05-AC2D-AF5C036FAB8F}"/>
              </a:ext>
            </a:extLst>
          </p:cNvPr>
          <p:cNvSpPr txBox="1"/>
          <p:nvPr/>
        </p:nvSpPr>
        <p:spPr>
          <a:xfrm>
            <a:off x="5553273" y="4586759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502FB0-B6F8-41C5-AC87-BDB22F64D7A3}"/>
              </a:ext>
            </a:extLst>
          </p:cNvPr>
          <p:cNvSpPr txBox="1"/>
          <p:nvPr/>
        </p:nvSpPr>
        <p:spPr>
          <a:xfrm>
            <a:off x="4980946" y="5635474"/>
            <a:ext cx="8747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thieunien.vn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5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A59880-F65D-4192-9B98-7AB9124A0FB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1233CF79-DDAD-4A66-8936-8D1E0A04FADB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3" name="Google Shape;124;p14">
            <a:extLst>
              <a:ext uri="{FF2B5EF4-FFF2-40B4-BE49-F238E27FC236}">
                <a16:creationId xmlns:a16="http://schemas.microsoft.com/office/drawing/2014/main" id="{E430B463-B734-4F39-BC05-4BA48F520A30}"/>
              </a:ext>
            </a:extLst>
          </p:cNvPr>
          <p:cNvSpPr txBox="1"/>
          <p:nvPr/>
        </p:nvSpPr>
        <p:spPr>
          <a:xfrm>
            <a:off x="1452562" y="5716631"/>
            <a:ext cx="15271190" cy="180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sinh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5A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báo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tường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chào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mừng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ngày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Nhà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giáo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Việt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Nam. Trong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tờ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báo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tường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nhiều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dung thông tin như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thơ,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viết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,...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sáng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hoặc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sưu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tầm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cảm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mình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tới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thầy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cô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giáo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ta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hãy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hiểu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5A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đã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dung thông tin như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thế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nào</a:t>
            </a:r>
            <a:r>
              <a:rPr lang="vi-VN"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nhé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7398360" y="390697"/>
            <a:ext cx="10406824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453780" y="272863"/>
            <a:ext cx="6897473" cy="9625430"/>
            <a:chOff x="-1396" y="-55182"/>
            <a:chExt cx="1720135" cy="2535076"/>
          </a:xfrm>
        </p:grpSpPr>
        <p:sp>
          <p:nvSpPr>
            <p:cNvPr id="163" name="Google Shape;163;p16"/>
            <p:cNvSpPr/>
            <p:nvPr/>
          </p:nvSpPr>
          <p:spPr>
            <a:xfrm>
              <a:off x="0" y="0"/>
              <a:ext cx="1718739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-1396" y="-55182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cxnSp>
        <p:nvCxnSpPr>
          <p:cNvPr id="171" name="Google Shape;171;p16"/>
          <p:cNvCxnSpPr/>
          <p:nvPr/>
        </p:nvCxnSpPr>
        <p:spPr>
          <a:xfrm rot="10800000">
            <a:off x="7383007" y="388707"/>
            <a:ext cx="0" cy="9539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2" name="Google Shape;17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77098" y="6604950"/>
            <a:ext cx="3786188" cy="36791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34493-9D5E-4BC3-AF80-65260E250A7D}"/>
              </a:ext>
            </a:extLst>
          </p:cNvPr>
          <p:cNvSpPr txBox="1"/>
          <p:nvPr/>
        </p:nvSpPr>
        <p:spPr>
          <a:xfrm>
            <a:off x="738552" y="1870408"/>
            <a:ext cx="62812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hai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tường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(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24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25)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vi-VN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trong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24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ai?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trong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ai?</a:t>
            </a:r>
          </a:p>
          <a:p>
            <a:pPr algn="just"/>
            <a:endParaRPr lang="vi-VN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Theo em,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sao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tên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6342EC-F956-4ABA-BD1C-B98D04503CC5}"/>
              </a:ext>
            </a:extLst>
          </p:cNvPr>
          <p:cNvGrpSpPr/>
          <p:nvPr/>
        </p:nvGrpSpPr>
        <p:grpSpPr>
          <a:xfrm>
            <a:off x="738552" y="725189"/>
            <a:ext cx="2042476" cy="759433"/>
            <a:chOff x="10697" y="0"/>
            <a:chExt cx="1437577" cy="502095"/>
          </a:xfrm>
        </p:grpSpPr>
        <p:sp>
          <p:nvSpPr>
            <p:cNvPr id="24" name="Shape 652">
              <a:extLst>
                <a:ext uri="{FF2B5EF4-FFF2-40B4-BE49-F238E27FC236}">
                  <a16:creationId xmlns:a16="http://schemas.microsoft.com/office/drawing/2014/main" id="{340D374E-B860-43F9-9F65-69C2830FE154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654">
              <a:extLst>
                <a:ext uri="{FF2B5EF4-FFF2-40B4-BE49-F238E27FC236}">
                  <a16:creationId xmlns:a16="http://schemas.microsoft.com/office/drawing/2014/main" id="{936EA37C-10CB-4460-9A56-5DF405ACDC3B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655">
              <a:extLst>
                <a:ext uri="{FF2B5EF4-FFF2-40B4-BE49-F238E27FC236}">
                  <a16:creationId xmlns:a16="http://schemas.microsoft.com/office/drawing/2014/main" id="{A902FA0C-A000-40C8-B08C-73E920D195DD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657">
              <a:extLst>
                <a:ext uri="{FF2B5EF4-FFF2-40B4-BE49-F238E27FC236}">
                  <a16:creationId xmlns:a16="http://schemas.microsoft.com/office/drawing/2014/main" id="{37108055-2D29-4ED5-B939-FC80B27BB70F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9310CE-FD6F-461B-A724-C38468341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916" y="1484622"/>
            <a:ext cx="4589554" cy="634537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B4B58CE-ED94-4583-9EC8-74C5833EFBB3}"/>
              </a:ext>
            </a:extLst>
          </p:cNvPr>
          <p:cNvSpPr txBox="1"/>
          <p:nvPr/>
        </p:nvSpPr>
        <p:spPr>
          <a:xfrm>
            <a:off x="770306" y="90485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CAEDFF-55AE-4075-A70A-89D13A7B3AB4}"/>
              </a:ext>
            </a:extLst>
          </p:cNvPr>
          <p:cNvSpPr txBox="1"/>
          <p:nvPr/>
        </p:nvSpPr>
        <p:spPr>
          <a:xfrm>
            <a:off x="2768010" y="906737"/>
            <a:ext cx="22755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96A2CE-7381-4583-B00F-E26B3126F5F9}"/>
              </a:ext>
            </a:extLst>
          </p:cNvPr>
          <p:cNvSpPr txBox="1"/>
          <p:nvPr/>
        </p:nvSpPr>
        <p:spPr>
          <a:xfrm>
            <a:off x="2315014" y="927901"/>
            <a:ext cx="4574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D7AA32-7CEF-48B4-B016-4A52F04C5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7128" y="1484622"/>
            <a:ext cx="4491332" cy="634537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F3FBD47-4B87-4B04-938C-5F53A10A9635}"/>
              </a:ext>
            </a:extLst>
          </p:cNvPr>
          <p:cNvSpPr txBox="1"/>
          <p:nvPr/>
        </p:nvSpPr>
        <p:spPr>
          <a:xfrm>
            <a:off x="9442836" y="8196620"/>
            <a:ext cx="1598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123F4D5-4856-41D6-906A-50D0478C1235}"/>
              </a:ext>
            </a:extLst>
          </p:cNvPr>
          <p:cNvSpPr txBox="1"/>
          <p:nvPr/>
        </p:nvSpPr>
        <p:spPr>
          <a:xfrm>
            <a:off x="15033922" y="8086722"/>
            <a:ext cx="159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6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/>
      <p:bldP spid="31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5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38" name="Google Shape;138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606" y="84892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5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144" name="Google Shape;144;p15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5" name="Google Shape;145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15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00489" y="1076325"/>
            <a:ext cx="8558969" cy="35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00489" y="788435"/>
            <a:ext cx="8558969" cy="357920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 txBox="1"/>
          <p:nvPr/>
        </p:nvSpPr>
        <p:spPr>
          <a:xfrm>
            <a:off x="530826" y="1504091"/>
            <a:ext cx="7313012" cy="236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599" b="1" dirty="0">
                <a:latin typeface="Paytone One"/>
                <a:sym typeface="Paytone One"/>
              </a:rPr>
              <a:t>1. </a:t>
            </a:r>
            <a:r>
              <a:rPr lang="vi-VN" sz="5599" b="1" dirty="0" err="1">
                <a:latin typeface="Paytone One"/>
                <a:sym typeface="Paytone One"/>
              </a:rPr>
              <a:t>Bản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quyền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nội</a:t>
            </a:r>
            <a:r>
              <a:rPr lang="vi-VN" sz="5599" b="1" dirty="0">
                <a:latin typeface="Paytone One"/>
                <a:sym typeface="Paytone One"/>
              </a:rPr>
              <a:t> dung thông tin</a:t>
            </a:r>
            <a:endParaRPr lang="vi-VN" dirty="0"/>
          </a:p>
        </p:txBody>
      </p:sp>
      <p:pic>
        <p:nvPicPr>
          <p:cNvPr id="151" name="Google Shape;15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1540" y="6939826"/>
            <a:ext cx="5640650" cy="390743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DFB09A7-5FE4-4467-A236-FB90DB86F80D}"/>
              </a:ext>
            </a:extLst>
          </p:cNvPr>
          <p:cNvSpPr txBox="1"/>
          <p:nvPr/>
        </p:nvSpPr>
        <p:spPr>
          <a:xfrm>
            <a:off x="1440444" y="5253940"/>
            <a:ext cx="7230493" cy="2753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85" marR="3810" indent="-2540" algn="just">
              <a:lnSpc>
                <a:spcPct val="104000"/>
              </a:lnSpc>
              <a:spcAft>
                <a:spcPts val="1965"/>
              </a:spcAft>
            </a:pP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văn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âm thanh hay đa phương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tiện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sở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hữu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tin)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cho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E363A87-36BC-462A-8619-9A938F6607D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45463" y="5253940"/>
            <a:ext cx="840612" cy="792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438240" y="327080"/>
            <a:ext cx="10925242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3221868" y="327080"/>
            <a:ext cx="14630598" cy="9524406"/>
            <a:chOff x="-426267" y="-28575"/>
            <a:chExt cx="2145006" cy="2508469"/>
          </a:xfrm>
        </p:grpSpPr>
        <p:sp>
          <p:nvSpPr>
            <p:cNvPr id="163" name="Google Shape;163;p16"/>
            <p:cNvSpPr/>
            <p:nvPr/>
          </p:nvSpPr>
          <p:spPr>
            <a:xfrm>
              <a:off x="-426267" y="0"/>
              <a:ext cx="2145006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Google Shape;164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71654" y="6827663"/>
            <a:ext cx="2628405" cy="340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 rotWithShape="1">
          <a:blip r:embed="rId4">
            <a:alphaModFix/>
          </a:blip>
          <a:srcRect l="2186" t="4237" r="38072" b="4228"/>
          <a:stretch/>
        </p:blipFill>
        <p:spPr>
          <a:xfrm>
            <a:off x="394615" y="440253"/>
            <a:ext cx="8749385" cy="941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16"/>
          <p:cNvGrpSpPr/>
          <p:nvPr/>
        </p:nvGrpSpPr>
        <p:grpSpPr>
          <a:xfrm>
            <a:off x="1218325" y="1137570"/>
            <a:ext cx="4025483" cy="7161225"/>
            <a:chOff x="-188510" y="0"/>
            <a:chExt cx="1858517" cy="1866847"/>
          </a:xfrm>
        </p:grpSpPr>
        <p:sp>
          <p:nvSpPr>
            <p:cNvPr id="168" name="Google Shape;168;p16"/>
            <p:cNvSpPr/>
            <p:nvPr/>
          </p:nvSpPr>
          <p:spPr>
            <a:xfrm>
              <a:off x="-188510" y="0"/>
              <a:ext cx="1858517" cy="1866847"/>
            </a:xfrm>
            <a:custGeom>
              <a:avLst/>
              <a:gdLst/>
              <a:ahLst/>
              <a:cxnLst/>
              <a:rect l="l" t="t" r="r" b="b"/>
              <a:pathLst>
                <a:path w="1858517" h="1866847" extrusionOk="0">
                  <a:moveTo>
                    <a:pt x="929259" y="0"/>
                  </a:moveTo>
                  <a:cubicBezTo>
                    <a:pt x="1443145" y="2298"/>
                    <a:pt x="1858517" y="419532"/>
                    <a:pt x="1858517" y="933423"/>
                  </a:cubicBezTo>
                  <a:cubicBezTo>
                    <a:pt x="1858517" y="1447315"/>
                    <a:pt x="1443145" y="1864549"/>
                    <a:pt x="929259" y="1866847"/>
                  </a:cubicBezTo>
                  <a:cubicBezTo>
                    <a:pt x="415373" y="1864549"/>
                    <a:pt x="0" y="1447315"/>
                    <a:pt x="0" y="933423"/>
                  </a:cubicBezTo>
                  <a:cubicBezTo>
                    <a:pt x="0" y="419532"/>
                    <a:pt x="415373" y="2298"/>
                    <a:pt x="929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1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" name="Google Shape;170;p16"/>
          <p:cNvPicPr preferRelativeResize="0"/>
          <p:nvPr/>
        </p:nvPicPr>
        <p:blipFill rotWithShape="1">
          <a:blip r:embed="rId5">
            <a:alphaModFix/>
          </a:blip>
          <a:srcRect l="40135" t="37664" r="32978" b="2073"/>
          <a:stretch/>
        </p:blipFill>
        <p:spPr>
          <a:xfrm>
            <a:off x="1309407" y="1225038"/>
            <a:ext cx="3897045" cy="69690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71" name="Google Shape;171;p16"/>
          <p:cNvCxnSpPr>
            <a:cxnSpLocks/>
          </p:cNvCxnSpPr>
          <p:nvPr/>
        </p:nvCxnSpPr>
        <p:spPr>
          <a:xfrm flipV="1">
            <a:off x="9129713" y="374013"/>
            <a:ext cx="0" cy="9539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876" y="6411684"/>
            <a:ext cx="3786188" cy="36791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3D2205B-DF47-489F-9E5C-3F66450E16C2}"/>
              </a:ext>
            </a:extLst>
          </p:cNvPr>
          <p:cNvGrpSpPr/>
          <p:nvPr/>
        </p:nvGrpSpPr>
        <p:grpSpPr>
          <a:xfrm>
            <a:off x="4585855" y="679234"/>
            <a:ext cx="13100001" cy="3020290"/>
            <a:chOff x="487611" y="132261"/>
            <a:chExt cx="5267072" cy="1005338"/>
          </a:xfrm>
        </p:grpSpPr>
        <p:sp>
          <p:nvSpPr>
            <p:cNvPr id="26" name="Shape 97894">
              <a:extLst>
                <a:ext uri="{FF2B5EF4-FFF2-40B4-BE49-F238E27FC236}">
                  <a16:creationId xmlns:a16="http://schemas.microsoft.com/office/drawing/2014/main" id="{19561705-F54C-490B-9007-A1E43BCA0AB6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0">
              <a:extLst>
                <a:ext uri="{FF2B5EF4-FFF2-40B4-BE49-F238E27FC236}">
                  <a16:creationId xmlns:a16="http://schemas.microsoft.com/office/drawing/2014/main" id="{9AB56C89-703E-463E-B592-8E44E30FB830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1">
              <a:extLst>
                <a:ext uri="{FF2B5EF4-FFF2-40B4-BE49-F238E27FC236}">
                  <a16:creationId xmlns:a16="http://schemas.microsoft.com/office/drawing/2014/main" id="{DFEFB9E0-5177-49C4-B28E-3BD74731FF4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2">
              <a:extLst>
                <a:ext uri="{FF2B5EF4-FFF2-40B4-BE49-F238E27FC236}">
                  <a16:creationId xmlns:a16="http://schemas.microsoft.com/office/drawing/2014/main" id="{EA3C29A1-5969-461A-AFE7-2FAD1A571EFE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3">
              <a:extLst>
                <a:ext uri="{FF2B5EF4-FFF2-40B4-BE49-F238E27FC236}">
                  <a16:creationId xmlns:a16="http://schemas.microsoft.com/office/drawing/2014/main" id="{87434E5E-DC7D-4BE4-A050-A671825CFD0A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4">
              <a:extLst>
                <a:ext uri="{FF2B5EF4-FFF2-40B4-BE49-F238E27FC236}">
                  <a16:creationId xmlns:a16="http://schemas.microsoft.com/office/drawing/2014/main" id="{9727773C-4EFF-4AA9-8BC4-47AE0A86448C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5">
              <a:extLst>
                <a:ext uri="{FF2B5EF4-FFF2-40B4-BE49-F238E27FC236}">
                  <a16:creationId xmlns:a16="http://schemas.microsoft.com/office/drawing/2014/main" id="{9DC4C06C-38D7-4CC6-8CD4-CDBCE18126E2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6">
              <a:extLst>
                <a:ext uri="{FF2B5EF4-FFF2-40B4-BE49-F238E27FC236}">
                  <a16:creationId xmlns:a16="http://schemas.microsoft.com/office/drawing/2014/main" id="{05711E8C-E6F0-4A3E-BEB6-38D51AFE930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7">
              <a:extLst>
                <a:ext uri="{FF2B5EF4-FFF2-40B4-BE49-F238E27FC236}">
                  <a16:creationId xmlns:a16="http://schemas.microsoft.com/office/drawing/2014/main" id="{342ADF37-398A-46CF-8163-22BE52B7C618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38">
              <a:extLst>
                <a:ext uri="{FF2B5EF4-FFF2-40B4-BE49-F238E27FC236}">
                  <a16:creationId xmlns:a16="http://schemas.microsoft.com/office/drawing/2014/main" id="{BE2F6D81-ECB0-435A-989E-4D24EB74D56C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39">
              <a:extLst>
                <a:ext uri="{FF2B5EF4-FFF2-40B4-BE49-F238E27FC236}">
                  <a16:creationId xmlns:a16="http://schemas.microsoft.com/office/drawing/2014/main" id="{0D20DA72-8739-4B8A-8321-634D05824FCE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0">
              <a:extLst>
                <a:ext uri="{FF2B5EF4-FFF2-40B4-BE49-F238E27FC236}">
                  <a16:creationId xmlns:a16="http://schemas.microsoft.com/office/drawing/2014/main" id="{3C4888D7-4345-4127-9BC5-CCD03AC0E21C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1">
              <a:extLst>
                <a:ext uri="{FF2B5EF4-FFF2-40B4-BE49-F238E27FC236}">
                  <a16:creationId xmlns:a16="http://schemas.microsoft.com/office/drawing/2014/main" id="{A531D9B1-002C-429C-A19B-B2A40423F6B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2">
              <a:extLst>
                <a:ext uri="{FF2B5EF4-FFF2-40B4-BE49-F238E27FC236}">
                  <a16:creationId xmlns:a16="http://schemas.microsoft.com/office/drawing/2014/main" id="{80E7EA96-1872-49EF-85AE-F0274A506964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3">
              <a:extLst>
                <a:ext uri="{FF2B5EF4-FFF2-40B4-BE49-F238E27FC236}">
                  <a16:creationId xmlns:a16="http://schemas.microsoft.com/office/drawing/2014/main" id="{0B6F142E-505E-4C93-81D0-5084B3DA918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4">
              <a:extLst>
                <a:ext uri="{FF2B5EF4-FFF2-40B4-BE49-F238E27FC236}">
                  <a16:creationId xmlns:a16="http://schemas.microsoft.com/office/drawing/2014/main" id="{C9F87F10-AB81-4910-B1A7-EE70DBF00FD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045">
              <a:extLst>
                <a:ext uri="{FF2B5EF4-FFF2-40B4-BE49-F238E27FC236}">
                  <a16:creationId xmlns:a16="http://schemas.microsoft.com/office/drawing/2014/main" id="{AAA00641-FAC3-4454-A9AB-169DAF2BCC06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46">
              <a:extLst>
                <a:ext uri="{FF2B5EF4-FFF2-40B4-BE49-F238E27FC236}">
                  <a16:creationId xmlns:a16="http://schemas.microsoft.com/office/drawing/2014/main" id="{BF3AAC47-2F69-4001-B086-C37DEBCD97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92B33239-5FD0-4753-ADD3-0CCF1B3617E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680812" y="708464"/>
            <a:ext cx="1125991" cy="103314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6D9B75C-ADCE-4E6F-9C3B-8D83274D60E7}"/>
              </a:ext>
            </a:extLst>
          </p:cNvPr>
          <p:cNvSpPr txBox="1"/>
          <p:nvPr/>
        </p:nvSpPr>
        <p:spPr>
          <a:xfrm>
            <a:off x="5900861" y="816610"/>
            <a:ext cx="114600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cho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tin.</a:t>
            </a:r>
          </a:p>
          <a:p>
            <a:pPr algn="just"/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khi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Google Shape;437;p25">
            <a:extLst>
              <a:ext uri="{FF2B5EF4-FFF2-40B4-BE49-F238E27FC236}">
                <a16:creationId xmlns:a16="http://schemas.microsoft.com/office/drawing/2014/main" id="{996A0FBB-501F-4817-B32A-126F9CE1168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86885" y="3681751"/>
            <a:ext cx="10325267" cy="598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E580D9A-814B-4B69-8F60-10E80DCFFCB8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924273" y="4455849"/>
            <a:ext cx="707060" cy="786271"/>
          </a:xfrm>
          <a:prstGeom prst="rect">
            <a:avLst/>
          </a:prstGeom>
        </p:spPr>
      </p:pic>
      <p:sp>
        <p:nvSpPr>
          <p:cNvPr id="49" name="Google Shape;124;p14">
            <a:extLst>
              <a:ext uri="{FF2B5EF4-FFF2-40B4-BE49-F238E27FC236}">
                <a16:creationId xmlns:a16="http://schemas.microsoft.com/office/drawing/2014/main" id="{030C7DFD-87E6-4356-B91A-E602DEBDDCCD}"/>
              </a:ext>
            </a:extLst>
          </p:cNvPr>
          <p:cNvSpPr txBox="1"/>
          <p:nvPr/>
        </p:nvSpPr>
        <p:spPr>
          <a:xfrm>
            <a:off x="7815853" y="4600530"/>
            <a:ext cx="6361396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/>
              <a:t>: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67CE274-F362-4262-9256-7C163FEC25C1}"/>
              </a:ext>
            </a:extLst>
          </p:cNvPr>
          <p:cNvSpPr txBox="1"/>
          <p:nvPr/>
        </p:nvSpPr>
        <p:spPr>
          <a:xfrm>
            <a:off x="6399837" y="5290557"/>
            <a:ext cx="84978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/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88AD72-BE4F-4D49-83B8-EFC930C77AF5}"/>
              </a:ext>
            </a:extLst>
          </p:cNvPr>
          <p:cNvSpPr txBox="1"/>
          <p:nvPr/>
        </p:nvSpPr>
        <p:spPr>
          <a:xfrm>
            <a:off x="6438171" y="6112401"/>
            <a:ext cx="84978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4D25B1-B2A5-4F28-8570-F40291EC5CFA}"/>
              </a:ext>
            </a:extLst>
          </p:cNvPr>
          <p:cNvSpPr txBox="1"/>
          <p:nvPr/>
        </p:nvSpPr>
        <p:spPr>
          <a:xfrm>
            <a:off x="6438171" y="6949594"/>
            <a:ext cx="8258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âm thanh hay đa phương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 </a:t>
            </a:r>
            <a:r>
              <a:rPr lang="en-US" dirty="0"/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5A7B3E-5A8B-40FF-8962-4B49F35B6794}"/>
              </a:ext>
            </a:extLst>
          </p:cNvPr>
          <p:cNvSpPr txBox="1"/>
          <p:nvPr/>
        </p:nvSpPr>
        <p:spPr>
          <a:xfrm>
            <a:off x="6463690" y="7812299"/>
            <a:ext cx="81743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âm thanh.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F626B94-0BAE-4CF8-9ACB-D51AF37CB9B1}"/>
              </a:ext>
            </a:extLst>
          </p:cNvPr>
          <p:cNvSpPr/>
          <p:nvPr/>
        </p:nvSpPr>
        <p:spPr>
          <a:xfrm>
            <a:off x="6471367" y="7807682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  <p:bldP spid="50" grpId="0"/>
      <p:bldP spid="51" grpId="0"/>
      <p:bldP spid="52" grpId="0"/>
      <p:bldP spid="53" grpId="0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8" y="1871092"/>
            <a:ext cx="5344872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6634028" y="2027580"/>
            <a:ext cx="10891696" cy="7668870"/>
            <a:chOff x="0" y="-28575"/>
            <a:chExt cx="1407703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666829" y="1871094"/>
            <a:ext cx="5219930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6698040" y="2027580"/>
            <a:ext cx="10689848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6471563" y="1856632"/>
            <a:ext cx="10689847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349147" y="1572942"/>
            <a:ext cx="5344872" cy="7818274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1100" y="2341728"/>
            <a:ext cx="585166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78" y="224937"/>
            <a:ext cx="17403514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600" b="1" dirty="0">
                <a:latin typeface="Paytone One"/>
                <a:sym typeface="Paytone One"/>
              </a:rPr>
              <a:t>2. Truy </a:t>
            </a:r>
            <a:r>
              <a:rPr lang="vi-VN" sz="5600" b="1" dirty="0" err="1">
                <a:latin typeface="Paytone One"/>
                <a:sym typeface="Paytone One"/>
              </a:rPr>
              <a:t>cập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và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bảo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mật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nội</a:t>
            </a:r>
            <a:r>
              <a:rPr lang="vi-VN" sz="5600" b="1" dirty="0">
                <a:latin typeface="Paytone One"/>
                <a:sym typeface="Paytone One"/>
              </a:rPr>
              <a:t> dung thông tin</a:t>
            </a:r>
            <a:endParaRPr lang="vi-VN" sz="5600" dirty="0"/>
          </a:p>
        </p:txBody>
      </p:sp>
      <p:sp>
        <p:nvSpPr>
          <p:cNvPr id="291" name="Google Shape;291;p19"/>
          <p:cNvSpPr txBox="1"/>
          <p:nvPr/>
        </p:nvSpPr>
        <p:spPr>
          <a:xfrm>
            <a:off x="767938" y="2027580"/>
            <a:ext cx="458412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trích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đầy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đủ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khi chia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sưu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"sưu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"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ngôn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riêng,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vẫn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"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phỏng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Rùa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Thỏ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".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cập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đạo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công khai thông tin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trên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như ghi tên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đăng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DDD6B-2733-496A-A655-B85B3E010448}"/>
              </a:ext>
            </a:extLst>
          </p:cNvPr>
          <p:cNvSpPr txBox="1"/>
          <p:nvPr/>
        </p:nvSpPr>
        <p:spPr>
          <a:xfrm>
            <a:off x="6811033" y="6647341"/>
            <a:ext cx="9895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26: Thông tin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C62EF-0200-4278-A54A-EA7DA29E9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033" y="3736848"/>
            <a:ext cx="10008226" cy="26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4071938" y="265452"/>
            <a:ext cx="13450367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61032" y="5907268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81665" y="5440330"/>
            <a:ext cx="3488723" cy="447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333;p21">
            <a:extLst>
              <a:ext uri="{FF2B5EF4-FFF2-40B4-BE49-F238E27FC236}">
                <a16:creationId xmlns:a16="http://schemas.microsoft.com/office/drawing/2014/main" id="{3177D463-B415-4ACA-B9C3-57CBEC04D9B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40" t="21235" r="39615" b="40693"/>
          <a:stretch/>
        </p:blipFill>
        <p:spPr>
          <a:xfrm rot="1622294">
            <a:off x="16732620" y="-419864"/>
            <a:ext cx="2937228" cy="2251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A485336-2020-462B-B5E7-393DC12A84B2}"/>
              </a:ext>
            </a:extLst>
          </p:cNvPr>
          <p:cNvGrpSpPr/>
          <p:nvPr/>
        </p:nvGrpSpPr>
        <p:grpSpPr>
          <a:xfrm>
            <a:off x="4270388" y="290915"/>
            <a:ext cx="12406620" cy="4522352"/>
            <a:chOff x="487611" y="132261"/>
            <a:chExt cx="5267072" cy="1005338"/>
          </a:xfrm>
        </p:grpSpPr>
        <p:sp>
          <p:nvSpPr>
            <p:cNvPr id="25" name="Shape 97894">
              <a:extLst>
                <a:ext uri="{FF2B5EF4-FFF2-40B4-BE49-F238E27FC236}">
                  <a16:creationId xmlns:a16="http://schemas.microsoft.com/office/drawing/2014/main" id="{9D3416FF-0E5A-45F7-AE89-B84947A0C02B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0">
              <a:extLst>
                <a:ext uri="{FF2B5EF4-FFF2-40B4-BE49-F238E27FC236}">
                  <a16:creationId xmlns:a16="http://schemas.microsoft.com/office/drawing/2014/main" id="{EE12ECB5-8154-40CE-BAA2-5E23D9B0E53D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1">
              <a:extLst>
                <a:ext uri="{FF2B5EF4-FFF2-40B4-BE49-F238E27FC236}">
                  <a16:creationId xmlns:a16="http://schemas.microsoft.com/office/drawing/2014/main" id="{AECE0587-FC75-4D82-B901-C9823753062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2">
              <a:extLst>
                <a:ext uri="{FF2B5EF4-FFF2-40B4-BE49-F238E27FC236}">
                  <a16:creationId xmlns:a16="http://schemas.microsoft.com/office/drawing/2014/main" id="{38D49FB8-CF69-4F07-AAC5-82E321B9E2EE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3">
              <a:extLst>
                <a:ext uri="{FF2B5EF4-FFF2-40B4-BE49-F238E27FC236}">
                  <a16:creationId xmlns:a16="http://schemas.microsoft.com/office/drawing/2014/main" id="{A4822337-71DD-40F2-BC03-C49B78500D4C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4">
              <a:extLst>
                <a:ext uri="{FF2B5EF4-FFF2-40B4-BE49-F238E27FC236}">
                  <a16:creationId xmlns:a16="http://schemas.microsoft.com/office/drawing/2014/main" id="{81950A8F-4699-450E-A0CF-555CF7916C14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5">
              <a:extLst>
                <a:ext uri="{FF2B5EF4-FFF2-40B4-BE49-F238E27FC236}">
                  <a16:creationId xmlns:a16="http://schemas.microsoft.com/office/drawing/2014/main" id="{718C8700-7FA8-440A-BE07-6D60D1CC637D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36">
              <a:extLst>
                <a:ext uri="{FF2B5EF4-FFF2-40B4-BE49-F238E27FC236}">
                  <a16:creationId xmlns:a16="http://schemas.microsoft.com/office/drawing/2014/main" id="{E614BA51-EEC8-4E38-824F-7EA565C4380F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37">
              <a:extLst>
                <a:ext uri="{FF2B5EF4-FFF2-40B4-BE49-F238E27FC236}">
                  <a16:creationId xmlns:a16="http://schemas.microsoft.com/office/drawing/2014/main" id="{497A3090-3354-46CE-93B4-26A38D7B1A5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38">
              <a:extLst>
                <a:ext uri="{FF2B5EF4-FFF2-40B4-BE49-F238E27FC236}">
                  <a16:creationId xmlns:a16="http://schemas.microsoft.com/office/drawing/2014/main" id="{18E41C35-351B-4CD2-861F-0C6C362D5F1A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39">
              <a:extLst>
                <a:ext uri="{FF2B5EF4-FFF2-40B4-BE49-F238E27FC236}">
                  <a16:creationId xmlns:a16="http://schemas.microsoft.com/office/drawing/2014/main" id="{3D858E01-AE8D-46EE-8085-2A5BD0FF005B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0">
              <a:extLst>
                <a:ext uri="{FF2B5EF4-FFF2-40B4-BE49-F238E27FC236}">
                  <a16:creationId xmlns:a16="http://schemas.microsoft.com/office/drawing/2014/main" id="{D0BF9B81-4238-4002-9BF8-4BF1446D01E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1">
              <a:extLst>
                <a:ext uri="{FF2B5EF4-FFF2-40B4-BE49-F238E27FC236}">
                  <a16:creationId xmlns:a16="http://schemas.microsoft.com/office/drawing/2014/main" id="{5A807816-8AFF-4367-876A-C4C961E9BF21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2">
              <a:extLst>
                <a:ext uri="{FF2B5EF4-FFF2-40B4-BE49-F238E27FC236}">
                  <a16:creationId xmlns:a16="http://schemas.microsoft.com/office/drawing/2014/main" id="{8CDCB948-386E-44A5-AC5B-97C77F38270B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043">
              <a:extLst>
                <a:ext uri="{FF2B5EF4-FFF2-40B4-BE49-F238E27FC236}">
                  <a16:creationId xmlns:a16="http://schemas.microsoft.com/office/drawing/2014/main" id="{F67E62CA-655A-4BE5-8AB9-2805C6724652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44">
              <a:extLst>
                <a:ext uri="{FF2B5EF4-FFF2-40B4-BE49-F238E27FC236}">
                  <a16:creationId xmlns:a16="http://schemas.microsoft.com/office/drawing/2014/main" id="{73117D7B-445D-4147-BFA1-BB3077D020FE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1045">
              <a:extLst>
                <a:ext uri="{FF2B5EF4-FFF2-40B4-BE49-F238E27FC236}">
                  <a16:creationId xmlns:a16="http://schemas.microsoft.com/office/drawing/2014/main" id="{EC1F6EF0-F325-4EF7-8E2F-C7928F5FD076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46">
              <a:extLst>
                <a:ext uri="{FF2B5EF4-FFF2-40B4-BE49-F238E27FC236}">
                  <a16:creationId xmlns:a16="http://schemas.microsoft.com/office/drawing/2014/main" id="{D744D725-2C5B-4761-A673-8E6017A7B596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BC71D27D-7C60-4881-9540-06A3B0D99162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296576" y="250561"/>
            <a:ext cx="1125991" cy="103314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612EC2F-CFB2-4108-BC28-8DE3FF0ADD21}"/>
              </a:ext>
            </a:extLst>
          </p:cNvPr>
          <p:cNvSpPr txBox="1"/>
          <p:nvPr/>
        </p:nvSpPr>
        <p:spPr>
          <a:xfrm>
            <a:off x="5249057" y="595428"/>
            <a:ext cx="11103381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Khi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tin,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tin.</a:t>
            </a:r>
          </a:p>
          <a:p>
            <a:pPr algn="just"/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tên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đăng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AE09262-E3D4-49B4-8F54-4167147BCC1B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020802" y="4552267"/>
            <a:ext cx="707060" cy="786271"/>
          </a:xfrm>
          <a:prstGeom prst="rect">
            <a:avLst/>
          </a:prstGeom>
        </p:spPr>
      </p:pic>
      <p:sp>
        <p:nvSpPr>
          <p:cNvPr id="49" name="Google Shape;124;p14">
            <a:extLst>
              <a:ext uri="{FF2B5EF4-FFF2-40B4-BE49-F238E27FC236}">
                <a16:creationId xmlns:a16="http://schemas.microsoft.com/office/drawing/2014/main" id="{7D7F1BDA-108B-44A0-A328-21D0D54D9AE3}"/>
              </a:ext>
            </a:extLst>
          </p:cNvPr>
          <p:cNvSpPr txBox="1"/>
          <p:nvPr/>
        </p:nvSpPr>
        <p:spPr>
          <a:xfrm>
            <a:off x="7108836" y="4552267"/>
            <a:ext cx="8621702" cy="9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C023A-042C-47E3-A17D-63A1D76480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4332" y="5656719"/>
            <a:ext cx="9163547" cy="2577690"/>
          </a:xfrm>
          <a:prstGeom prst="rect">
            <a:avLst/>
          </a:prstGeom>
        </p:spPr>
      </p:pic>
      <p:sp>
        <p:nvSpPr>
          <p:cNvPr id="51" name="Google Shape;124;p14">
            <a:extLst>
              <a:ext uri="{FF2B5EF4-FFF2-40B4-BE49-F238E27FC236}">
                <a16:creationId xmlns:a16="http://schemas.microsoft.com/office/drawing/2014/main" id="{27C84465-75EC-4F16-8DFE-AA3E1CE407D9}"/>
              </a:ext>
            </a:extLst>
          </p:cNvPr>
          <p:cNvSpPr txBox="1"/>
          <p:nvPr/>
        </p:nvSpPr>
        <p:spPr>
          <a:xfrm>
            <a:off x="7556702" y="8557399"/>
            <a:ext cx="5283898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b="0" i="0" u="none" strike="noStrike" cap="none" dirty="0" err="1">
                <a:solidFill>
                  <a:srgbClr val="000000"/>
                </a:solidFill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Đáp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án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 : 1 - b, </a:t>
            </a:r>
            <a:r>
              <a:rPr lang="vi-VN" sz="2400" dirty="0"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2 – c, 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3 -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1826" y="838200"/>
            <a:ext cx="3384449" cy="289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1531">
            <a:off x="-522758" y="1627235"/>
            <a:ext cx="3868330" cy="2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:a16="http://schemas.microsoft.com/office/drawing/2014/main" id="{02D0E938-C64D-46EB-8CC9-9F1CDCC3AE72}"/>
              </a:ext>
            </a:extLst>
          </p:cNvPr>
          <p:cNvSpPr txBox="1"/>
          <p:nvPr/>
        </p:nvSpPr>
        <p:spPr>
          <a:xfrm>
            <a:off x="3471906" y="1468734"/>
            <a:ext cx="11231739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Paytone One"/>
                <a:sym typeface="Paytone One"/>
              </a:rPr>
              <a:t>3</a:t>
            </a:r>
            <a:r>
              <a:rPr lang="vi-VN" sz="5400" b="1" dirty="0">
                <a:latin typeface="Paytone One"/>
                <a:sym typeface="Paytone One"/>
              </a:rPr>
              <a:t>. Tôn </a:t>
            </a:r>
            <a:r>
              <a:rPr lang="vi-VN" sz="5400" b="1" dirty="0" err="1">
                <a:latin typeface="Paytone One"/>
                <a:sym typeface="Paytone One"/>
              </a:rPr>
              <a:t>trọng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tính</a:t>
            </a:r>
            <a:r>
              <a:rPr lang="vi-VN" sz="5400" b="1" dirty="0">
                <a:latin typeface="Paytone One"/>
                <a:sym typeface="Paytone One"/>
              </a:rPr>
              <a:t> riêng tư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bản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quyền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nội</a:t>
            </a:r>
            <a:r>
              <a:rPr lang="vi-VN" sz="5400" b="1" dirty="0">
                <a:latin typeface="Paytone One"/>
                <a:sym typeface="Paytone One"/>
              </a:rPr>
              <a:t> dung thông tin	</a:t>
            </a:r>
            <a:endParaRPr lang="en-US" sz="5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7BA485-7E9E-4E19-A175-DC3BF01B8626}"/>
              </a:ext>
            </a:extLst>
          </p:cNvPr>
          <p:cNvGrpSpPr/>
          <p:nvPr/>
        </p:nvGrpSpPr>
        <p:grpSpPr>
          <a:xfrm>
            <a:off x="826232" y="5058106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D50FE8B-C06A-48D3-BBE0-07F9843514DD}"/>
              </a:ext>
            </a:extLst>
          </p:cNvPr>
          <p:cNvSpPr txBox="1"/>
          <p:nvPr/>
        </p:nvSpPr>
        <p:spPr>
          <a:xfrm>
            <a:off x="1729667" y="6545005"/>
            <a:ext cx="124320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An vô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ngăn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An.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Minh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tranh phong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Hoa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7041923-E565-4463-A80A-866D606C7CA5}"/>
              </a:ext>
            </a:extLst>
          </p:cNvPr>
          <p:cNvGrpSpPr/>
          <p:nvPr/>
        </p:nvGrpSpPr>
        <p:grpSpPr>
          <a:xfrm>
            <a:off x="1680334" y="5596058"/>
            <a:ext cx="2103217" cy="759433"/>
            <a:chOff x="10697" y="0"/>
            <a:chExt cx="1437577" cy="502095"/>
          </a:xfrm>
        </p:grpSpPr>
        <p:sp>
          <p:nvSpPr>
            <p:cNvPr id="34" name="Shape 652">
              <a:extLst>
                <a:ext uri="{FF2B5EF4-FFF2-40B4-BE49-F238E27FC236}">
                  <a16:creationId xmlns:a16="http://schemas.microsoft.com/office/drawing/2014/main" id="{770A61EE-FFC7-445E-A4E3-BC4E48388131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654">
              <a:extLst>
                <a:ext uri="{FF2B5EF4-FFF2-40B4-BE49-F238E27FC236}">
                  <a16:creationId xmlns:a16="http://schemas.microsoft.com/office/drawing/2014/main" id="{3E0C527D-1C0E-4D56-871B-8FFF22EE821B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5">
              <a:extLst>
                <a:ext uri="{FF2B5EF4-FFF2-40B4-BE49-F238E27FC236}">
                  <a16:creationId xmlns:a16="http://schemas.microsoft.com/office/drawing/2014/main" id="{27C0FD8E-F45C-418E-A46A-B96C76DF78EA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7">
              <a:extLst>
                <a:ext uri="{FF2B5EF4-FFF2-40B4-BE49-F238E27FC236}">
                  <a16:creationId xmlns:a16="http://schemas.microsoft.com/office/drawing/2014/main" id="{95070338-0655-4073-93DC-B0DB0598FE46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0C65837-C0AC-4999-9D3E-94680D34F635}"/>
              </a:ext>
            </a:extLst>
          </p:cNvPr>
          <p:cNvSpPr txBox="1"/>
          <p:nvPr/>
        </p:nvSpPr>
        <p:spPr>
          <a:xfrm>
            <a:off x="1729667" y="5775719"/>
            <a:ext cx="14945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5867BE-A10C-4AC3-84B9-E11F5C96A396}"/>
              </a:ext>
            </a:extLst>
          </p:cNvPr>
          <p:cNvSpPr txBox="1"/>
          <p:nvPr/>
        </p:nvSpPr>
        <p:spPr>
          <a:xfrm>
            <a:off x="3702861" y="5777606"/>
            <a:ext cx="7555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576033-FC5E-45BE-B2C8-94B026D27CE1}"/>
              </a:ext>
            </a:extLst>
          </p:cNvPr>
          <p:cNvSpPr txBox="1"/>
          <p:nvPr/>
        </p:nvSpPr>
        <p:spPr>
          <a:xfrm>
            <a:off x="3303933" y="5798770"/>
            <a:ext cx="4710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1987029" y="1164013"/>
            <a:ext cx="14663612" cy="8422439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2069397" y="1239431"/>
            <a:ext cx="14472768" cy="8209608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2127">
            <a:off x="-1118518" y="7327814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12" y="96793"/>
            <a:ext cx="5072644" cy="239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 rotWithShape="1">
          <a:blip r:embed="rId6">
            <a:alphaModFix/>
          </a:blip>
          <a:srcRect l="31917" t="32569" r="31914" b="32573"/>
          <a:stretch/>
        </p:blipFill>
        <p:spPr>
          <a:xfrm>
            <a:off x="15574670" y="7762451"/>
            <a:ext cx="3709502" cy="201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9B332C-D129-4A7D-9A19-DD95C112546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802537" y="1818744"/>
            <a:ext cx="840612" cy="792986"/>
          </a:xfrm>
          <a:prstGeom prst="rect">
            <a:avLst/>
          </a:prstGeom>
        </p:spPr>
      </p:pic>
      <p:sp>
        <p:nvSpPr>
          <p:cNvPr id="22" name="Google Shape;202;p17">
            <a:extLst>
              <a:ext uri="{FF2B5EF4-FFF2-40B4-BE49-F238E27FC236}">
                <a16:creationId xmlns:a16="http://schemas.microsoft.com/office/drawing/2014/main" id="{4E5257E9-7F65-4F6F-8707-ECD998B3C510}"/>
              </a:ext>
            </a:extLst>
          </p:cNvPr>
          <p:cNvSpPr txBox="1"/>
          <p:nvPr/>
        </p:nvSpPr>
        <p:spPr>
          <a:xfrm>
            <a:off x="3765218" y="1935272"/>
            <a:ext cx="10822320" cy="126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 tin trong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cuốn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tên,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sinh,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nhân, mang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riêng tư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không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202;p17">
            <a:extLst>
              <a:ext uri="{FF2B5EF4-FFF2-40B4-BE49-F238E27FC236}">
                <a16:creationId xmlns:a16="http://schemas.microsoft.com/office/drawing/2014/main" id="{F7D24991-79EB-440E-8B24-37E32525131E}"/>
              </a:ext>
            </a:extLst>
          </p:cNvPr>
          <p:cNvSpPr txBox="1"/>
          <p:nvPr/>
        </p:nvSpPr>
        <p:spPr>
          <a:xfrm>
            <a:off x="2802537" y="3700567"/>
            <a:ext cx="12006658" cy="215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rằng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xâm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riêng tư, như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tôn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nhưng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khi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sai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em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góp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ngăn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chặn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tương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Google Shape;192;p17">
            <a:extLst>
              <a:ext uri="{FF2B5EF4-FFF2-40B4-BE49-F238E27FC236}">
                <a16:creationId xmlns:a16="http://schemas.microsoft.com/office/drawing/2014/main" id="{F7B994D2-862A-4C7A-8BDC-0041171B312B}"/>
              </a:ext>
            </a:extLst>
          </p:cNvPr>
          <p:cNvSpPr/>
          <p:nvPr/>
        </p:nvSpPr>
        <p:spPr>
          <a:xfrm>
            <a:off x="3222843" y="5994812"/>
            <a:ext cx="12220405" cy="3249187"/>
          </a:xfrm>
          <a:custGeom>
            <a:avLst/>
            <a:gdLst/>
            <a:ahLst/>
            <a:cxnLst/>
            <a:rect l="l" t="t" r="r" b="b"/>
            <a:pathLst>
              <a:path w="3218543" h="2479894" extrusionOk="0">
                <a:moveTo>
                  <a:pt x="0" y="0"/>
                </a:moveTo>
                <a:lnTo>
                  <a:pt x="3218543" y="0"/>
                </a:lnTo>
                <a:lnTo>
                  <a:pt x="3218543" y="2479894"/>
                </a:lnTo>
                <a:lnTo>
                  <a:pt x="0" y="2479894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3BED170-7192-41B7-97F5-E90C21919C54}"/>
              </a:ext>
            </a:extLst>
          </p:cNvPr>
          <p:cNvGrpSpPr/>
          <p:nvPr/>
        </p:nvGrpSpPr>
        <p:grpSpPr>
          <a:xfrm>
            <a:off x="6272993" y="6114947"/>
            <a:ext cx="6091684" cy="2947249"/>
            <a:chOff x="0" y="0"/>
            <a:chExt cx="5941675" cy="2100710"/>
          </a:xfrm>
        </p:grpSpPr>
        <p:sp>
          <p:nvSpPr>
            <p:cNvPr id="60" name="Shape 2470">
              <a:extLst>
                <a:ext uri="{FF2B5EF4-FFF2-40B4-BE49-F238E27FC236}">
                  <a16:creationId xmlns:a16="http://schemas.microsoft.com/office/drawing/2014/main" id="{434DB4D3-E0FF-47DB-84A5-0E1A958DEE0D}"/>
                </a:ext>
              </a:extLst>
            </p:cNvPr>
            <p:cNvSpPr/>
            <p:nvPr/>
          </p:nvSpPr>
          <p:spPr>
            <a:xfrm>
              <a:off x="0" y="0"/>
              <a:ext cx="1431823" cy="562877"/>
            </a:xfrm>
            <a:custGeom>
              <a:avLst/>
              <a:gdLst/>
              <a:ahLst/>
              <a:cxnLst/>
              <a:rect l="0" t="0" r="0" b="0"/>
              <a:pathLst>
                <a:path w="1431823" h="562877">
                  <a:moveTo>
                    <a:pt x="0" y="0"/>
                  </a:moveTo>
                  <a:lnTo>
                    <a:pt x="0" y="418795"/>
                  </a:lnTo>
                  <a:cubicBezTo>
                    <a:pt x="0" y="418795"/>
                    <a:pt x="0" y="562877"/>
                    <a:pt x="144082" y="562877"/>
                  </a:cubicBezTo>
                  <a:lnTo>
                    <a:pt x="1287742" y="562877"/>
                  </a:lnTo>
                  <a:cubicBezTo>
                    <a:pt x="1287742" y="562877"/>
                    <a:pt x="1431823" y="562877"/>
                    <a:pt x="1431823" y="418795"/>
                  </a:cubicBezTo>
                  <a:lnTo>
                    <a:pt x="1431823" y="144069"/>
                  </a:lnTo>
                  <a:cubicBezTo>
                    <a:pt x="1431823" y="144069"/>
                    <a:pt x="1431823" y="0"/>
                    <a:pt x="1287742" y="0"/>
                  </a:cubicBezTo>
                  <a:lnTo>
                    <a:pt x="0" y="0"/>
                  </a:lnTo>
                  <a:close/>
                </a:path>
              </a:pathLst>
            </a:custGeom>
            <a:ln w="25413" cap="flat">
              <a:miter lim="100000"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2471">
              <a:extLst>
                <a:ext uri="{FF2B5EF4-FFF2-40B4-BE49-F238E27FC236}">
                  <a16:creationId xmlns:a16="http://schemas.microsoft.com/office/drawing/2014/main" id="{661D9D47-6990-428A-8540-2F10406599F1}"/>
                </a:ext>
              </a:extLst>
            </p:cNvPr>
            <p:cNvSpPr/>
            <p:nvPr/>
          </p:nvSpPr>
          <p:spPr>
            <a:xfrm>
              <a:off x="4140260" y="14102"/>
              <a:ext cx="1421956" cy="579476"/>
            </a:xfrm>
            <a:custGeom>
              <a:avLst/>
              <a:gdLst/>
              <a:ahLst/>
              <a:cxnLst/>
              <a:rect l="0" t="0" r="0" b="0"/>
              <a:pathLst>
                <a:path w="1421956" h="579476">
                  <a:moveTo>
                    <a:pt x="0" y="0"/>
                  </a:moveTo>
                  <a:lnTo>
                    <a:pt x="0" y="435420"/>
                  </a:lnTo>
                  <a:cubicBezTo>
                    <a:pt x="0" y="435420"/>
                    <a:pt x="0" y="579476"/>
                    <a:pt x="144082" y="579476"/>
                  </a:cubicBezTo>
                  <a:lnTo>
                    <a:pt x="1277887" y="579476"/>
                  </a:lnTo>
                  <a:cubicBezTo>
                    <a:pt x="1277887" y="579476"/>
                    <a:pt x="1421956" y="579476"/>
                    <a:pt x="1421956" y="435420"/>
                  </a:cubicBezTo>
                  <a:lnTo>
                    <a:pt x="1421956" y="144082"/>
                  </a:lnTo>
                  <a:cubicBezTo>
                    <a:pt x="1421956" y="144082"/>
                    <a:pt x="1421956" y="0"/>
                    <a:pt x="1277887" y="0"/>
                  </a:cubicBezTo>
                  <a:lnTo>
                    <a:pt x="0" y="0"/>
                  </a:lnTo>
                  <a:close/>
                </a:path>
              </a:pathLst>
            </a:custGeom>
            <a:ln w="25413" cap="flat">
              <a:miter lim="100000"/>
            </a:ln>
          </p:spPr>
          <p:style>
            <a:lnRef idx="1">
              <a:srgbClr val="F582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2472">
              <a:extLst>
                <a:ext uri="{FF2B5EF4-FFF2-40B4-BE49-F238E27FC236}">
                  <a16:creationId xmlns:a16="http://schemas.microsoft.com/office/drawing/2014/main" id="{791CC6EE-01A5-4B2A-A035-FEAF7E48F518}"/>
                </a:ext>
              </a:extLst>
            </p:cNvPr>
            <p:cNvSpPr/>
            <p:nvPr/>
          </p:nvSpPr>
          <p:spPr>
            <a:xfrm>
              <a:off x="2058581" y="1110732"/>
              <a:ext cx="1584274" cy="989978"/>
            </a:xfrm>
            <a:custGeom>
              <a:avLst/>
              <a:gdLst/>
              <a:ahLst/>
              <a:cxnLst/>
              <a:rect l="0" t="0" r="0" b="0"/>
              <a:pathLst>
                <a:path w="1584274" h="989978">
                  <a:moveTo>
                    <a:pt x="792137" y="989978"/>
                  </a:moveTo>
                  <a:cubicBezTo>
                    <a:pt x="1229627" y="989978"/>
                    <a:pt x="1584274" y="768388"/>
                    <a:pt x="1584274" y="494982"/>
                  </a:cubicBezTo>
                  <a:cubicBezTo>
                    <a:pt x="1584274" y="221615"/>
                    <a:pt x="1229627" y="0"/>
                    <a:pt x="792137" y="0"/>
                  </a:cubicBezTo>
                  <a:cubicBezTo>
                    <a:pt x="354648" y="0"/>
                    <a:pt x="0" y="221615"/>
                    <a:pt x="0" y="494982"/>
                  </a:cubicBezTo>
                  <a:cubicBezTo>
                    <a:pt x="0" y="768388"/>
                    <a:pt x="354648" y="989978"/>
                    <a:pt x="792137" y="989978"/>
                  </a:cubicBezTo>
                  <a:close/>
                </a:path>
              </a:pathLst>
            </a:custGeom>
            <a:ln w="38113" cap="flat">
              <a:miter lim="100000"/>
            </a:ln>
          </p:spPr>
          <p:style>
            <a:lnRef idx="1">
              <a:srgbClr val="C48EB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3A3DFEA-BF87-40A7-AAE3-0D155EC5A2A2}"/>
                </a:ext>
              </a:extLst>
            </p:cNvPr>
            <p:cNvSpPr/>
            <p:nvPr/>
          </p:nvSpPr>
          <p:spPr>
            <a:xfrm>
              <a:off x="2515387" y="1239907"/>
              <a:ext cx="1002602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Tôn</a:t>
              </a:r>
              <a:r>
                <a:rPr lang="en-US" sz="1200" b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1200" b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trọng</a:t>
              </a:r>
              <a:r>
                <a:rPr lang="en-US" sz="1200" b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2D64571-0C49-4A98-901D-2998A7A9348B}"/>
                </a:ext>
              </a:extLst>
            </p:cNvPr>
            <p:cNvSpPr/>
            <p:nvPr/>
          </p:nvSpPr>
          <p:spPr>
            <a:xfrm>
              <a:off x="2489772" y="1422877"/>
              <a:ext cx="1070537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bản quyền 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419D4C4-89E0-4366-BD12-2FAA6CC0BBC9}"/>
                </a:ext>
              </a:extLst>
            </p:cNvPr>
            <p:cNvSpPr/>
            <p:nvPr/>
          </p:nvSpPr>
          <p:spPr>
            <a:xfrm>
              <a:off x="2223245" y="1605847"/>
              <a:ext cx="1779477" cy="1906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nội</a:t>
              </a:r>
              <a:r>
                <a:rPr lang="en-US" sz="1200" b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dung </a:t>
              </a:r>
              <a:r>
                <a:rPr lang="en-US" sz="1200" b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thông</a:t>
              </a:r>
              <a:r>
                <a:rPr lang="en-US" sz="1200" b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tin</a:t>
              </a:r>
              <a:endParaRPr lang="en-US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6" name="Shape 2476">
              <a:extLst>
                <a:ext uri="{FF2B5EF4-FFF2-40B4-BE49-F238E27FC236}">
                  <a16:creationId xmlns:a16="http://schemas.microsoft.com/office/drawing/2014/main" id="{90F9C58C-6B3F-4646-97D2-86FC5AF40EC6}"/>
                </a:ext>
              </a:extLst>
            </p:cNvPr>
            <p:cNvSpPr/>
            <p:nvPr/>
          </p:nvSpPr>
          <p:spPr>
            <a:xfrm>
              <a:off x="2462220" y="1828787"/>
              <a:ext cx="114783" cy="114770"/>
            </a:xfrm>
            <a:custGeom>
              <a:avLst/>
              <a:gdLst/>
              <a:ahLst/>
              <a:cxnLst/>
              <a:rect l="0" t="0" r="0" b="0"/>
              <a:pathLst>
                <a:path w="114783" h="114770">
                  <a:moveTo>
                    <a:pt x="57391" y="0"/>
                  </a:moveTo>
                  <a:cubicBezTo>
                    <a:pt x="89078" y="0"/>
                    <a:pt x="114783" y="25692"/>
                    <a:pt x="114783" y="57379"/>
                  </a:cubicBezTo>
                  <a:cubicBezTo>
                    <a:pt x="114783" y="89091"/>
                    <a:pt x="89078" y="114770"/>
                    <a:pt x="57391" y="114770"/>
                  </a:cubicBezTo>
                  <a:cubicBezTo>
                    <a:pt x="25705" y="114770"/>
                    <a:pt x="0" y="89091"/>
                    <a:pt x="0" y="57379"/>
                  </a:cubicBezTo>
                  <a:cubicBezTo>
                    <a:pt x="0" y="25692"/>
                    <a:pt x="25705" y="0"/>
                    <a:pt x="573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BA9A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2477">
              <a:extLst>
                <a:ext uri="{FF2B5EF4-FFF2-40B4-BE49-F238E27FC236}">
                  <a16:creationId xmlns:a16="http://schemas.microsoft.com/office/drawing/2014/main" id="{0A07CC6C-E99A-49D3-9EE7-FC2A64384939}"/>
                </a:ext>
              </a:extLst>
            </p:cNvPr>
            <p:cNvSpPr/>
            <p:nvPr/>
          </p:nvSpPr>
          <p:spPr>
            <a:xfrm>
              <a:off x="2609786" y="1828787"/>
              <a:ext cx="114783" cy="114770"/>
            </a:xfrm>
            <a:custGeom>
              <a:avLst/>
              <a:gdLst/>
              <a:ahLst/>
              <a:cxnLst/>
              <a:rect l="0" t="0" r="0" b="0"/>
              <a:pathLst>
                <a:path w="114783" h="114770">
                  <a:moveTo>
                    <a:pt x="57391" y="0"/>
                  </a:moveTo>
                  <a:cubicBezTo>
                    <a:pt x="89078" y="0"/>
                    <a:pt x="114783" y="25692"/>
                    <a:pt x="114783" y="57379"/>
                  </a:cubicBezTo>
                  <a:cubicBezTo>
                    <a:pt x="114783" y="89091"/>
                    <a:pt x="89078" y="114770"/>
                    <a:pt x="57391" y="114770"/>
                  </a:cubicBezTo>
                  <a:cubicBezTo>
                    <a:pt x="25705" y="114770"/>
                    <a:pt x="0" y="89091"/>
                    <a:pt x="0" y="57379"/>
                  </a:cubicBezTo>
                  <a:cubicBezTo>
                    <a:pt x="0" y="25692"/>
                    <a:pt x="25705" y="0"/>
                    <a:pt x="573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A6A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Shape 2478">
              <a:extLst>
                <a:ext uri="{FF2B5EF4-FFF2-40B4-BE49-F238E27FC236}">
                  <a16:creationId xmlns:a16="http://schemas.microsoft.com/office/drawing/2014/main" id="{842007C5-F9A5-4235-8819-1AF386F54088}"/>
                </a:ext>
              </a:extLst>
            </p:cNvPr>
            <p:cNvSpPr/>
            <p:nvPr/>
          </p:nvSpPr>
          <p:spPr>
            <a:xfrm>
              <a:off x="2748345" y="1828787"/>
              <a:ext cx="114795" cy="114770"/>
            </a:xfrm>
            <a:custGeom>
              <a:avLst/>
              <a:gdLst/>
              <a:ahLst/>
              <a:cxnLst/>
              <a:rect l="0" t="0" r="0" b="0"/>
              <a:pathLst>
                <a:path w="114795" h="114770">
                  <a:moveTo>
                    <a:pt x="57391" y="0"/>
                  </a:moveTo>
                  <a:cubicBezTo>
                    <a:pt x="89078" y="0"/>
                    <a:pt x="114795" y="25692"/>
                    <a:pt x="114795" y="57379"/>
                  </a:cubicBezTo>
                  <a:cubicBezTo>
                    <a:pt x="114795" y="89091"/>
                    <a:pt x="89078" y="114770"/>
                    <a:pt x="57391" y="114770"/>
                  </a:cubicBezTo>
                  <a:cubicBezTo>
                    <a:pt x="25705" y="114770"/>
                    <a:pt x="0" y="89091"/>
                    <a:pt x="0" y="57379"/>
                  </a:cubicBezTo>
                  <a:cubicBezTo>
                    <a:pt x="0" y="25692"/>
                    <a:pt x="25705" y="0"/>
                    <a:pt x="573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873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Shape 2479">
              <a:extLst>
                <a:ext uri="{FF2B5EF4-FFF2-40B4-BE49-F238E27FC236}">
                  <a16:creationId xmlns:a16="http://schemas.microsoft.com/office/drawing/2014/main" id="{4437ACB2-86C8-4133-BBFD-D2B67E9E7983}"/>
                </a:ext>
              </a:extLst>
            </p:cNvPr>
            <p:cNvSpPr/>
            <p:nvPr/>
          </p:nvSpPr>
          <p:spPr>
            <a:xfrm>
              <a:off x="2904914" y="1828787"/>
              <a:ext cx="114795" cy="114770"/>
            </a:xfrm>
            <a:custGeom>
              <a:avLst/>
              <a:gdLst/>
              <a:ahLst/>
              <a:cxnLst/>
              <a:rect l="0" t="0" r="0" b="0"/>
              <a:pathLst>
                <a:path w="114795" h="114770">
                  <a:moveTo>
                    <a:pt x="57404" y="0"/>
                  </a:moveTo>
                  <a:cubicBezTo>
                    <a:pt x="89090" y="0"/>
                    <a:pt x="114795" y="25692"/>
                    <a:pt x="114795" y="57379"/>
                  </a:cubicBezTo>
                  <a:cubicBezTo>
                    <a:pt x="114795" y="89091"/>
                    <a:pt x="89090" y="114770"/>
                    <a:pt x="57404" y="114770"/>
                  </a:cubicBezTo>
                  <a:cubicBezTo>
                    <a:pt x="25717" y="114770"/>
                    <a:pt x="0" y="89091"/>
                    <a:pt x="0" y="57379"/>
                  </a:cubicBezTo>
                  <a:cubicBezTo>
                    <a:pt x="0" y="25692"/>
                    <a:pt x="25717" y="0"/>
                    <a:pt x="5740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BAB6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Shape 2480">
              <a:extLst>
                <a:ext uri="{FF2B5EF4-FFF2-40B4-BE49-F238E27FC236}">
                  <a16:creationId xmlns:a16="http://schemas.microsoft.com/office/drawing/2014/main" id="{B276E329-7425-4967-A5C1-7AADCED144A8}"/>
                </a:ext>
              </a:extLst>
            </p:cNvPr>
            <p:cNvSpPr/>
            <p:nvPr/>
          </p:nvSpPr>
          <p:spPr>
            <a:xfrm>
              <a:off x="3052488" y="1828787"/>
              <a:ext cx="114795" cy="114770"/>
            </a:xfrm>
            <a:custGeom>
              <a:avLst/>
              <a:gdLst/>
              <a:ahLst/>
              <a:cxnLst/>
              <a:rect l="0" t="0" r="0" b="0"/>
              <a:pathLst>
                <a:path w="114795" h="114770">
                  <a:moveTo>
                    <a:pt x="57391" y="0"/>
                  </a:moveTo>
                  <a:cubicBezTo>
                    <a:pt x="89078" y="0"/>
                    <a:pt x="114795" y="25692"/>
                    <a:pt x="114795" y="57379"/>
                  </a:cubicBezTo>
                  <a:cubicBezTo>
                    <a:pt x="114795" y="89091"/>
                    <a:pt x="89078" y="114770"/>
                    <a:pt x="57391" y="114770"/>
                  </a:cubicBezTo>
                  <a:cubicBezTo>
                    <a:pt x="25718" y="114770"/>
                    <a:pt x="0" y="89091"/>
                    <a:pt x="0" y="57379"/>
                  </a:cubicBezTo>
                  <a:cubicBezTo>
                    <a:pt x="0" y="25692"/>
                    <a:pt x="25718" y="0"/>
                    <a:pt x="573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DAA3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Shape 2481">
              <a:extLst>
                <a:ext uri="{FF2B5EF4-FFF2-40B4-BE49-F238E27FC236}">
                  <a16:creationId xmlns:a16="http://schemas.microsoft.com/office/drawing/2014/main" id="{44ACB817-88BC-4C20-B952-75EB67D15FCD}"/>
                </a:ext>
              </a:extLst>
            </p:cNvPr>
            <p:cNvSpPr/>
            <p:nvPr/>
          </p:nvSpPr>
          <p:spPr>
            <a:xfrm>
              <a:off x="3191052" y="1828787"/>
              <a:ext cx="114795" cy="114770"/>
            </a:xfrm>
            <a:custGeom>
              <a:avLst/>
              <a:gdLst/>
              <a:ahLst/>
              <a:cxnLst/>
              <a:rect l="0" t="0" r="0" b="0"/>
              <a:pathLst>
                <a:path w="114795" h="114770">
                  <a:moveTo>
                    <a:pt x="57391" y="0"/>
                  </a:moveTo>
                  <a:cubicBezTo>
                    <a:pt x="89078" y="0"/>
                    <a:pt x="114795" y="25692"/>
                    <a:pt x="114795" y="57379"/>
                  </a:cubicBezTo>
                  <a:cubicBezTo>
                    <a:pt x="114795" y="89091"/>
                    <a:pt x="89078" y="114770"/>
                    <a:pt x="57391" y="114770"/>
                  </a:cubicBezTo>
                  <a:cubicBezTo>
                    <a:pt x="25705" y="114770"/>
                    <a:pt x="0" y="89091"/>
                    <a:pt x="0" y="57379"/>
                  </a:cubicBezTo>
                  <a:cubicBezTo>
                    <a:pt x="0" y="25692"/>
                    <a:pt x="25705" y="0"/>
                    <a:pt x="573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495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Shape 2482">
              <a:extLst>
                <a:ext uri="{FF2B5EF4-FFF2-40B4-BE49-F238E27FC236}">
                  <a16:creationId xmlns:a16="http://schemas.microsoft.com/office/drawing/2014/main" id="{5BA2B289-329E-4095-A177-17456B128B50}"/>
                </a:ext>
              </a:extLst>
            </p:cNvPr>
            <p:cNvSpPr/>
            <p:nvPr/>
          </p:nvSpPr>
          <p:spPr>
            <a:xfrm>
              <a:off x="520508" y="568874"/>
              <a:ext cx="419608" cy="324968"/>
            </a:xfrm>
            <a:custGeom>
              <a:avLst/>
              <a:gdLst/>
              <a:ahLst/>
              <a:cxnLst/>
              <a:rect l="0" t="0" r="0" b="0"/>
              <a:pathLst>
                <a:path w="419608" h="324968">
                  <a:moveTo>
                    <a:pt x="0" y="0"/>
                  </a:moveTo>
                  <a:lnTo>
                    <a:pt x="279844" y="0"/>
                  </a:lnTo>
                  <a:cubicBezTo>
                    <a:pt x="419608" y="0"/>
                    <a:pt x="419608" y="139764"/>
                    <a:pt x="419608" y="139764"/>
                  </a:cubicBezTo>
                  <a:lnTo>
                    <a:pt x="419608" y="185191"/>
                  </a:lnTo>
                  <a:cubicBezTo>
                    <a:pt x="419608" y="324968"/>
                    <a:pt x="279844" y="324968"/>
                    <a:pt x="279844" y="324968"/>
                  </a:cubicBezTo>
                  <a:lnTo>
                    <a:pt x="139763" y="324968"/>
                  </a:lnTo>
                  <a:cubicBezTo>
                    <a:pt x="0" y="324968"/>
                    <a:pt x="0" y="185191"/>
                    <a:pt x="0" y="185191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AD7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Shape 2483">
              <a:extLst>
                <a:ext uri="{FF2B5EF4-FFF2-40B4-BE49-F238E27FC236}">
                  <a16:creationId xmlns:a16="http://schemas.microsoft.com/office/drawing/2014/main" id="{0BAFBBD8-BFCE-4B05-BCD8-287F47512ECD}"/>
                </a:ext>
              </a:extLst>
            </p:cNvPr>
            <p:cNvSpPr/>
            <p:nvPr/>
          </p:nvSpPr>
          <p:spPr>
            <a:xfrm>
              <a:off x="4631938" y="589796"/>
              <a:ext cx="419608" cy="324968"/>
            </a:xfrm>
            <a:custGeom>
              <a:avLst/>
              <a:gdLst/>
              <a:ahLst/>
              <a:cxnLst/>
              <a:rect l="0" t="0" r="0" b="0"/>
              <a:pathLst>
                <a:path w="419608" h="324968">
                  <a:moveTo>
                    <a:pt x="139764" y="0"/>
                  </a:moveTo>
                  <a:lnTo>
                    <a:pt x="419608" y="0"/>
                  </a:lnTo>
                  <a:lnTo>
                    <a:pt x="419608" y="185191"/>
                  </a:lnTo>
                  <a:cubicBezTo>
                    <a:pt x="419608" y="185191"/>
                    <a:pt x="419608" y="324968"/>
                    <a:pt x="279845" y="324968"/>
                  </a:cubicBezTo>
                  <a:lnTo>
                    <a:pt x="139764" y="324968"/>
                  </a:lnTo>
                  <a:cubicBezTo>
                    <a:pt x="139764" y="324968"/>
                    <a:pt x="0" y="324968"/>
                    <a:pt x="0" y="185191"/>
                  </a:cubicBezTo>
                  <a:lnTo>
                    <a:pt x="0" y="139764"/>
                  </a:lnTo>
                  <a:cubicBezTo>
                    <a:pt x="0" y="139764"/>
                    <a:pt x="0" y="0"/>
                    <a:pt x="1397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821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Shape 2484">
              <a:extLst>
                <a:ext uri="{FF2B5EF4-FFF2-40B4-BE49-F238E27FC236}">
                  <a16:creationId xmlns:a16="http://schemas.microsoft.com/office/drawing/2014/main" id="{630D9897-141E-4A93-BE9B-66F3F0185D66}"/>
                </a:ext>
              </a:extLst>
            </p:cNvPr>
            <p:cNvSpPr/>
            <p:nvPr/>
          </p:nvSpPr>
          <p:spPr>
            <a:xfrm>
              <a:off x="711826" y="707861"/>
              <a:ext cx="12700" cy="793839"/>
            </a:xfrm>
            <a:custGeom>
              <a:avLst/>
              <a:gdLst/>
              <a:ahLst/>
              <a:cxnLst/>
              <a:rect l="0" t="0" r="0" b="0"/>
              <a:pathLst>
                <a:path w="12700" h="793839">
                  <a:moveTo>
                    <a:pt x="12700" y="0"/>
                  </a:moveTo>
                  <a:lnTo>
                    <a:pt x="0" y="793839"/>
                  </a:lnTo>
                </a:path>
              </a:pathLst>
            </a:custGeom>
            <a:ln w="25413" cap="rnd">
              <a:custDash>
                <a:ds d="1" sp="379800"/>
              </a:custDash>
              <a:round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Shape 2485">
              <a:extLst>
                <a:ext uri="{FF2B5EF4-FFF2-40B4-BE49-F238E27FC236}">
                  <a16:creationId xmlns:a16="http://schemas.microsoft.com/office/drawing/2014/main" id="{F70DF16E-F54B-4503-A1C8-43565A93DFC4}"/>
                </a:ext>
              </a:extLst>
            </p:cNvPr>
            <p:cNvSpPr/>
            <p:nvPr/>
          </p:nvSpPr>
          <p:spPr>
            <a:xfrm>
              <a:off x="715425" y="1535110"/>
              <a:ext cx="1332840" cy="0"/>
            </a:xfrm>
            <a:custGeom>
              <a:avLst/>
              <a:gdLst/>
              <a:ahLst/>
              <a:cxnLst/>
              <a:rect l="0" t="0" r="0" b="0"/>
              <a:pathLst>
                <a:path w="1332840">
                  <a:moveTo>
                    <a:pt x="0" y="0"/>
                  </a:moveTo>
                  <a:lnTo>
                    <a:pt x="1332840" y="0"/>
                  </a:lnTo>
                </a:path>
              </a:pathLst>
            </a:custGeom>
            <a:ln w="25413" cap="rnd">
              <a:custDash>
                <a:ds d="1" sp="407700"/>
              </a:custDash>
              <a:round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Shape 2486">
              <a:extLst>
                <a:ext uri="{FF2B5EF4-FFF2-40B4-BE49-F238E27FC236}">
                  <a16:creationId xmlns:a16="http://schemas.microsoft.com/office/drawing/2014/main" id="{F12B4A65-AE19-41D6-B02D-079B0FBB6597}"/>
                </a:ext>
              </a:extLst>
            </p:cNvPr>
            <p:cNvSpPr/>
            <p:nvPr/>
          </p:nvSpPr>
          <p:spPr>
            <a:xfrm>
              <a:off x="724526" y="65962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13" cap="rnd">
              <a:round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7" name="Shape 2487">
              <a:extLst>
                <a:ext uri="{FF2B5EF4-FFF2-40B4-BE49-F238E27FC236}">
                  <a16:creationId xmlns:a16="http://schemas.microsoft.com/office/drawing/2014/main" id="{61709495-4FD4-41E2-9EF1-C2B03B0231AF}"/>
                </a:ext>
              </a:extLst>
            </p:cNvPr>
            <p:cNvSpPr/>
            <p:nvPr/>
          </p:nvSpPr>
          <p:spPr>
            <a:xfrm>
              <a:off x="1841504" y="15258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13" cap="rnd">
              <a:round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8" name="Shape 2488">
              <a:extLst>
                <a:ext uri="{FF2B5EF4-FFF2-40B4-BE49-F238E27FC236}">
                  <a16:creationId xmlns:a16="http://schemas.microsoft.com/office/drawing/2014/main" id="{70AAC576-B286-40A2-8241-8BA1888F6276}"/>
                </a:ext>
              </a:extLst>
            </p:cNvPr>
            <p:cNvSpPr/>
            <p:nvPr/>
          </p:nvSpPr>
          <p:spPr>
            <a:xfrm>
              <a:off x="4899368" y="886648"/>
              <a:ext cx="0" cy="636245"/>
            </a:xfrm>
            <a:custGeom>
              <a:avLst/>
              <a:gdLst/>
              <a:ahLst/>
              <a:cxnLst/>
              <a:rect l="0" t="0" r="0" b="0"/>
              <a:pathLst>
                <a:path h="636245">
                  <a:moveTo>
                    <a:pt x="0" y="0"/>
                  </a:moveTo>
                  <a:lnTo>
                    <a:pt x="0" y="636245"/>
                  </a:lnTo>
                </a:path>
              </a:pathLst>
            </a:custGeom>
            <a:ln w="25413" cap="rnd">
              <a:custDash>
                <a:ds d="1" sp="424000"/>
              </a:custDash>
              <a:round/>
            </a:ln>
          </p:spPr>
          <p:style>
            <a:lnRef idx="1">
              <a:srgbClr val="F582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9" name="Shape 2489">
              <a:extLst>
                <a:ext uri="{FF2B5EF4-FFF2-40B4-BE49-F238E27FC236}">
                  <a16:creationId xmlns:a16="http://schemas.microsoft.com/office/drawing/2014/main" id="{37A153AA-AF52-4CDB-A5A5-0C9555E507AC}"/>
                </a:ext>
              </a:extLst>
            </p:cNvPr>
            <p:cNvSpPr/>
            <p:nvPr/>
          </p:nvSpPr>
          <p:spPr>
            <a:xfrm>
              <a:off x="3648825" y="1549826"/>
              <a:ext cx="1202411" cy="0"/>
            </a:xfrm>
            <a:custGeom>
              <a:avLst/>
              <a:gdLst/>
              <a:ahLst/>
              <a:cxnLst/>
              <a:rect l="0" t="0" r="0" b="0"/>
              <a:pathLst>
                <a:path w="1202411">
                  <a:moveTo>
                    <a:pt x="1202411" y="0"/>
                  </a:moveTo>
                  <a:lnTo>
                    <a:pt x="0" y="0"/>
                  </a:lnTo>
                </a:path>
              </a:pathLst>
            </a:custGeom>
            <a:ln w="25413" cap="rnd">
              <a:custDash>
                <a:ds d="1" sp="392200"/>
              </a:custDash>
              <a:round/>
            </a:ln>
          </p:spPr>
          <p:style>
            <a:lnRef idx="1">
              <a:srgbClr val="F582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0" name="Shape 2490">
              <a:extLst>
                <a:ext uri="{FF2B5EF4-FFF2-40B4-BE49-F238E27FC236}">
                  <a16:creationId xmlns:a16="http://schemas.microsoft.com/office/drawing/2014/main" id="{DD158513-A4C7-4217-ABFF-BE8D2FE49614}"/>
                </a:ext>
              </a:extLst>
            </p:cNvPr>
            <p:cNvSpPr/>
            <p:nvPr/>
          </p:nvSpPr>
          <p:spPr>
            <a:xfrm>
              <a:off x="4899368" y="83280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13" cap="rnd">
              <a:round/>
            </a:ln>
          </p:spPr>
          <p:style>
            <a:lnRef idx="1">
              <a:srgbClr val="F582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1" name="Shape 2491">
              <a:extLst>
                <a:ext uri="{FF2B5EF4-FFF2-40B4-BE49-F238E27FC236}">
                  <a16:creationId xmlns:a16="http://schemas.microsoft.com/office/drawing/2014/main" id="{3804EBDB-079B-4656-A7B2-04CF8CE64564}"/>
                </a:ext>
              </a:extLst>
            </p:cNvPr>
            <p:cNvSpPr/>
            <p:nvPr/>
          </p:nvSpPr>
          <p:spPr>
            <a:xfrm>
              <a:off x="4899368" y="154983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13" cap="rnd">
              <a:round/>
            </a:ln>
          </p:spPr>
          <p:style>
            <a:lnRef idx="1">
              <a:srgbClr val="F582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2" name="Shape 2493">
              <a:extLst>
                <a:ext uri="{FF2B5EF4-FFF2-40B4-BE49-F238E27FC236}">
                  <a16:creationId xmlns:a16="http://schemas.microsoft.com/office/drawing/2014/main" id="{F06590E4-B4D5-4EE3-9584-E531B064EE2B}"/>
                </a:ext>
              </a:extLst>
            </p:cNvPr>
            <p:cNvSpPr/>
            <p:nvPr/>
          </p:nvSpPr>
          <p:spPr>
            <a:xfrm>
              <a:off x="2133257" y="36685"/>
              <a:ext cx="1431824" cy="562877"/>
            </a:xfrm>
            <a:custGeom>
              <a:avLst/>
              <a:gdLst/>
              <a:ahLst/>
              <a:cxnLst/>
              <a:rect l="0" t="0" r="0" b="0"/>
              <a:pathLst>
                <a:path w="1431824" h="562877">
                  <a:moveTo>
                    <a:pt x="0" y="0"/>
                  </a:moveTo>
                  <a:lnTo>
                    <a:pt x="0" y="418795"/>
                  </a:lnTo>
                  <a:cubicBezTo>
                    <a:pt x="0" y="418795"/>
                    <a:pt x="0" y="562877"/>
                    <a:pt x="144082" y="562877"/>
                  </a:cubicBezTo>
                  <a:lnTo>
                    <a:pt x="1287742" y="562877"/>
                  </a:lnTo>
                  <a:cubicBezTo>
                    <a:pt x="1287742" y="562877"/>
                    <a:pt x="1431824" y="562877"/>
                    <a:pt x="1431824" y="418795"/>
                  </a:cubicBezTo>
                  <a:lnTo>
                    <a:pt x="1431824" y="144069"/>
                  </a:lnTo>
                  <a:cubicBezTo>
                    <a:pt x="1431824" y="144069"/>
                    <a:pt x="1431824" y="0"/>
                    <a:pt x="1287742" y="0"/>
                  </a:cubicBezTo>
                  <a:lnTo>
                    <a:pt x="0" y="0"/>
                  </a:lnTo>
                  <a:close/>
                </a:path>
              </a:pathLst>
            </a:custGeom>
            <a:ln w="25413" cap="flat">
              <a:miter lim="100000"/>
            </a:ln>
          </p:spPr>
          <p:style>
            <a:lnRef idx="1">
              <a:srgbClr val="2BABE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3" name="Shape 2494">
              <a:extLst>
                <a:ext uri="{FF2B5EF4-FFF2-40B4-BE49-F238E27FC236}">
                  <a16:creationId xmlns:a16="http://schemas.microsoft.com/office/drawing/2014/main" id="{1A87B14A-6F88-4A54-98C9-9B2319F48816}"/>
                </a:ext>
              </a:extLst>
            </p:cNvPr>
            <p:cNvSpPr/>
            <p:nvPr/>
          </p:nvSpPr>
          <p:spPr>
            <a:xfrm>
              <a:off x="2653765" y="605560"/>
              <a:ext cx="419608" cy="324955"/>
            </a:xfrm>
            <a:custGeom>
              <a:avLst/>
              <a:gdLst/>
              <a:ahLst/>
              <a:cxnLst/>
              <a:rect l="0" t="0" r="0" b="0"/>
              <a:pathLst>
                <a:path w="419608" h="324955">
                  <a:moveTo>
                    <a:pt x="0" y="0"/>
                  </a:moveTo>
                  <a:lnTo>
                    <a:pt x="279845" y="0"/>
                  </a:lnTo>
                  <a:cubicBezTo>
                    <a:pt x="419608" y="0"/>
                    <a:pt x="419608" y="139764"/>
                    <a:pt x="419608" y="139764"/>
                  </a:cubicBezTo>
                  <a:lnTo>
                    <a:pt x="419608" y="185191"/>
                  </a:lnTo>
                  <a:cubicBezTo>
                    <a:pt x="419608" y="324955"/>
                    <a:pt x="279845" y="324955"/>
                    <a:pt x="279845" y="324955"/>
                  </a:cubicBezTo>
                  <a:lnTo>
                    <a:pt x="139764" y="324955"/>
                  </a:lnTo>
                  <a:cubicBezTo>
                    <a:pt x="0" y="324955"/>
                    <a:pt x="0" y="185191"/>
                    <a:pt x="0" y="185191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BABE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4" name="Shape 2495">
              <a:extLst>
                <a:ext uri="{FF2B5EF4-FFF2-40B4-BE49-F238E27FC236}">
                  <a16:creationId xmlns:a16="http://schemas.microsoft.com/office/drawing/2014/main" id="{C2FCC7FE-9CFF-4D12-ADD4-54962B0A797B}"/>
                </a:ext>
              </a:extLst>
            </p:cNvPr>
            <p:cNvSpPr/>
            <p:nvPr/>
          </p:nvSpPr>
          <p:spPr>
            <a:xfrm>
              <a:off x="2848342" y="936703"/>
              <a:ext cx="6185" cy="176149"/>
            </a:xfrm>
            <a:custGeom>
              <a:avLst/>
              <a:gdLst/>
              <a:ahLst/>
              <a:cxnLst/>
              <a:rect l="0" t="0" r="0" b="0"/>
              <a:pathLst>
                <a:path w="6185" h="176149">
                  <a:moveTo>
                    <a:pt x="6185" y="0"/>
                  </a:moveTo>
                  <a:lnTo>
                    <a:pt x="0" y="176149"/>
                  </a:lnTo>
                </a:path>
              </a:pathLst>
            </a:custGeom>
            <a:ln w="25413" cap="rnd">
              <a:custDash>
                <a:ds d="1" sp="390500"/>
              </a:custDash>
              <a:round/>
            </a:ln>
          </p:spPr>
          <p:style>
            <a:lnRef idx="1">
              <a:srgbClr val="2BABE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5" name="Shape 2496">
              <a:extLst>
                <a:ext uri="{FF2B5EF4-FFF2-40B4-BE49-F238E27FC236}">
                  <a16:creationId xmlns:a16="http://schemas.microsoft.com/office/drawing/2014/main" id="{AA44A3D3-FC55-4F55-92AC-23BC0C4BD5C5}"/>
                </a:ext>
              </a:extLst>
            </p:cNvPr>
            <p:cNvSpPr/>
            <p:nvPr/>
          </p:nvSpPr>
          <p:spPr>
            <a:xfrm>
              <a:off x="2857777" y="696309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13" cap="rnd">
              <a:round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582D830-ACF9-4104-8C1D-9D68CCFA20B8}"/>
                </a:ext>
              </a:extLst>
            </p:cNvPr>
            <p:cNvSpPr/>
            <p:nvPr/>
          </p:nvSpPr>
          <p:spPr>
            <a:xfrm>
              <a:off x="284202" y="132992"/>
              <a:ext cx="1154290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Chỉ</a:t>
              </a:r>
              <a:r>
                <a:rPr lang="en-US" sz="1200" i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1200" i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sử</a:t>
              </a:r>
              <a:r>
                <a:rPr lang="en-US" sz="1200" i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1200" i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dụng</a:t>
              </a:r>
              <a:r>
                <a:rPr lang="en-US" sz="1200" i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4791B23-5A1D-423A-9CFC-DE6A1F9FBD41}"/>
                </a:ext>
              </a:extLst>
            </p:cNvPr>
            <p:cNvSpPr/>
            <p:nvPr/>
          </p:nvSpPr>
          <p:spPr>
            <a:xfrm>
              <a:off x="233885" y="315961"/>
              <a:ext cx="1288133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khi được phép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69D1F8D-7BB2-45D6-97C1-39D646E31003}"/>
                </a:ext>
              </a:extLst>
            </p:cNvPr>
            <p:cNvSpPr/>
            <p:nvPr/>
          </p:nvSpPr>
          <p:spPr>
            <a:xfrm>
              <a:off x="4469944" y="138481"/>
              <a:ext cx="1014364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Diễn đạt lại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DCA1B32-6462-4BA2-8B5D-A929969C02C7}"/>
                </a:ext>
              </a:extLst>
            </p:cNvPr>
            <p:cNvSpPr/>
            <p:nvPr/>
          </p:nvSpPr>
          <p:spPr>
            <a:xfrm>
              <a:off x="4194422" y="321451"/>
              <a:ext cx="1747253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và ghi “phỏng theo”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1FB524D-5A6A-4964-8AC4-59B4409ED470}"/>
                </a:ext>
              </a:extLst>
            </p:cNvPr>
            <p:cNvSpPr/>
            <p:nvPr/>
          </p:nvSpPr>
          <p:spPr>
            <a:xfrm>
              <a:off x="2386526" y="137871"/>
              <a:ext cx="1228715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Ghi rõ nguồn 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869B121-63B7-43FE-9595-27783FAA0C88}"/>
                </a:ext>
              </a:extLst>
            </p:cNvPr>
            <p:cNvSpPr/>
            <p:nvPr/>
          </p:nvSpPr>
          <p:spPr>
            <a:xfrm>
              <a:off x="2556078" y="320841"/>
              <a:ext cx="777909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thông tin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3335</TotalTime>
  <Words>1142</Words>
  <Application>Microsoft Office PowerPoint</Application>
  <PresentationFormat>Custom</PresentationFormat>
  <Paragraphs>76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Paytone One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Luân Nguyễn</cp:lastModifiedBy>
  <cp:revision>41</cp:revision>
  <dcterms:modified xsi:type="dcterms:W3CDTF">2025-11-16T03:04:25Z</dcterms:modified>
</cp:coreProperties>
</file>