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75" r:id="rId12"/>
    <p:sldId id="282" r:id="rId13"/>
    <p:sldId id="284" r:id="rId14"/>
    <p:sldId id="276" r:id="rId15"/>
    <p:sldId id="280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Paytone One" charset="0"/>
      <p:regular r:id="rId22"/>
    </p:embeddedFont>
    <p:embeddedFont>
      <p:font typeface="Lato" pitchFamily="34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82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dirty="0" err="1" smtClean="0">
                  <a:latin typeface="Paytone One"/>
                  <a:sym typeface="Paytone One"/>
                </a:rPr>
                <a:t>Thứ</a:t>
              </a:r>
              <a:r>
                <a:rPr lang="en-US" sz="3099" dirty="0" smtClean="0">
                  <a:latin typeface="Paytone One"/>
                  <a:sym typeface="Paytone One"/>
                </a:rPr>
                <a:t> </a:t>
              </a:r>
              <a:r>
                <a:rPr lang="en-US" sz="3099" dirty="0" err="1" smtClean="0">
                  <a:latin typeface="Paytone One"/>
                  <a:sym typeface="Paytone One"/>
                </a:rPr>
                <a:t>Tư</a:t>
              </a:r>
              <a:r>
                <a:rPr lang="en-US" sz="3099" dirty="0" smtClean="0">
                  <a:latin typeface="Paytone One"/>
                  <a:sym typeface="Paytone One"/>
                </a:rPr>
                <a:t>, </a:t>
              </a:r>
              <a:r>
                <a:rPr lang="en-US" sz="3099" dirty="0" err="1" smtClean="0">
                  <a:latin typeface="Paytone One"/>
                  <a:sym typeface="Paytone One"/>
                </a:rPr>
                <a:t>ngày</a:t>
              </a:r>
              <a:r>
                <a:rPr lang="en-US" sz="3099" dirty="0" smtClean="0">
                  <a:latin typeface="Paytone One"/>
                  <a:sym typeface="Paytone One"/>
                </a:rPr>
                <a:t> 01 </a:t>
              </a:r>
              <a:r>
                <a:rPr lang="en-US" sz="3099" dirty="0" err="1" smtClean="0">
                  <a:latin typeface="Paytone One"/>
                  <a:sym typeface="Paytone One"/>
                </a:rPr>
                <a:t>tháng</a:t>
              </a:r>
              <a:r>
                <a:rPr lang="en-US" sz="3099" dirty="0" smtClean="0">
                  <a:latin typeface="Paytone One"/>
                  <a:sym typeface="Paytone One"/>
                </a:rPr>
                <a:t> 10 </a:t>
              </a:r>
              <a:r>
                <a:rPr lang="en-US" sz="3099" dirty="0" err="1" smtClean="0">
                  <a:latin typeface="Paytone One"/>
                  <a:sym typeface="Paytone One"/>
                </a:rPr>
                <a:t>năm</a:t>
              </a:r>
              <a:r>
                <a:rPr lang="en-US" sz="3099" dirty="0" smtClean="0">
                  <a:latin typeface="Paytone One"/>
                  <a:sym typeface="Paytone One"/>
                </a:rPr>
                <a:t> 2025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xmlns="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xmlns="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xmlns="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xmlns="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xmlns="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xmlns="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xmlns="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xmlns="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xmlns="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xmlns="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xmlns="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xmlns="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xmlns="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xmlns="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xmlns="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xmlns="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xmlns="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xmlns="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xmlns="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xmlns="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xmlns="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xmlns="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xmlns="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xmlns="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xmlns="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xmlns="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xmlns="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xmlns="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xmlns="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xmlns="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xmlns="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xmlns="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xmlns="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xmlns="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xmlns="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xmlns="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xmlns="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xmlns="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xmlns="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xmlns="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xmlns="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xmlns="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xmlns="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xmlns="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xmlns="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xmlns="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xmlns="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xmlns="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xmlns="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cô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lớp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Theo em,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999427" y="4887771"/>
            <a:ext cx="7206258" cy="29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Trên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thông tin.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2400" dirty="0">
                <a:latin typeface="+mj-lt"/>
              </a:rPr>
              <a:t> em, An nên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sz="24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4AF720E-B256-4EA8-94BC-1135EBD27A38}"/>
              </a:ext>
            </a:extLst>
          </p:cNvPr>
          <p:cNvGrpSpPr/>
          <p:nvPr/>
        </p:nvGrpSpPr>
        <p:grpSpPr>
          <a:xfrm>
            <a:off x="10286058" y="819417"/>
            <a:ext cx="6698626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xmlns="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xmlns="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xmlns="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xmlns="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xmlns="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xmlns="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xmlns="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xmlns="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xmlns="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xmlns="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xmlns="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xmlns="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xmlns="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444331" y="1128066"/>
            <a:ext cx="7320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5427F3A-9639-4A3A-B34C-47646597A8D5}"/>
              </a:ext>
            </a:extLst>
          </p:cNvPr>
          <p:cNvGrpSpPr/>
          <p:nvPr/>
        </p:nvGrpSpPr>
        <p:grpSpPr>
          <a:xfrm>
            <a:off x="10508634" y="6323042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xmlns="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4),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5)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xmlns="" id="{95EDEB0D-F7E1-43AE-B77D-72D30021F1D1}"/>
              </a:ext>
            </a:extLst>
          </p:cNvPr>
          <p:cNvSpPr txBox="1"/>
          <p:nvPr/>
        </p:nvSpPr>
        <p:spPr>
          <a:xfrm>
            <a:off x="912844" y="8035080"/>
            <a:ext cx="6773831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xmlns="" id="{5CA28062-CA0E-415E-85B4-1C316455BB62}"/>
              </a:ext>
            </a:extLst>
          </p:cNvPr>
          <p:cNvSpPr/>
          <p:nvPr/>
        </p:nvSpPr>
        <p:spPr>
          <a:xfrm>
            <a:off x="7317678" y="8035080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xmlns="" id="{F1B32299-4686-4711-822E-843BBEAF3B0B}"/>
              </a:ext>
            </a:extLst>
          </p:cNvPr>
          <p:cNvSpPr/>
          <p:nvPr/>
        </p:nvSpPr>
        <p:spPr>
          <a:xfrm>
            <a:off x="7028690" y="8559517"/>
            <a:ext cx="288987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xmlns="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062736" y="2137976"/>
            <a:ext cx="5580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142162" y="4486141"/>
            <a:ext cx="5160176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xmlns="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xmlns="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xmlns="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0711280" y="3460048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viên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Minh đang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họa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Minh, theo em 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?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1462</Words>
  <Application>Microsoft Office PowerPoint</Application>
  <PresentationFormat>Custom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Paytone One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cpn00001@hotmail.com</cp:lastModifiedBy>
  <cp:revision>34</cp:revision>
  <dcterms:modified xsi:type="dcterms:W3CDTF">2025-10-01T00:31:06Z</dcterms:modified>
</cp:coreProperties>
</file>