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239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8273" y="3516142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756009" y="3460048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357013" y="4269099"/>
            <a:ext cx="15687675" cy="540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407767" y="3167185"/>
            <a:ext cx="10698326" cy="227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36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4579460" y="5501422"/>
            <a:ext cx="10698326" cy="168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0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40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Calibri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Luân Nguyễn</cp:lastModifiedBy>
  <cp:revision>23</cp:revision>
  <dcterms:modified xsi:type="dcterms:W3CDTF">2025-09-12T09:03:20Z</dcterms:modified>
</cp:coreProperties>
</file>