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90" r:id="rId4"/>
    <p:sldId id="310" r:id="rId5"/>
    <p:sldId id="309" r:id="rId6"/>
    <p:sldId id="311" r:id="rId7"/>
    <p:sldId id="312" r:id="rId8"/>
    <p:sldId id="276" r:id="rId9"/>
    <p:sldId id="282" r:id="rId10"/>
    <p:sldId id="315" r:id="rId11"/>
    <p:sldId id="314" r:id="rId12"/>
    <p:sldId id="321" r:id="rId13"/>
    <p:sldId id="313" r:id="rId14"/>
    <p:sldId id="316" r:id="rId15"/>
    <p:sldId id="317" r:id="rId16"/>
    <p:sldId id="318" r:id="rId17"/>
    <p:sldId id="319" r:id="rId18"/>
    <p:sldId id="320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6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78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6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5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9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406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1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F2CDB26-EB25-4232-A590-E22581D8A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C134B56-85D4-480B-A4AA-3A6DE5E82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6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02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2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947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2BD296-78F3-4F63-85A4-A951BA136F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496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8B8AFB10-1090-401B-8483-DC89894C01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889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6" name="그림 개체 틀 4">
            <a:extLst>
              <a:ext uri="{FF2B5EF4-FFF2-40B4-BE49-F238E27FC236}">
                <a16:creationId xmlns:a16="http://schemas.microsoft.com/office/drawing/2014/main" id="{9488146F-FA44-4C83-92C1-EC7176FF8A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0327" y="1926854"/>
            <a:ext cx="2492746" cy="2492746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568A935-EB19-4AAC-AB37-AB6FBF732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7583EB-138D-4D21-B4BE-65E74436E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23846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7">
            <a:extLst>
              <a:ext uri="{FF2B5EF4-FFF2-40B4-BE49-F238E27FC236}">
                <a16:creationId xmlns:a16="http://schemas.microsoft.com/office/drawing/2014/main" id="{D0ABD3FB-F2C7-4C13-A836-417362077A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936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7">
            <a:extLst>
              <a:ext uri="{FF2B5EF4-FFF2-40B4-BE49-F238E27FC236}">
                <a16:creationId xmlns:a16="http://schemas.microsoft.com/office/drawing/2014/main" id="{BDF5C411-F25E-4CCC-B6CA-76B8372D6A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12793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ED96FAE-8BF7-47AC-B709-C6E6756C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6AD2DF5-C850-4C4D-842B-861D4770C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17">
            <a:extLst>
              <a:ext uri="{FF2B5EF4-FFF2-40B4-BE49-F238E27FC236}">
                <a16:creationId xmlns:a16="http://schemas.microsoft.com/office/drawing/2014/main" id="{FC24E0E7-5ABB-4022-AB49-63A1CDB0D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7946" y="773513"/>
            <a:ext cx="10291554" cy="2480688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7FB4A0E-323B-41FC-9F7C-75520B10E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780"/>
            <a:ext cx="1748583" cy="24292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F95FE8D-D841-4B77-84BA-0D3C7126E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E0B10CFE-2CF3-494D-8DA7-66756CE23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6339" y="1081213"/>
            <a:ext cx="2211845" cy="4839816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B97CC89-3304-4B06-A7E1-79B2BC53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0523"/>
            <a:ext cx="3424098" cy="297747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D0619D-9104-4FF4-BA40-2EA18825B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19" y="3880523"/>
            <a:ext cx="30654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27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21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A98FCF67-E8D2-44DB-9E0F-C313E152E8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83831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7D5D369-0DB9-4969-814F-F7D7499A5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3" y="3880523"/>
            <a:ext cx="3286117" cy="297747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9F15C34-F009-4AD7-982D-42FC3E6EE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"/>
            <a:ext cx="3962181" cy="29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75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A950862-118D-4E39-A706-24EC5469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7" y="4824919"/>
            <a:ext cx="2002023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8708E3-6B66-4FBC-8A08-AFCC740B4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91453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CF945B3-7817-4C65-A027-E82D7CC15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4CDFF4E-E07C-4EC7-94E6-96ED3F8B6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54" y="4824919"/>
            <a:ext cx="2223846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4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7EA8B0F6-F128-4539-9546-542C5D38A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4919"/>
            <a:ext cx="2705457" cy="203308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C9FBF11-E4FD-4894-A764-6C324BD38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B8924D0-1C33-4D1E-9345-EF214DE7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243827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A0E5584-1D53-45E3-B3D1-0223162F5F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57" y="4824919"/>
            <a:ext cx="233804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D69BD88-A539-47B4-864A-974C9FF95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5169315-715A-4246-B8B3-87002A5D04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28" y="4824919"/>
            <a:ext cx="2093172" cy="2033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717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6889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1685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83200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0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8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0395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79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0158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812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1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3404FF7-B75E-B742-31F7-DAE91F70ECD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211" y="314325"/>
            <a:ext cx="1323975" cy="132397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3FBED7A-D385-3847-E3DB-41A1FFA2CAE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69" y="8255167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3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3411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371"/>
            <a:ext cx="12479594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54250-8267-951A-580E-CDF2A1B84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32246A9-401A-B055-7645-83495DA0B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D9077199-AF7C-2BD3-476B-51DD9BEEF0B2}"/>
              </a:ext>
            </a:extLst>
          </p:cNvPr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19334BF-B385-3764-2776-85CC1D5DE226}"/>
                </a:ext>
              </a:extLst>
            </p:cNvPr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6048E5-6237-8A02-C643-5F4AAFF5552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</a:rPr>
              <a:t>2. Cho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tứ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giác</a:t>
            </a:r>
            <a:r>
              <a:rPr lang="en-US" sz="3200" b="1" dirty="0">
                <a:solidFill>
                  <a:srgbClr val="002060"/>
                </a:solidFill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D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vuông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162B8B-F8AE-2184-F940-1A7DAB03A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DFD8FD-DCDE-907A-D526-FE540CE5C6B4}"/>
              </a:ext>
            </a:extLst>
          </p:cNvPr>
          <p:cNvSpPr txBox="1"/>
          <p:nvPr/>
        </p:nvSpPr>
        <p:spPr>
          <a:xfrm>
            <a:off x="4743450" y="1752600"/>
            <a:ext cx="704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6234F-3F38-C091-993A-460B5AB055F8}"/>
              </a:ext>
            </a:extLst>
          </p:cNvPr>
          <p:cNvSpPr txBox="1"/>
          <p:nvPr/>
        </p:nvSpPr>
        <p:spPr>
          <a:xfrm>
            <a:off x="4733925" y="3557453"/>
            <a:ext cx="7048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</a:rPr>
              <a:t>2. Cho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tứ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giác</a:t>
            </a:r>
            <a:r>
              <a:rPr lang="en-US" sz="3200" b="1" dirty="0">
                <a:solidFill>
                  <a:srgbClr val="002060"/>
                </a:solidFill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D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vuông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743450" y="1752600"/>
            <a:ext cx="704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6BFF814-2BC8-8E9B-51A4-642138372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9" y="2265452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186EBF-0807-079F-1DF7-6D6E84D07EE2}"/>
              </a:ext>
            </a:extLst>
          </p:cNvPr>
          <p:cNvSpPr/>
          <p:nvPr/>
        </p:nvSpPr>
        <p:spPr>
          <a:xfrm>
            <a:off x="5452367" y="31392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B8E787E-D993-1129-94DC-A788CAC98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8874" y="1836826"/>
            <a:ext cx="1725304" cy="172611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ED0EC5-277A-EC32-806B-FAD0917772B6}"/>
              </a:ext>
            </a:extLst>
          </p:cNvPr>
          <p:cNvSpPr/>
          <p:nvPr/>
        </p:nvSpPr>
        <p:spPr>
          <a:xfrm>
            <a:off x="5509517" y="43203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ABCD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0E7D00-7CAD-119B-3B36-EEB2ED1D1B0E}"/>
              </a:ext>
            </a:extLst>
          </p:cNvPr>
          <p:cNvSpPr txBox="1"/>
          <p:nvPr/>
        </p:nvSpPr>
        <p:spPr>
          <a:xfrm>
            <a:off x="4505325" y="1752600"/>
            <a:ext cx="728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A26E3-E0D5-92F8-40B7-6492DE402BDC}"/>
              </a:ext>
            </a:extLst>
          </p:cNvPr>
          <p:cNvSpPr/>
          <p:nvPr/>
        </p:nvSpPr>
        <p:spPr>
          <a:xfrm>
            <a:off x="4966592" y="31869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85630C-AC6D-6969-1E42-9B9176B128F4}"/>
              </a:ext>
            </a:extLst>
          </p:cNvPr>
          <p:cNvSpPr/>
          <p:nvPr/>
        </p:nvSpPr>
        <p:spPr>
          <a:xfrm>
            <a:off x="4995167" y="44061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524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Có ba ống nước M, N, P. Việt cần nối ba ống nước này với nhau: ống M vuông góc với ống N, ống N vuông góc với ống P. Trong những phương án A, B, C, em hãy giúp Việt chọn những phương án nối phù hợp.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D5BAFA-C0BC-4326-91D5-220388527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7" y="2476499"/>
            <a:ext cx="9797230" cy="2066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275B14-9506-25AA-CA22-95EFD8533D20}"/>
              </a:ext>
            </a:extLst>
          </p:cNvPr>
          <p:cNvSpPr txBox="1"/>
          <p:nvPr/>
        </p:nvSpPr>
        <p:spPr>
          <a:xfrm>
            <a:off x="3257550" y="24765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9FF6E-CFE4-E00F-91F0-EED117F0E611}"/>
              </a:ext>
            </a:extLst>
          </p:cNvPr>
          <p:cNvSpPr txBox="1"/>
          <p:nvPr/>
        </p:nvSpPr>
        <p:spPr>
          <a:xfrm>
            <a:off x="4419600" y="32766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6CFDCB-9E4F-FF50-BCCE-B12F0B349E06}"/>
              </a:ext>
            </a:extLst>
          </p:cNvPr>
          <p:cNvSpPr txBox="1"/>
          <p:nvPr/>
        </p:nvSpPr>
        <p:spPr>
          <a:xfrm>
            <a:off x="4819650" y="41719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0DD40D-6145-8C67-CBC9-B06ECB152CCA}"/>
              </a:ext>
            </a:extLst>
          </p:cNvPr>
          <p:cNvSpPr txBox="1"/>
          <p:nvPr/>
        </p:nvSpPr>
        <p:spPr>
          <a:xfrm>
            <a:off x="6591300" y="24193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CF45E7-B0BF-576B-2880-3C2393AB6F05}"/>
              </a:ext>
            </a:extLst>
          </p:cNvPr>
          <p:cNvSpPr txBox="1"/>
          <p:nvPr/>
        </p:nvSpPr>
        <p:spPr>
          <a:xfrm>
            <a:off x="7610475" y="31337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A57FA3-662B-66CD-4CED-85C14CCAA6F0}"/>
              </a:ext>
            </a:extLst>
          </p:cNvPr>
          <p:cNvSpPr txBox="1"/>
          <p:nvPr/>
        </p:nvSpPr>
        <p:spPr>
          <a:xfrm>
            <a:off x="6819900" y="42195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81894-937A-0F55-E6ED-C6E678707AFC}"/>
              </a:ext>
            </a:extLst>
          </p:cNvPr>
          <p:cNvSpPr txBox="1"/>
          <p:nvPr/>
        </p:nvSpPr>
        <p:spPr>
          <a:xfrm>
            <a:off x="8582025" y="35718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C84B62-6A29-15F8-B574-08FC4FBC288E}"/>
              </a:ext>
            </a:extLst>
          </p:cNvPr>
          <p:cNvSpPr txBox="1"/>
          <p:nvPr/>
        </p:nvSpPr>
        <p:spPr>
          <a:xfrm>
            <a:off x="9896475" y="35814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0CC8A-1443-1115-BFCC-2A3EADB0095F}"/>
              </a:ext>
            </a:extLst>
          </p:cNvPr>
          <p:cNvSpPr txBox="1"/>
          <p:nvPr/>
        </p:nvSpPr>
        <p:spPr>
          <a:xfrm>
            <a:off x="10944225" y="30956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836D75-7C42-807E-48F7-C9E395FC3B0D}"/>
              </a:ext>
            </a:extLst>
          </p:cNvPr>
          <p:cNvSpPr/>
          <p:nvPr/>
        </p:nvSpPr>
        <p:spPr>
          <a:xfrm>
            <a:off x="2752725" y="2171701"/>
            <a:ext cx="3041788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D111F3C-DFD3-A6D8-6C0A-CF5374AE2891}"/>
              </a:ext>
            </a:extLst>
          </p:cNvPr>
          <p:cNvSpPr/>
          <p:nvPr/>
        </p:nvSpPr>
        <p:spPr>
          <a:xfrm>
            <a:off x="5923308" y="2191579"/>
            <a:ext cx="2177083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7619EF-EBD4-0CF0-7941-03BE7F174F78}"/>
              </a:ext>
            </a:extLst>
          </p:cNvPr>
          <p:cNvCxnSpPr/>
          <p:nvPr/>
        </p:nvCxnSpPr>
        <p:spPr>
          <a:xfrm>
            <a:off x="10088217" y="775253"/>
            <a:ext cx="19878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04BBA2-11E1-20A2-D94E-E5A5988ED3B5}"/>
              </a:ext>
            </a:extLst>
          </p:cNvPr>
          <p:cNvCxnSpPr>
            <a:cxnSpLocks/>
          </p:cNvCxnSpPr>
          <p:nvPr/>
        </p:nvCxnSpPr>
        <p:spPr>
          <a:xfrm>
            <a:off x="218660" y="1182758"/>
            <a:ext cx="62715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191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Không dùng ê ke, ta làm như thế nào để tìm được đường thẳng vuông góc với đường thẳng AB trên một tờ giấy?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31A00-944C-C861-766B-A284B0CBE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812" y="1752599"/>
            <a:ext cx="2900363" cy="2611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041A5B-8EF0-D3F8-027F-A673E2D6E953}"/>
              </a:ext>
            </a:extLst>
          </p:cNvPr>
          <p:cNvSpPr txBox="1"/>
          <p:nvPr/>
        </p:nvSpPr>
        <p:spPr>
          <a:xfrm>
            <a:off x="619125" y="1914525"/>
            <a:ext cx="6943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 đôi tờ giấy sao cho hai mép giấy trùng nhau, kẻ một đường thẳng theo nếp gấp đó ta được đường thẳng vuông góc với đường thẳng AB.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C085DC-7CD1-E4D1-54C1-4D7D26EDE50F}"/>
              </a:ext>
            </a:extLst>
          </p:cNvPr>
          <p:cNvCxnSpPr/>
          <p:nvPr/>
        </p:nvCxnSpPr>
        <p:spPr>
          <a:xfrm>
            <a:off x="8391525" y="3086100"/>
            <a:ext cx="2952750" cy="0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1953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</a:rPr>
              <a:t>5. Nam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chiếc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đu</a:t>
            </a:r>
            <a:r>
              <a:rPr lang="en-US" sz="2800" b="1" dirty="0">
                <a:solidFill>
                  <a:srgbClr val="002060"/>
                </a:solidFill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giấy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đồ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dùng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tập</a:t>
            </a:r>
            <a:r>
              <a:rPr lang="en-US" sz="2800" b="1" dirty="0">
                <a:solidFill>
                  <a:srgbClr val="002060"/>
                </a:solidFill>
              </a:rPr>
              <a:t>. Nam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cục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màu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vàng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vuông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góc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 ở ca-bin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FF433D-DEEC-2A19-228F-E132CF010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011" y="2495549"/>
            <a:ext cx="5594526" cy="3171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2A4971-C66F-FC06-26BF-F41DB15EB14D}"/>
              </a:ext>
            </a:extLst>
          </p:cNvPr>
          <p:cNvCxnSpPr/>
          <p:nvPr/>
        </p:nvCxnSpPr>
        <p:spPr>
          <a:xfrm>
            <a:off x="8010525" y="3648075"/>
            <a:ext cx="847725" cy="342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C363-8977-84D1-3FEA-C35A3C9453AB}"/>
              </a:ext>
            </a:extLst>
          </p:cNvPr>
          <p:cNvCxnSpPr>
            <a:cxnSpLocks/>
          </p:cNvCxnSpPr>
          <p:nvPr/>
        </p:nvCxnSpPr>
        <p:spPr>
          <a:xfrm flipV="1">
            <a:off x="8858250" y="3048000"/>
            <a:ext cx="409575" cy="923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439D87-47C5-51E7-59DC-6158576D0AB7}"/>
              </a:ext>
            </a:extLst>
          </p:cNvPr>
          <p:cNvCxnSpPr/>
          <p:nvPr/>
        </p:nvCxnSpPr>
        <p:spPr>
          <a:xfrm>
            <a:off x="8020050" y="3657600"/>
            <a:ext cx="847725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3230FF-DAA6-0594-4B42-739D9D475D7B}"/>
              </a:ext>
            </a:extLst>
          </p:cNvPr>
          <p:cNvCxnSpPr>
            <a:cxnSpLocks/>
          </p:cNvCxnSpPr>
          <p:nvPr/>
        </p:nvCxnSpPr>
        <p:spPr>
          <a:xfrm flipV="1">
            <a:off x="8448675" y="3981450"/>
            <a:ext cx="409575" cy="923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A722D8-9A2E-F62B-90A8-94AC72B4381C}"/>
              </a:ext>
            </a:extLst>
          </p:cNvPr>
          <p:cNvSpPr txBox="1"/>
          <p:nvPr/>
        </p:nvSpPr>
        <p:spPr>
          <a:xfrm>
            <a:off x="342900" y="2924175"/>
            <a:ext cx="578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Thanh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tẩy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11439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EF5D7-A1CC-DDA0-EB34-B9A2CBC0F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265578-A26C-7CF1-BE37-5BC644D15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9876DBE1-D11E-9E80-FF8D-4D944F1DD48A}"/>
              </a:ext>
            </a:extLst>
          </p:cNvPr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84F5A23-E66A-24A1-265A-889A90370B99}"/>
                </a:ext>
              </a:extLst>
            </p:cNvPr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73A1833-6D9F-8B40-77C7-AB45685304FE}"/>
              </a:ext>
            </a:extLst>
          </p:cNvPr>
          <p:cNvSpPr/>
          <p:nvPr/>
        </p:nvSpPr>
        <p:spPr>
          <a:xfrm>
            <a:off x="0" y="266285"/>
            <a:ext cx="12192000" cy="1191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 dùng ê ke,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kẻ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thế nào để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được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 thẳng vuông góc với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 một tờ giấy?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DDACB4-FAD2-2D5C-DFE5-652E46FB19FD}"/>
              </a:ext>
            </a:extLst>
          </p:cNvPr>
          <p:cNvSpPr txBox="1"/>
          <p:nvPr/>
        </p:nvSpPr>
        <p:spPr>
          <a:xfrm>
            <a:off x="619125" y="1914525"/>
            <a:ext cx="69437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 đôi tờ giấy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dọc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 cho hai mép giấy trùng nhau, kẻ một đường thẳng theo nếp gấp đó ta được đường thẳng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ấp đôi tờ giấy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cho hai mép giấy trùng nhau, kẻ một đường thẳng theo nếp gấp đó ta được đường thẳng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vuông góc với đường thẳng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2B43A-1A96-7D7E-DBC6-501CEE116A06}"/>
              </a:ext>
            </a:extLst>
          </p:cNvPr>
          <p:cNvSpPr/>
          <p:nvPr/>
        </p:nvSpPr>
        <p:spPr>
          <a:xfrm>
            <a:off x="8529495" y="2255871"/>
            <a:ext cx="2676809" cy="1660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FB519D-5D9F-02BA-A523-FB0136E630ED}"/>
              </a:ext>
            </a:extLst>
          </p:cNvPr>
          <p:cNvCxnSpPr>
            <a:cxnSpLocks/>
            <a:endCxn id="6" idx="3"/>
          </p:cNvCxnSpPr>
          <p:nvPr/>
        </p:nvCxnSpPr>
        <p:spPr>
          <a:xfrm>
            <a:off x="8529495" y="3086100"/>
            <a:ext cx="2676809" cy="0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F015BE-A7A4-ED3E-DA29-3F5FE833941A}"/>
              </a:ext>
            </a:extLst>
          </p:cNvPr>
          <p:cNvCxnSpPr>
            <a:cxnSpLocks/>
            <a:stCxn id="6" idx="0"/>
            <a:endCxn id="6" idx="2"/>
          </p:cNvCxnSpPr>
          <p:nvPr/>
        </p:nvCxnSpPr>
        <p:spPr>
          <a:xfrm>
            <a:off x="9867900" y="2255871"/>
            <a:ext cx="0" cy="1660458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36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7141029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581525" y="2214390"/>
            <a:ext cx="66925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lại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:a16="http://schemas.microsoft.com/office/drawing/2014/main" id="{2BFB7A59-13FC-4173-9814-E48912568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45" name="Picture 44">
            <a:hlinkClick r:id="rId5" action="ppaction://hlinksldjump"/>
            <a:extLst>
              <a:ext uri="{FF2B5EF4-FFF2-40B4-BE49-F238E27FC236}">
                <a16:creationId xmlns:a16="http://schemas.microsoft.com/office/drawing/2014/main" id="{6A4F4CF8-6F91-4AA9-B00E-D7F1EBB59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46" name="Picture 45">
            <a:hlinkClick r:id="rId7" action="ppaction://hlinksldjump"/>
            <a:extLst>
              <a:ext uri="{FF2B5EF4-FFF2-40B4-BE49-F238E27FC236}">
                <a16:creationId xmlns:a16="http://schemas.microsoft.com/office/drawing/2014/main" id="{CADB0A73-C1FD-4EF9-84B8-6A656B491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9DB4F82-F766-47AE-A605-B892DD947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765" y="345748"/>
            <a:ext cx="10364099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2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782" y="564086"/>
            <a:ext cx="87931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kiểm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phải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dụng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cụ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gì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862642" y="2371120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Compa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3712168" y="4215252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Thước</a:t>
            </a: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kẻ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6199518" y="2390472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Ê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ke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9" name="Arrow: Notched Right 28">
            <a:hlinkClick r:id="rId2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929091" y="567032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C91F4-D2EF-4951-8C73-7A9D8932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CEC8A0-2F9A-410E-B08B-884B46DC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252" y="273595"/>
            <a:ext cx="90953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 đường thẳng vuông góc với nhau tạo thành mấy góc vuông?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3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4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2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1</a:t>
            </a:r>
          </a:p>
        </p:txBody>
      </p:sp>
      <p:sp>
        <p:nvSpPr>
          <p:cNvPr id="32" name="Arrow: Notched Right 31">
            <a:hlinkClick r:id="rId2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906087" y="586377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67AA4-24C1-4886-8906-2E8891AE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1295E-9B80-4605-8EB4-A464CA972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5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0552"/>
            <a:ext cx="71663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3.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Hình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có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mấy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cặp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đường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thẳng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nhau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1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2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3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4</a:t>
            </a:r>
          </a:p>
        </p:txBody>
      </p:sp>
      <p:sp>
        <p:nvSpPr>
          <p:cNvPr id="27" name="Arrow: Notched Right 26">
            <a:hlinkClick r:id="rId2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964236" y="0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C86B5B-0937-4735-9DFE-C59A1A61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888" y="382957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F4D002-695D-4D78-9B71-C195B3DF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F726A-7324-A08C-5250-0263D1DC8B12}"/>
              </a:ext>
            </a:extLst>
          </p:cNvPr>
          <p:cNvSpPr/>
          <p:nvPr/>
        </p:nvSpPr>
        <p:spPr>
          <a:xfrm>
            <a:off x="8271483" y="733647"/>
            <a:ext cx="3116911" cy="21805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C4593-D05E-0D73-5EA4-C3751B4F0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429" y="630372"/>
            <a:ext cx="2905931" cy="23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47A9512-2AAD-7A46-65AF-53FC9BC20E2C}"/>
              </a:ext>
            </a:extLst>
          </p:cNvPr>
          <p:cNvSpPr txBox="1"/>
          <p:nvPr/>
        </p:nvSpPr>
        <p:spPr>
          <a:xfrm>
            <a:off x="476150" y="750581"/>
            <a:ext cx="1132156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2025</a:t>
            </a:r>
          </a:p>
        </p:txBody>
      </p:sp>
      <p:pic>
        <p:nvPicPr>
          <p:cNvPr id="17" name="Picture 16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AA17F140-2719-4B44-BFCA-CC71A835C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" y="3406983"/>
            <a:ext cx="2890876" cy="4089191"/>
          </a:xfrm>
          <a:prstGeom prst="rect">
            <a:avLst/>
          </a:prstGeom>
        </p:spPr>
      </p:pic>
      <p:pic>
        <p:nvPicPr>
          <p:cNvPr id="18" name="Picture 17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37F05104-EB69-471F-9E5F-EA618C85F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0150" y="3530808"/>
            <a:ext cx="3114675" cy="4089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64CF2E-C8D0-F230-32C3-6E2FBCFAC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059" y="1129062"/>
            <a:ext cx="4523624" cy="1457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FEB7D-D3B0-4136-E1D9-04EADCFAB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175" y="2225931"/>
            <a:ext cx="6987537" cy="234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2B79D1-8505-451F-6405-0188B53E4437}"/>
              </a:ext>
            </a:extLst>
          </p:cNvPr>
          <p:cNvSpPr txBox="1"/>
          <p:nvPr/>
        </p:nvSpPr>
        <p:spPr>
          <a:xfrm>
            <a:off x="5076825" y="446722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Tiết</a:t>
            </a:r>
            <a:r>
              <a:rPr lang="en-US" sz="3600" dirty="0"/>
              <a:t>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231D5323-055D-1DB2-7E5F-51EC43350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16" y="1627434"/>
            <a:ext cx="10425064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F0A67-5416-1410-44A8-C686EFACE153}"/>
              </a:ext>
            </a:extLst>
          </p:cNvPr>
          <p:cNvSpPr/>
          <p:nvPr/>
        </p:nvSpPr>
        <p:spPr>
          <a:xfrm>
            <a:off x="758687" y="571085"/>
            <a:ext cx="11277599" cy="942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 một số hình ảnh về hai đường thẳng vuông góc ở xung quanh em.</a:t>
            </a:r>
          </a:p>
        </p:txBody>
      </p:sp>
      <p:pic>
        <p:nvPicPr>
          <p:cNvPr id="7" name="Picture 2" descr="Đường thẳng vuông góc với mặt phẳng - Toán học 8 - Trương Hoàng Anh -  Website của Nguyễn Anh Tuấn">
            <a:extLst>
              <a:ext uri="{FF2B5EF4-FFF2-40B4-BE49-F238E27FC236}">
                <a16:creationId xmlns:a16="http://schemas.microsoft.com/office/drawing/2014/main" id="{A7A99C0B-F3FF-F64D-4654-30E6A630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9" y="2236304"/>
            <a:ext cx="5028578" cy="39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gã Tư Trống Rỗng Và Đường Vuông Góc Với Máy Bay Không Người Lái Từ Trên  Không Hình ảnh Sẵn có - Tải xuống Hình ảnh Ngay bây giờ - iStock">
            <a:extLst>
              <a:ext uri="{FF2B5EF4-FFF2-40B4-BE49-F238E27FC236}">
                <a16:creationId xmlns:a16="http://schemas.microsoft.com/office/drawing/2014/main" id="{1E015322-66DA-C570-9AFC-46218563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93" y="2256183"/>
            <a:ext cx="5829300" cy="38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E0896A-CB0B-2976-C443-236C38D96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2428875"/>
            <a:ext cx="3486150" cy="270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094CDA-9F2F-407B-6971-3285654C1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2187081"/>
            <a:ext cx="6005512" cy="31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077A"/>
        </a:solidFill>
        <a:ln w="76200" cap="flat">
          <a:noFill/>
          <a:prstDash val="solid"/>
          <a:miter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590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#9Slide07 HoneyCream</vt:lpstr>
      <vt:lpstr>Arial</vt:lpstr>
      <vt:lpstr>Calibri</vt:lpstr>
      <vt:lpstr>Calibri Light</vt:lpstr>
      <vt:lpstr>Cambria</vt:lpstr>
      <vt:lpstr>Comfortaa</vt:lpstr>
      <vt:lpstr>Fredoka One</vt:lpstr>
      <vt:lpstr>Nunito Black</vt:lpstr>
      <vt:lpstr>SVN-Newton</vt:lpstr>
      <vt:lpstr>Times New Roman</vt:lpstr>
      <vt:lpstr>UTM Aquarelle</vt:lpstr>
      <vt:lpstr>UTM Avo</vt:lpstr>
      <vt:lpstr>1_Office Theme</vt:lpstr>
      <vt:lpstr>PPTMON theme</vt:lpstr>
      <vt:lpstr>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2023-10-04T13:03:35Z</dcterms:created>
  <dcterms:modified xsi:type="dcterms:W3CDTF">2025-12-02T23:11:11Z</dcterms:modified>
</cp:coreProperties>
</file>