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Lst>
  <p:notesMasterIdLst>
    <p:notesMasterId r:id="rId27"/>
  </p:notesMasterIdLst>
  <p:sldIdLst>
    <p:sldId id="320" r:id="rId4"/>
    <p:sldId id="3214" r:id="rId5"/>
    <p:sldId id="286" r:id="rId6"/>
    <p:sldId id="3215" r:id="rId7"/>
    <p:sldId id="3213" r:id="rId8"/>
    <p:sldId id="3194" r:id="rId9"/>
    <p:sldId id="3212" r:id="rId10"/>
    <p:sldId id="3216" r:id="rId11"/>
    <p:sldId id="3227" r:id="rId12"/>
    <p:sldId id="321" r:id="rId13"/>
    <p:sldId id="311" r:id="rId14"/>
    <p:sldId id="3218" r:id="rId15"/>
    <p:sldId id="3229" r:id="rId16"/>
    <p:sldId id="3230" r:id="rId17"/>
    <p:sldId id="3231" r:id="rId18"/>
    <p:sldId id="3232" r:id="rId19"/>
    <p:sldId id="3228" r:id="rId20"/>
    <p:sldId id="3219" r:id="rId21"/>
    <p:sldId id="3221" r:id="rId22"/>
    <p:sldId id="3222" r:id="rId23"/>
    <p:sldId id="3224" r:id="rId24"/>
    <p:sldId id="3225" r:id="rId25"/>
    <p:sldId id="321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2025/12/3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2025/12/3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2025/12/3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2025/12/3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2025/12/3</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2025/12/3</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2025/12/3</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2025/12/3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2025/12/3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2025/12/3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2025/12/3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2025/12/3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2025/12/3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2025/12/3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2025/12/3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2025/12/3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2025/12/3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2025/12/3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12/3/2025</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12/3/2025</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12/3/2025</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12/3/2025</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12/3/2025</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12/3/2025</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12/3/2025</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12/3/2025</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12/3/2025</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12/3/2025</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12/3/2025</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4.jpe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12/3/2025</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10.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4.emf"/><Relationship Id="rId5" Type="http://schemas.openxmlformats.org/officeDocument/2006/relationships/image" Target="../media/image32.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28.png"/><Relationship Id="rId7" Type="http://schemas.openxmlformats.org/officeDocument/2006/relationships/image" Target="../media/image48.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10"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11.gif"/><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7.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notesSlide" Target="../notesSlides/notesSlide3.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471182" y="3562350"/>
            <a:ext cx="4781550" cy="707886"/>
            <a:chOff x="2252232"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2252232"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11126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100</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962" y="2946548"/>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580</Words>
  <Application>Microsoft Office PowerPoint</Application>
  <PresentationFormat>Màn hình rộng</PresentationFormat>
  <Paragraphs>88</Paragraphs>
  <Slides>23</Slides>
  <Notes>7</Notes>
  <HiddenSlides>0</HiddenSlides>
  <MMClips>12</MMClips>
  <ScaleCrop>false</ScaleCrop>
  <HeadingPairs>
    <vt:vector size="6" baseType="variant">
      <vt:variant>
        <vt:lpstr>Phông được Dùng</vt:lpstr>
      </vt:variant>
      <vt:variant>
        <vt:i4>6</vt:i4>
      </vt:variant>
      <vt:variant>
        <vt:lpstr>Chủ đề</vt:lpstr>
      </vt:variant>
      <vt:variant>
        <vt:i4>3</vt:i4>
      </vt:variant>
      <vt:variant>
        <vt:lpstr>Tiêu đề Bản chiếu</vt:lpstr>
      </vt:variant>
      <vt:variant>
        <vt:i4>23</vt:i4>
      </vt:variant>
    </vt:vector>
  </HeadingPairs>
  <TitlesOfParts>
    <vt:vector size="32" baseType="lpstr">
      <vt:lpstr>Arial</vt:lpstr>
      <vt:lpstr>Calibri</vt:lpstr>
      <vt:lpstr>Calibri Light</vt:lpstr>
      <vt:lpstr>Cambria</vt:lpstr>
      <vt:lpstr>UTM Cookies</vt:lpstr>
      <vt:lpstr>庞门正道标题体</vt:lpstr>
      <vt:lpstr>千图网海量PPT模板www.58pic.com​​</vt:lpstr>
      <vt:lpstr>Office 主题​​</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23</cp:revision>
  <dcterms:created xsi:type="dcterms:W3CDTF">2023-08-13T14:57:56Z</dcterms:created>
  <dcterms:modified xsi:type="dcterms:W3CDTF">2025-12-03T07:19:05Z</dcterms:modified>
</cp:coreProperties>
</file>