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58" r:id="rId3"/>
    <p:sldId id="543" r:id="rId4"/>
    <p:sldId id="554" r:id="rId5"/>
    <p:sldId id="257" r:id="rId6"/>
    <p:sldId id="549" r:id="rId7"/>
    <p:sldId id="6046" r:id="rId8"/>
    <p:sldId id="562" r:id="rId9"/>
    <p:sldId id="548" r:id="rId10"/>
    <p:sldId id="6047" r:id="rId11"/>
    <p:sldId id="546" r:id="rId12"/>
    <p:sldId id="557" r:id="rId13"/>
    <p:sldId id="563" r:id="rId14"/>
    <p:sldId id="564" r:id="rId15"/>
    <p:sldId id="565" r:id="rId16"/>
    <p:sldId id="566" r:id="rId17"/>
    <p:sldId id="260" r:id="rId18"/>
    <p:sldId id="559" r:id="rId19"/>
    <p:sldId id="567" r:id="rId20"/>
    <p:sldId id="551" r:id="rId21"/>
    <p:sldId id="604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7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6A1E-4CC8-64B7-8FAE-4980571A3D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D6E36D1D-DB7A-150C-FCB4-4A2D6BC3FCC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1A00EF3-6200-078A-239D-4508C9E97D77}"/>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5" name="Footer Placeholder 4">
            <a:extLst>
              <a:ext uri="{FF2B5EF4-FFF2-40B4-BE49-F238E27FC236}">
                <a16:creationId xmlns:a16="http://schemas.microsoft.com/office/drawing/2014/main" id="{AEE8C96F-CABC-FC61-6ED5-33F6ABB5EB5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BE3CCD1-0ABA-506F-FF18-D697A54D00E4}"/>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13420798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80BE-EEB2-8A94-0234-64C3D2C9AD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D028FC7-9B15-D8D2-CB17-5754E5AB46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DFADC71-BE4F-2A7E-C7BA-2CF6D78EC91D}"/>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5" name="Footer Placeholder 4">
            <a:extLst>
              <a:ext uri="{FF2B5EF4-FFF2-40B4-BE49-F238E27FC236}">
                <a16:creationId xmlns:a16="http://schemas.microsoft.com/office/drawing/2014/main" id="{DA460258-8771-5270-EA0F-797A2235A0D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6BE725C-252E-44BA-F36C-317839409A5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41951010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7C6C-C3A5-4B65-9429-B5F059F640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9537E0D-0126-EE0D-C121-E6435B7B27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6A78F-D74C-9EBE-F078-AD11F2D57E4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5" name="Footer Placeholder 4">
            <a:extLst>
              <a:ext uri="{FF2B5EF4-FFF2-40B4-BE49-F238E27FC236}">
                <a16:creationId xmlns:a16="http://schemas.microsoft.com/office/drawing/2014/main" id="{9F216AAF-DFCF-96F4-4376-959E5F02FE8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E0078BC-6C09-9CDD-8335-4E2D5BDC031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7382367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C27-519E-2103-7758-390D46F6AE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0FB4C3A-B9BE-0EC8-D368-B12AA98DCE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737AA7F-AAC9-0B15-9729-17674FE955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8FCB8B5-3DA9-C75E-B2B8-FC7AB6512A3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6" name="Footer Placeholder 5">
            <a:extLst>
              <a:ext uri="{FF2B5EF4-FFF2-40B4-BE49-F238E27FC236}">
                <a16:creationId xmlns:a16="http://schemas.microsoft.com/office/drawing/2014/main" id="{5EF90F1D-336B-C1B5-4ED1-2A6A7484954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84810A3-F68D-B354-AAEC-4B3404D37D3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418597917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EC03-C8F3-8BDA-C62C-E69DEDB4CC2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5F6DB74-E9FF-B482-A5B5-8B04E1B613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BCB6A5-F79E-CF39-300B-35F616D288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8FCA028-F1AF-EE1A-D177-892ABC9478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F6933-26AA-E1E2-B275-CB83F51950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24BFA6F0-C441-2D3F-FA20-55D1253318FF}"/>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8" name="Footer Placeholder 7">
            <a:extLst>
              <a:ext uri="{FF2B5EF4-FFF2-40B4-BE49-F238E27FC236}">
                <a16:creationId xmlns:a16="http://schemas.microsoft.com/office/drawing/2014/main" id="{B4C55907-CB87-6803-A9E3-F8F3E8F35AD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D6D23BB-8B9F-76E5-579D-61D261068885}"/>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025953125"/>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0ECF-6A5B-DADA-93DB-400E879E1F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46BF8D47-C3CF-628A-525F-A63679249B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4" name="Footer Placeholder 3">
            <a:extLst>
              <a:ext uri="{FF2B5EF4-FFF2-40B4-BE49-F238E27FC236}">
                <a16:creationId xmlns:a16="http://schemas.microsoft.com/office/drawing/2014/main" id="{E3489C19-B71C-B618-6CE4-99D854EA60B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E8D6351A-F7D8-B7FB-6BAA-9653415237D7}"/>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64867394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4A0EB-D27B-F544-0AC9-EE49AAF820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3" name="Footer Placeholder 2">
            <a:extLst>
              <a:ext uri="{FF2B5EF4-FFF2-40B4-BE49-F238E27FC236}">
                <a16:creationId xmlns:a16="http://schemas.microsoft.com/office/drawing/2014/main" id="{FF228BB6-C887-CDC6-AD00-072A26E680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033514FE-079A-2C55-B36D-884175751CF3}"/>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943899289"/>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0539-06D1-6614-4920-84269701AF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CCDC5F5-07BD-511F-837A-44AA5EA687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E5AB274-87B2-6E11-7FB8-EA33E8D13A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9E54C-8A2C-D0D1-B9BA-C0ED4CE194E6}"/>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6" name="Footer Placeholder 5">
            <a:extLst>
              <a:ext uri="{FF2B5EF4-FFF2-40B4-BE49-F238E27FC236}">
                <a16:creationId xmlns:a16="http://schemas.microsoft.com/office/drawing/2014/main" id="{186046A6-4835-7A6A-D0FF-751D9D8561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5F5DB15-81DE-3CB0-ABA2-74F7748FAA5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75628611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5F90-68DE-A3EE-1FFE-0684CD5193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F9E2F52-E0B5-86BA-B4A1-B8D72BD599A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7D2841C-7F30-28DA-E3CA-6E286DC07F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09CBB-065E-3335-AE20-8BC25786DA4A}"/>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6" name="Footer Placeholder 5">
            <a:extLst>
              <a:ext uri="{FF2B5EF4-FFF2-40B4-BE49-F238E27FC236}">
                <a16:creationId xmlns:a16="http://schemas.microsoft.com/office/drawing/2014/main" id="{D8DDB3D2-AC45-D771-F8FF-4DDB533E59C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DE9341B-0431-84BE-BC4A-BCF1E6C97A4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47404461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F93-499D-38E7-78E6-51C4DEE109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F598789-04D4-386A-868B-FAEF8DB719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9C160F5-1096-7BC5-B7C0-3590E9E20C6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5" name="Footer Placeholder 4">
            <a:extLst>
              <a:ext uri="{FF2B5EF4-FFF2-40B4-BE49-F238E27FC236}">
                <a16:creationId xmlns:a16="http://schemas.microsoft.com/office/drawing/2014/main" id="{53201909-F5B0-C0E4-E93D-11E4A325063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5939AFB-242F-9E1B-EB4F-2F82E6B7A3E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49282751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3696F-CD9F-6983-0A90-B3904F4A70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8DF404A-BA8C-22F8-A419-A508F42ABB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76BE971-A30A-7423-068B-35CC6AD82752}"/>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3/12/2025</a:t>
            </a:fld>
            <a:endParaRPr lang="en-SG"/>
          </a:p>
        </p:txBody>
      </p:sp>
      <p:sp>
        <p:nvSpPr>
          <p:cNvPr id="5" name="Footer Placeholder 4">
            <a:extLst>
              <a:ext uri="{FF2B5EF4-FFF2-40B4-BE49-F238E27FC236}">
                <a16:creationId xmlns:a16="http://schemas.microsoft.com/office/drawing/2014/main" id="{6F606FDA-FB0A-16CF-3AFB-5DC06A63E62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7B8EC69-EB25-29FB-D25A-715CE753D10B}"/>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400765288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478DD-3120-C7BA-C9F4-FB68DF87C317}"/>
              </a:ext>
            </a:extLst>
          </p:cNvPr>
          <p:cNvPicPr>
            <a:picLocks noChangeAspect="1"/>
          </p:cNvPicPr>
          <p:nvPr userDrawn="1"/>
        </p:nvPicPr>
        <p:blipFill>
          <a:blip r:embed="rId18"/>
          <a:stretch>
            <a:fillRect/>
          </a:stretch>
        </p:blipFill>
        <p:spPr>
          <a:xfrm>
            <a:off x="0" y="0"/>
            <a:ext cx="12166986" cy="6858000"/>
          </a:xfrm>
          <a:prstGeom prst="rect">
            <a:avLst/>
          </a:prstGeom>
        </p:spPr>
      </p:pic>
      <p:sp>
        <p:nvSpPr>
          <p:cNvPr id="5" name="Rounded Rectangle 5">
            <a:extLst>
              <a:ext uri="{FF2B5EF4-FFF2-40B4-BE49-F238E27FC236}">
                <a16:creationId xmlns:a16="http://schemas.microsoft.com/office/drawing/2014/main" id="{C982B4B1-C490-6A84-4A28-229913C7A47A}"/>
              </a:ext>
            </a:extLst>
          </p:cNvPr>
          <p:cNvSpPr/>
          <p:nvPr userDrawn="1"/>
        </p:nvSpPr>
        <p:spPr>
          <a:xfrm>
            <a:off x="315310" y="294291"/>
            <a:ext cx="11571890" cy="6327226"/>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A64799D0-CEDB-D105-EF56-D4B94AB5419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artoon of kids playing in a park&#10;&#10;AI-generated content may be incorrect.">
            <a:extLst>
              <a:ext uri="{FF2B5EF4-FFF2-40B4-BE49-F238E27FC236}">
                <a16:creationId xmlns:a16="http://schemas.microsoft.com/office/drawing/2014/main" id="{40BAE7CD-D259-FFE8-0A78-1200C383FC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AC63432-6EA7-C539-EB30-2575CFFCAFA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extLst>
      <p:ext uri="{BB962C8B-B14F-4D97-AF65-F5344CB8AC3E}">
        <p14:creationId xmlns:p14="http://schemas.microsoft.com/office/powerpoint/2010/main" val="16149727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624E-E81C-E988-D40F-7B279449F8F6}"/>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D7A8426-999D-FD8B-23E7-39981B81C588}"/>
              </a:ext>
            </a:extLst>
          </p:cNvPr>
          <p:cNvSpPr>
            <a:spLocks noGrp="1"/>
          </p:cNvSpPr>
          <p:nvPr>
            <p:ph idx="1"/>
          </p:nvPr>
        </p:nvSpPr>
        <p:spPr/>
        <p:txBody>
          <a:bodyPr/>
          <a:lstStyle/>
          <a:p>
            <a:endParaRPr lang="en-SG"/>
          </a:p>
        </p:txBody>
      </p:sp>
      <p:pic>
        <p:nvPicPr>
          <p:cNvPr id="4" name="Picture 3" descr="A group of children running with flags&#10;&#10;Description automatically generated">
            <a:extLst>
              <a:ext uri="{FF2B5EF4-FFF2-40B4-BE49-F238E27FC236}">
                <a16:creationId xmlns:a16="http://schemas.microsoft.com/office/drawing/2014/main" id="{1185B7AC-D360-8E64-9470-F359F7E049C2}"/>
              </a:ext>
            </a:extLst>
          </p:cNvPr>
          <p:cNvPicPr>
            <a:picLocks noChangeAspect="1"/>
          </p:cNvPicPr>
          <p:nvPr/>
        </p:nvPicPr>
        <p:blipFill>
          <a:blip r:embed="rId2" cstate="hqprint">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48244A36-6D84-658C-0CF5-7912B2E562B3}"/>
              </a:ext>
            </a:extLst>
          </p:cNvPr>
          <p:cNvPicPr>
            <a:picLocks noChangeAspect="1"/>
          </p:cNvPicPr>
          <p:nvPr/>
        </p:nvPicPr>
        <p:blipFill>
          <a:blip r:embed="rId3"/>
          <a:stretch>
            <a:fillRect/>
          </a:stretch>
        </p:blipFill>
        <p:spPr>
          <a:xfrm>
            <a:off x="2038333" y="365125"/>
            <a:ext cx="7919390" cy="1956986"/>
          </a:xfrm>
          <a:prstGeom prst="rect">
            <a:avLst/>
          </a:prstGeom>
        </p:spPr>
      </p:pic>
    </p:spTree>
    <p:extLst>
      <p:ext uri="{BB962C8B-B14F-4D97-AF65-F5344CB8AC3E}">
        <p14:creationId xmlns:p14="http://schemas.microsoft.com/office/powerpoint/2010/main" val="10335880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673872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52724D-9F5F-4550-81F2-A2ECE54D6FA2}"/>
              </a:ext>
            </a:extLst>
          </p:cNvPr>
          <p:cNvSpPr txBox="1"/>
          <p:nvPr/>
        </p:nvSpPr>
        <p:spPr>
          <a:xfrm>
            <a:off x="1751551" y="660179"/>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4"/>
          <a:srcRect l="50655" t="3903" r="28184" b="63507"/>
          <a:stretch/>
        </p:blipFill>
        <p:spPr>
          <a:xfrm>
            <a:off x="790144" y="519056"/>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1433168"/>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đèn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13" name="Picture 12" descr="A cartoon of a child waving&#10;&#10;AI-generated content may be incorrect.">
            <a:extLst>
              <a:ext uri="{FF2B5EF4-FFF2-40B4-BE49-F238E27FC236}">
                <a16:creationId xmlns:a16="http://schemas.microsoft.com/office/drawing/2014/main" id="{D2F62EFB-BE3D-40F7-2576-AB1D1521B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005" y="1322596"/>
            <a:ext cx="3073861" cy="5365284"/>
          </a:xfrm>
          <a:prstGeom prst="rect">
            <a:avLst/>
          </a:prstGeom>
        </p:spPr>
      </p:pic>
      <p:pic>
        <p:nvPicPr>
          <p:cNvPr id="3074" name="Picture 2" descr="Sóc Nhí - doc tin - Họa sĩ nhí - Đọc tin - Học vẽ đèn ông sao cùng Sóc Nhí!  - Họa sĩ nhí - Đọc tin - Học vẽ đèn ông sao cùng Sóc Nhí!">
            <a:extLst>
              <a:ext uri="{FF2B5EF4-FFF2-40B4-BE49-F238E27FC236}">
                <a16:creationId xmlns:a16="http://schemas.microsoft.com/office/drawing/2014/main" id="{3B363BA2-4FCD-B6F4-FC7B-0CBFC5CA2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204" y="18110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tải xuống (4)">
            <a:hlinkClick r:id="" action="ppaction://media"/>
            <a:extLst>
              <a:ext uri="{FF2B5EF4-FFF2-40B4-BE49-F238E27FC236}">
                <a16:creationId xmlns:a16="http://schemas.microsoft.com/office/drawing/2014/main" id="{22B7B790-4F8E-C072-7696-A61ACD883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893" y="610191"/>
            <a:ext cx="406400" cy="406400"/>
          </a:xfrm>
          <a:prstGeom prst="rect">
            <a:avLst/>
          </a:prstGeom>
        </p:spPr>
      </p:pic>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 presetClass="mediacall" presetSubtype="0" fill="hold" nodeType="withEffect">
                                  <p:stCondLst>
                                    <p:cond delay="0"/>
                                  </p:stCondLst>
                                  <p:childTnLst>
                                    <p:cmd type="call" cmd="playFrom(0.0)">
                                      <p:cBhvr>
                                        <p:cTn id="19" dur="795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2"/>
          <a:srcRect l="71687" t="2707" r="6176" b="64704"/>
          <a:stretch/>
        </p:blipFill>
        <p:spPr>
          <a:xfrm>
            <a:off x="830661" y="229599"/>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491496" y="600150"/>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552112" y="3179136"/>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232299" y="1477926"/>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4723169" y="3146044"/>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027969" y="5031994"/>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42F69-85E5-4209-8324-ECC0D612311B}"/>
              </a:ext>
            </a:extLst>
          </p:cNvPr>
          <p:cNvPicPr>
            <a:picLocks noChangeAspect="1"/>
          </p:cNvPicPr>
          <p:nvPr/>
        </p:nvPicPr>
        <p:blipFill>
          <a:blip r:embed="rId2"/>
          <a:stretch>
            <a:fillRect/>
          </a:stretch>
        </p:blipFill>
        <p:spPr>
          <a:xfrm>
            <a:off x="1234945" y="665589"/>
            <a:ext cx="10050717" cy="2439118"/>
          </a:xfrm>
          <a:prstGeom prst="rect">
            <a:avLst/>
          </a:prstGeom>
        </p:spPr>
      </p:pic>
    </p:spTree>
    <p:extLst>
      <p:ext uri="{BB962C8B-B14F-4D97-AF65-F5344CB8AC3E}">
        <p14:creationId xmlns:p14="http://schemas.microsoft.com/office/powerpoint/2010/main" val="1696951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5"/>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2"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2"/>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693C0B-C7F2-A739-F708-3241C768077E}"/>
              </a:ext>
            </a:extLst>
          </p:cNvPr>
          <p:cNvSpPr/>
          <p:nvPr/>
        </p:nvSpPr>
        <p:spPr>
          <a:xfrm>
            <a:off x="3268333" y="2069666"/>
            <a:ext cx="8390267" cy="4397828"/>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BD153D42-1A3D-D5ED-008F-4CAB285B2C43}"/>
              </a:ext>
            </a:extLst>
          </p:cNvPr>
          <p:cNvPicPr>
            <a:picLocks noChangeAspect="1"/>
          </p:cNvPicPr>
          <p:nvPr/>
        </p:nvPicPr>
        <p:blipFill>
          <a:blip r:embed="rId2"/>
          <a:stretch>
            <a:fillRect/>
          </a:stretch>
        </p:blipFill>
        <p:spPr>
          <a:xfrm>
            <a:off x="3099604" y="2550145"/>
            <a:ext cx="8727724" cy="3219155"/>
          </a:xfrm>
          <a:prstGeom prst="rect">
            <a:avLst/>
          </a:prstGeom>
        </p:spPr>
      </p:pic>
    </p:spTree>
    <p:extLst>
      <p:ext uri="{BB962C8B-B14F-4D97-AF65-F5344CB8AC3E}">
        <p14:creationId xmlns:p14="http://schemas.microsoft.com/office/powerpoint/2010/main" val="197599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3"/>
          <a:stretch>
            <a:fillRect/>
          </a:stretch>
        </p:blipFill>
        <p:spPr>
          <a:xfrm>
            <a:off x="0" y="2828259"/>
            <a:ext cx="4389793" cy="4242891"/>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028972" y="270468"/>
            <a:ext cx="7066642" cy="1490663"/>
            <a:chOff x="4351662" y="1303684"/>
            <a:chExt cx="4362679" cy="2030610"/>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mbria" panose="02040503050406030204" pitchFamily="18" charset="0"/>
                <a:ea typeface="Cambria" panose="02040503050406030204" pitchFamily="18" charset="0"/>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80281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mbria" panose="02040503050406030204" pitchFamily="18" charset="0"/>
                  <a:ea typeface="Cambria" panose="02040503050406030204" pitchFamily="18" charset="0"/>
                  <a:cs typeface="Arial"/>
                  <a:sym typeface="Arial"/>
                </a:rPr>
                <a:t>Đố các em bài hát nói về cái gì?</a:t>
              </a:r>
              <a:endParaRPr lang="en-US" sz="4000" b="1" kern="0" dirty="0">
                <a:solidFill>
                  <a:srgbClr val="042613"/>
                </a:solidFill>
                <a:latin typeface="Cambria" panose="02040503050406030204" pitchFamily="18" charset="0"/>
                <a:ea typeface="Cambria" panose="02040503050406030204" pitchFamily="18" charset="0"/>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159124" y="2181175"/>
            <a:ext cx="6723742" cy="1486754"/>
            <a:chOff x="4351662" y="1303684"/>
            <a:chExt cx="4362679" cy="2073755"/>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mbria" panose="02040503050406030204" pitchFamily="18" charset="0"/>
                <a:ea typeface="Cambria" panose="02040503050406030204" pitchFamily="18" charset="0"/>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845959"/>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mbria" panose="02040503050406030204" pitchFamily="18" charset="0"/>
                  <a:ea typeface="Cambria" panose="02040503050406030204" pitchFamily="18" charset="0"/>
                  <a:cs typeface="Arial"/>
                  <a:sym typeface="Arial"/>
                </a:rPr>
                <a:t>Chiếc đèn ông sao gồm mấy cánh?</a:t>
              </a:r>
              <a:endParaRPr lang="en-US" sz="4000" b="1" kern="0" dirty="0">
                <a:solidFill>
                  <a:srgbClr val="042613"/>
                </a:solidFill>
                <a:latin typeface="Cambria" panose="02040503050406030204" pitchFamily="18" charset="0"/>
                <a:ea typeface="Cambria" panose="02040503050406030204" pitchFamily="18" charset="0"/>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38845" y="3838968"/>
            <a:ext cx="7066642" cy="2210958"/>
            <a:chOff x="4351662" y="1303684"/>
            <a:chExt cx="4362679" cy="3207571"/>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3207571"/>
            </a:xfrm>
            <a:custGeom>
              <a:avLst/>
              <a:gdLst>
                <a:gd name="connsiteX0" fmla="*/ -510494 w 7066642"/>
                <a:gd name="connsiteY0" fmla="*/ 1871930 h 2210958"/>
                <a:gd name="connsiteX1" fmla="*/ -161067 w 7066642"/>
                <a:gd name="connsiteY1" fmla="*/ 1687322 h 2210958"/>
                <a:gd name="connsiteX2" fmla="*/ 217479 w 7066642"/>
                <a:gd name="connsiteY2" fmla="*/ 1487330 h 2210958"/>
                <a:gd name="connsiteX3" fmla="*/ 3360662 w 7066642"/>
                <a:gd name="connsiteY3" fmla="*/ 1320 h 2210958"/>
                <a:gd name="connsiteX4" fmla="*/ 6518525 w 7066642"/>
                <a:gd name="connsiteY4" fmla="*/ 514082 h 2210958"/>
                <a:gd name="connsiteX5" fmla="*/ 3798463 w 7066642"/>
                <a:gd name="connsiteY5" fmla="*/ 2207841 h 2210958"/>
                <a:gd name="connsiteX6" fmla="*/ 916122 w 7066642"/>
                <a:gd name="connsiteY6" fmla="*/ 1848156 h 2210958"/>
                <a:gd name="connsiteX7" fmla="*/ 454849 w 7066642"/>
                <a:gd name="connsiteY7" fmla="*/ 1855843 h 2210958"/>
                <a:gd name="connsiteX8" fmla="*/ -49221 w 7066642"/>
                <a:gd name="connsiteY8" fmla="*/ 1864243 h 2210958"/>
                <a:gd name="connsiteX9" fmla="*/ -510494 w 7066642"/>
                <a:gd name="connsiteY9" fmla="*/ 1871930 h 221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6642" h="2210958" fill="none" extrusionOk="0">
                  <a:moveTo>
                    <a:pt x="-510494" y="1871930"/>
                  </a:moveTo>
                  <a:cubicBezTo>
                    <a:pt x="-377811" y="1793901"/>
                    <a:pt x="-292926" y="1764567"/>
                    <a:pt x="-161067" y="1687322"/>
                  </a:cubicBezTo>
                  <a:cubicBezTo>
                    <a:pt x="-29208" y="1610077"/>
                    <a:pt x="106894" y="1525961"/>
                    <a:pt x="217479" y="1487330"/>
                  </a:cubicBezTo>
                  <a:cubicBezTo>
                    <a:pt x="-319152" y="508629"/>
                    <a:pt x="1117317" y="-8304"/>
                    <a:pt x="3360662" y="1320"/>
                  </a:cubicBezTo>
                  <a:cubicBezTo>
                    <a:pt x="4617030" y="-42057"/>
                    <a:pt x="5863481" y="168154"/>
                    <a:pt x="6518525" y="514082"/>
                  </a:cubicBezTo>
                  <a:cubicBezTo>
                    <a:pt x="8047695" y="1159846"/>
                    <a:pt x="6427007" y="1783097"/>
                    <a:pt x="3798463" y="2207841"/>
                  </a:cubicBezTo>
                  <a:cubicBezTo>
                    <a:pt x="2789138" y="2259334"/>
                    <a:pt x="1542392" y="2076303"/>
                    <a:pt x="916122" y="1848156"/>
                  </a:cubicBezTo>
                  <a:cubicBezTo>
                    <a:pt x="818205" y="1838413"/>
                    <a:pt x="675352" y="1858917"/>
                    <a:pt x="454849" y="1855843"/>
                  </a:cubicBezTo>
                  <a:cubicBezTo>
                    <a:pt x="234346" y="1852769"/>
                    <a:pt x="96594" y="1847788"/>
                    <a:pt x="-49221" y="1864243"/>
                  </a:cubicBezTo>
                  <a:cubicBezTo>
                    <a:pt x="-195036" y="1880698"/>
                    <a:pt x="-360843" y="1846834"/>
                    <a:pt x="-510494" y="1871930"/>
                  </a:cubicBezTo>
                  <a:close/>
                </a:path>
                <a:path w="7066642" h="2210958" stroke="0" extrusionOk="0">
                  <a:moveTo>
                    <a:pt x="-510494" y="1871930"/>
                  </a:moveTo>
                  <a:cubicBezTo>
                    <a:pt x="-338730" y="1802334"/>
                    <a:pt x="-235721" y="1726532"/>
                    <a:pt x="-139228" y="1675784"/>
                  </a:cubicBezTo>
                  <a:cubicBezTo>
                    <a:pt x="-42735" y="1625036"/>
                    <a:pt x="67973" y="1543986"/>
                    <a:pt x="217479" y="1487330"/>
                  </a:cubicBezTo>
                  <a:cubicBezTo>
                    <a:pt x="-313645" y="569927"/>
                    <a:pt x="1140912" y="199255"/>
                    <a:pt x="3360662" y="1320"/>
                  </a:cubicBezTo>
                  <a:cubicBezTo>
                    <a:pt x="4660686" y="-21754"/>
                    <a:pt x="5874374" y="84686"/>
                    <a:pt x="6518525" y="514082"/>
                  </a:cubicBezTo>
                  <a:cubicBezTo>
                    <a:pt x="8038643" y="1563592"/>
                    <a:pt x="6309171" y="2006762"/>
                    <a:pt x="3798463" y="2207841"/>
                  </a:cubicBezTo>
                  <a:cubicBezTo>
                    <a:pt x="2702813" y="2093164"/>
                    <a:pt x="1627150" y="2093061"/>
                    <a:pt x="916122" y="1848156"/>
                  </a:cubicBezTo>
                  <a:cubicBezTo>
                    <a:pt x="799954" y="1857090"/>
                    <a:pt x="636618" y="1865035"/>
                    <a:pt x="483382" y="1855367"/>
                  </a:cubicBezTo>
                  <a:cubicBezTo>
                    <a:pt x="330145" y="1845699"/>
                    <a:pt x="177128" y="1872585"/>
                    <a:pt x="-20689" y="1863768"/>
                  </a:cubicBezTo>
                  <a:cubicBezTo>
                    <a:pt x="-218506" y="1854951"/>
                    <a:pt x="-373068" y="1860680"/>
                    <a:pt x="-510494" y="1871930"/>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65747" y="1654881"/>
              <a:ext cx="3665792" cy="2545107"/>
            </a:xfrm>
            <a:prstGeom prst="rect">
              <a:avLst/>
            </a:prstGeom>
            <a:noFill/>
          </p:spPr>
          <p:txBody>
            <a:bodyPr wrap="square" rtlCol="0">
              <a:spAutoFit/>
            </a:bodyPr>
            <a:lstStyle/>
            <a:p>
              <a:pPr algn="ctr" defTabSz="1219170">
                <a:buClr>
                  <a:srgbClr val="000000"/>
                </a:buClr>
              </a:pPr>
              <a:r>
                <a:rPr lang="vi-VN" sz="3600" b="1" kern="0" dirty="0">
                  <a:solidFill>
                    <a:srgbClr val="042613"/>
                  </a:solidFill>
                  <a:latin typeface="Cambria" panose="02040503050406030204" pitchFamily="18" charset="0"/>
                  <a:ea typeface="Cambria" panose="02040503050406030204" pitchFamily="18" charset="0"/>
                  <a:cs typeface="Arial"/>
                  <a:sym typeface="Arial"/>
                </a:rPr>
                <a:t>Để làm chiếc đèn ông sao theo em, ta cần những đồ dùng, vật liệu gì? </a:t>
              </a:r>
              <a:endParaRPr lang="en-US" sz="3600" b="1" kern="0" dirty="0">
                <a:solidFill>
                  <a:srgbClr val="042613"/>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7" y="-85312"/>
            <a:ext cx="1505909" cy="1505909"/>
          </a:xfrm>
          <a:prstGeom prst="rect">
            <a:avLst/>
          </a:prstGeom>
        </p:spPr>
      </p:pic>
      <p:grpSp>
        <p:nvGrpSpPr>
          <p:cNvPr id="3" name="Group 2">
            <a:extLst>
              <a:ext uri="{FF2B5EF4-FFF2-40B4-BE49-F238E27FC236}">
                <a16:creationId xmlns:a16="http://schemas.microsoft.com/office/drawing/2014/main" id="{B9E8050F-52BA-94ED-7632-0C2AE2B206CB}"/>
              </a:ext>
            </a:extLst>
          </p:cNvPr>
          <p:cNvGrpSpPr/>
          <p:nvPr/>
        </p:nvGrpSpPr>
        <p:grpSpPr>
          <a:xfrm>
            <a:off x="1616149" y="1850066"/>
            <a:ext cx="8404530" cy="3918968"/>
            <a:chOff x="815431" y="1851841"/>
            <a:chExt cx="10633167" cy="4401205"/>
          </a:xfrm>
        </p:grpSpPr>
        <p:sp>
          <p:nvSpPr>
            <p:cNvPr id="4" name="Rounded Rectangle 5">
              <a:extLst>
                <a:ext uri="{FF2B5EF4-FFF2-40B4-BE49-F238E27FC236}">
                  <a16:creationId xmlns:a16="http://schemas.microsoft.com/office/drawing/2014/main" id="{838582D1-7160-CD61-7780-7A15155B241F}"/>
                </a:ext>
              </a:extLst>
            </p:cNvPr>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E11B42C-D5A8-4AFA-682F-5EF1CF23A84C}"/>
                </a:ext>
              </a:extLst>
            </p:cNvPr>
            <p:cNvSpPr txBox="1"/>
            <p:nvPr/>
          </p:nvSpPr>
          <p:spPr>
            <a:xfrm>
              <a:off x="1042516" y="2018714"/>
              <a:ext cx="10000980" cy="627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组合 8">
            <a:extLst>
              <a:ext uri="{FF2B5EF4-FFF2-40B4-BE49-F238E27FC236}">
                <a16:creationId xmlns:a16="http://schemas.microsoft.com/office/drawing/2014/main" id="{AD3E9FB9-F12E-A018-B747-0182E6A5A115}"/>
              </a:ext>
            </a:extLst>
          </p:cNvPr>
          <p:cNvGrpSpPr/>
          <p:nvPr/>
        </p:nvGrpSpPr>
        <p:grpSpPr>
          <a:xfrm>
            <a:off x="3150956" y="1322505"/>
            <a:ext cx="5174338" cy="1473889"/>
            <a:chOff x="1541945" y="1610590"/>
            <a:chExt cx="1781914" cy="638595"/>
          </a:xfrm>
        </p:grpSpPr>
        <p:sp>
          <p:nvSpPr>
            <p:cNvPr id="19" name="iṩlïḍê">
              <a:extLst>
                <a:ext uri="{FF2B5EF4-FFF2-40B4-BE49-F238E27FC236}">
                  <a16:creationId xmlns:a16="http://schemas.microsoft.com/office/drawing/2014/main" id="{154E4687-FC04-E070-622C-FB0F1F7EA3BC}"/>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 name="iṩļïḓè">
              <a:extLst>
                <a:ext uri="{FF2B5EF4-FFF2-40B4-BE49-F238E27FC236}">
                  <a16:creationId xmlns:a16="http://schemas.microsoft.com/office/drawing/2014/main" id="{91EC4218-8785-3423-754D-5A723A7A192A}"/>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1" name="Picture 20">
            <a:extLst>
              <a:ext uri="{FF2B5EF4-FFF2-40B4-BE49-F238E27FC236}">
                <a16:creationId xmlns:a16="http://schemas.microsoft.com/office/drawing/2014/main" id="{C2468B1A-C33E-7FBC-EF03-3C93F9773EBD}"/>
              </a:ext>
            </a:extLst>
          </p:cNvPr>
          <p:cNvPicPr>
            <a:picLocks noChangeAspect="1"/>
          </p:cNvPicPr>
          <p:nvPr/>
        </p:nvPicPr>
        <p:blipFill>
          <a:blip r:embed="rId3"/>
          <a:stretch>
            <a:fillRect/>
          </a:stretch>
        </p:blipFill>
        <p:spPr>
          <a:xfrm>
            <a:off x="2554426" y="3058811"/>
            <a:ext cx="6785436" cy="2420322"/>
          </a:xfrm>
          <a:prstGeom prst="rect">
            <a:avLst/>
          </a:prstGeom>
        </p:spPr>
      </p:pic>
    </p:spTree>
    <p:extLst>
      <p:ext uri="{BB962C8B-B14F-4D97-AF65-F5344CB8AC3E}">
        <p14:creationId xmlns:p14="http://schemas.microsoft.com/office/powerpoint/2010/main" val="3534999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648586" y="1540245"/>
            <a:ext cx="10526585" cy="3539430"/>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gấp máy bay siêu dễ: Có thể bạn chưa biết!">
            <a:extLst>
              <a:ext uri="{FF2B5EF4-FFF2-40B4-BE49-F238E27FC236}">
                <a16:creationId xmlns:a16="http://schemas.microsoft.com/office/drawing/2014/main" id="{7A04F750-113B-632D-907C-1E8BAB4D7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03" y="552228"/>
            <a:ext cx="5615173" cy="31585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làm diều bằng giấy A4 đẹp cực kì đơn giản cho bé">
            <a:extLst>
              <a:ext uri="{FF2B5EF4-FFF2-40B4-BE49-F238E27FC236}">
                <a16:creationId xmlns:a16="http://schemas.microsoft.com/office/drawing/2014/main" id="{F98ABAC1-B286-74CA-5001-48D24AF4C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209" y="2300370"/>
            <a:ext cx="5191568" cy="389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922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2"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4"/>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8299E-4B19-5089-BF4E-CEEA9FF577C3}"/>
              </a:ext>
            </a:extLst>
          </p:cNvPr>
          <p:cNvSpPr txBox="1"/>
          <p:nvPr/>
        </p:nvSpPr>
        <p:spPr>
          <a:xfrm>
            <a:off x="616689" y="1060517"/>
            <a:ext cx="7676706" cy="5016758"/>
          </a:xfrm>
          <a:prstGeom prst="rect">
            <a:avLst/>
          </a:prstGeom>
          <a:noFill/>
        </p:spPr>
        <p:txBody>
          <a:bodyPr wrap="square">
            <a:spAutoFit/>
          </a:bodyPr>
          <a:lstStyle/>
          <a:p>
            <a:pPr marL="285750" indent="-285750" algn="just">
              <a:buFontTx/>
              <a:buChar char="-"/>
            </a:pP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marL="285750" indent="-285750" algn="just">
              <a:buFontTx/>
              <a:buChar char="-"/>
            </a:pPr>
            <a:r>
              <a:rPr lang="en-US" sz="2000" dirty="0">
                <a:latin typeface="Cambria" panose="02040503050406030204" pitchFamily="18" charset="0"/>
                <a:ea typeface="Cambria" panose="02040503050406030204" pitchFamily="18" charset="0"/>
              </a:rPr>
              <a:t>Nguyên </a:t>
            </a:r>
            <a:r>
              <a:rPr lang="en-US" sz="2000" dirty="0" err="1">
                <a:latin typeface="Cambria" panose="02040503050406030204" pitchFamily="18" charset="0"/>
                <a:ea typeface="Cambria" panose="02040503050406030204" pitchFamily="18" charset="0"/>
              </a:rPr>
              <a:t>liệu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nhọn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thép</a:t>
            </a:r>
            <a:r>
              <a:rPr lang="en-US" sz="2000" dirty="0">
                <a:latin typeface="Cambria" panose="02040503050406030204" pitchFamily="18" charset="0"/>
                <a:ea typeface="Cambria" panose="02040503050406030204" pitchFamily="18" charset="0"/>
              </a:rPr>
              <a:t> li </a:t>
            </a:r>
            <a:r>
              <a:rPr lang="en-US" sz="2000" dirty="0" err="1">
                <a:latin typeface="Cambria" panose="02040503050406030204" pitchFamily="18" charset="0"/>
                <a:ea typeface="Cambria" panose="02040503050406030204" pitchFamily="18" charset="0"/>
              </a:rPr>
              <a:t>cố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định</a:t>
            </a:r>
            <a:r>
              <a:rPr lang="en-US" sz="2000" dirty="0">
                <a:latin typeface="Cambria" panose="02040503050406030204" pitchFamily="18" charset="0"/>
                <a:ea typeface="Cambria" panose="02040503050406030204" pitchFamily="18" charset="0"/>
              </a:rPr>
              <a:t>.</a:t>
            </a:r>
          </a:p>
          <a:p>
            <a:pPr marL="285750" indent="-285750" algn="just">
              <a:buFontTx/>
              <a:buChar char="-"/>
            </a:pPr>
            <a:r>
              <a:rPr lang="en-US" sz="2000" dirty="0">
                <a:latin typeface="Cambria" panose="02040503050406030204" pitchFamily="18" charset="0"/>
                <a:ea typeface="Cambria" panose="02040503050406030204" pitchFamily="18" charset="0"/>
              </a:rPr>
              <a:t>Các </a:t>
            </a:r>
            <a:r>
              <a:rPr lang="en-US" sz="2000" dirty="0" err="1">
                <a:latin typeface="Cambria" panose="02040503050406030204" pitchFamily="18" charset="0"/>
                <a:ea typeface="Cambria" panose="02040503050406030204" pitchFamily="18" charset="0"/>
              </a:rPr>
              <a:t>bước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thực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hiện</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thành</a:t>
            </a:r>
            <a:r>
              <a:rPr lang="en-US" sz="2000" dirty="0">
                <a:latin typeface="Cambria" panose="02040503050406030204" pitchFamily="18" charset="0"/>
                <a:ea typeface="Cambria" panose="02040503050406030204" pitchFamily="18" charset="0"/>
              </a:rPr>
              <a:t> 5 que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1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10 que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Chẻ</a:t>
            </a:r>
            <a:r>
              <a:rPr lang="en-US" sz="2000" dirty="0">
                <a:latin typeface="Cambria" panose="02040503050406030204" pitchFamily="18" charset="0"/>
                <a:ea typeface="Cambria" panose="02040503050406030204" pitchFamily="18" charset="0"/>
              </a:rPr>
              <a:t> 4 que </a:t>
            </a:r>
            <a:r>
              <a:rPr lang="en-US" sz="2000" dirty="0" err="1">
                <a:latin typeface="Cambria" panose="02040503050406030204" pitchFamily="18" charset="0"/>
                <a:ea typeface="Cambria" panose="02040503050406030204" pitchFamily="18" charset="0"/>
              </a:rPr>
              <a:t>ngắn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15cm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nhẵn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sẵn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buộc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khung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chắn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Em </a:t>
            </a:r>
            <a:r>
              <a:rPr lang="en-US" sz="2000" dirty="0" err="1">
                <a:latin typeface="Cambria" panose="02040503050406030204" pitchFamily="18" charset="0"/>
                <a:ea typeface="Cambria" panose="02040503050406030204" pitchFamily="18" charset="0"/>
              </a:rPr>
              <a:t>sử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ngoài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quốc</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tùy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led </a:t>
            </a:r>
            <a:r>
              <a:rPr lang="en-US" sz="2000" dirty="0" err="1">
                <a:latin typeface="Cambria" panose="02040503050406030204" pitchFamily="18" charset="0"/>
                <a:ea typeface="Cambria" panose="02040503050406030204" pitchFamily="18" charset="0"/>
              </a:rPr>
              <a:t>hoặc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đèn.Xem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thêm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tại</a:t>
            </a:r>
            <a:r>
              <a:rPr lang="en-US" sz="2000" dirty="0">
                <a:latin typeface="Cambria" panose="02040503050406030204" pitchFamily="18" charset="0"/>
                <a:ea typeface="Cambria" panose="02040503050406030204" pitchFamily="18" charset="0"/>
              </a:rPr>
              <a:t>:</a:t>
            </a:r>
          </a:p>
        </p:txBody>
      </p:sp>
      <p:pic>
        <p:nvPicPr>
          <p:cNvPr id="2050" name="Picture 2" descr="Sóc Nhí - doc tin - Họa sĩ nhí - Đọc tin - Học vẽ đèn ông sao cùng Sóc Nhí!  - Họa sĩ nhí - Đọc tin - Học vẽ đèn ông sao cùng Sóc Nhí!">
            <a:extLst>
              <a:ext uri="{FF2B5EF4-FFF2-40B4-BE49-F238E27FC236}">
                <a16:creationId xmlns:a16="http://schemas.microsoft.com/office/drawing/2014/main" id="{46678C37-ACD6-4CE5-3B78-34A6B6293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214" y="1605515"/>
            <a:ext cx="3452037" cy="345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5466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TotalTime>
  <Words>652</Words>
  <Application>Microsoft Office PowerPoint</Application>
  <PresentationFormat>Màn hình rộng</PresentationFormat>
  <Paragraphs>40</Paragraphs>
  <Slides>20</Slides>
  <Notes>0</Notes>
  <HiddenSlides>0</HiddenSlides>
  <MMClips>2</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20</vt:i4>
      </vt:variant>
    </vt:vector>
  </HeadingPairs>
  <TitlesOfParts>
    <vt:vector size="28" baseType="lpstr">
      <vt:lpstr>等线</vt:lpstr>
      <vt:lpstr>Aptos</vt:lpstr>
      <vt:lpstr>Arial</vt:lpstr>
      <vt:lpstr>Calibri</vt:lpstr>
      <vt:lpstr>Cambria</vt:lpstr>
      <vt:lpstr>Wingdings</vt:lpstr>
      <vt:lpstr>1_AAAAAAAAAAAAAAAAAAAAAAAAAAA</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28</cp:revision>
  <dcterms:created xsi:type="dcterms:W3CDTF">2023-08-23T07:50:55Z</dcterms:created>
  <dcterms:modified xsi:type="dcterms:W3CDTF">2025-12-03T07:22:23Z</dcterms:modified>
</cp:coreProperties>
</file>