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06" r:id="rId5"/>
    <p:sldMasterId id="2147483713" r:id="rId6"/>
  </p:sldMasterIdLst>
  <p:notesMasterIdLst>
    <p:notesMasterId r:id="rId33"/>
  </p:notesMasterIdLst>
  <p:sldIdLst>
    <p:sldId id="5148" r:id="rId7"/>
    <p:sldId id="5149" r:id="rId8"/>
    <p:sldId id="256" r:id="rId9"/>
    <p:sldId id="5150" r:id="rId10"/>
    <p:sldId id="5151" r:id="rId11"/>
    <p:sldId id="5152" r:id="rId12"/>
    <p:sldId id="5157" r:id="rId13"/>
    <p:sldId id="5158" r:id="rId14"/>
    <p:sldId id="288" r:id="rId15"/>
    <p:sldId id="289" r:id="rId16"/>
    <p:sldId id="5159" r:id="rId17"/>
    <p:sldId id="270" r:id="rId18"/>
    <p:sldId id="271" r:id="rId19"/>
    <p:sldId id="290" r:id="rId20"/>
    <p:sldId id="5160" r:id="rId21"/>
    <p:sldId id="291" r:id="rId22"/>
    <p:sldId id="5161" r:id="rId23"/>
    <p:sldId id="275" r:id="rId24"/>
    <p:sldId id="292" r:id="rId25"/>
    <p:sldId id="293" r:id="rId26"/>
    <p:sldId id="2007577187" r:id="rId27"/>
    <p:sldId id="2007577193" r:id="rId28"/>
    <p:sldId id="2007577192" r:id="rId29"/>
    <p:sldId id="2007577194" r:id="rId30"/>
    <p:sldId id="340" r:id="rId31"/>
    <p:sldId id="2007577191"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921" autoAdjust="0"/>
  </p:normalViewPr>
  <p:slideViewPr>
    <p:cSldViewPr>
      <p:cViewPr varScale="1">
        <p:scale>
          <a:sx n="30" d="100"/>
          <a:sy n="30" d="100"/>
        </p:scale>
        <p:origin x="169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5</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8</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B753A9-F3B0-4C72-A05D-363937713EAE}" type="slidenum">
              <a:rPr lang="en-US" smtClean="0"/>
              <a:t>12</a:t>
            </a:fld>
            <a:endParaRPr lang="en-US"/>
          </a:p>
        </p:txBody>
      </p:sp>
    </p:spTree>
    <p:extLst>
      <p:ext uri="{BB962C8B-B14F-4D97-AF65-F5344CB8AC3E}">
        <p14:creationId xmlns:p14="http://schemas.microsoft.com/office/powerpoint/2010/main" val="396682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0.png"/><Relationship Id="rId5" Type="http://schemas.openxmlformats.org/officeDocument/2006/relationships/slideLayout" Target="../slideLayouts/slideLayout41.xml"/><Relationship Id="rId10" Type="http://schemas.openxmlformats.org/officeDocument/2006/relationships/image" Target="../media/image9.png"/><Relationship Id="rId4" Type="http://schemas.openxmlformats.org/officeDocument/2006/relationships/slideLayout" Target="../slideLayouts/slideLayout40.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0.png"/><Relationship Id="rId5" Type="http://schemas.openxmlformats.org/officeDocument/2006/relationships/slideLayout" Target="../slideLayouts/slideLayout47.xml"/><Relationship Id="rId10"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2.jp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608375-BB17-A7F3-CD55-C3E62B3695F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D9CF183-26C6-9E5D-5664-E246377E305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7E55281-28CF-6394-1B46-8D5AC3A428D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4D1AD5-6BB4-72EE-FE0F-E211D6A2DB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702713A-6D25-2043-6409-3DDC9ED84B3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41EC0C0-CDBE-2D8C-884D-900B6176FBD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3.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4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22.png"/><Relationship Id="rId5" Type="http://schemas.openxmlformats.org/officeDocument/2006/relationships/image" Target="../media/image4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9.xml"/><Relationship Id="rId1" Type="http://schemas.openxmlformats.org/officeDocument/2006/relationships/control" Target="../activeX/activeX1.xml"/><Relationship Id="rId5" Type="http://schemas.openxmlformats.org/officeDocument/2006/relationships/image" Target="../media/image52.wmf"/><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50.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hlinkClick r:id="" action="ppaction://media"/>
            <a:extLst>
              <a:ext uri="{FF2B5EF4-FFF2-40B4-BE49-F238E27FC236}">
                <a16:creationId xmlns:a16="http://schemas.microsoft.com/office/drawing/2014/main" id="{737ADBBE-AFCE-8B71-849A-61351A2AF7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8413" y="0"/>
            <a:ext cx="18227843" cy="10287000"/>
          </a:xfrm>
          <a:prstGeom prst="rect">
            <a:avLst/>
          </a:prstGeom>
        </p:spPr>
      </p:pic>
    </p:spTree>
    <p:extLst>
      <p:ext uri="{BB962C8B-B14F-4D97-AF65-F5344CB8AC3E}">
        <p14:creationId xmlns:p14="http://schemas.microsoft.com/office/powerpoint/2010/main" val="3577585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N GIÓ VÀ MẶT TRỜI  BÀI 74  Tiếng Việt 1  Tập 1  CÁNH DIỀU_720pFH">
            <a:hlinkClick r:id="" action="ppaction://media"/>
            <a:extLst>
              <a:ext uri="{FF2B5EF4-FFF2-40B4-BE49-F238E27FC236}">
                <a16:creationId xmlns:a16="http://schemas.microsoft.com/office/drawing/2014/main" id="{0C4021DC-7EB9-68F3-F4EF-DD37FFD97395}"/>
              </a:ext>
            </a:extLst>
          </p:cNvPr>
          <p:cNvPicPr>
            <a:picLocks noChangeAspect="1"/>
          </p:cNvPicPr>
          <p:nvPr>
            <a:videoFile r:link="rId1"/>
            <p:extLst>
              <p:ext uri="{DAA4B4D4-6D71-4841-9C94-3DE7FCFB9230}">
                <p14:media xmlns:p14="http://schemas.microsoft.com/office/powerpoint/2010/main" r:embed="rId2">
                  <p14:trim st="14220"/>
                </p14:media>
              </p:ext>
            </p:extLst>
          </p:nvPr>
        </p:nvPicPr>
        <p:blipFill>
          <a:blip r:embed="rId4"/>
          <a:stretch>
            <a:fillRect/>
          </a:stretch>
        </p:blipFill>
        <p:spPr>
          <a:xfrm>
            <a:off x="0" y="-22860"/>
            <a:ext cx="18328640" cy="10309860"/>
          </a:xfrm>
          <a:prstGeom prst="rect">
            <a:avLst/>
          </a:prstGeom>
        </p:spPr>
      </p:pic>
    </p:spTree>
    <p:extLst>
      <p:ext uri="{BB962C8B-B14F-4D97-AF65-F5344CB8AC3E}">
        <p14:creationId xmlns:p14="http://schemas.microsoft.com/office/powerpoint/2010/main" val="5143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name="TextBox1" r:id="rId1" imgW="7924680" imgH="1571760"/>
        </mc:Choice>
        <mc:Fallback>
          <p:control name="TextBox1" r:id="rId1" imgW="7924680" imgH="15717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4868283" y="2817653"/>
                  <a:ext cx="7924800" cy="1574553"/>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m Ơn Ông Mặt Trời  Chun Chin  Nhạc thiếu nhi vui nhộn_v720P">
            <a:hlinkClick r:id="" action="ppaction://media"/>
            <a:extLst>
              <a:ext uri="{FF2B5EF4-FFF2-40B4-BE49-F238E27FC236}">
                <a16:creationId xmlns:a16="http://schemas.microsoft.com/office/drawing/2014/main" id="{1363A09C-08BE-AFCA-60B0-193BC8A651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28"/>
            <a:ext cx="18282260" cy="10283771"/>
          </a:xfrm>
          <a:prstGeom prst="rect">
            <a:avLst/>
          </a:prstGeom>
        </p:spPr>
      </p:pic>
    </p:spTree>
    <p:extLst>
      <p:ext uri="{BB962C8B-B14F-4D97-AF65-F5344CB8AC3E}">
        <p14:creationId xmlns:p14="http://schemas.microsoft.com/office/powerpoint/2010/main" val="2793041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throwing a frisbee&#10;&#10;Description automatically generated">
            <a:extLst>
              <a:ext uri="{FF2B5EF4-FFF2-40B4-BE49-F238E27FC236}">
                <a16:creationId xmlns:a16="http://schemas.microsoft.com/office/drawing/2014/main"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TotalTime>
  <Words>1010</Words>
  <Application>Microsoft Office PowerPoint</Application>
  <PresentationFormat>Custom</PresentationFormat>
  <Paragraphs>61</Paragraphs>
  <Slides>26</Slides>
  <Notes>12</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微软雅黑</vt:lpstr>
      <vt:lpstr>#9Slide07 HoneyCream</vt:lpstr>
      <vt:lpstr>Arial</vt:lpstr>
      <vt:lpstr>Calibri</vt:lpstr>
      <vt:lpstr>Cambria</vt:lpstr>
      <vt:lpstr>UTM Androgyne</vt:lpstr>
      <vt:lpstr>UTM Wedding K&amp;T</vt:lpstr>
      <vt:lpstr>Wingdings</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subject>9Slide.vn</dc:subject>
  <dc:creator>huong</dc:creator>
  <dc:description>9Slide.vn</dc:description>
  <cp:lastModifiedBy>Hương</cp:lastModifiedBy>
  <cp:revision>29</cp:revision>
  <dcterms:created xsi:type="dcterms:W3CDTF">2006-08-16T00:00:00Z</dcterms:created>
  <dcterms:modified xsi:type="dcterms:W3CDTF">2024-09-03T08:37:11Z</dcterms:modified>
  <cp:category>9Slide.vn</cp:category>
  <dc:identifier>DAGMx3oqY8g</dc:identifier>
</cp:coreProperties>
</file>