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94" autoAdjust="0"/>
  </p:normalViewPr>
  <p:slideViewPr>
    <p:cSldViewPr snapToGrid="0">
      <p:cViewPr>
        <p:scale>
          <a:sx n="50" d="100"/>
          <a:sy n="50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7F8128D-EBAD-D1E7-83DA-7CAF82F16B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55E82F2-0A19-2E6D-F4CB-EAE46B34B6F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1.sv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</TotalTime>
  <Words>509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24</cp:revision>
  <dcterms:created xsi:type="dcterms:W3CDTF">2024-07-19T09:20:00Z</dcterms:created>
  <dcterms:modified xsi:type="dcterms:W3CDTF">2024-09-03T08:53:06Z</dcterms:modified>
  <cp:category>9Slide.vn</cp:category>
</cp:coreProperties>
</file>