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295" r:id="rId20"/>
    <p:sldId id="31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C841E-F7AD-4459-B357-9A0A986D6345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E1BCB-8A1F-4B1F-BD6B-292D36BD4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02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DC86-D0A7-456E-AA09-1326399F05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73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6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9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6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8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3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8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8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9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3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2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5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FB6CC-720D-4330-AC4F-0DFE20F7BA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BFDF6-600F-4AA6-8D50-BAE91828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46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XÃ TRẦN PHÚ</a:t>
            </a:r>
            <a:b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vi-VN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HIỆP CÁT</a:t>
            </a:r>
            <a:b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2523720" y="4356196"/>
            <a:ext cx="739497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 </a:t>
            </a:r>
            <a:r>
              <a:rPr lang="vi-VN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Hiệp Cát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620337" y="1804577"/>
            <a:ext cx="11201744" cy="169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622"/>
              </a:spcBef>
              <a:spcAft>
                <a:spcPts val="622"/>
              </a:spcAft>
              <a:buNone/>
            </a:pPr>
            <a:r>
              <a:rPr lang="en-US" alt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 CÁO </a:t>
            </a:r>
          </a:p>
          <a:p>
            <a:pPr algn="ctr">
              <a:lnSpc>
                <a:spcPct val="115000"/>
              </a:lnSpc>
              <a:buNone/>
            </a:pP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ĐỀ: </a:t>
            </a:r>
            <a:r>
              <a:rPr lang="en-US" altLang="en-US" sz="2800" b="1" kern="1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CHỨC </a:t>
            </a:r>
            <a:r>
              <a:rPr lang="en-US" sz="2800" b="1" kern="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ĐỌC THƯ VIỆN, TIẾT HỌC THƯ VIỆN CHO HỌC SINH TRONG TIỂU HỌC.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l-NL" alt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690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87325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Vai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769767"/>
            <a:ext cx="11447023" cy="2878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3.2. </a:t>
            </a:r>
            <a:r>
              <a:rPr lang="en-US" sz="3200" b="1" i="1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7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87325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Vai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769767"/>
            <a:ext cx="11447023" cy="2312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3.3. Vai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…).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2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87325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algn="just">
              <a:lnSpc>
                <a:spcPct val="115000"/>
              </a:lnSpc>
            </a:pP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3.4.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615354"/>
            <a:ext cx="11447023" cy="117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(5–7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838A3-9B29-1C13-8E4B-BD9C94DB72D4}"/>
              </a:ext>
            </a:extLst>
          </p:cNvPr>
          <p:cNvSpPr txBox="1"/>
          <p:nvPr/>
        </p:nvSpPr>
        <p:spPr>
          <a:xfrm>
            <a:off x="642026" y="3021100"/>
            <a:ext cx="11447023" cy="2878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(15–20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65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87325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3.4.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615354"/>
            <a:ext cx="11447023" cy="1745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(10–15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838A3-9B29-1C13-8E4B-BD9C94DB72D4}"/>
              </a:ext>
            </a:extLst>
          </p:cNvPr>
          <p:cNvSpPr txBox="1"/>
          <p:nvPr/>
        </p:nvSpPr>
        <p:spPr>
          <a:xfrm>
            <a:off x="573932" y="3361217"/>
            <a:ext cx="11447023" cy="2312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(5–10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Giao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thẻ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thiệu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clip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bìa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60627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87325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Quy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dạy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“ ZOOM TO REAT” –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nâng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kumimoji="0" 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615354"/>
            <a:ext cx="11447023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*Giai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tổng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(Zoom Out) (5-7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838A3-9B29-1C13-8E4B-BD9C94DB72D4}"/>
              </a:ext>
            </a:extLst>
          </p:cNvPr>
          <p:cNvSpPr txBox="1"/>
          <p:nvPr/>
        </p:nvSpPr>
        <p:spPr>
          <a:xfrm>
            <a:off x="503865" y="2228599"/>
            <a:ext cx="11447023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Giai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lướt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(Zoom In - Level 1)(8-10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F7E8CA-328A-FB6E-A96B-11539497E670}"/>
              </a:ext>
            </a:extLst>
          </p:cNvPr>
          <p:cNvSpPr txBox="1"/>
          <p:nvPr/>
        </p:nvSpPr>
        <p:spPr>
          <a:xfrm>
            <a:off x="503865" y="2857392"/>
            <a:ext cx="11447023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Giai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(Zoom In - Level 2)</a:t>
            </a:r>
            <a:r>
              <a:rPr lang="en-US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(10-15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7C41E7-7B9B-1B5D-583E-A227DE2EC099}"/>
              </a:ext>
            </a:extLst>
          </p:cNvPr>
          <p:cNvSpPr txBox="1"/>
          <p:nvPr/>
        </p:nvSpPr>
        <p:spPr>
          <a:xfrm>
            <a:off x="503865" y="3486185"/>
            <a:ext cx="11447023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Giai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(Zoom In - Level 3) (12-15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8705B3-2A14-961F-B51E-E94DA9D05144}"/>
              </a:ext>
            </a:extLst>
          </p:cNvPr>
          <p:cNvSpPr txBox="1"/>
          <p:nvPr/>
        </p:nvSpPr>
        <p:spPr>
          <a:xfrm>
            <a:off x="578444" y="4099430"/>
            <a:ext cx="11447023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Giai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5: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nối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(Zoom Out - Reflection)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1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3" grpId="0"/>
      <p:bldP spid="5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87325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615354"/>
            <a:ext cx="11447023" cy="2878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Tăng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-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Rèn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duy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-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-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dễ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thuật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poster,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73199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41111" y="0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algn="just">
              <a:lnSpc>
                <a:spcPct val="115000"/>
              </a:lnSpc>
            </a:pPr>
            <a:r>
              <a:rPr lang="en-US" sz="3200" b="1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615354"/>
            <a:ext cx="11447023" cy="2312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4.1. Nhà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Tổ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GV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huấn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76048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41110" y="0"/>
            <a:ext cx="10301483" cy="1225685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031132"/>
            <a:ext cx="11447023" cy="571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4.2.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2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kĩ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Sau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lựa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Tổ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Bầu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7822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238497"/>
            <a:ext cx="10301483" cy="1225685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sz="3200" b="1" i="0" u="none" strike="noStrike" kern="100" cap="none" spc="0" normalizeH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kumimoji="0" 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2674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4262"/>
            <a:ext cx="1770403" cy="100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64787" y="2721114"/>
            <a:ext cx="9462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TRÂN TRỌNG CẢM ƠN!</a:t>
            </a:r>
          </a:p>
        </p:txBody>
      </p:sp>
    </p:spTree>
    <p:extLst>
      <p:ext uri="{BB962C8B-B14F-4D97-AF65-F5344CB8AC3E}">
        <p14:creationId xmlns:p14="http://schemas.microsoft.com/office/powerpoint/2010/main" val="351229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1115418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665183" y="1062438"/>
            <a:ext cx="6914245" cy="737070"/>
            <a:chOff x="1803761" y="1579865"/>
            <a:chExt cx="5402581" cy="1268258"/>
          </a:xfrm>
          <a:solidFill>
            <a:srgbClr val="FF0000"/>
          </a:solidFill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803761" y="1761743"/>
              <a:ext cx="5402581" cy="1086380"/>
              <a:chOff x="1803761" y="1761743"/>
              <a:chExt cx="5402581" cy="1086380"/>
            </a:xfrm>
            <a:grpFill/>
          </p:grpSpPr>
          <p:pic>
            <p:nvPicPr>
              <p:cNvPr id="9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1518" b="2"/>
              <a:stretch>
                <a:fillRect/>
              </a:stretch>
            </p:blipFill>
            <p:spPr bwMode="gray">
              <a:xfrm>
                <a:off x="1803761" y="2535709"/>
                <a:ext cx="5402581" cy="31241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" name="Rectangle 9"/>
              <p:cNvSpPr/>
              <p:nvPr/>
            </p:nvSpPr>
            <p:spPr>
              <a:xfrm>
                <a:off x="2118552" y="1761743"/>
                <a:ext cx="5087790" cy="973307"/>
              </a:xfrm>
              <a:prstGeom prst="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l">
                  <a:lnSpc>
                    <a:spcPct val="115000"/>
                  </a:lnSpc>
                </a:pPr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              </a:t>
                </a:r>
                <a:endParaRPr lang="en-US" sz="2800" b="1" kern="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>
                  <a:lnSpc>
                    <a:spcPct val="115000"/>
                  </a:lnSpc>
                </a:pPr>
                <a:r>
                  <a:rPr lang="en-US" sz="2800" b="1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2800" b="1" kern="1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800" b="1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kern="1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đích</a:t>
                </a:r>
                <a:r>
                  <a:rPr lang="en-US" sz="2800" b="1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kern="1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yêu</a:t>
                </a:r>
                <a:r>
                  <a:rPr lang="en-US" sz="2800" b="1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kern="1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cầu</a:t>
                </a:r>
                <a:r>
                  <a:rPr lang="en-US" sz="2800" b="1" kern="1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800" kern="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2118553" y="1579865"/>
              <a:ext cx="990721" cy="1060672"/>
              <a:chOff x="2118553" y="1579865"/>
              <a:chExt cx="990721" cy="1060672"/>
            </a:xfrm>
            <a:grpFill/>
          </p:grpSpPr>
          <p:sp>
            <p:nvSpPr>
              <p:cNvPr id="7" name="Right Triangle 6"/>
              <p:cNvSpPr/>
              <p:nvPr/>
            </p:nvSpPr>
            <p:spPr>
              <a:xfrm flipH="1">
                <a:off x="2118553" y="2488926"/>
                <a:ext cx="172264" cy="151611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flipH="1">
                <a:off x="2937011" y="1579865"/>
                <a:ext cx="172263" cy="151611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1" name="Trapezoid 2"/>
          <p:cNvSpPr/>
          <p:nvPr/>
        </p:nvSpPr>
        <p:spPr bwMode="auto">
          <a:xfrm rot="19191503">
            <a:off x="2880816" y="1258940"/>
            <a:ext cx="1004914" cy="308658"/>
          </a:xfrm>
          <a:custGeom>
            <a:avLst/>
            <a:gdLst>
              <a:gd name="connsiteX0" fmla="*/ 0 w 1828800"/>
              <a:gd name="connsiteY0" fmla="*/ 457200 h 457200"/>
              <a:gd name="connsiteX1" fmla="*/ 114300 w 1828800"/>
              <a:gd name="connsiteY1" fmla="*/ 0 h 457200"/>
              <a:gd name="connsiteX2" fmla="*/ 1714500 w 1828800"/>
              <a:gd name="connsiteY2" fmla="*/ 0 h 457200"/>
              <a:gd name="connsiteX3" fmla="*/ 1828800 w 1828800"/>
              <a:gd name="connsiteY3" fmla="*/ 457200 h 457200"/>
              <a:gd name="connsiteX4" fmla="*/ 0 w 1828800"/>
              <a:gd name="connsiteY4" fmla="*/ 457200 h 457200"/>
              <a:gd name="connsiteX0" fmla="*/ 0 w 1828800"/>
              <a:gd name="connsiteY0" fmla="*/ 463642 h 463642"/>
              <a:gd name="connsiteX1" fmla="*/ 402156 w 1828800"/>
              <a:gd name="connsiteY1" fmla="*/ 0 h 463642"/>
              <a:gd name="connsiteX2" fmla="*/ 1714500 w 1828800"/>
              <a:gd name="connsiteY2" fmla="*/ 6442 h 463642"/>
              <a:gd name="connsiteX3" fmla="*/ 1828800 w 1828800"/>
              <a:gd name="connsiteY3" fmla="*/ 463642 h 463642"/>
              <a:gd name="connsiteX4" fmla="*/ 0 w 1828800"/>
              <a:gd name="connsiteY4" fmla="*/ 463642 h 463642"/>
              <a:gd name="connsiteX0" fmla="*/ 0 w 2001385"/>
              <a:gd name="connsiteY0" fmla="*/ 463642 h 463642"/>
              <a:gd name="connsiteX1" fmla="*/ 402156 w 2001385"/>
              <a:gd name="connsiteY1" fmla="*/ 0 h 463642"/>
              <a:gd name="connsiteX2" fmla="*/ 1714500 w 2001385"/>
              <a:gd name="connsiteY2" fmla="*/ 6442 h 463642"/>
              <a:gd name="connsiteX3" fmla="*/ 2001385 w 2001385"/>
              <a:gd name="connsiteY3" fmla="*/ 426441 h 463642"/>
              <a:gd name="connsiteX4" fmla="*/ 0 w 2001385"/>
              <a:gd name="connsiteY4" fmla="*/ 463642 h 463642"/>
              <a:gd name="connsiteX0" fmla="*/ 0 w 2001385"/>
              <a:gd name="connsiteY0" fmla="*/ 463642 h 463642"/>
              <a:gd name="connsiteX1" fmla="*/ 402156 w 2001385"/>
              <a:gd name="connsiteY1" fmla="*/ 0 h 463642"/>
              <a:gd name="connsiteX2" fmla="*/ 1514076 w 2001385"/>
              <a:gd name="connsiteY2" fmla="*/ 7706 h 463642"/>
              <a:gd name="connsiteX3" fmla="*/ 2001385 w 2001385"/>
              <a:gd name="connsiteY3" fmla="*/ 426441 h 463642"/>
              <a:gd name="connsiteX4" fmla="*/ 0 w 2001385"/>
              <a:gd name="connsiteY4" fmla="*/ 463642 h 46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385" h="463642">
                <a:moveTo>
                  <a:pt x="0" y="463642"/>
                </a:moveTo>
                <a:lnTo>
                  <a:pt x="402156" y="0"/>
                </a:lnTo>
                <a:lnTo>
                  <a:pt x="1514076" y="7706"/>
                </a:lnTo>
                <a:lnTo>
                  <a:pt x="2001385" y="426441"/>
                </a:lnTo>
                <a:lnTo>
                  <a:pt x="0" y="463642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shade val="30000"/>
                  <a:satMod val="115000"/>
                  <a:lumMod val="67000"/>
                  <a:lumOff val="33000"/>
                </a:schemeClr>
              </a:gs>
              <a:gs pos="42000">
                <a:schemeClr val="bg1">
                  <a:shade val="67500"/>
                  <a:satMod val="115000"/>
                  <a:lumMod val="38000"/>
                  <a:lumOff val="62000"/>
                </a:schemeClr>
              </a:gs>
              <a:gs pos="84000">
                <a:schemeClr val="bg1">
                  <a:lumMod val="95000"/>
                  <a:shade val="100000"/>
                  <a:satMod val="115000"/>
                </a:schemeClr>
              </a:gs>
            </a:gsLst>
            <a:lin ang="3600000" scaled="0"/>
            <a:tileRect/>
          </a:gra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grpSp>
        <p:nvGrpSpPr>
          <p:cNvPr id="14" name="Group 26"/>
          <p:cNvGrpSpPr>
            <a:grpSpLocks/>
          </p:cNvGrpSpPr>
          <p:nvPr/>
        </p:nvGrpSpPr>
        <p:grpSpPr bwMode="auto">
          <a:xfrm>
            <a:off x="2469880" y="2055619"/>
            <a:ext cx="7109548" cy="931694"/>
            <a:chOff x="1863008" y="1304449"/>
            <a:chExt cx="5402581" cy="1400462"/>
          </a:xfrm>
          <a:solidFill>
            <a:srgbClr val="002060"/>
          </a:solidFill>
        </p:grpSpPr>
        <p:grpSp>
          <p:nvGrpSpPr>
            <p:cNvPr id="15" name="Group 27"/>
            <p:cNvGrpSpPr>
              <a:grpSpLocks/>
            </p:cNvGrpSpPr>
            <p:nvPr/>
          </p:nvGrpSpPr>
          <p:grpSpPr bwMode="auto">
            <a:xfrm>
              <a:off x="1863008" y="1455925"/>
              <a:ext cx="5402581" cy="1248986"/>
              <a:chOff x="1863008" y="1455925"/>
              <a:chExt cx="5402581" cy="1248986"/>
            </a:xfrm>
            <a:grpFill/>
          </p:grpSpPr>
          <p:pic>
            <p:nvPicPr>
              <p:cNvPr id="19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1518" b="2"/>
              <a:stretch>
                <a:fillRect/>
              </a:stretch>
            </p:blipFill>
            <p:spPr bwMode="gray">
              <a:xfrm>
                <a:off x="1863008" y="2306966"/>
                <a:ext cx="5402581" cy="31241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2286492" y="1455925"/>
                <a:ext cx="4640094" cy="1248986"/>
              </a:xfrm>
              <a:prstGeom prst="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             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</a:p>
            </p:txBody>
          </p:sp>
        </p:grpSp>
        <p:grpSp>
          <p:nvGrpSpPr>
            <p:cNvPr id="16" name="Group 28"/>
            <p:cNvGrpSpPr>
              <a:grpSpLocks/>
            </p:cNvGrpSpPr>
            <p:nvPr/>
          </p:nvGrpSpPr>
          <p:grpSpPr bwMode="auto">
            <a:xfrm>
              <a:off x="2114228" y="1304449"/>
              <a:ext cx="1006843" cy="1320592"/>
              <a:chOff x="2114228" y="1304449"/>
              <a:chExt cx="1006843" cy="1320592"/>
            </a:xfrm>
            <a:grpFill/>
          </p:grpSpPr>
          <p:sp>
            <p:nvSpPr>
              <p:cNvPr id="17" name="Right Triangle 16"/>
              <p:cNvSpPr/>
              <p:nvPr/>
            </p:nvSpPr>
            <p:spPr>
              <a:xfrm flipH="1">
                <a:off x="2114228" y="2473565"/>
                <a:ext cx="172264" cy="151476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Right Triangle 17"/>
              <p:cNvSpPr/>
              <p:nvPr/>
            </p:nvSpPr>
            <p:spPr>
              <a:xfrm flipH="1">
                <a:off x="2948808" y="1304449"/>
                <a:ext cx="172263" cy="151476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21" name="Trapezoid 2"/>
          <p:cNvSpPr/>
          <p:nvPr/>
        </p:nvSpPr>
        <p:spPr bwMode="auto">
          <a:xfrm rot="19191503">
            <a:off x="2738673" y="2376773"/>
            <a:ext cx="1271204" cy="272734"/>
          </a:xfrm>
          <a:custGeom>
            <a:avLst/>
            <a:gdLst>
              <a:gd name="connsiteX0" fmla="*/ 0 w 1828800"/>
              <a:gd name="connsiteY0" fmla="*/ 457200 h 457200"/>
              <a:gd name="connsiteX1" fmla="*/ 114300 w 1828800"/>
              <a:gd name="connsiteY1" fmla="*/ 0 h 457200"/>
              <a:gd name="connsiteX2" fmla="*/ 1714500 w 1828800"/>
              <a:gd name="connsiteY2" fmla="*/ 0 h 457200"/>
              <a:gd name="connsiteX3" fmla="*/ 1828800 w 1828800"/>
              <a:gd name="connsiteY3" fmla="*/ 457200 h 457200"/>
              <a:gd name="connsiteX4" fmla="*/ 0 w 1828800"/>
              <a:gd name="connsiteY4" fmla="*/ 457200 h 457200"/>
              <a:gd name="connsiteX0" fmla="*/ 0 w 1828800"/>
              <a:gd name="connsiteY0" fmla="*/ 463642 h 463642"/>
              <a:gd name="connsiteX1" fmla="*/ 402156 w 1828800"/>
              <a:gd name="connsiteY1" fmla="*/ 0 h 463642"/>
              <a:gd name="connsiteX2" fmla="*/ 1714500 w 1828800"/>
              <a:gd name="connsiteY2" fmla="*/ 6442 h 463642"/>
              <a:gd name="connsiteX3" fmla="*/ 1828800 w 1828800"/>
              <a:gd name="connsiteY3" fmla="*/ 463642 h 463642"/>
              <a:gd name="connsiteX4" fmla="*/ 0 w 1828800"/>
              <a:gd name="connsiteY4" fmla="*/ 463642 h 463642"/>
              <a:gd name="connsiteX0" fmla="*/ 0 w 2001385"/>
              <a:gd name="connsiteY0" fmla="*/ 463642 h 463642"/>
              <a:gd name="connsiteX1" fmla="*/ 402156 w 2001385"/>
              <a:gd name="connsiteY1" fmla="*/ 0 h 463642"/>
              <a:gd name="connsiteX2" fmla="*/ 1714500 w 2001385"/>
              <a:gd name="connsiteY2" fmla="*/ 6442 h 463642"/>
              <a:gd name="connsiteX3" fmla="*/ 2001385 w 2001385"/>
              <a:gd name="connsiteY3" fmla="*/ 426441 h 463642"/>
              <a:gd name="connsiteX4" fmla="*/ 0 w 2001385"/>
              <a:gd name="connsiteY4" fmla="*/ 463642 h 463642"/>
              <a:gd name="connsiteX0" fmla="*/ 0 w 2001385"/>
              <a:gd name="connsiteY0" fmla="*/ 463642 h 463642"/>
              <a:gd name="connsiteX1" fmla="*/ 402156 w 2001385"/>
              <a:gd name="connsiteY1" fmla="*/ 0 h 463642"/>
              <a:gd name="connsiteX2" fmla="*/ 1514076 w 2001385"/>
              <a:gd name="connsiteY2" fmla="*/ 7706 h 463642"/>
              <a:gd name="connsiteX3" fmla="*/ 2001385 w 2001385"/>
              <a:gd name="connsiteY3" fmla="*/ 426441 h 463642"/>
              <a:gd name="connsiteX4" fmla="*/ 0 w 2001385"/>
              <a:gd name="connsiteY4" fmla="*/ 463642 h 46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385" h="463642">
                <a:moveTo>
                  <a:pt x="0" y="463642"/>
                </a:moveTo>
                <a:lnTo>
                  <a:pt x="402156" y="0"/>
                </a:lnTo>
                <a:lnTo>
                  <a:pt x="1514076" y="7706"/>
                </a:lnTo>
                <a:lnTo>
                  <a:pt x="2001385" y="426441"/>
                </a:lnTo>
                <a:lnTo>
                  <a:pt x="0" y="463642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shade val="30000"/>
                  <a:satMod val="115000"/>
                  <a:lumMod val="67000"/>
                  <a:lumOff val="33000"/>
                </a:schemeClr>
              </a:gs>
              <a:gs pos="42000">
                <a:schemeClr val="bg1">
                  <a:shade val="67500"/>
                  <a:satMod val="115000"/>
                  <a:lumMod val="38000"/>
                  <a:lumOff val="62000"/>
                </a:schemeClr>
              </a:gs>
              <a:gs pos="84000">
                <a:schemeClr val="bg1">
                  <a:lumMod val="95000"/>
                  <a:shade val="100000"/>
                  <a:satMod val="115000"/>
                </a:schemeClr>
              </a:gs>
            </a:gsLst>
            <a:lin ang="3600000" scaled="0"/>
            <a:tileRect/>
          </a:gra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grpSp>
        <p:nvGrpSpPr>
          <p:cNvPr id="24" name="Group 35"/>
          <p:cNvGrpSpPr>
            <a:grpSpLocks/>
          </p:cNvGrpSpPr>
          <p:nvPr/>
        </p:nvGrpSpPr>
        <p:grpSpPr bwMode="auto">
          <a:xfrm>
            <a:off x="2307771" y="3180093"/>
            <a:ext cx="7271657" cy="833186"/>
            <a:chOff x="1803761" y="1300323"/>
            <a:chExt cx="5402581" cy="1547800"/>
          </a:xfrm>
          <a:solidFill>
            <a:srgbClr val="00B0F0"/>
          </a:solidFill>
        </p:grpSpPr>
        <p:grpSp>
          <p:nvGrpSpPr>
            <p:cNvPr id="25" name="Group 36"/>
            <p:cNvGrpSpPr>
              <a:grpSpLocks/>
            </p:cNvGrpSpPr>
            <p:nvPr/>
          </p:nvGrpSpPr>
          <p:grpSpPr bwMode="auto">
            <a:xfrm>
              <a:off x="1803761" y="1510622"/>
              <a:ext cx="5402581" cy="1337501"/>
              <a:chOff x="1803761" y="1510622"/>
              <a:chExt cx="5402581" cy="1337501"/>
            </a:xfrm>
            <a:grpFill/>
          </p:grpSpPr>
          <p:pic>
            <p:nvPicPr>
              <p:cNvPr id="29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1518" b="2"/>
              <a:stretch>
                <a:fillRect/>
              </a:stretch>
            </p:blipFill>
            <p:spPr bwMode="gray">
              <a:xfrm>
                <a:off x="1803761" y="2535709"/>
                <a:ext cx="5402581" cy="31241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0" name="Rectangle 29"/>
              <p:cNvSpPr/>
              <p:nvPr/>
            </p:nvSpPr>
            <p:spPr>
              <a:xfrm>
                <a:off x="2254033" y="1510622"/>
                <a:ext cx="4919850" cy="1248722"/>
              </a:xfrm>
              <a:prstGeom prst="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sz="2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Kết</a:t>
                </a:r>
                <a:r>
                  <a:rPr lang="en-US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luận</a:t>
                </a:r>
                <a:r>
                  <a:rPr lang="en-US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6" name="Group 37"/>
            <p:cNvGrpSpPr>
              <a:grpSpLocks/>
            </p:cNvGrpSpPr>
            <p:nvPr/>
          </p:nvGrpSpPr>
          <p:grpSpPr bwMode="auto">
            <a:xfrm>
              <a:off x="2112851" y="1300323"/>
              <a:ext cx="1047546" cy="1324519"/>
              <a:chOff x="2112851" y="1300323"/>
              <a:chExt cx="1047546" cy="1324519"/>
            </a:xfrm>
            <a:grpFill/>
          </p:grpSpPr>
          <p:sp>
            <p:nvSpPr>
              <p:cNvPr id="27" name="Right Triangle 26"/>
              <p:cNvSpPr/>
              <p:nvPr/>
            </p:nvSpPr>
            <p:spPr>
              <a:xfrm flipH="1">
                <a:off x="2112851" y="2473231"/>
                <a:ext cx="172264" cy="151611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flipH="1">
                <a:off x="2988134" y="1300323"/>
                <a:ext cx="172263" cy="151612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31" name="Trapezoid 2"/>
          <p:cNvSpPr/>
          <p:nvPr/>
        </p:nvSpPr>
        <p:spPr bwMode="auto">
          <a:xfrm rot="19191503">
            <a:off x="2742856" y="3387961"/>
            <a:ext cx="1073456" cy="341656"/>
          </a:xfrm>
          <a:custGeom>
            <a:avLst/>
            <a:gdLst>
              <a:gd name="connsiteX0" fmla="*/ 0 w 1828800"/>
              <a:gd name="connsiteY0" fmla="*/ 457200 h 457200"/>
              <a:gd name="connsiteX1" fmla="*/ 114300 w 1828800"/>
              <a:gd name="connsiteY1" fmla="*/ 0 h 457200"/>
              <a:gd name="connsiteX2" fmla="*/ 1714500 w 1828800"/>
              <a:gd name="connsiteY2" fmla="*/ 0 h 457200"/>
              <a:gd name="connsiteX3" fmla="*/ 1828800 w 1828800"/>
              <a:gd name="connsiteY3" fmla="*/ 457200 h 457200"/>
              <a:gd name="connsiteX4" fmla="*/ 0 w 1828800"/>
              <a:gd name="connsiteY4" fmla="*/ 457200 h 457200"/>
              <a:gd name="connsiteX0" fmla="*/ 0 w 1828800"/>
              <a:gd name="connsiteY0" fmla="*/ 463642 h 463642"/>
              <a:gd name="connsiteX1" fmla="*/ 402156 w 1828800"/>
              <a:gd name="connsiteY1" fmla="*/ 0 h 463642"/>
              <a:gd name="connsiteX2" fmla="*/ 1714500 w 1828800"/>
              <a:gd name="connsiteY2" fmla="*/ 6442 h 463642"/>
              <a:gd name="connsiteX3" fmla="*/ 1828800 w 1828800"/>
              <a:gd name="connsiteY3" fmla="*/ 463642 h 463642"/>
              <a:gd name="connsiteX4" fmla="*/ 0 w 1828800"/>
              <a:gd name="connsiteY4" fmla="*/ 463642 h 463642"/>
              <a:gd name="connsiteX0" fmla="*/ 0 w 2001385"/>
              <a:gd name="connsiteY0" fmla="*/ 463642 h 463642"/>
              <a:gd name="connsiteX1" fmla="*/ 402156 w 2001385"/>
              <a:gd name="connsiteY1" fmla="*/ 0 h 463642"/>
              <a:gd name="connsiteX2" fmla="*/ 1714500 w 2001385"/>
              <a:gd name="connsiteY2" fmla="*/ 6442 h 463642"/>
              <a:gd name="connsiteX3" fmla="*/ 2001385 w 2001385"/>
              <a:gd name="connsiteY3" fmla="*/ 426441 h 463642"/>
              <a:gd name="connsiteX4" fmla="*/ 0 w 2001385"/>
              <a:gd name="connsiteY4" fmla="*/ 463642 h 463642"/>
              <a:gd name="connsiteX0" fmla="*/ 0 w 2001385"/>
              <a:gd name="connsiteY0" fmla="*/ 463642 h 463642"/>
              <a:gd name="connsiteX1" fmla="*/ 402156 w 2001385"/>
              <a:gd name="connsiteY1" fmla="*/ 0 h 463642"/>
              <a:gd name="connsiteX2" fmla="*/ 1514076 w 2001385"/>
              <a:gd name="connsiteY2" fmla="*/ 7706 h 463642"/>
              <a:gd name="connsiteX3" fmla="*/ 2001385 w 2001385"/>
              <a:gd name="connsiteY3" fmla="*/ 426441 h 463642"/>
              <a:gd name="connsiteX4" fmla="*/ 0 w 2001385"/>
              <a:gd name="connsiteY4" fmla="*/ 463642 h 46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385" h="463642">
                <a:moveTo>
                  <a:pt x="0" y="463642"/>
                </a:moveTo>
                <a:lnTo>
                  <a:pt x="402156" y="0"/>
                </a:lnTo>
                <a:lnTo>
                  <a:pt x="1514076" y="7706"/>
                </a:lnTo>
                <a:lnTo>
                  <a:pt x="2001385" y="426441"/>
                </a:lnTo>
                <a:lnTo>
                  <a:pt x="0" y="463642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shade val="30000"/>
                  <a:satMod val="115000"/>
                  <a:lumMod val="67000"/>
                  <a:lumOff val="33000"/>
                </a:schemeClr>
              </a:gs>
              <a:gs pos="42000">
                <a:schemeClr val="bg1">
                  <a:shade val="67500"/>
                  <a:satMod val="115000"/>
                  <a:lumMod val="38000"/>
                  <a:lumOff val="62000"/>
                </a:schemeClr>
              </a:gs>
              <a:gs pos="84000">
                <a:schemeClr val="bg1">
                  <a:lumMod val="95000"/>
                  <a:shade val="100000"/>
                  <a:satMod val="115000"/>
                </a:schemeClr>
              </a:gs>
            </a:gsLst>
            <a:lin ang="3600000" scaled="0"/>
            <a:tileRect/>
          </a:gra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671" y="6354989"/>
            <a:ext cx="629560" cy="629560"/>
          </a:xfrm>
          <a:prstGeom prst="rect">
            <a:avLst/>
          </a:prstGeom>
          <a:ln>
            <a:noFill/>
          </a:ln>
        </p:spPr>
      </p:pic>
      <p:grpSp>
        <p:nvGrpSpPr>
          <p:cNvPr id="45" name="Group 44"/>
          <p:cNvGrpSpPr/>
          <p:nvPr/>
        </p:nvGrpSpPr>
        <p:grpSpPr>
          <a:xfrm>
            <a:off x="7859243" y="2095624"/>
            <a:ext cx="671155" cy="607485"/>
            <a:chOff x="4290008" y="4767262"/>
            <a:chExt cx="902113" cy="1014412"/>
          </a:xfrm>
          <a:solidFill>
            <a:schemeClr val="bg1"/>
          </a:solidFill>
        </p:grpSpPr>
        <p:sp>
          <p:nvSpPr>
            <p:cNvPr id="46" name="Freeform 45"/>
            <p:cNvSpPr/>
            <p:nvPr/>
          </p:nvSpPr>
          <p:spPr>
            <a:xfrm>
              <a:off x="4444110" y="4922044"/>
              <a:ext cx="602358" cy="590550"/>
            </a:xfrm>
            <a:custGeom>
              <a:avLst/>
              <a:gdLst>
                <a:gd name="connsiteX0" fmla="*/ 107157 w 564357"/>
                <a:gd name="connsiteY0" fmla="*/ 600075 h 600075"/>
                <a:gd name="connsiteX1" fmla="*/ 107157 w 564357"/>
                <a:gd name="connsiteY1" fmla="*/ 531019 h 600075"/>
                <a:gd name="connsiteX2" fmla="*/ 0 w 564357"/>
                <a:gd name="connsiteY2" fmla="*/ 173831 h 600075"/>
                <a:gd name="connsiteX3" fmla="*/ 283369 w 564357"/>
                <a:gd name="connsiteY3" fmla="*/ 0 h 600075"/>
                <a:gd name="connsiteX4" fmla="*/ 526257 w 564357"/>
                <a:gd name="connsiteY4" fmla="*/ 138112 h 600075"/>
                <a:gd name="connsiteX5" fmla="*/ 564357 w 564357"/>
                <a:gd name="connsiteY5" fmla="*/ 407194 h 600075"/>
                <a:gd name="connsiteX6" fmla="*/ 445294 w 564357"/>
                <a:gd name="connsiteY6" fmla="*/ 557212 h 600075"/>
                <a:gd name="connsiteX7" fmla="*/ 445294 w 564357"/>
                <a:gd name="connsiteY7" fmla="*/ 588169 h 600075"/>
                <a:gd name="connsiteX8" fmla="*/ 342900 w 564357"/>
                <a:gd name="connsiteY8" fmla="*/ 588169 h 600075"/>
                <a:gd name="connsiteX9" fmla="*/ 342900 w 564357"/>
                <a:gd name="connsiteY9" fmla="*/ 481012 h 600075"/>
                <a:gd name="connsiteX10" fmla="*/ 476250 w 564357"/>
                <a:gd name="connsiteY10" fmla="*/ 307181 h 600075"/>
                <a:gd name="connsiteX11" fmla="*/ 285750 w 564357"/>
                <a:gd name="connsiteY11" fmla="*/ 119062 h 600075"/>
                <a:gd name="connsiteX12" fmla="*/ 92869 w 564357"/>
                <a:gd name="connsiteY12" fmla="*/ 316706 h 600075"/>
                <a:gd name="connsiteX13" fmla="*/ 207169 w 564357"/>
                <a:gd name="connsiteY13" fmla="*/ 485775 h 600075"/>
                <a:gd name="connsiteX14" fmla="*/ 207169 w 564357"/>
                <a:gd name="connsiteY14" fmla="*/ 592931 h 600075"/>
                <a:gd name="connsiteX15" fmla="*/ 107157 w 564357"/>
                <a:gd name="connsiteY15" fmla="*/ 600075 h 600075"/>
                <a:gd name="connsiteX0" fmla="*/ 109538 w 564357"/>
                <a:gd name="connsiteY0" fmla="*/ 590550 h 592931"/>
                <a:gd name="connsiteX1" fmla="*/ 107157 w 564357"/>
                <a:gd name="connsiteY1" fmla="*/ 531019 h 592931"/>
                <a:gd name="connsiteX2" fmla="*/ 0 w 564357"/>
                <a:gd name="connsiteY2" fmla="*/ 173831 h 592931"/>
                <a:gd name="connsiteX3" fmla="*/ 283369 w 564357"/>
                <a:gd name="connsiteY3" fmla="*/ 0 h 592931"/>
                <a:gd name="connsiteX4" fmla="*/ 526257 w 564357"/>
                <a:gd name="connsiteY4" fmla="*/ 138112 h 592931"/>
                <a:gd name="connsiteX5" fmla="*/ 564357 w 564357"/>
                <a:gd name="connsiteY5" fmla="*/ 407194 h 592931"/>
                <a:gd name="connsiteX6" fmla="*/ 445294 w 564357"/>
                <a:gd name="connsiteY6" fmla="*/ 557212 h 592931"/>
                <a:gd name="connsiteX7" fmla="*/ 445294 w 564357"/>
                <a:gd name="connsiteY7" fmla="*/ 588169 h 592931"/>
                <a:gd name="connsiteX8" fmla="*/ 342900 w 564357"/>
                <a:gd name="connsiteY8" fmla="*/ 588169 h 592931"/>
                <a:gd name="connsiteX9" fmla="*/ 342900 w 564357"/>
                <a:gd name="connsiteY9" fmla="*/ 481012 h 592931"/>
                <a:gd name="connsiteX10" fmla="*/ 476250 w 564357"/>
                <a:gd name="connsiteY10" fmla="*/ 307181 h 592931"/>
                <a:gd name="connsiteX11" fmla="*/ 285750 w 564357"/>
                <a:gd name="connsiteY11" fmla="*/ 119062 h 592931"/>
                <a:gd name="connsiteX12" fmla="*/ 92869 w 564357"/>
                <a:gd name="connsiteY12" fmla="*/ 316706 h 592931"/>
                <a:gd name="connsiteX13" fmla="*/ 207169 w 564357"/>
                <a:gd name="connsiteY13" fmla="*/ 485775 h 592931"/>
                <a:gd name="connsiteX14" fmla="*/ 207169 w 564357"/>
                <a:gd name="connsiteY14" fmla="*/ 592931 h 592931"/>
                <a:gd name="connsiteX15" fmla="*/ 109538 w 564357"/>
                <a:gd name="connsiteY15" fmla="*/ 590550 h 592931"/>
                <a:gd name="connsiteX0" fmla="*/ 121444 w 576263"/>
                <a:gd name="connsiteY0" fmla="*/ 590550 h 592931"/>
                <a:gd name="connsiteX1" fmla="*/ 119063 w 576263"/>
                <a:gd name="connsiteY1" fmla="*/ 531019 h 592931"/>
                <a:gd name="connsiteX2" fmla="*/ 11906 w 576263"/>
                <a:gd name="connsiteY2" fmla="*/ 173831 h 592931"/>
                <a:gd name="connsiteX3" fmla="*/ 295275 w 576263"/>
                <a:gd name="connsiteY3" fmla="*/ 0 h 592931"/>
                <a:gd name="connsiteX4" fmla="*/ 538163 w 576263"/>
                <a:gd name="connsiteY4" fmla="*/ 138112 h 592931"/>
                <a:gd name="connsiteX5" fmla="*/ 576263 w 576263"/>
                <a:gd name="connsiteY5" fmla="*/ 407194 h 592931"/>
                <a:gd name="connsiteX6" fmla="*/ 457200 w 576263"/>
                <a:gd name="connsiteY6" fmla="*/ 557212 h 592931"/>
                <a:gd name="connsiteX7" fmla="*/ 457200 w 576263"/>
                <a:gd name="connsiteY7" fmla="*/ 588169 h 592931"/>
                <a:gd name="connsiteX8" fmla="*/ 354806 w 576263"/>
                <a:gd name="connsiteY8" fmla="*/ 588169 h 592931"/>
                <a:gd name="connsiteX9" fmla="*/ 354806 w 576263"/>
                <a:gd name="connsiteY9" fmla="*/ 481012 h 592931"/>
                <a:gd name="connsiteX10" fmla="*/ 488156 w 576263"/>
                <a:gd name="connsiteY10" fmla="*/ 307181 h 592931"/>
                <a:gd name="connsiteX11" fmla="*/ 297656 w 576263"/>
                <a:gd name="connsiteY11" fmla="*/ 119062 h 592931"/>
                <a:gd name="connsiteX12" fmla="*/ 104775 w 576263"/>
                <a:gd name="connsiteY12" fmla="*/ 316706 h 592931"/>
                <a:gd name="connsiteX13" fmla="*/ 219075 w 576263"/>
                <a:gd name="connsiteY13" fmla="*/ 485775 h 592931"/>
                <a:gd name="connsiteX14" fmla="*/ 219075 w 576263"/>
                <a:gd name="connsiteY14" fmla="*/ 592931 h 592931"/>
                <a:gd name="connsiteX15" fmla="*/ 121444 w 576263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97304"/>
                <a:gd name="connsiteY0" fmla="*/ 590550 h 592931"/>
                <a:gd name="connsiteX1" fmla="*/ 123129 w 597304"/>
                <a:gd name="connsiteY1" fmla="*/ 531019 h 592931"/>
                <a:gd name="connsiteX2" fmla="*/ 15972 w 597304"/>
                <a:gd name="connsiteY2" fmla="*/ 173831 h 592931"/>
                <a:gd name="connsiteX3" fmla="*/ 299341 w 597304"/>
                <a:gd name="connsiteY3" fmla="*/ 0 h 592931"/>
                <a:gd name="connsiteX4" fmla="*/ 542229 w 597304"/>
                <a:gd name="connsiteY4" fmla="*/ 138112 h 592931"/>
                <a:gd name="connsiteX5" fmla="*/ 580329 w 597304"/>
                <a:gd name="connsiteY5" fmla="*/ 407194 h 592931"/>
                <a:gd name="connsiteX6" fmla="*/ 461266 w 597304"/>
                <a:gd name="connsiteY6" fmla="*/ 557212 h 592931"/>
                <a:gd name="connsiteX7" fmla="*/ 461266 w 597304"/>
                <a:gd name="connsiteY7" fmla="*/ 588169 h 592931"/>
                <a:gd name="connsiteX8" fmla="*/ 358872 w 597304"/>
                <a:gd name="connsiteY8" fmla="*/ 588169 h 592931"/>
                <a:gd name="connsiteX9" fmla="*/ 358872 w 597304"/>
                <a:gd name="connsiteY9" fmla="*/ 481012 h 592931"/>
                <a:gd name="connsiteX10" fmla="*/ 492222 w 597304"/>
                <a:gd name="connsiteY10" fmla="*/ 307181 h 592931"/>
                <a:gd name="connsiteX11" fmla="*/ 301722 w 597304"/>
                <a:gd name="connsiteY11" fmla="*/ 119062 h 592931"/>
                <a:gd name="connsiteX12" fmla="*/ 108841 w 597304"/>
                <a:gd name="connsiteY12" fmla="*/ 316706 h 592931"/>
                <a:gd name="connsiteX13" fmla="*/ 223141 w 597304"/>
                <a:gd name="connsiteY13" fmla="*/ 485775 h 592931"/>
                <a:gd name="connsiteX14" fmla="*/ 223141 w 597304"/>
                <a:gd name="connsiteY14" fmla="*/ 592931 h 592931"/>
                <a:gd name="connsiteX15" fmla="*/ 125510 w 597304"/>
                <a:gd name="connsiteY15" fmla="*/ 590550 h 592931"/>
                <a:gd name="connsiteX0" fmla="*/ 125510 w 599510"/>
                <a:gd name="connsiteY0" fmla="*/ 590550 h 592931"/>
                <a:gd name="connsiteX1" fmla="*/ 123129 w 599510"/>
                <a:gd name="connsiteY1" fmla="*/ 531019 h 592931"/>
                <a:gd name="connsiteX2" fmla="*/ 15972 w 599510"/>
                <a:gd name="connsiteY2" fmla="*/ 173831 h 592931"/>
                <a:gd name="connsiteX3" fmla="*/ 299341 w 599510"/>
                <a:gd name="connsiteY3" fmla="*/ 0 h 592931"/>
                <a:gd name="connsiteX4" fmla="*/ 549373 w 599510"/>
                <a:gd name="connsiteY4" fmla="*/ 133349 h 592931"/>
                <a:gd name="connsiteX5" fmla="*/ 580329 w 599510"/>
                <a:gd name="connsiteY5" fmla="*/ 407194 h 592931"/>
                <a:gd name="connsiteX6" fmla="*/ 461266 w 599510"/>
                <a:gd name="connsiteY6" fmla="*/ 557212 h 592931"/>
                <a:gd name="connsiteX7" fmla="*/ 461266 w 599510"/>
                <a:gd name="connsiteY7" fmla="*/ 588169 h 592931"/>
                <a:gd name="connsiteX8" fmla="*/ 358872 w 599510"/>
                <a:gd name="connsiteY8" fmla="*/ 588169 h 592931"/>
                <a:gd name="connsiteX9" fmla="*/ 358872 w 599510"/>
                <a:gd name="connsiteY9" fmla="*/ 481012 h 592931"/>
                <a:gd name="connsiteX10" fmla="*/ 492222 w 599510"/>
                <a:gd name="connsiteY10" fmla="*/ 307181 h 592931"/>
                <a:gd name="connsiteX11" fmla="*/ 301722 w 599510"/>
                <a:gd name="connsiteY11" fmla="*/ 119062 h 592931"/>
                <a:gd name="connsiteX12" fmla="*/ 108841 w 599510"/>
                <a:gd name="connsiteY12" fmla="*/ 316706 h 592931"/>
                <a:gd name="connsiteX13" fmla="*/ 223141 w 599510"/>
                <a:gd name="connsiteY13" fmla="*/ 485775 h 592931"/>
                <a:gd name="connsiteX14" fmla="*/ 223141 w 599510"/>
                <a:gd name="connsiteY14" fmla="*/ 592931 h 592931"/>
                <a:gd name="connsiteX15" fmla="*/ 125510 w 599510"/>
                <a:gd name="connsiteY15" fmla="*/ 590550 h 592931"/>
                <a:gd name="connsiteX0" fmla="*/ 125510 w 599510"/>
                <a:gd name="connsiteY0" fmla="*/ 590550 h 592931"/>
                <a:gd name="connsiteX1" fmla="*/ 123129 w 599510"/>
                <a:gd name="connsiteY1" fmla="*/ 531019 h 592931"/>
                <a:gd name="connsiteX2" fmla="*/ 15972 w 599510"/>
                <a:gd name="connsiteY2" fmla="*/ 173831 h 592931"/>
                <a:gd name="connsiteX3" fmla="*/ 299341 w 599510"/>
                <a:gd name="connsiteY3" fmla="*/ 0 h 592931"/>
                <a:gd name="connsiteX4" fmla="*/ 549373 w 599510"/>
                <a:gd name="connsiteY4" fmla="*/ 133349 h 592931"/>
                <a:gd name="connsiteX5" fmla="*/ 580329 w 599510"/>
                <a:gd name="connsiteY5" fmla="*/ 407194 h 592931"/>
                <a:gd name="connsiteX6" fmla="*/ 461266 w 599510"/>
                <a:gd name="connsiteY6" fmla="*/ 557212 h 592931"/>
                <a:gd name="connsiteX7" fmla="*/ 461266 w 599510"/>
                <a:gd name="connsiteY7" fmla="*/ 588169 h 592931"/>
                <a:gd name="connsiteX8" fmla="*/ 358872 w 599510"/>
                <a:gd name="connsiteY8" fmla="*/ 588169 h 592931"/>
                <a:gd name="connsiteX9" fmla="*/ 358872 w 599510"/>
                <a:gd name="connsiteY9" fmla="*/ 481012 h 592931"/>
                <a:gd name="connsiteX10" fmla="*/ 492222 w 599510"/>
                <a:gd name="connsiteY10" fmla="*/ 307181 h 592931"/>
                <a:gd name="connsiteX11" fmla="*/ 301722 w 599510"/>
                <a:gd name="connsiteY11" fmla="*/ 119062 h 592931"/>
                <a:gd name="connsiteX12" fmla="*/ 108841 w 599510"/>
                <a:gd name="connsiteY12" fmla="*/ 316706 h 592931"/>
                <a:gd name="connsiteX13" fmla="*/ 223141 w 599510"/>
                <a:gd name="connsiteY13" fmla="*/ 485775 h 592931"/>
                <a:gd name="connsiteX14" fmla="*/ 223141 w 599510"/>
                <a:gd name="connsiteY14" fmla="*/ 592931 h 592931"/>
                <a:gd name="connsiteX15" fmla="*/ 125510 w 599510"/>
                <a:gd name="connsiteY15" fmla="*/ 590550 h 592931"/>
                <a:gd name="connsiteX0" fmla="*/ 125510 w 595939"/>
                <a:gd name="connsiteY0" fmla="*/ 590550 h 592931"/>
                <a:gd name="connsiteX1" fmla="*/ 123129 w 595939"/>
                <a:gd name="connsiteY1" fmla="*/ 531019 h 592931"/>
                <a:gd name="connsiteX2" fmla="*/ 15972 w 595939"/>
                <a:gd name="connsiteY2" fmla="*/ 173831 h 592931"/>
                <a:gd name="connsiteX3" fmla="*/ 299341 w 595939"/>
                <a:gd name="connsiteY3" fmla="*/ 0 h 592931"/>
                <a:gd name="connsiteX4" fmla="*/ 549373 w 595939"/>
                <a:gd name="connsiteY4" fmla="*/ 133349 h 592931"/>
                <a:gd name="connsiteX5" fmla="*/ 580329 w 595939"/>
                <a:gd name="connsiteY5" fmla="*/ 407194 h 592931"/>
                <a:gd name="connsiteX6" fmla="*/ 461266 w 595939"/>
                <a:gd name="connsiteY6" fmla="*/ 557212 h 592931"/>
                <a:gd name="connsiteX7" fmla="*/ 461266 w 595939"/>
                <a:gd name="connsiteY7" fmla="*/ 588169 h 592931"/>
                <a:gd name="connsiteX8" fmla="*/ 358872 w 595939"/>
                <a:gd name="connsiteY8" fmla="*/ 588169 h 592931"/>
                <a:gd name="connsiteX9" fmla="*/ 358872 w 595939"/>
                <a:gd name="connsiteY9" fmla="*/ 481012 h 592931"/>
                <a:gd name="connsiteX10" fmla="*/ 492222 w 595939"/>
                <a:gd name="connsiteY10" fmla="*/ 307181 h 592931"/>
                <a:gd name="connsiteX11" fmla="*/ 301722 w 595939"/>
                <a:gd name="connsiteY11" fmla="*/ 119062 h 592931"/>
                <a:gd name="connsiteX12" fmla="*/ 108841 w 595939"/>
                <a:gd name="connsiteY12" fmla="*/ 316706 h 592931"/>
                <a:gd name="connsiteX13" fmla="*/ 223141 w 595939"/>
                <a:gd name="connsiteY13" fmla="*/ 485775 h 592931"/>
                <a:gd name="connsiteX14" fmla="*/ 223141 w 595939"/>
                <a:gd name="connsiteY14" fmla="*/ 592931 h 592931"/>
                <a:gd name="connsiteX15" fmla="*/ 125510 w 595939"/>
                <a:gd name="connsiteY15" fmla="*/ 590550 h 592931"/>
                <a:gd name="connsiteX0" fmla="*/ 125510 w 595939"/>
                <a:gd name="connsiteY0" fmla="*/ 590550 h 592931"/>
                <a:gd name="connsiteX1" fmla="*/ 123129 w 595939"/>
                <a:gd name="connsiteY1" fmla="*/ 531019 h 592931"/>
                <a:gd name="connsiteX2" fmla="*/ 15972 w 595939"/>
                <a:gd name="connsiteY2" fmla="*/ 173831 h 592931"/>
                <a:gd name="connsiteX3" fmla="*/ 299341 w 595939"/>
                <a:gd name="connsiteY3" fmla="*/ 0 h 592931"/>
                <a:gd name="connsiteX4" fmla="*/ 549373 w 595939"/>
                <a:gd name="connsiteY4" fmla="*/ 133349 h 592931"/>
                <a:gd name="connsiteX5" fmla="*/ 580329 w 595939"/>
                <a:gd name="connsiteY5" fmla="*/ 407194 h 592931"/>
                <a:gd name="connsiteX6" fmla="*/ 461266 w 595939"/>
                <a:gd name="connsiteY6" fmla="*/ 557212 h 592931"/>
                <a:gd name="connsiteX7" fmla="*/ 461266 w 595939"/>
                <a:gd name="connsiteY7" fmla="*/ 588169 h 592931"/>
                <a:gd name="connsiteX8" fmla="*/ 358872 w 595939"/>
                <a:gd name="connsiteY8" fmla="*/ 588169 h 592931"/>
                <a:gd name="connsiteX9" fmla="*/ 358872 w 595939"/>
                <a:gd name="connsiteY9" fmla="*/ 481012 h 592931"/>
                <a:gd name="connsiteX10" fmla="*/ 492222 w 595939"/>
                <a:gd name="connsiteY10" fmla="*/ 307181 h 592931"/>
                <a:gd name="connsiteX11" fmla="*/ 301722 w 595939"/>
                <a:gd name="connsiteY11" fmla="*/ 119062 h 592931"/>
                <a:gd name="connsiteX12" fmla="*/ 108841 w 595939"/>
                <a:gd name="connsiteY12" fmla="*/ 316706 h 592931"/>
                <a:gd name="connsiteX13" fmla="*/ 223141 w 595939"/>
                <a:gd name="connsiteY13" fmla="*/ 485775 h 592931"/>
                <a:gd name="connsiteX14" fmla="*/ 223141 w 595939"/>
                <a:gd name="connsiteY14" fmla="*/ 592931 h 592931"/>
                <a:gd name="connsiteX15" fmla="*/ 125510 w 595939"/>
                <a:gd name="connsiteY15" fmla="*/ 590550 h 592931"/>
                <a:gd name="connsiteX0" fmla="*/ 125510 w 553955"/>
                <a:gd name="connsiteY0" fmla="*/ 590550 h 592931"/>
                <a:gd name="connsiteX1" fmla="*/ 123129 w 553955"/>
                <a:gd name="connsiteY1" fmla="*/ 531019 h 592931"/>
                <a:gd name="connsiteX2" fmla="*/ 15972 w 553955"/>
                <a:gd name="connsiteY2" fmla="*/ 173831 h 592931"/>
                <a:gd name="connsiteX3" fmla="*/ 299341 w 553955"/>
                <a:gd name="connsiteY3" fmla="*/ 0 h 592931"/>
                <a:gd name="connsiteX4" fmla="*/ 549373 w 553955"/>
                <a:gd name="connsiteY4" fmla="*/ 133349 h 592931"/>
                <a:gd name="connsiteX5" fmla="*/ 461266 w 553955"/>
                <a:gd name="connsiteY5" fmla="*/ 557212 h 592931"/>
                <a:gd name="connsiteX6" fmla="*/ 461266 w 553955"/>
                <a:gd name="connsiteY6" fmla="*/ 588169 h 592931"/>
                <a:gd name="connsiteX7" fmla="*/ 358872 w 553955"/>
                <a:gd name="connsiteY7" fmla="*/ 588169 h 592931"/>
                <a:gd name="connsiteX8" fmla="*/ 358872 w 553955"/>
                <a:gd name="connsiteY8" fmla="*/ 481012 h 592931"/>
                <a:gd name="connsiteX9" fmla="*/ 492222 w 553955"/>
                <a:gd name="connsiteY9" fmla="*/ 307181 h 592931"/>
                <a:gd name="connsiteX10" fmla="*/ 301722 w 553955"/>
                <a:gd name="connsiteY10" fmla="*/ 119062 h 592931"/>
                <a:gd name="connsiteX11" fmla="*/ 108841 w 553955"/>
                <a:gd name="connsiteY11" fmla="*/ 316706 h 592931"/>
                <a:gd name="connsiteX12" fmla="*/ 223141 w 553955"/>
                <a:gd name="connsiteY12" fmla="*/ 485775 h 592931"/>
                <a:gd name="connsiteX13" fmla="*/ 223141 w 553955"/>
                <a:gd name="connsiteY13" fmla="*/ 592931 h 592931"/>
                <a:gd name="connsiteX14" fmla="*/ 125510 w 553955"/>
                <a:gd name="connsiteY14" fmla="*/ 590550 h 592931"/>
                <a:gd name="connsiteX0" fmla="*/ 125510 w 596292"/>
                <a:gd name="connsiteY0" fmla="*/ 590550 h 592931"/>
                <a:gd name="connsiteX1" fmla="*/ 123129 w 596292"/>
                <a:gd name="connsiteY1" fmla="*/ 531019 h 592931"/>
                <a:gd name="connsiteX2" fmla="*/ 15972 w 596292"/>
                <a:gd name="connsiteY2" fmla="*/ 173831 h 592931"/>
                <a:gd name="connsiteX3" fmla="*/ 299341 w 596292"/>
                <a:gd name="connsiteY3" fmla="*/ 0 h 592931"/>
                <a:gd name="connsiteX4" fmla="*/ 549373 w 596292"/>
                <a:gd name="connsiteY4" fmla="*/ 133349 h 592931"/>
                <a:gd name="connsiteX5" fmla="*/ 461266 w 596292"/>
                <a:gd name="connsiteY5" fmla="*/ 557212 h 592931"/>
                <a:gd name="connsiteX6" fmla="*/ 461266 w 596292"/>
                <a:gd name="connsiteY6" fmla="*/ 588169 h 592931"/>
                <a:gd name="connsiteX7" fmla="*/ 358872 w 596292"/>
                <a:gd name="connsiteY7" fmla="*/ 588169 h 592931"/>
                <a:gd name="connsiteX8" fmla="*/ 358872 w 596292"/>
                <a:gd name="connsiteY8" fmla="*/ 481012 h 592931"/>
                <a:gd name="connsiteX9" fmla="*/ 492222 w 596292"/>
                <a:gd name="connsiteY9" fmla="*/ 307181 h 592931"/>
                <a:gd name="connsiteX10" fmla="*/ 301722 w 596292"/>
                <a:gd name="connsiteY10" fmla="*/ 119062 h 592931"/>
                <a:gd name="connsiteX11" fmla="*/ 108841 w 596292"/>
                <a:gd name="connsiteY11" fmla="*/ 316706 h 592931"/>
                <a:gd name="connsiteX12" fmla="*/ 223141 w 596292"/>
                <a:gd name="connsiteY12" fmla="*/ 485775 h 592931"/>
                <a:gd name="connsiteX13" fmla="*/ 223141 w 596292"/>
                <a:gd name="connsiteY13" fmla="*/ 592931 h 592931"/>
                <a:gd name="connsiteX14" fmla="*/ 125510 w 596292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58872 w 602358"/>
                <a:gd name="connsiteY8" fmla="*/ 48101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11957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0550"/>
                <a:gd name="connsiteX1" fmla="*/ 123129 w 602358"/>
                <a:gd name="connsiteY1" fmla="*/ 531019 h 590550"/>
                <a:gd name="connsiteX2" fmla="*/ 15972 w 602358"/>
                <a:gd name="connsiteY2" fmla="*/ 173831 h 590550"/>
                <a:gd name="connsiteX3" fmla="*/ 299341 w 602358"/>
                <a:gd name="connsiteY3" fmla="*/ 0 h 590550"/>
                <a:gd name="connsiteX4" fmla="*/ 549373 w 602358"/>
                <a:gd name="connsiteY4" fmla="*/ 133349 h 590550"/>
                <a:gd name="connsiteX5" fmla="*/ 461266 w 602358"/>
                <a:gd name="connsiteY5" fmla="*/ 557212 h 590550"/>
                <a:gd name="connsiteX6" fmla="*/ 461266 w 602358"/>
                <a:gd name="connsiteY6" fmla="*/ 588169 h 590550"/>
                <a:gd name="connsiteX7" fmla="*/ 358872 w 602358"/>
                <a:gd name="connsiteY7" fmla="*/ 588169 h 590550"/>
                <a:gd name="connsiteX8" fmla="*/ 368397 w 602358"/>
                <a:gd name="connsiteY8" fmla="*/ 500062 h 590550"/>
                <a:gd name="connsiteX9" fmla="*/ 492222 w 602358"/>
                <a:gd name="connsiteY9" fmla="*/ 307181 h 590550"/>
                <a:gd name="connsiteX10" fmla="*/ 304103 w 602358"/>
                <a:gd name="connsiteY10" fmla="*/ 102393 h 590550"/>
                <a:gd name="connsiteX11" fmla="*/ 108841 w 602358"/>
                <a:gd name="connsiteY11" fmla="*/ 316706 h 590550"/>
                <a:gd name="connsiteX12" fmla="*/ 215997 w 602358"/>
                <a:gd name="connsiteY12" fmla="*/ 495300 h 590550"/>
                <a:gd name="connsiteX13" fmla="*/ 223141 w 602358"/>
                <a:gd name="connsiteY13" fmla="*/ 583406 h 590550"/>
                <a:gd name="connsiteX14" fmla="*/ 125510 w 602358"/>
                <a:gd name="connsiteY14" fmla="*/ 590550 h 590550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0760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0550"/>
                <a:gd name="connsiteX1" fmla="*/ 123129 w 602358"/>
                <a:gd name="connsiteY1" fmla="*/ 531019 h 590550"/>
                <a:gd name="connsiteX2" fmla="*/ 15972 w 602358"/>
                <a:gd name="connsiteY2" fmla="*/ 173831 h 590550"/>
                <a:gd name="connsiteX3" fmla="*/ 299341 w 602358"/>
                <a:gd name="connsiteY3" fmla="*/ 0 h 590550"/>
                <a:gd name="connsiteX4" fmla="*/ 549373 w 602358"/>
                <a:gd name="connsiteY4" fmla="*/ 133349 h 590550"/>
                <a:gd name="connsiteX5" fmla="*/ 461266 w 602358"/>
                <a:gd name="connsiteY5" fmla="*/ 557212 h 590550"/>
                <a:gd name="connsiteX6" fmla="*/ 461266 w 602358"/>
                <a:gd name="connsiteY6" fmla="*/ 588169 h 590550"/>
                <a:gd name="connsiteX7" fmla="*/ 358872 w 602358"/>
                <a:gd name="connsiteY7" fmla="*/ 588169 h 590550"/>
                <a:gd name="connsiteX8" fmla="*/ 368397 w 602358"/>
                <a:gd name="connsiteY8" fmla="*/ 500062 h 590550"/>
                <a:gd name="connsiteX9" fmla="*/ 492222 w 602358"/>
                <a:gd name="connsiteY9" fmla="*/ 307181 h 590550"/>
                <a:gd name="connsiteX10" fmla="*/ 304103 w 602358"/>
                <a:gd name="connsiteY10" fmla="*/ 102393 h 590550"/>
                <a:gd name="connsiteX11" fmla="*/ 108841 w 602358"/>
                <a:gd name="connsiteY11" fmla="*/ 316706 h 590550"/>
                <a:gd name="connsiteX12" fmla="*/ 215997 w 602358"/>
                <a:gd name="connsiteY12" fmla="*/ 495300 h 590550"/>
                <a:gd name="connsiteX13" fmla="*/ 223141 w 602358"/>
                <a:gd name="connsiteY13" fmla="*/ 585787 h 590550"/>
                <a:gd name="connsiteX14" fmla="*/ 125510 w 602358"/>
                <a:gd name="connsiteY14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02358" h="590550">
                  <a:moveTo>
                    <a:pt x="125510" y="590550"/>
                  </a:moveTo>
                  <a:cubicBezTo>
                    <a:pt x="124716" y="570706"/>
                    <a:pt x="123923" y="550863"/>
                    <a:pt x="123129" y="531019"/>
                  </a:cubicBezTo>
                  <a:cubicBezTo>
                    <a:pt x="42166" y="507206"/>
                    <a:pt x="-34034" y="338138"/>
                    <a:pt x="15972" y="173831"/>
                  </a:cubicBezTo>
                  <a:cubicBezTo>
                    <a:pt x="77090" y="44450"/>
                    <a:pt x="178691" y="3174"/>
                    <a:pt x="299341" y="0"/>
                  </a:cubicBezTo>
                  <a:cubicBezTo>
                    <a:pt x="439835" y="7937"/>
                    <a:pt x="499366" y="58737"/>
                    <a:pt x="549373" y="133349"/>
                  </a:cubicBezTo>
                  <a:cubicBezTo>
                    <a:pt x="688279" y="373856"/>
                    <a:pt x="516432" y="512365"/>
                    <a:pt x="461266" y="557212"/>
                  </a:cubicBezTo>
                  <a:lnTo>
                    <a:pt x="461266" y="588169"/>
                  </a:lnTo>
                  <a:lnTo>
                    <a:pt x="358872" y="588169"/>
                  </a:lnTo>
                  <a:lnTo>
                    <a:pt x="368397" y="500062"/>
                  </a:lnTo>
                  <a:cubicBezTo>
                    <a:pt x="440628" y="454818"/>
                    <a:pt x="486666" y="392906"/>
                    <a:pt x="492222" y="307181"/>
                  </a:cubicBezTo>
                  <a:cubicBezTo>
                    <a:pt x="483490" y="175419"/>
                    <a:pt x="384272" y="107949"/>
                    <a:pt x="304103" y="102393"/>
                  </a:cubicBezTo>
                  <a:cubicBezTo>
                    <a:pt x="172341" y="111125"/>
                    <a:pt x="116778" y="186531"/>
                    <a:pt x="108841" y="316706"/>
                  </a:cubicBezTo>
                  <a:cubicBezTo>
                    <a:pt x="113603" y="434975"/>
                    <a:pt x="175515" y="460375"/>
                    <a:pt x="215997" y="495300"/>
                  </a:cubicBezTo>
                  <a:lnTo>
                    <a:pt x="223141" y="585787"/>
                  </a:lnTo>
                  <a:lnTo>
                    <a:pt x="125510" y="59055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4567238" y="5510213"/>
              <a:ext cx="346491" cy="271461"/>
            </a:xfrm>
            <a:custGeom>
              <a:avLst/>
              <a:gdLst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52411"/>
                <a:gd name="connsiteX1" fmla="*/ 345281 w 345281"/>
                <a:gd name="connsiteY1" fmla="*/ 0 h 252411"/>
                <a:gd name="connsiteX2" fmla="*/ 321468 w 345281"/>
                <a:gd name="connsiteY2" fmla="*/ 107156 h 252411"/>
                <a:gd name="connsiteX3" fmla="*/ 335756 w 345281"/>
                <a:gd name="connsiteY3" fmla="*/ 204787 h 252411"/>
                <a:gd name="connsiteX4" fmla="*/ 164306 w 345281"/>
                <a:gd name="connsiteY4" fmla="*/ 252411 h 252411"/>
                <a:gd name="connsiteX5" fmla="*/ 11906 w 345281"/>
                <a:gd name="connsiteY5" fmla="*/ 200025 h 252411"/>
                <a:gd name="connsiteX6" fmla="*/ 38100 w 345281"/>
                <a:gd name="connsiteY6" fmla="*/ 95250 h 252411"/>
                <a:gd name="connsiteX7" fmla="*/ 0 w 345281"/>
                <a:gd name="connsiteY7" fmla="*/ 0 h 252411"/>
                <a:gd name="connsiteX0" fmla="*/ 0 w 345281"/>
                <a:gd name="connsiteY0" fmla="*/ 0 h 252595"/>
                <a:gd name="connsiteX1" fmla="*/ 345281 w 345281"/>
                <a:gd name="connsiteY1" fmla="*/ 0 h 252595"/>
                <a:gd name="connsiteX2" fmla="*/ 321468 w 345281"/>
                <a:gd name="connsiteY2" fmla="*/ 107156 h 252595"/>
                <a:gd name="connsiteX3" fmla="*/ 335756 w 345281"/>
                <a:gd name="connsiteY3" fmla="*/ 204787 h 252595"/>
                <a:gd name="connsiteX4" fmla="*/ 164306 w 345281"/>
                <a:gd name="connsiteY4" fmla="*/ 252411 h 252595"/>
                <a:gd name="connsiteX5" fmla="*/ 11906 w 345281"/>
                <a:gd name="connsiteY5" fmla="*/ 200025 h 252595"/>
                <a:gd name="connsiteX6" fmla="*/ 38100 w 345281"/>
                <a:gd name="connsiteY6" fmla="*/ 95250 h 252595"/>
                <a:gd name="connsiteX7" fmla="*/ 0 w 345281"/>
                <a:gd name="connsiteY7" fmla="*/ 0 h 252595"/>
                <a:gd name="connsiteX0" fmla="*/ 0 w 345281"/>
                <a:gd name="connsiteY0" fmla="*/ 0 h 271527"/>
                <a:gd name="connsiteX1" fmla="*/ 345281 w 345281"/>
                <a:gd name="connsiteY1" fmla="*/ 0 h 271527"/>
                <a:gd name="connsiteX2" fmla="*/ 321468 w 345281"/>
                <a:gd name="connsiteY2" fmla="*/ 107156 h 271527"/>
                <a:gd name="connsiteX3" fmla="*/ 335756 w 345281"/>
                <a:gd name="connsiteY3" fmla="*/ 204787 h 271527"/>
                <a:gd name="connsiteX4" fmla="*/ 171449 w 345281"/>
                <a:gd name="connsiteY4" fmla="*/ 271461 h 271527"/>
                <a:gd name="connsiteX5" fmla="*/ 11906 w 345281"/>
                <a:gd name="connsiteY5" fmla="*/ 200025 h 271527"/>
                <a:gd name="connsiteX6" fmla="*/ 38100 w 345281"/>
                <a:gd name="connsiteY6" fmla="*/ 95250 h 271527"/>
                <a:gd name="connsiteX7" fmla="*/ 0 w 345281"/>
                <a:gd name="connsiteY7" fmla="*/ 0 h 271527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6941"/>
                <a:gd name="connsiteY0" fmla="*/ 0 h 271461"/>
                <a:gd name="connsiteX1" fmla="*/ 345281 w 346941"/>
                <a:gd name="connsiteY1" fmla="*/ 0 h 271461"/>
                <a:gd name="connsiteX2" fmla="*/ 321468 w 346941"/>
                <a:gd name="connsiteY2" fmla="*/ 107156 h 271461"/>
                <a:gd name="connsiteX3" fmla="*/ 335756 w 346941"/>
                <a:gd name="connsiteY3" fmla="*/ 204787 h 271461"/>
                <a:gd name="connsiteX4" fmla="*/ 171449 w 346941"/>
                <a:gd name="connsiteY4" fmla="*/ 271461 h 271461"/>
                <a:gd name="connsiteX5" fmla="*/ 11906 w 346941"/>
                <a:gd name="connsiteY5" fmla="*/ 200025 h 271461"/>
                <a:gd name="connsiteX6" fmla="*/ 38100 w 346941"/>
                <a:gd name="connsiteY6" fmla="*/ 95250 h 271461"/>
                <a:gd name="connsiteX7" fmla="*/ 0 w 346941"/>
                <a:gd name="connsiteY7" fmla="*/ 0 h 271461"/>
                <a:gd name="connsiteX0" fmla="*/ 0 w 346491"/>
                <a:gd name="connsiteY0" fmla="*/ 0 h 271461"/>
                <a:gd name="connsiteX1" fmla="*/ 345281 w 346491"/>
                <a:gd name="connsiteY1" fmla="*/ 0 h 271461"/>
                <a:gd name="connsiteX2" fmla="*/ 314324 w 346491"/>
                <a:gd name="connsiteY2" fmla="*/ 100012 h 271461"/>
                <a:gd name="connsiteX3" fmla="*/ 335756 w 346491"/>
                <a:gd name="connsiteY3" fmla="*/ 204787 h 271461"/>
                <a:gd name="connsiteX4" fmla="*/ 171449 w 346491"/>
                <a:gd name="connsiteY4" fmla="*/ 271461 h 271461"/>
                <a:gd name="connsiteX5" fmla="*/ 11906 w 346491"/>
                <a:gd name="connsiteY5" fmla="*/ 200025 h 271461"/>
                <a:gd name="connsiteX6" fmla="*/ 38100 w 346491"/>
                <a:gd name="connsiteY6" fmla="*/ 95250 h 271461"/>
                <a:gd name="connsiteX7" fmla="*/ 0 w 346491"/>
                <a:gd name="connsiteY7" fmla="*/ 0 h 271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6491" h="271461">
                  <a:moveTo>
                    <a:pt x="0" y="0"/>
                  </a:moveTo>
                  <a:lnTo>
                    <a:pt x="345281" y="0"/>
                  </a:lnTo>
                  <a:cubicBezTo>
                    <a:pt x="351630" y="45244"/>
                    <a:pt x="331787" y="71436"/>
                    <a:pt x="314324" y="100012"/>
                  </a:cubicBezTo>
                  <a:cubicBezTo>
                    <a:pt x="330993" y="125412"/>
                    <a:pt x="352425" y="167481"/>
                    <a:pt x="335756" y="204787"/>
                  </a:cubicBezTo>
                  <a:cubicBezTo>
                    <a:pt x="283369" y="236537"/>
                    <a:pt x="223837" y="263523"/>
                    <a:pt x="171449" y="271461"/>
                  </a:cubicBezTo>
                  <a:cubicBezTo>
                    <a:pt x="111124" y="265906"/>
                    <a:pt x="69850" y="246062"/>
                    <a:pt x="11906" y="200025"/>
                  </a:cubicBezTo>
                  <a:cubicBezTo>
                    <a:pt x="3968" y="160338"/>
                    <a:pt x="5556" y="130175"/>
                    <a:pt x="38100" y="95250"/>
                  </a:cubicBezTo>
                  <a:cubicBezTo>
                    <a:pt x="20638" y="70644"/>
                    <a:pt x="3175" y="60325"/>
                    <a:pt x="0" y="0"/>
                  </a:cubicBez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698201" y="4767262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Rounded Rectangle 48"/>
            <p:cNvSpPr/>
            <p:nvPr/>
          </p:nvSpPr>
          <p:spPr>
            <a:xfrm rot="2620869">
              <a:off x="5017892" y="4912519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 rot="6417779">
              <a:off x="5094491" y="5261143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Rounded Rectangle 50"/>
            <p:cNvSpPr/>
            <p:nvPr/>
          </p:nvSpPr>
          <p:spPr>
            <a:xfrm rot="18979131" flipH="1">
              <a:off x="4378730" y="4919661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Rounded Rectangle 51"/>
            <p:cNvSpPr/>
            <p:nvPr/>
          </p:nvSpPr>
          <p:spPr>
            <a:xfrm rot="15182221" flipH="1">
              <a:off x="4311439" y="5261143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806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1" grpId="0" animBg="1"/>
      <p:bldP spid="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482219" y="466928"/>
            <a:ext cx="1144702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TIÊU CHUẨN THƯ VIỆN TRƯỜNG TIỂU HỌC</a:t>
            </a:r>
          </a:p>
          <a:p>
            <a:pPr lvl="0" algn="just"/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13.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endParaRPr lang="en-US" sz="3200" kern="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</a:p>
          <a:p>
            <a:pPr lvl="0" algn="just"/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thiểu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02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do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tiểu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thiểu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01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tiểu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3200" kern="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923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241739"/>
            <a:ext cx="11929240" cy="609600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1</a:t>
            </a:r>
            <a:r>
              <a:rPr kumimoji="0" lang="vi-VN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. 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Tiết </a:t>
            </a:r>
            <a:r>
              <a:rPr kumimoji="0" lang="en-US" altLang="zh-CN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đọc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thư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viện</a:t>
            </a:r>
            <a:endParaRPr kumimoji="0" lang="zh-CN" alt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等线" panose="02010600030101010101" pitchFamily="2" charset="-122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86091" y="1112950"/>
            <a:ext cx="1144702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do GV/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tiểu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911A0E-80F2-735E-7F4E-C999F03D8E4E}"/>
              </a:ext>
            </a:extLst>
          </p:cNvPr>
          <p:cNvSpPr txBox="1"/>
          <p:nvPr/>
        </p:nvSpPr>
        <p:spPr>
          <a:xfrm>
            <a:off x="586091" y="3175053"/>
            <a:ext cx="1144702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giúp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triển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thói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văn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Nam.</a:t>
            </a:r>
            <a:endParaRPr lang="en-US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52BBA7-DEC3-71B2-963C-7122C578D3E3}"/>
              </a:ext>
            </a:extLst>
          </p:cNvPr>
          <p:cNvSpPr txBox="1"/>
          <p:nvPr/>
        </p:nvSpPr>
        <p:spPr>
          <a:xfrm>
            <a:off x="586089" y="4236882"/>
            <a:ext cx="1160591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thể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tổ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chức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thể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GV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hoặc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điểm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to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cặp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đôi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lượng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1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346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5" y="241738"/>
            <a:ext cx="9883193" cy="1285505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lvl="0"/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1.1.</a:t>
            </a:r>
            <a:r>
              <a:rPr lang="vi-VN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Hướng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quy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viện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sách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mã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màu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kumimoji="0" lang="zh-CN" alt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等线" panose="02010600030101010101" pitchFamily="2" charset="-122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769767"/>
            <a:ext cx="1144702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GV 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dành thời gian hướng dẫn 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nắm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chắc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nội quy của thư viện bao gồm nội quy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bên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 thư viện và nội quy 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bên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ngoài thư viện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mã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màu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lịch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4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5" y="241738"/>
            <a:ext cx="9883193" cy="1285505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indent="180975" algn="just">
              <a:spcAft>
                <a:spcPts val="300"/>
              </a:spcAft>
            </a:pP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1.2. </a:t>
            </a:r>
            <a:r>
              <a:rPr lang="vi-VN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linh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vi-VN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 đọc thư viện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769767"/>
            <a:ext cx="1144702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GV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29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5" y="241738"/>
            <a:ext cx="9883193" cy="1285505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>
              <a:spcAft>
                <a:spcPts val="300"/>
              </a:spcAft>
            </a:pP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1.3.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hứng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thú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 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viện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769767"/>
            <a:ext cx="1144702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GV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35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GV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62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5" y="241738"/>
            <a:ext cx="9883193" cy="1285505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>
              <a:spcAft>
                <a:spcPts val="300"/>
              </a:spcAft>
            </a:pP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vi-VN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vi-VN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 tâm đến hoạt động mở rộng khi thực hiện tiết đọc thư viện</a:t>
            </a:r>
            <a:r>
              <a:rPr lang="en-US" sz="3200" b="1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769767"/>
            <a:ext cx="1144702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Qua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thấy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mở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rộng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hưởng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ứng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nhiệt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mạnh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dạn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tin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mình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qua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vẽ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sắm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vai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truyện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dạy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GV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lựa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chọn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tổ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chức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mở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rộng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linh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phù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46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107053"/>
            <a:ext cx="8141940" cy="609600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1</a:t>
            </a:r>
            <a:r>
              <a:rPr kumimoji="0" lang="vi-VN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. 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Tiết </a:t>
            </a:r>
            <a:r>
              <a:rPr lang="en-US" altLang="zh-CN" sz="3000" b="1" dirty="0">
                <a:solidFill>
                  <a:prstClr val="black"/>
                </a:solidFill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H</a:t>
            </a:r>
            <a:r>
              <a:rPr kumimoji="0" lang="en-US" altLang="zh-CN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ọc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thư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viện</a:t>
            </a:r>
            <a:endParaRPr kumimoji="0" lang="zh-CN" alt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等线" panose="02010600030101010101" pitchFamily="2" charset="-122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86089" y="741281"/>
            <a:ext cx="986141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GV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52BBA7-DEC3-71B2-963C-7122C578D3E3}"/>
              </a:ext>
            </a:extLst>
          </p:cNvPr>
          <p:cNvSpPr txBox="1"/>
          <p:nvPr/>
        </p:nvSpPr>
        <p:spPr>
          <a:xfrm>
            <a:off x="484355" y="2671930"/>
            <a:ext cx="11223290" cy="3444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GV,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GV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Theo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45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evron 1"/>
          <p:cNvSpPr/>
          <p:nvPr/>
        </p:nvSpPr>
        <p:spPr bwMode="auto">
          <a:xfrm flipH="1">
            <a:off x="262758" y="87325"/>
            <a:ext cx="10301483" cy="1528029"/>
          </a:xfrm>
          <a:prstGeom prst="chevron">
            <a:avLst>
              <a:gd name="adj" fmla="val 34040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>
              <a:schemeClr val="accent1"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algn="just">
              <a:lnSpc>
                <a:spcPct val="115000"/>
              </a:lnSpc>
            </a:pP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Vai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2758" y="851340"/>
            <a:ext cx="11929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   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CE116-80C0-D9AC-602D-5D83AC45F5BD}"/>
              </a:ext>
            </a:extLst>
          </p:cNvPr>
          <p:cNvSpPr txBox="1"/>
          <p:nvPr/>
        </p:nvSpPr>
        <p:spPr>
          <a:xfrm>
            <a:off x="503866" y="1769767"/>
            <a:ext cx="11447023" cy="2878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3.1. Vai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Tiết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2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1661</Words>
  <Application>Microsoft Office PowerPoint</Application>
  <PresentationFormat>Widescreen</PresentationFormat>
  <Paragraphs>102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Segoe UI Emoji</vt:lpstr>
      <vt:lpstr>Times New Roman</vt:lpstr>
      <vt:lpstr>Office Theme</vt:lpstr>
      <vt:lpstr>UỶ BAN NHÂN DÂN XÃ TRẦN PHÚ TRƯỜNG TIỂU HỌC HIỆP CÁT </vt:lpstr>
      <vt:lpstr>Cấu trúc chuyên đề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UỶ BAN NHÂN DÂN HUYỆN NAM SÁCH TRƯỜNG TIỂU HỌC HIỆP CÁT </dc:title>
  <dc:creator>Admin</dc:creator>
  <cp:lastModifiedBy>Administrator</cp:lastModifiedBy>
  <cp:revision>13</cp:revision>
  <dcterms:created xsi:type="dcterms:W3CDTF">2023-10-05T13:06:15Z</dcterms:created>
  <dcterms:modified xsi:type="dcterms:W3CDTF">2025-08-07T01:09:42Z</dcterms:modified>
</cp:coreProperties>
</file>