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464" r:id="rId3"/>
    <p:sldId id="266" r:id="rId4"/>
    <p:sldId id="474" r:id="rId5"/>
    <p:sldId id="260" r:id="rId6"/>
    <p:sldId id="256" r:id="rId7"/>
    <p:sldId id="465" r:id="rId8"/>
    <p:sldId id="466" r:id="rId9"/>
    <p:sldId id="469" r:id="rId10"/>
    <p:sldId id="468" r:id="rId11"/>
    <p:sldId id="467" r:id="rId12"/>
    <p:sldId id="471" r:id="rId13"/>
    <p:sldId id="470" r:id="rId14"/>
    <p:sldId id="472" r:id="rId15"/>
    <p:sldId id="4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B191E-9C5E-4546-ACD3-CF48D912B17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403C8-811E-40D7-9EDF-B60E1E3FB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="" xmlns:a16="http://schemas.microsoft.com/office/drawing/2014/main" id="{CE763983-5E1F-4045-B93C-432503D0E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="" xmlns:a16="http://schemas.microsoft.com/office/drawing/2014/main" id="{8B3209CB-2609-41E5-8917-02103BB79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="" xmlns:a16="http://schemas.microsoft.com/office/drawing/2014/main" id="{2030DB8F-874E-4619-A732-255DF2710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629147-7894-4E0D-962B-D7B955745E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dirty="0">
              <a:latin typeface="Arial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8D0E70-FDAE-4BFC-990C-FA398BA2FC4F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="" xmlns:a16="http://schemas.microsoft.com/office/drawing/2014/main" id="{CE763983-5E1F-4045-B93C-432503D0E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="" xmlns:a16="http://schemas.microsoft.com/office/drawing/2014/main" id="{8B3209CB-2609-41E5-8917-02103BB79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="" xmlns:a16="http://schemas.microsoft.com/office/drawing/2014/main" id="{2030DB8F-874E-4619-A732-255DF2710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629147-7894-4E0D-962B-D7B955745E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fld id="{B2159595-53C6-4E4C-80BB-F89D28CA6AF7}" type="slidenum">
              <a:rPr lang="en-US" sz="1400">
                <a:solidFill>
                  <a:srgbClr val="000000"/>
                </a:solidFill>
                <a:cs typeface="Arial" charset="0"/>
                <a:sym typeface="Arial" charset="0"/>
              </a:rPr>
              <a:pPr>
                <a:buClr>
                  <a:srgbClr val="000000"/>
                </a:buClr>
                <a:buFont typeface="Arial" charset="0"/>
                <a:buNone/>
              </a:pPr>
              <a:t>14</a:t>
            </a:fld>
            <a:endParaRPr lang="en-US" sz="140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5" tIns="91425" rIns="91425" bIns="91425"/>
          <a:lstStyle/>
          <a:p>
            <a:pPr eaLnBrk="1" hangingPunct="1">
              <a:buSzPts val="1100"/>
              <a:buFont typeface="Arial" charset="0"/>
              <a:buChar char="●"/>
            </a:pPr>
            <a:endParaRPr lang="en-US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DE2CE-DED9-4DCB-ABB0-9A7B85B8A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84EA3F-C4CC-4F1C-B909-AE8F2E124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B05F71-AA3F-417E-8177-93E7B7CA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1D724B-EAAB-4FF9-955C-0E283E25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99770E-3D6E-43AD-BF74-1A52872E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2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407B37-6B9B-4189-962A-23ED3F54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8E2FEA-8EBD-4D9E-B595-67A3FBC52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BA8BF7-707F-4446-A7F6-ADDD96CB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7F1510-36C3-46C8-BE3A-26F87EB66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0019AD-DBE4-406C-B08E-D20E5044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9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A1196D5-C663-4EFC-9361-949E54F8B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2BB7B27-640E-4CCE-8490-C47413AD1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3FB01F-89E6-49B5-BEB3-D49D4BE70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7CC9E6-A30C-40E2-B460-99D56AF8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A6F9FD-4B21-43DF-9A6D-D90E0C13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2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1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8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07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6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95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3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56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1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67C71A-FAED-4E4F-AB3F-08D91237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8B7016-994E-4C15-8509-DB899240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A8E9EA-8473-4613-A1CF-01EB621F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D44D97-DB78-44E1-85D4-4AE297E2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DA3E2C-B5AC-44B5-8998-6F56F45A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66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7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0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F7D776-8BE1-4897-91B5-6E25BEA3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38B765-B3B2-4644-8556-CE33D5CD9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38E559-FEC1-40A9-AE00-B6F826D6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548E24-C9FF-496A-9870-588DE79F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F1F06B-FE55-4051-AC0F-DF1E8D86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87EA95-2DFF-40FA-8055-AF7DB880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BCBBAA-14F9-4587-8B90-B61F22075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1D083CF-E134-4227-9838-2AAE544FF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47BBEF-DDF7-4F79-8344-4D881BEE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483B65-18B5-4DA7-AD1E-0F3C8007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DC5BFF-32DB-432E-9B8E-A89A9CA7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5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BB4351-CE18-42C6-88F6-9CB2D454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6D0DE2-DD59-429C-AA66-AF4959BD4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E1C028E-6B73-475E-99C7-57E4F5D98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6F58E7C-7AD7-426A-8C0A-745B6860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90350CE-DB34-4353-B6C2-E94550C65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CA79087-B59C-458A-B793-42F7CC2D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15AC6DD-6EE1-4457-86B4-D71432D9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C6F8D6E-C6C2-4DEB-AA96-C92C40AF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59F0C-4444-44DA-B823-3A5E1200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A62203-8C9F-488E-A665-D8A8F9F7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68D197-9B32-4155-8305-500003DB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D52A2B4-79FD-4AA0-86ED-6CA82035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5F4E670-DC91-4309-9C21-12A1465C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E36506-6B4F-4943-A4F1-330ABDB4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137B6CE-505E-47D6-826B-CAE46A7B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603B3C-C93D-4878-8CC8-10EA495F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C609F2-2B63-4A0E-B344-C7C6FEF0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B2A9A83-F897-4D1E-9D88-83B103D22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1171A4-DAED-4BDA-8F47-7543912C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66C40D-5397-412F-AE58-726DDEA4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37D7A1-C27B-46D4-AC3C-281553F3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2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8A2ED7-D140-4BDA-8DEE-4CAFC3F9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A2687B2-73D0-4305-8AF3-6E247C05F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A495789-856A-4561-9D34-175E294A8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683D9E-D9D7-4F7B-B3C7-7C01BE6B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2D02-62A7-4138-B1D7-9901AA66EFB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974F3D-6528-41F2-94B4-32722E90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D5C9C6-93F0-47E0-8D5F-BE0A75A5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CB8-6FAE-45B6-A47C-EB77B1B7D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2D1572-B649-4319-BDC4-D74DD117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113EB-A7BD-4F79-BAA0-FB694D589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431DCB-65FD-4882-A579-DAF68522C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D2D02-62A7-4138-B1D7-9901AA66EFB2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BB84FE-F08C-43AF-8F21-718DFADE2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B39929-25B5-4502-8E9A-7DFB60EA8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E3CB8-6FAE-45B6-A47C-EB77B1B7D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4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table&#10;&#10;Description automatically generated">
            <a:extLst>
              <a:ext uri="{FF2B5EF4-FFF2-40B4-BE49-F238E27FC236}">
                <a16:creationId xmlns="" xmlns:a16="http://schemas.microsoft.com/office/drawing/2014/main" id="{DD4DD36C-F7B3-4AE0-8A36-517A462F3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3907" name="WordArt 3">
            <a:extLst>
              <a:ext uri="{FF2B5EF4-FFF2-40B4-BE49-F238E27FC236}">
                <a16:creationId xmlns="" xmlns:a16="http://schemas.microsoft.com/office/drawing/2014/main" id="{58F62B78-86B3-4BE7-9B73-493381451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0057" y="1600199"/>
            <a:ext cx="8242663" cy="274973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kumimoji="0" lang="en-US" sz="3600" b="1" i="0" u="none" strike="noStrike" kern="10" cap="none" spc="0" normalizeH="0" baseline="0" noProof="0" dirty="0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kumimoji="0" lang="en-US" sz="3600" b="1" i="0" u="none" strike="noStrike" kern="10" cap="none" spc="0" normalizeH="0" baseline="0" noProof="0" dirty="0">
              <a:ln w="6350">
                <a:solidFill>
                  <a:srgbClr val="3333FF"/>
                </a:solidFill>
                <a:round/>
                <a:headEnd/>
                <a:tailEnd/>
              </a:ln>
              <a:solidFill>
                <a:srgbClr val="0000D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53" name="Group 6">
            <a:extLst>
              <a:ext uri="{FF2B5EF4-FFF2-40B4-BE49-F238E27FC236}">
                <a16:creationId xmlns="" xmlns:a16="http://schemas.microsoft.com/office/drawing/2014/main" id="{74E29DEC-E85D-4F1E-8BE5-CB32A429F8B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891214"/>
            <a:ext cx="4876800" cy="966787"/>
            <a:chOff x="-192" y="3264"/>
            <a:chExt cx="1680" cy="609"/>
          </a:xfrm>
        </p:grpSpPr>
        <p:pic>
          <p:nvPicPr>
            <p:cNvPr id="2071" name="Picture 7" descr="Picture8">
              <a:extLst>
                <a:ext uri="{FF2B5EF4-FFF2-40B4-BE49-F238E27FC236}">
                  <a16:creationId xmlns="" xmlns:a16="http://schemas.microsoft.com/office/drawing/2014/main" id="{B2D61EE3-B0C9-400F-9340-BE33CCD675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8" descr="Picture8">
              <a:extLst>
                <a:ext uri="{FF2B5EF4-FFF2-40B4-BE49-F238E27FC236}">
                  <a16:creationId xmlns="" xmlns:a16="http://schemas.microsoft.com/office/drawing/2014/main" id="{DD0F23C0-BAEB-403D-BA73-43717EF341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9" descr="Picture8">
              <a:extLst>
                <a:ext uri="{FF2B5EF4-FFF2-40B4-BE49-F238E27FC236}">
                  <a16:creationId xmlns="" xmlns:a16="http://schemas.microsoft.com/office/drawing/2014/main" id="{12DCCB82-2F3B-407C-A04B-D1FB31B402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10" descr="Picture8">
              <a:extLst>
                <a:ext uri="{FF2B5EF4-FFF2-40B4-BE49-F238E27FC236}">
                  <a16:creationId xmlns="" xmlns:a16="http://schemas.microsoft.com/office/drawing/2014/main" id="{88BB8978-8070-4714-8A0C-0C88081695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11" descr="Picture8">
              <a:extLst>
                <a:ext uri="{FF2B5EF4-FFF2-40B4-BE49-F238E27FC236}">
                  <a16:creationId xmlns="" xmlns:a16="http://schemas.microsoft.com/office/drawing/2014/main" id="{3B71B7DC-464B-43D7-8332-9A3927144B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12" descr="Picture8">
              <a:extLst>
                <a:ext uri="{FF2B5EF4-FFF2-40B4-BE49-F238E27FC236}">
                  <a16:creationId xmlns="" xmlns:a16="http://schemas.microsoft.com/office/drawing/2014/main" id="{846A3B52-E49A-44EB-A78E-6ADCF998F3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13" descr="HOA">
            <a:extLst>
              <a:ext uri="{FF2B5EF4-FFF2-40B4-BE49-F238E27FC236}">
                <a16:creationId xmlns="" xmlns:a16="http://schemas.microsoft.com/office/drawing/2014/main" id="{32A7A79D-EF1A-4063-991D-F412CC72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5" descr="HOA">
            <a:extLst>
              <a:ext uri="{FF2B5EF4-FFF2-40B4-BE49-F238E27FC236}">
                <a16:creationId xmlns="" xmlns:a16="http://schemas.microsoft.com/office/drawing/2014/main" id="{8C389EAC-2C21-4E46-A8F5-567FD8BF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6" descr="HOA">
            <a:extLst>
              <a:ext uri="{FF2B5EF4-FFF2-40B4-BE49-F238E27FC236}">
                <a16:creationId xmlns="" xmlns:a16="http://schemas.microsoft.com/office/drawing/2014/main" id="{5C8D7BB9-FDB4-4229-806E-C5683443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 descr="HOA">
            <a:extLst>
              <a:ext uri="{FF2B5EF4-FFF2-40B4-BE49-F238E27FC236}">
                <a16:creationId xmlns="" xmlns:a16="http://schemas.microsoft.com/office/drawing/2014/main" id="{BC10D4B7-C5CD-445D-AE5B-5DDB3DB8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" descr="HOA">
            <a:extLst>
              <a:ext uri="{FF2B5EF4-FFF2-40B4-BE49-F238E27FC236}">
                <a16:creationId xmlns="" xmlns:a16="http://schemas.microsoft.com/office/drawing/2014/main" id="{1E7CC64B-66D3-4569-B1F9-BE75C2F1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HOA">
            <a:extLst>
              <a:ext uri="{FF2B5EF4-FFF2-40B4-BE49-F238E27FC236}">
                <a16:creationId xmlns="" xmlns:a16="http://schemas.microsoft.com/office/drawing/2014/main" id="{EDB12FED-204E-4A67-A1B9-B3C8CAC5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HOA">
            <a:extLst>
              <a:ext uri="{FF2B5EF4-FFF2-40B4-BE49-F238E27FC236}">
                <a16:creationId xmlns="" xmlns:a16="http://schemas.microsoft.com/office/drawing/2014/main" id="{BA28006C-278E-4747-BCA8-63BEBA65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1" descr="HOA">
            <a:extLst>
              <a:ext uri="{FF2B5EF4-FFF2-40B4-BE49-F238E27FC236}">
                <a16:creationId xmlns="" xmlns:a16="http://schemas.microsoft.com/office/drawing/2014/main" id="{D73269F8-C121-48ED-9D78-23DAFBBA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2" descr="HOA">
            <a:extLst>
              <a:ext uri="{FF2B5EF4-FFF2-40B4-BE49-F238E27FC236}">
                <a16:creationId xmlns="" xmlns:a16="http://schemas.microsoft.com/office/drawing/2014/main" id="{FE4BFC90-39C5-4A54-897B-596E7824E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3" descr="HOA">
            <a:extLst>
              <a:ext uri="{FF2B5EF4-FFF2-40B4-BE49-F238E27FC236}">
                <a16:creationId xmlns="" xmlns:a16="http://schemas.microsoft.com/office/drawing/2014/main" id="{F77A4806-21E7-426B-87E3-A167D9D3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4" descr="HOA">
            <a:extLst>
              <a:ext uri="{FF2B5EF4-FFF2-40B4-BE49-F238E27FC236}">
                <a16:creationId xmlns="" xmlns:a16="http://schemas.microsoft.com/office/drawing/2014/main" id="{13FC219E-BE20-4A73-98B2-B0C5A872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5" descr="HOA">
            <a:extLst>
              <a:ext uri="{FF2B5EF4-FFF2-40B4-BE49-F238E27FC236}">
                <a16:creationId xmlns="" xmlns:a16="http://schemas.microsoft.com/office/drawing/2014/main" id="{6A10F132-5B60-437E-8609-F24E3FB3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6" descr="HOA">
            <a:extLst>
              <a:ext uri="{FF2B5EF4-FFF2-40B4-BE49-F238E27FC236}">
                <a16:creationId xmlns="" xmlns:a16="http://schemas.microsoft.com/office/drawing/2014/main" id="{67981C4D-7562-44E7-A7A3-4559857C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7" descr="HOA">
            <a:extLst>
              <a:ext uri="{FF2B5EF4-FFF2-40B4-BE49-F238E27FC236}">
                <a16:creationId xmlns="" xmlns:a16="http://schemas.microsoft.com/office/drawing/2014/main" id="{0569748F-049E-4327-A9E2-0CC7D025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8" descr="HOA">
            <a:extLst>
              <a:ext uri="{FF2B5EF4-FFF2-40B4-BE49-F238E27FC236}">
                <a16:creationId xmlns="" xmlns:a16="http://schemas.microsoft.com/office/drawing/2014/main" id="{0DE99D44-8EE4-4F3B-ABEC-2A0DD1CF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9" descr="HOA">
            <a:extLst>
              <a:ext uri="{FF2B5EF4-FFF2-40B4-BE49-F238E27FC236}">
                <a16:creationId xmlns="" xmlns:a16="http://schemas.microsoft.com/office/drawing/2014/main" id="{6BD97A6F-15A3-479E-93E1-2DD4E779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A3CBAE-98A3-4985-89EE-0A3D2E44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391887"/>
            <a:ext cx="11469188" cy="2078748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="" xmlns:a16="http://schemas.microsoft.com/office/drawing/2014/main" id="{710EB68A-54BF-4CEB-A891-9C609640C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1" y="1806721"/>
            <a:ext cx="4064975" cy="270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="" xmlns:a16="http://schemas.microsoft.com/office/drawing/2014/main" id="{0E29CDB0-E2F7-4D75-98DC-8F1D38C3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84" y="1806721"/>
            <a:ext cx="4452425" cy="29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="" xmlns:a16="http://schemas.microsoft.com/office/drawing/2014/main" id="{055E7706-95B0-42D7-BDAA-AB63C1CAC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4FBA286-483F-4F09-A4C4-48F69B8FFB1C}"/>
              </a:ext>
            </a:extLst>
          </p:cNvPr>
          <p:cNvSpPr/>
          <p:nvPr/>
        </p:nvSpPr>
        <p:spPr>
          <a:xfrm>
            <a:off x="840521" y="700092"/>
            <a:ext cx="97401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vi-VN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3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khăn</a:t>
            </a:r>
            <a:endParaRPr kumimoji="0" lang="en-US" sz="3600" b="1" i="0" u="none" strike="noStrike" kern="1200" cap="none" spc="0" normalizeH="0" baseline="0" noProof="0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ặp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chân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cử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FEEFDF7-8F84-4232-8EE7-C5B5F65D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6" y="161365"/>
            <a:ext cx="11712388" cy="63201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DBB1BB-FB63-495F-B62E-AD02E72EB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7" r="9458" b="18860"/>
          <a:stretch/>
        </p:blipFill>
        <p:spPr>
          <a:xfrm>
            <a:off x="-7604258" y="4556480"/>
            <a:ext cx="7346955" cy="20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77956 0.02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71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36F67CA-0B52-497B-85FC-5E9D0406B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838767"/>
            <a:ext cx="11560629" cy="402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25" tIns="91425" rIns="91425" bIns="91425" anchor="t"/>
          <a:lstStyle/>
          <a:p>
            <a:pPr eaLnBrk="1" hangingPunct="1">
              <a:buSzPts val="2800"/>
            </a:pPr>
            <a:r>
              <a:rPr lang="en-US" sz="7200" smtClean="0"/>
              <a:t>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25" tIns="91425" rIns="91425" bIns="91425"/>
          <a:lstStyle/>
          <a:p>
            <a:pPr marL="457200" eaLnBrk="1" hangingPunct="1">
              <a:lnSpc>
                <a:spcPct val="115000"/>
              </a:lnSpc>
              <a:buClr>
                <a:srgbClr val="595959"/>
              </a:buClr>
              <a:buSzPts val="1800"/>
              <a:buFont typeface="Arial" charset="0"/>
              <a:buChar char="●"/>
            </a:pPr>
            <a:endParaRPr lang="en-US" sz="4000" smtClean="0">
              <a:solidFill>
                <a:srgbClr val="595959"/>
              </a:solidFill>
            </a:endParaRP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WordArt 6"/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chăm ngoan học giỏi</a:t>
            </a:r>
            <a:endParaRPr lang="en-US" sz="27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12211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flying kites in the sky&#10;&#10;Description automatically generated">
            <a:extLst>
              <a:ext uri="{FF2B5EF4-FFF2-40B4-BE49-F238E27FC236}">
                <a16:creationId xmlns="" xmlns:a16="http://schemas.microsoft.com/office/drawing/2014/main" id="{873AAD5C-47D3-4908-AFD4-0BBF586D4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3225"/>
          </a:xfrm>
          <a:prstGeom prst="rect">
            <a:avLst/>
          </a:prstGeom>
        </p:spPr>
      </p:pic>
      <p:sp>
        <p:nvSpPr>
          <p:cNvPr id="3074" name="AutoShape 7"/>
          <p:cNvSpPr>
            <a:spLocks noChangeArrowheads="1"/>
          </p:cNvSpPr>
          <p:nvPr/>
        </p:nvSpPr>
        <p:spPr bwMode="auto">
          <a:xfrm>
            <a:off x="4324350" y="358605"/>
            <a:ext cx="5181600" cy="1441450"/>
          </a:xfrm>
          <a:prstGeom prst="cloudCallout">
            <a:avLst>
              <a:gd name="adj1" fmla="val -45375"/>
              <a:gd name="adj2" fmla="val 99449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Kiểm</a:t>
            </a:r>
            <a:r>
              <a:rPr lang="en-US" sz="32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tra</a:t>
            </a:r>
            <a:r>
              <a:rPr lang="en-US" sz="3200" dirty="0" smtClean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.VnAvant" panose="020B7200000000000000" pitchFamily="34" charset="0"/>
              </a:rPr>
              <a:t>bài</a:t>
            </a:r>
            <a:r>
              <a:rPr lang="en-US" sz="3200" smtClean="0">
                <a:solidFill>
                  <a:prstClr val="white"/>
                </a:solidFill>
                <a:latin typeface=".VnAvant" panose="020B7200000000000000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075" name="Picture 9" descr="Cau hoi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95804" y="104775"/>
            <a:ext cx="21804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2185181" y="2581446"/>
            <a:ext cx="8478129" cy="2476500"/>
          </a:xfrm>
          <a:prstGeom prst="cloudCallout">
            <a:avLst>
              <a:gd name="adj1" fmla="val -36523"/>
              <a:gd name="adj2" fmla="val 70519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H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ãy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kể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tên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bộ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phận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bên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cơ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thể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table&#10;&#10;Description automatically generated">
            <a:extLst>
              <a:ext uri="{FF2B5EF4-FFF2-40B4-BE49-F238E27FC236}">
                <a16:creationId xmlns="" xmlns:a16="http://schemas.microsoft.com/office/drawing/2014/main" id="{DD4DD36C-F7B3-4AE0-8A36-517A462F3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3907" name="WordArt 3">
            <a:extLst>
              <a:ext uri="{FF2B5EF4-FFF2-40B4-BE49-F238E27FC236}">
                <a16:creationId xmlns="" xmlns:a16="http://schemas.microsoft.com/office/drawing/2014/main" id="{58F62B78-86B3-4BE7-9B73-493381451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0057" y="535578"/>
            <a:ext cx="8242663" cy="253419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kumimoji="0" lang="en-US" sz="3600" b="1" i="0" u="none" strike="noStrike" kern="10" cap="none" spc="0" normalizeH="0" baseline="0" noProof="0" dirty="0" smtClean="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kumimoji="0" lang="en-US" sz="3600" b="1" i="0" u="none" strike="noStrike" kern="10" cap="none" spc="0" normalizeH="0" baseline="0" noProof="0" dirty="0">
              <a:ln w="6350">
                <a:solidFill>
                  <a:srgbClr val="3333FF"/>
                </a:solidFill>
                <a:round/>
                <a:headEnd/>
                <a:tailEnd/>
              </a:ln>
              <a:solidFill>
                <a:srgbClr val="0000D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74E29DEC-E85D-4F1E-8BE5-CB32A429F8B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891214"/>
            <a:ext cx="4876800" cy="966787"/>
            <a:chOff x="-192" y="3264"/>
            <a:chExt cx="1680" cy="609"/>
          </a:xfrm>
        </p:grpSpPr>
        <p:pic>
          <p:nvPicPr>
            <p:cNvPr id="2071" name="Picture 7" descr="Picture8">
              <a:extLst>
                <a:ext uri="{FF2B5EF4-FFF2-40B4-BE49-F238E27FC236}">
                  <a16:creationId xmlns="" xmlns:a16="http://schemas.microsoft.com/office/drawing/2014/main" id="{B2D61EE3-B0C9-400F-9340-BE33CCD675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8" descr="Picture8">
              <a:extLst>
                <a:ext uri="{FF2B5EF4-FFF2-40B4-BE49-F238E27FC236}">
                  <a16:creationId xmlns="" xmlns:a16="http://schemas.microsoft.com/office/drawing/2014/main" id="{DD0F23C0-BAEB-403D-BA73-43717EF341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9" descr="Picture8">
              <a:extLst>
                <a:ext uri="{FF2B5EF4-FFF2-40B4-BE49-F238E27FC236}">
                  <a16:creationId xmlns="" xmlns:a16="http://schemas.microsoft.com/office/drawing/2014/main" id="{12DCCB82-2F3B-407C-A04B-D1FB31B402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10" descr="Picture8">
              <a:extLst>
                <a:ext uri="{FF2B5EF4-FFF2-40B4-BE49-F238E27FC236}">
                  <a16:creationId xmlns="" xmlns:a16="http://schemas.microsoft.com/office/drawing/2014/main" id="{88BB8978-8070-4714-8A0C-0C88081695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11" descr="Picture8">
              <a:extLst>
                <a:ext uri="{FF2B5EF4-FFF2-40B4-BE49-F238E27FC236}">
                  <a16:creationId xmlns="" xmlns:a16="http://schemas.microsoft.com/office/drawing/2014/main" id="{3B71B7DC-464B-43D7-8332-9A3927144BC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6" name="Picture 12" descr="Picture8">
              <a:extLst>
                <a:ext uri="{FF2B5EF4-FFF2-40B4-BE49-F238E27FC236}">
                  <a16:creationId xmlns="" xmlns:a16="http://schemas.microsoft.com/office/drawing/2014/main" id="{846A3B52-E49A-44EB-A78E-6ADCF998F3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4" name="Picture 13" descr="HOA">
            <a:extLst>
              <a:ext uri="{FF2B5EF4-FFF2-40B4-BE49-F238E27FC236}">
                <a16:creationId xmlns="" xmlns:a16="http://schemas.microsoft.com/office/drawing/2014/main" id="{32A7A79D-EF1A-4063-991D-F412CC72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5" descr="HOA">
            <a:extLst>
              <a:ext uri="{FF2B5EF4-FFF2-40B4-BE49-F238E27FC236}">
                <a16:creationId xmlns="" xmlns:a16="http://schemas.microsoft.com/office/drawing/2014/main" id="{8C389EAC-2C21-4E46-A8F5-567FD8BF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6" descr="HOA">
            <a:extLst>
              <a:ext uri="{FF2B5EF4-FFF2-40B4-BE49-F238E27FC236}">
                <a16:creationId xmlns="" xmlns:a16="http://schemas.microsoft.com/office/drawing/2014/main" id="{5C8D7BB9-FDB4-4229-806E-C5683443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 descr="HOA">
            <a:extLst>
              <a:ext uri="{FF2B5EF4-FFF2-40B4-BE49-F238E27FC236}">
                <a16:creationId xmlns="" xmlns:a16="http://schemas.microsoft.com/office/drawing/2014/main" id="{BC10D4B7-C5CD-445D-AE5B-5DDB3DB8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" descr="HOA">
            <a:extLst>
              <a:ext uri="{FF2B5EF4-FFF2-40B4-BE49-F238E27FC236}">
                <a16:creationId xmlns="" xmlns:a16="http://schemas.microsoft.com/office/drawing/2014/main" id="{1E7CC64B-66D3-4569-B1F9-BE75C2F15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9" descr="HOA">
            <a:extLst>
              <a:ext uri="{FF2B5EF4-FFF2-40B4-BE49-F238E27FC236}">
                <a16:creationId xmlns="" xmlns:a16="http://schemas.microsoft.com/office/drawing/2014/main" id="{EDB12FED-204E-4A67-A1B9-B3C8CAC5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HOA">
            <a:extLst>
              <a:ext uri="{FF2B5EF4-FFF2-40B4-BE49-F238E27FC236}">
                <a16:creationId xmlns="" xmlns:a16="http://schemas.microsoft.com/office/drawing/2014/main" id="{BA28006C-278E-4747-BCA8-63BEBA654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1" descr="HOA">
            <a:extLst>
              <a:ext uri="{FF2B5EF4-FFF2-40B4-BE49-F238E27FC236}">
                <a16:creationId xmlns="" xmlns:a16="http://schemas.microsoft.com/office/drawing/2014/main" id="{D73269F8-C121-48ED-9D78-23DAFBBA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2" descr="HOA">
            <a:extLst>
              <a:ext uri="{FF2B5EF4-FFF2-40B4-BE49-F238E27FC236}">
                <a16:creationId xmlns="" xmlns:a16="http://schemas.microsoft.com/office/drawing/2014/main" id="{FE4BFC90-39C5-4A54-897B-596E7824E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3" descr="HOA">
            <a:extLst>
              <a:ext uri="{FF2B5EF4-FFF2-40B4-BE49-F238E27FC236}">
                <a16:creationId xmlns="" xmlns:a16="http://schemas.microsoft.com/office/drawing/2014/main" id="{F77A4806-21E7-426B-87E3-A167D9D3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4" descr="HOA">
            <a:extLst>
              <a:ext uri="{FF2B5EF4-FFF2-40B4-BE49-F238E27FC236}">
                <a16:creationId xmlns="" xmlns:a16="http://schemas.microsoft.com/office/drawing/2014/main" id="{13FC219E-BE20-4A73-98B2-B0C5A872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5" descr="HOA">
            <a:extLst>
              <a:ext uri="{FF2B5EF4-FFF2-40B4-BE49-F238E27FC236}">
                <a16:creationId xmlns="" xmlns:a16="http://schemas.microsoft.com/office/drawing/2014/main" id="{6A10F132-5B60-437E-8609-F24E3FB3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6" descr="HOA">
            <a:extLst>
              <a:ext uri="{FF2B5EF4-FFF2-40B4-BE49-F238E27FC236}">
                <a16:creationId xmlns="" xmlns:a16="http://schemas.microsoft.com/office/drawing/2014/main" id="{67981C4D-7562-44E7-A7A3-4559857C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7" descr="HOA">
            <a:extLst>
              <a:ext uri="{FF2B5EF4-FFF2-40B4-BE49-F238E27FC236}">
                <a16:creationId xmlns="" xmlns:a16="http://schemas.microsoft.com/office/drawing/2014/main" id="{0569748F-049E-4327-A9E2-0CC7D025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8" descr="HOA">
            <a:extLst>
              <a:ext uri="{FF2B5EF4-FFF2-40B4-BE49-F238E27FC236}">
                <a16:creationId xmlns="" xmlns:a16="http://schemas.microsoft.com/office/drawing/2014/main" id="{0DE99D44-8EE4-4F3B-ABEC-2A0DD1CF5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9" descr="HOA">
            <a:extLst>
              <a:ext uri="{FF2B5EF4-FFF2-40B4-BE49-F238E27FC236}">
                <a16:creationId xmlns="" xmlns:a16="http://schemas.microsoft.com/office/drawing/2014/main" id="{6BD97A6F-15A3-479E-93E1-2DD4E779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6172200"/>
            <a:ext cx="100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0B65E22C-9703-45A3-8B37-C4EE3AF49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006" y="3148148"/>
            <a:ext cx="3216544" cy="344859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="" xmlns:a16="http://schemas.microsoft.com/office/drawing/2014/main" id="{055E7706-95B0-42D7-BDAA-AB63C1CAC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2A1D36F-0A33-4CE9-9C3E-BAA97AA9004C}"/>
              </a:ext>
            </a:extLst>
          </p:cNvPr>
          <p:cNvSpPr/>
          <p:nvPr/>
        </p:nvSpPr>
        <p:spPr>
          <a:xfrm>
            <a:off x="561702" y="294474"/>
            <a:ext cx="96534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 </a:t>
            </a:r>
            <a:r>
              <a:rPr lang="vi-VN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Ho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ạt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động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của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một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số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bộ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phận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cơ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thể</a:t>
            </a:r>
            <a:r>
              <a:rPr lang="vi-VN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4FBA286-483F-4F09-A4C4-48F69B8FFB1C}"/>
              </a:ext>
            </a:extLst>
          </p:cNvPr>
          <p:cNvSpPr/>
          <p:nvPr/>
        </p:nvSpPr>
        <p:spPr>
          <a:xfrm>
            <a:off x="1256802" y="1755169"/>
            <a:ext cx="92640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Bộ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phận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1" i="0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endParaRPr kumimoji="0" lang="en-US" sz="3600" b="1" i="0" u="none" strike="noStrike" kern="1200" cap="none" spc="0" normalizeH="0" noProof="0" dirty="0" smtClean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63899C1-0ECB-4757-A4AD-B9FA99DE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929" y="241800"/>
            <a:ext cx="7422142" cy="50757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4287A30-FA7F-4716-9F37-A4DF7BF81072}"/>
              </a:ext>
            </a:extLst>
          </p:cNvPr>
          <p:cNvSpPr/>
          <p:nvPr/>
        </p:nvSpPr>
        <p:spPr>
          <a:xfrm>
            <a:off x="5282078" y="5471384"/>
            <a:ext cx="1262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8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34FF05-288D-496A-805F-35349BDED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05" y="206240"/>
            <a:ext cx="6858256" cy="52172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7007469-A2AC-4B4F-BB4A-679EB23DB8D3}"/>
              </a:ext>
            </a:extLst>
          </p:cNvPr>
          <p:cNvSpPr/>
          <p:nvPr/>
        </p:nvSpPr>
        <p:spPr>
          <a:xfrm>
            <a:off x="4172866" y="5471384"/>
            <a:ext cx="3480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Tay, miệng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74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A949EB0-DBE9-41C4-B1B7-D7CD28E0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5" y="209250"/>
            <a:ext cx="10599911" cy="45315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8A391F9-EA33-4F96-B660-998DDBE7EFA4}"/>
              </a:ext>
            </a:extLst>
          </p:cNvPr>
          <p:cNvSpPr/>
          <p:nvPr/>
        </p:nvSpPr>
        <p:spPr>
          <a:xfrm>
            <a:off x="5282173" y="5471384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Cổ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5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49FAD83-2E46-442B-8ADB-F3F62944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087" y="1447628"/>
            <a:ext cx="5925826" cy="39627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88E2164-209C-4878-B9A8-2E5F91833918}"/>
              </a:ext>
            </a:extLst>
          </p:cNvPr>
          <p:cNvSpPr/>
          <p:nvPr/>
        </p:nvSpPr>
        <p:spPr>
          <a:xfrm>
            <a:off x="3134121" y="5471384"/>
            <a:ext cx="555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Tay, chân, miệng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6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220D5C9-9B9D-4ACC-8190-69676346E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32" y="210341"/>
            <a:ext cx="6550169" cy="47491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E81FE1C-A739-477A-8958-A176886FA64A}"/>
              </a:ext>
            </a:extLst>
          </p:cNvPr>
          <p:cNvSpPr/>
          <p:nvPr/>
        </p:nvSpPr>
        <p:spPr>
          <a:xfrm>
            <a:off x="4243429" y="5471384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Chân, tay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3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119</Words>
  <Application>Microsoft Office PowerPoint</Application>
  <PresentationFormat>Custom</PresentationFormat>
  <Paragraphs>21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Mỹ Ly Trịnh</dc:creator>
  <cp:lastModifiedBy>Admin</cp:lastModifiedBy>
  <cp:revision>29</cp:revision>
  <dcterms:created xsi:type="dcterms:W3CDTF">2020-08-19T12:59:04Z</dcterms:created>
  <dcterms:modified xsi:type="dcterms:W3CDTF">2025-03-17T15:48:50Z</dcterms:modified>
</cp:coreProperties>
</file>