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710" r:id="rId2"/>
    <p:sldMasterId id="2147483727" r:id="rId3"/>
    <p:sldMasterId id="2147483739" r:id="rId4"/>
    <p:sldMasterId id="2147483751" r:id="rId5"/>
    <p:sldMasterId id="2147483763" r:id="rId6"/>
  </p:sldMasterIdLst>
  <p:notesMasterIdLst>
    <p:notesMasterId r:id="rId32"/>
  </p:notesMasterIdLst>
  <p:sldIdLst>
    <p:sldId id="374" r:id="rId7"/>
    <p:sldId id="375" r:id="rId8"/>
    <p:sldId id="361" r:id="rId9"/>
    <p:sldId id="355" r:id="rId10"/>
    <p:sldId id="356" r:id="rId11"/>
    <p:sldId id="357" r:id="rId12"/>
    <p:sldId id="358" r:id="rId13"/>
    <p:sldId id="359" r:id="rId14"/>
    <p:sldId id="360" r:id="rId15"/>
    <p:sldId id="336" r:id="rId16"/>
    <p:sldId id="362" r:id="rId17"/>
    <p:sldId id="363" r:id="rId18"/>
    <p:sldId id="364" r:id="rId19"/>
    <p:sldId id="365" r:id="rId20"/>
    <p:sldId id="366" r:id="rId21"/>
    <p:sldId id="341" r:id="rId22"/>
    <p:sldId id="337" r:id="rId23"/>
    <p:sldId id="367" r:id="rId24"/>
    <p:sldId id="368" r:id="rId25"/>
    <p:sldId id="369" r:id="rId26"/>
    <p:sldId id="370" r:id="rId27"/>
    <p:sldId id="372" r:id="rId28"/>
    <p:sldId id="373" r:id="rId29"/>
    <p:sldId id="342" r:id="rId30"/>
    <p:sldId id="268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245" autoAdjust="0"/>
    <p:restoredTop sz="94660"/>
  </p:normalViewPr>
  <p:slideViewPr>
    <p:cSldViewPr snapToGrid="0">
      <p:cViewPr varScale="1">
        <p:scale>
          <a:sx n="92" d="100"/>
          <a:sy n="92" d="100"/>
        </p:scale>
        <p:origin x="-96" y="-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AB198-05EF-4421-8D03-BC1DF144555D}" type="datetimeFigureOut">
              <a:rPr lang="en-US" smtClean="0"/>
              <a:pPr/>
              <a:t>3/17/2025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2B1E9A-E718-418C-867F-5D989214D1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661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BB4F9-1C72-4740-BCEE-0A1A069752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15663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9E8A42-B239-4ABA-924E-614A9874B1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913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738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483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0267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662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516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1311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9559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2608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5539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5154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267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2289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811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979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2386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72864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535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218328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7736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0552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4254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963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6716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946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168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37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565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155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083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13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13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046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139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1649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6D78-AAEC-4EB9-B7D9-C2DBE2F0D50D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3/17/2025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4B26-5537-4ADD-9E14-4F775151CAD8}" type="slidenum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37349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6D78-AAEC-4EB9-B7D9-C2DBE2F0D50D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3/17/2025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4B26-5537-4ADD-9E14-4F775151CAD8}" type="slidenum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55013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6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6D78-AAEC-4EB9-B7D9-C2DBE2F0D50D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3/17/2025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4B26-5537-4ADD-9E14-4F775151CAD8}" type="slidenum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18483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33500"/>
            <a:ext cx="5384800" cy="3771900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33500"/>
            <a:ext cx="5384800" cy="3771900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6D78-AAEC-4EB9-B7D9-C2DBE2F0D50D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3/17/2025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4B26-5537-4ADD-9E14-4F775151CAD8}" type="slidenum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44581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6D78-AAEC-4EB9-B7D9-C2DBE2F0D50D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3/17/2025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4B26-5537-4ADD-9E14-4F775151CAD8}" type="slidenum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47184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6D78-AAEC-4EB9-B7D9-C2DBE2F0D50D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3/17/2025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4B26-5537-4ADD-9E14-4F775151CAD8}" type="slidenum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94859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6D78-AAEC-4EB9-B7D9-C2DBE2F0D50D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3/17/2025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4B26-5537-4ADD-9E14-4F775151CAD8}" type="slidenum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317806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3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6D78-AAEC-4EB9-B7D9-C2DBE2F0D50D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3/17/2025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4B26-5537-4ADD-9E14-4F775151CAD8}" type="slidenum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6011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6D78-AAEC-4EB9-B7D9-C2DBE2F0D50D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3/17/2025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4B26-5537-4ADD-9E14-4F775151CAD8}" type="slidenum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17676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6D78-AAEC-4EB9-B7D9-C2DBE2F0D50D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3/17/2025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4B26-5537-4ADD-9E14-4F775151CAD8}" type="slidenum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4727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4952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28600"/>
            <a:ext cx="2743200" cy="4876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8026400" cy="4876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6D78-AAEC-4EB9-B7D9-C2DBE2F0D50D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3/17/2025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4B26-5537-4ADD-9E14-4F775151CAD8}" type="slidenum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39414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6D78-AAEC-4EB9-B7D9-C2DBE2F0D50D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3/17/2025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4B26-5537-4ADD-9E14-4F775151CAD8}" type="slidenum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10188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6D78-AAEC-4EB9-B7D9-C2DBE2F0D50D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3/17/2025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4B26-5537-4ADD-9E14-4F775151CAD8}" type="slidenum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27638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6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6D78-AAEC-4EB9-B7D9-C2DBE2F0D50D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3/17/2025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4B26-5537-4ADD-9E14-4F775151CAD8}" type="slidenum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52985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33500"/>
            <a:ext cx="5384800" cy="3771900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33500"/>
            <a:ext cx="5384800" cy="3771900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6D78-AAEC-4EB9-B7D9-C2DBE2F0D50D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3/17/2025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4B26-5537-4ADD-9E14-4F775151CAD8}" type="slidenum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85498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6D78-AAEC-4EB9-B7D9-C2DBE2F0D50D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3/17/2025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4B26-5537-4ADD-9E14-4F775151CAD8}" type="slidenum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710039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6D78-AAEC-4EB9-B7D9-C2DBE2F0D50D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3/17/2025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4B26-5537-4ADD-9E14-4F775151CAD8}" type="slidenum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213733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6D78-AAEC-4EB9-B7D9-C2DBE2F0D50D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3/17/2025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4B26-5537-4ADD-9E14-4F775151CAD8}" type="slidenum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429163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3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6D78-AAEC-4EB9-B7D9-C2DBE2F0D50D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3/17/2025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4B26-5537-4ADD-9E14-4F775151CAD8}" type="slidenum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946841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6D78-AAEC-4EB9-B7D9-C2DBE2F0D50D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3/17/2025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4B26-5537-4ADD-9E14-4F775151CAD8}" type="slidenum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0351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955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6D78-AAEC-4EB9-B7D9-C2DBE2F0D50D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3/17/2025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4B26-5537-4ADD-9E14-4F775151CAD8}" type="slidenum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587994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28600"/>
            <a:ext cx="2743200" cy="4876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8026400" cy="4876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6D78-AAEC-4EB9-B7D9-C2DBE2F0D50D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3/17/2025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4B26-5537-4ADD-9E14-4F775151CAD8}" type="slidenum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447596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6D78-AAEC-4EB9-B7D9-C2DBE2F0D50D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3/17/2025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4B26-5537-4ADD-9E14-4F775151CAD8}" type="slidenum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225564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6D78-AAEC-4EB9-B7D9-C2DBE2F0D50D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3/17/2025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4B26-5537-4ADD-9E14-4F775151CAD8}" type="slidenum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49104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6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6D78-AAEC-4EB9-B7D9-C2DBE2F0D50D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3/17/2025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4B26-5537-4ADD-9E14-4F775151CAD8}" type="slidenum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81191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33500"/>
            <a:ext cx="5384800" cy="3771900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33500"/>
            <a:ext cx="5384800" cy="3771900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6D78-AAEC-4EB9-B7D9-C2DBE2F0D50D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3/17/2025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4B26-5537-4ADD-9E14-4F775151CAD8}" type="slidenum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65339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6D78-AAEC-4EB9-B7D9-C2DBE2F0D50D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3/17/2025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4B26-5537-4ADD-9E14-4F775151CAD8}" type="slidenum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31624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6D78-AAEC-4EB9-B7D9-C2DBE2F0D50D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3/17/2025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4B26-5537-4ADD-9E14-4F775151CAD8}" type="slidenum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753546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6D78-AAEC-4EB9-B7D9-C2DBE2F0D50D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3/17/2025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4B26-5537-4ADD-9E14-4F775151CAD8}" type="slidenum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869148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3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6D78-AAEC-4EB9-B7D9-C2DBE2F0D50D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3/17/2025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4B26-5537-4ADD-9E14-4F775151CAD8}" type="slidenum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6703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67870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6D78-AAEC-4EB9-B7D9-C2DBE2F0D50D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3/17/2025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4B26-5537-4ADD-9E14-4F775151CAD8}" type="slidenum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84794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6D78-AAEC-4EB9-B7D9-C2DBE2F0D50D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3/17/2025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4B26-5537-4ADD-9E14-4F775151CAD8}" type="slidenum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184317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28600"/>
            <a:ext cx="2743200" cy="4876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8026400" cy="4876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6D78-AAEC-4EB9-B7D9-C2DBE2F0D50D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3/17/2025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4B26-5537-4ADD-9E14-4F775151CAD8}" type="slidenum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8655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352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486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756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defTabSz="914309"/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962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54D79-588C-414F-9935-D85D266663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4EC328-9116-4993-92C0-623125586B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337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6D78-AAEC-4EB9-B7D9-C2DBE2F0D50D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3/17/2025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4B26-5537-4ADD-9E14-4F775151CAD8}" type="slidenum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529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ctr" defTabSz="1097280" rtl="0" eaLnBrk="1" latinLnBrk="0" hangingPunct="1"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1480" indent="-41148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3840" kern="1200">
          <a:solidFill>
            <a:schemeClr val="tx1"/>
          </a:solidFill>
          <a:latin typeface="+mn-lt"/>
          <a:ea typeface="+mn-ea"/>
          <a:cs typeface="+mn-cs"/>
        </a:defRPr>
      </a:lvl1pPr>
      <a:lvl2pPr marL="891540" indent="-342900" algn="l" defTabSz="1097280" rtl="0" eaLnBrk="1" latinLnBrk="0" hangingPunct="1">
        <a:spcBef>
          <a:spcPct val="20000"/>
        </a:spcBef>
        <a:buFont typeface="Arial" panose="020B0604020202020204" pitchFamily="34" charset="0"/>
        <a:buChar char="–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6D78-AAEC-4EB9-B7D9-C2DBE2F0D50D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3/17/2025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4B26-5537-4ADD-9E14-4F775151CAD8}" type="slidenum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519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ctr" defTabSz="1097280" rtl="0" eaLnBrk="1" latinLnBrk="0" hangingPunct="1"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1480" indent="-41148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3840" kern="1200">
          <a:solidFill>
            <a:schemeClr val="tx1"/>
          </a:solidFill>
          <a:latin typeface="+mn-lt"/>
          <a:ea typeface="+mn-ea"/>
          <a:cs typeface="+mn-cs"/>
        </a:defRPr>
      </a:lvl1pPr>
      <a:lvl2pPr marL="891540" indent="-342900" algn="l" defTabSz="1097280" rtl="0" eaLnBrk="1" latinLnBrk="0" hangingPunct="1">
        <a:spcBef>
          <a:spcPct val="20000"/>
        </a:spcBef>
        <a:buFont typeface="Arial" panose="020B0604020202020204" pitchFamily="34" charset="0"/>
        <a:buChar char="–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6D78-AAEC-4EB9-B7D9-C2DBE2F0D50D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3/17/2025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4B26-5537-4ADD-9E14-4F775151CAD8}" type="slidenum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9302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xStyles>
    <p:titleStyle>
      <a:lvl1pPr algn="ctr" defTabSz="1097280" rtl="0" eaLnBrk="1" latinLnBrk="0" hangingPunct="1"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1480" indent="-41148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3840" kern="1200">
          <a:solidFill>
            <a:schemeClr val="tx1"/>
          </a:solidFill>
          <a:latin typeface="+mn-lt"/>
          <a:ea typeface="+mn-ea"/>
          <a:cs typeface="+mn-cs"/>
        </a:defRPr>
      </a:lvl1pPr>
      <a:lvl2pPr marL="891540" indent="-342900" algn="l" defTabSz="1097280" rtl="0" eaLnBrk="1" latinLnBrk="0" hangingPunct="1">
        <a:spcBef>
          <a:spcPct val="20000"/>
        </a:spcBef>
        <a:buFont typeface="Arial" panose="020B0604020202020204" pitchFamily="34" charset="0"/>
        <a:buChar char="–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6.gif"/><Relationship Id="rId4" Type="http://schemas.openxmlformats.org/officeDocument/2006/relationships/image" Target="../media/image35.g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991569" cy="1020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61" y="187961"/>
            <a:ext cx="1535541" cy="12365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817" y="5011464"/>
            <a:ext cx="929985" cy="10034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504" y="44827"/>
            <a:ext cx="823892" cy="1338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多边形: 形状 13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任意多边形: 形状 15"/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图片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9878"/>
            <a:ext cx="12192000" cy="1198068"/>
          </a:xfrm>
          <a:prstGeom prst="rect">
            <a:avLst/>
          </a:prstGeom>
        </p:spPr>
      </p:pic>
      <p:pic>
        <p:nvPicPr>
          <p:cNvPr id="20" name="图片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1" name="图片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455882"/>
            <a:ext cx="4192676" cy="252389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724297" y="0"/>
            <a:ext cx="8856617" cy="4570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dirty="0" smtClean="0">
              <a:solidFill>
                <a:srgbClr val="FFFF00"/>
              </a:solidFill>
              <a:latin typeface="VNI-Avo" pitchFamily="2" charset="0"/>
              <a:cs typeface="Arial" panose="020B0604020202020204" pitchFamily="34" charset="0"/>
            </a:endParaRPr>
          </a:p>
          <a:p>
            <a:pPr algn="ctr"/>
            <a:endParaRPr lang="en-US" sz="4000" b="1" dirty="0" smtClean="0">
              <a:solidFill>
                <a:srgbClr val="FFFF00"/>
              </a:solidFill>
              <a:latin typeface="VNI-Avo" pitchFamily="2" charset="0"/>
              <a:cs typeface="Arial" panose="020B0604020202020204" pitchFamily="34" charset="0"/>
            </a:endParaRPr>
          </a:p>
          <a:p>
            <a:pPr algn="ctr"/>
            <a:endParaRPr lang="en-US" sz="4000" b="1" dirty="0" smtClean="0">
              <a:solidFill>
                <a:srgbClr val="FFFF00"/>
              </a:solidFill>
              <a:latin typeface="VNI-Avo" pitchFamily="2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4000" b="1" dirty="0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vi-VN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b="1" dirty="0" smtClean="0">
                <a:latin typeface="Calibri" pitchFamily="34" charset="0"/>
                <a:cs typeface="Times New Roman" pitchFamily="18" charset="0"/>
              </a:rPr>
              <a:t> </a:t>
            </a:r>
            <a:r>
              <a:rPr lang="en-US" sz="4000" b="1" dirty="0" smtClean="0">
                <a:latin typeface="Calibri" pitchFamily="34" charset="0"/>
                <a:cs typeface="Times New Roman" pitchFamily="18" charset="0"/>
              </a:rPr>
              <a:t>20</a:t>
            </a:r>
            <a:r>
              <a:rPr lang="en-US" sz="4000" b="1" dirty="0" smtClean="0">
                <a:latin typeface="Calibri" pitchFamily="34" charset="0"/>
                <a:cs typeface="Times New Roman" pitchFamily="18" charset="0"/>
              </a:rPr>
              <a:t> </a:t>
            </a:r>
            <a:r>
              <a:rPr lang="vi-VN" sz="4000" b="1" dirty="0" smtClean="0">
                <a:latin typeface="Times New Roman" pitchFamily="18" charset="0"/>
                <a:cs typeface="Times New Roman" pitchFamily="18" charset="0"/>
              </a:rPr>
              <a:t>tháng </a:t>
            </a:r>
            <a:r>
              <a:rPr lang="en-US" sz="4000" b="1" dirty="0" smtClean="0">
                <a:latin typeface="Calibri" pitchFamily="34" charset="0"/>
                <a:cs typeface="Times New Roman" pitchFamily="18" charset="0"/>
              </a:rPr>
              <a:t>3</a:t>
            </a:r>
            <a:r>
              <a:rPr lang="vi-VN" sz="4000" b="1" dirty="0" smtClean="0">
                <a:latin typeface="Times New Roman" pitchFamily="18" charset="0"/>
                <a:cs typeface="Times New Roman" pitchFamily="18" charset="0"/>
              </a:rPr>
              <a:t> năm </a:t>
            </a:r>
            <a:r>
              <a:rPr lang="vi-VN" sz="4000" b="1" dirty="0" smtClean="0"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en-US" sz="4000" b="1" dirty="0">
                <a:latin typeface="Calibri" pitchFamily="34" charset="0"/>
                <a:cs typeface="Times New Roman" pitchFamily="18" charset="0"/>
              </a:rPr>
              <a:t>5</a:t>
            </a:r>
            <a:endParaRPr lang="en-US" sz="43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7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3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endParaRPr lang="en-US" sz="37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7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26: </a:t>
            </a:r>
            <a:r>
              <a:rPr lang="en-US" sz="37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endParaRPr lang="en-US" sz="37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4375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75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 txBox="1">
            <a:spLocks noGrp="1"/>
          </p:cNvSpPr>
          <p:nvPr>
            <p:ph type="title"/>
          </p:nvPr>
        </p:nvSpPr>
        <p:spPr>
          <a:xfrm>
            <a:off x="0" y="0"/>
            <a:ext cx="11112136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động1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lang="en-US" b="1" noProof="0" dirty="0" err="1" smtClean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Kể</a:t>
            </a:r>
            <a:r>
              <a:rPr lang="en-US" b="1" noProof="0" dirty="0" smtClean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b="1" noProof="0" dirty="0" err="1" smtClean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tên</a:t>
            </a:r>
            <a:r>
              <a:rPr lang="en-US" b="1" noProof="0" dirty="0" smtClean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dung </a:t>
            </a:r>
            <a:r>
              <a:rPr lang="en-US" b="1" noProof="0" dirty="0" err="1" smtClean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cụ</a:t>
            </a:r>
            <a:r>
              <a:rPr lang="en-US" b="1" noProof="0" dirty="0" smtClean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b="1" noProof="0" dirty="0" err="1" smtClean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lau</a:t>
            </a:r>
            <a:r>
              <a:rPr lang="en-US" b="1" noProof="0" dirty="0" smtClean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don </a:t>
            </a:r>
            <a:r>
              <a:rPr lang="en-US" b="1" noProof="0" dirty="0" err="1" smtClean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nhà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46330"/>
            <a:ext cx="12191999" cy="621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8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2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4085" y="0"/>
            <a:ext cx="9099030" cy="6858000"/>
          </a:xfrm>
          <a:prstGeom prst="rect">
            <a:avLst/>
          </a:prstGeom>
        </p:spPr>
      </p:pic>
      <p:sp>
        <p:nvSpPr>
          <p:cNvPr id="4" name="AutoShape 2" descr="11 Cây lau nhà ý tưởng | cây, nhà, nhà thông mi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802674" y="1345474"/>
            <a:ext cx="23905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 smtClean="0">
                <a:solidFill>
                  <a:srgbClr val="FF0000"/>
                </a:solidFill>
              </a:rPr>
              <a:t>cây lau nhà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2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3280" y="0"/>
            <a:ext cx="6865495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77717" y="1128151"/>
            <a:ext cx="16582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 smtClean="0">
                <a:solidFill>
                  <a:srgbClr val="FF0000"/>
                </a:solidFill>
              </a:rPr>
              <a:t>tạp dề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872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3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832" y="0"/>
            <a:ext cx="8740985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63486" y="1611477"/>
            <a:ext cx="19594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 smtClean="0">
                <a:solidFill>
                  <a:srgbClr val="FF0000"/>
                </a:solidFill>
              </a:rPr>
              <a:t>găng tay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589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2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5491" y="179882"/>
            <a:ext cx="7090347" cy="627423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89612" y="2081739"/>
            <a:ext cx="24166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 smtClean="0">
                <a:solidFill>
                  <a:srgbClr val="FF0000"/>
                </a:solidFill>
              </a:rPr>
              <a:t>nước lau nhà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220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2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1537" y="479685"/>
            <a:ext cx="8596667" cy="592111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77213" y="1428596"/>
            <a:ext cx="26916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 smtClean="0">
                <a:solidFill>
                  <a:srgbClr val="FF0000"/>
                </a:solidFill>
              </a:rPr>
              <a:t>máy hút bụi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911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2708" y="888275"/>
            <a:ext cx="11458963" cy="280076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Kết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luận</a:t>
            </a:r>
            <a:r>
              <a:rPr lang="en-US" sz="4000" dirty="0" smtClean="0">
                <a:solidFill>
                  <a:srgbClr val="FF0000"/>
                </a:solidFill>
              </a:rPr>
              <a:t>: </a:t>
            </a:r>
            <a:r>
              <a:rPr lang="en-US" sz="40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vi-VN" sz="4400" dirty="0" smtClean="0"/>
              <a:t>Để vệ sinh nhà cửa sạch sẽ, gọn gàng chúng ta cần sử dụng nhiều loại đồ dùng, dụng cụ khác nhau như: cây lau nhà, tạp dề, găng tay, nước lau nhà, máy hút bụi...</a:t>
            </a:r>
            <a:endParaRPr lang="en-US" sz="4000" dirty="0">
              <a:solidFill>
                <a:srgbClr val="00206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681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 txBox="1">
            <a:spLocks noGrp="1"/>
          </p:cNvSpPr>
          <p:nvPr>
            <p:ph type="title"/>
          </p:nvPr>
        </p:nvSpPr>
        <p:spPr>
          <a:xfrm>
            <a:off x="0" y="0"/>
            <a:ext cx="10824754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ptima" pitchFamily="2" charset="0"/>
                <a:ea typeface="+mn-ea"/>
                <a:cs typeface="+mn-cs"/>
              </a:rPr>
              <a:t>Hoaït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ptima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ptima" pitchFamily="2" charset="0"/>
                <a:ea typeface="+mn-ea"/>
                <a:cs typeface="+mn-cs"/>
              </a:rPr>
              <a:t>ñoäng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ptima" pitchFamily="2" charset="0"/>
                <a:ea typeface="+mn-ea"/>
                <a:cs typeface="+mn-cs"/>
              </a:rPr>
              <a:t> 2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ptima" pitchFamily="2" charset="0"/>
                <a:ea typeface="+mn-ea"/>
                <a:cs typeface="+mn-cs"/>
              </a:rPr>
              <a:t>: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ptima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ptima" pitchFamily="2" charset="0"/>
                <a:ea typeface="+mn-ea"/>
                <a:cs typeface="+mn-cs"/>
              </a:rPr>
              <a:t>Taäp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ptima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ptima" pitchFamily="2" charset="0"/>
                <a:ea typeface="+mn-ea"/>
                <a:cs typeface="+mn-cs"/>
              </a:rPr>
              <a:t>laøm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ptima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ptima" pitchFamily="2" charset="0"/>
                <a:ea typeface="+mn-ea"/>
                <a:cs typeface="+mn-cs"/>
              </a:rPr>
              <a:t>veä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ptima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ptima" pitchFamily="2" charset="0"/>
                <a:ea typeface="+mn-ea"/>
                <a:cs typeface="+mn-cs"/>
              </a:rPr>
              <a:t>sinh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ptima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ptima" pitchFamily="2" charset="0"/>
                <a:ea typeface="+mn-ea"/>
                <a:cs typeface="+mn-cs"/>
              </a:rPr>
              <a:t>nhaø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ptima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ptima" pitchFamily="2" charset="0"/>
                <a:ea typeface="+mn-ea"/>
                <a:cs typeface="+mn-cs"/>
              </a:rPr>
              <a:t>cöûa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ptima" pitchFamily="2" charset="0"/>
                <a:ea typeface="+mn-ea"/>
                <a:cs typeface="+mn-cs"/>
              </a:rPr>
              <a:t>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NI-Aptima" pitchFamily="2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1"/>
            <a:ext cx="12191999" cy="621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365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64D10292-AA87-407F-96F4-7F89E24D56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4"/>
          <p:cNvSpPr txBox="1">
            <a:spLocks/>
          </p:cNvSpPr>
          <p:nvPr/>
        </p:nvSpPr>
        <p:spPr>
          <a:xfrm>
            <a:off x="9829800" y="6211669"/>
            <a:ext cx="2362200" cy="646331"/>
          </a:xfrm>
          <a:prstGeom prst="rect">
            <a:avLst/>
          </a:prstGeom>
          <a:solidFill>
            <a:srgbClr val="92D050"/>
          </a:solidFill>
        </p:spPr>
        <p:txBody>
          <a:bodyPr vert="horz" wrap="square" lIns="91440" tIns="45720" rIns="91440" bIns="45720" rtlCol="0" anchor="t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914400">
              <a:spcBef>
                <a:spcPts val="0"/>
              </a:spcBef>
              <a:defRPr/>
            </a:pPr>
            <a:r>
              <a:rPr lang="en-US" b="1" dirty="0" smtClean="0">
                <a:solidFill>
                  <a:srgbClr val="002060"/>
                </a:solidFill>
                <a:latin typeface="VNI-Aptima" pitchFamily="2" charset="0"/>
                <a:ea typeface="+mn-ea"/>
                <a:cs typeface="+mn-cs"/>
              </a:rPr>
              <a:t>Lau </a:t>
            </a:r>
            <a:r>
              <a:rPr lang="en-US" b="1" dirty="0" err="1" smtClean="0">
                <a:solidFill>
                  <a:srgbClr val="002060"/>
                </a:solidFill>
                <a:latin typeface="VNI-Aptima" pitchFamily="2" charset="0"/>
                <a:ea typeface="+mn-ea"/>
                <a:cs typeface="+mn-cs"/>
              </a:rPr>
              <a:t>baøn</a:t>
            </a:r>
            <a:endParaRPr lang="en-US" b="1" dirty="0">
              <a:solidFill>
                <a:srgbClr val="002060"/>
              </a:solidFill>
              <a:latin typeface="VNI-Aptim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4955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 picture containing text, athletic game&#10;&#10;Description automatically generated">
            <a:extLst>
              <a:ext uri="{FF2B5EF4-FFF2-40B4-BE49-F238E27FC236}">
                <a16:creationId xmlns="" xmlns:a16="http://schemas.microsoft.com/office/drawing/2014/main" id="{B7FB3EFA-A442-4517-9C44-73AEA25CA2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Title 4"/>
          <p:cNvSpPr txBox="1">
            <a:spLocks/>
          </p:cNvSpPr>
          <p:nvPr/>
        </p:nvSpPr>
        <p:spPr>
          <a:xfrm>
            <a:off x="0" y="6211669"/>
            <a:ext cx="4637314" cy="646331"/>
          </a:xfrm>
          <a:prstGeom prst="rect">
            <a:avLst/>
          </a:prstGeom>
          <a:solidFill>
            <a:srgbClr val="92D050"/>
          </a:solidFill>
        </p:spPr>
        <p:txBody>
          <a:bodyPr vert="horz" wrap="square" lIns="91440" tIns="45720" rIns="91440" bIns="45720" rtlCol="0" anchor="t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914400">
              <a:spcBef>
                <a:spcPts val="0"/>
              </a:spcBef>
              <a:defRPr/>
            </a:pPr>
            <a:r>
              <a:rPr lang="en-US" b="1" dirty="0" err="1" smtClean="0">
                <a:solidFill>
                  <a:srgbClr val="002060"/>
                </a:solidFill>
                <a:latin typeface="VNI-Aptima" pitchFamily="2" charset="0"/>
                <a:ea typeface="+mn-ea"/>
                <a:cs typeface="+mn-cs"/>
              </a:rPr>
              <a:t>Doïn</a:t>
            </a:r>
            <a:r>
              <a:rPr lang="en-US" b="1" dirty="0" smtClean="0">
                <a:solidFill>
                  <a:srgbClr val="002060"/>
                </a:solidFill>
                <a:latin typeface="VNI-Aptima" pitchFamily="2" charset="0"/>
                <a:ea typeface="+mn-ea"/>
                <a:cs typeface="+mn-cs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VNI-Aptima" pitchFamily="2" charset="0"/>
                <a:ea typeface="+mn-ea"/>
                <a:cs typeface="+mn-cs"/>
              </a:rPr>
              <a:t>nhaø</a:t>
            </a:r>
            <a:r>
              <a:rPr lang="en-US" b="1" dirty="0" smtClean="0">
                <a:solidFill>
                  <a:srgbClr val="002060"/>
                </a:solidFill>
                <a:latin typeface="VNI-Aptima" pitchFamily="2" charset="0"/>
                <a:ea typeface="+mn-ea"/>
                <a:cs typeface="+mn-cs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VNI-Aptima" pitchFamily="2" charset="0"/>
                <a:ea typeface="+mn-ea"/>
                <a:cs typeface="+mn-cs"/>
              </a:rPr>
              <a:t>veä</a:t>
            </a:r>
            <a:r>
              <a:rPr lang="en-US" b="1" dirty="0" smtClean="0">
                <a:solidFill>
                  <a:srgbClr val="002060"/>
                </a:solidFill>
                <a:latin typeface="VNI-Aptima" pitchFamily="2" charset="0"/>
                <a:ea typeface="+mn-ea"/>
                <a:cs typeface="+mn-cs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VNI-Aptima" pitchFamily="2" charset="0"/>
                <a:ea typeface="+mn-ea"/>
                <a:cs typeface="+mn-cs"/>
              </a:rPr>
              <a:t>sinh</a:t>
            </a:r>
            <a:endParaRPr lang="en-US" b="1" dirty="0">
              <a:solidFill>
                <a:srgbClr val="002060"/>
              </a:solidFill>
              <a:latin typeface="VNI-Aptim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1997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文本框 29"/>
          <p:cNvSpPr txBox="1"/>
          <p:nvPr/>
        </p:nvSpPr>
        <p:spPr>
          <a:xfrm>
            <a:off x="4619924" y="2119498"/>
            <a:ext cx="29521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6600" b="1" spc="300" dirty="0" err="1">
                <a:solidFill>
                  <a:srgbClr val="ED81A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Khởi</a:t>
            </a:r>
            <a:r>
              <a:rPr lang="en-US" altLang="zh-CN" sz="6600" b="1" spc="300" dirty="0">
                <a:solidFill>
                  <a:srgbClr val="ED81A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lang="en-US" altLang="zh-CN" sz="6600" b="1" spc="300" dirty="0" err="1">
                <a:solidFill>
                  <a:srgbClr val="ED81A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động</a:t>
            </a:r>
            <a:endParaRPr lang="zh-CN" altLang="en-US" sz="6600" b="1" spc="300" dirty="0">
              <a:solidFill>
                <a:srgbClr val="ED81A1"/>
              </a:solidFill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1026" name="Picture 2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72273" cy="698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 flipH="1">
            <a:off x="989350" y="1930400"/>
            <a:ext cx="99384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7030A0"/>
                </a:solidFill>
                <a:latin typeface="VNI-Aptima" pitchFamily="2" charset="0"/>
              </a:rPr>
              <a:t>CAÙC EM CUØNG LAÉNG NGHE BAØI </a:t>
            </a:r>
            <a:r>
              <a:rPr lang="en-US" sz="4000" b="1" dirty="0" smtClean="0">
                <a:solidFill>
                  <a:srgbClr val="7030A0"/>
                </a:solidFill>
                <a:latin typeface="VNI-Aptima" pitchFamily="2" charset="0"/>
              </a:rPr>
              <a:t>HAÙT: </a:t>
            </a:r>
            <a:r>
              <a:rPr lang="en-US" sz="4000" b="1" i="1" dirty="0">
                <a:solidFill>
                  <a:srgbClr val="FF0000"/>
                </a:solidFill>
                <a:latin typeface="VNI-Aptima" pitchFamily="2" charset="0"/>
              </a:rPr>
              <a:t>MOÄT SÔÏI RÔM VAØNG</a:t>
            </a:r>
          </a:p>
        </p:txBody>
      </p:sp>
      <p:sp>
        <p:nvSpPr>
          <p:cNvPr id="8" name="Rectangle 7"/>
          <p:cNvSpPr/>
          <p:nvPr/>
        </p:nvSpPr>
        <p:spPr>
          <a:xfrm>
            <a:off x="2985930" y="919146"/>
            <a:ext cx="60013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https://www.youtube.com/watch?v=6wYi3NMe_dM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880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2A183F6B-39FF-4C84-B395-7C97CE1474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0"/>
            <a:ext cx="12100560" cy="6858000"/>
          </a:xfrm>
          <a:prstGeom prst="rect">
            <a:avLst/>
          </a:prstGeom>
        </p:spPr>
      </p:pic>
      <p:sp>
        <p:nvSpPr>
          <p:cNvPr id="5" name="Title 4"/>
          <p:cNvSpPr txBox="1">
            <a:spLocks/>
          </p:cNvSpPr>
          <p:nvPr/>
        </p:nvSpPr>
        <p:spPr>
          <a:xfrm>
            <a:off x="9117874" y="6211669"/>
            <a:ext cx="3074126" cy="646331"/>
          </a:xfrm>
          <a:prstGeom prst="rect">
            <a:avLst/>
          </a:prstGeom>
          <a:solidFill>
            <a:srgbClr val="92D050"/>
          </a:solidFill>
        </p:spPr>
        <p:txBody>
          <a:bodyPr vert="horz" wrap="square" lIns="91440" tIns="45720" rIns="91440" bIns="45720" rtlCol="0" anchor="t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914400">
              <a:spcBef>
                <a:spcPts val="0"/>
              </a:spcBef>
              <a:defRPr/>
            </a:pPr>
            <a:r>
              <a:rPr lang="en-US" b="1" dirty="0" err="1" smtClean="0">
                <a:solidFill>
                  <a:srgbClr val="002060"/>
                </a:solidFill>
                <a:latin typeface="VNI-Aptima" pitchFamily="2" charset="0"/>
                <a:ea typeface="+mn-ea"/>
                <a:cs typeface="+mn-cs"/>
              </a:rPr>
              <a:t>Queùt</a:t>
            </a:r>
            <a:r>
              <a:rPr lang="en-US" b="1" dirty="0" smtClean="0">
                <a:solidFill>
                  <a:srgbClr val="002060"/>
                </a:solidFill>
                <a:latin typeface="VNI-Aptima" pitchFamily="2" charset="0"/>
                <a:ea typeface="+mn-ea"/>
                <a:cs typeface="+mn-cs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VNI-Aptima" pitchFamily="2" charset="0"/>
                <a:ea typeface="+mn-ea"/>
                <a:cs typeface="+mn-cs"/>
              </a:rPr>
              <a:t>saân</a:t>
            </a:r>
            <a:endParaRPr lang="en-US" b="1" dirty="0">
              <a:solidFill>
                <a:srgbClr val="002060"/>
              </a:solidFill>
              <a:latin typeface="VNI-Aptim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159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 picture containing text, room&#10;&#10;Description automatically generated">
            <a:extLst>
              <a:ext uri="{FF2B5EF4-FFF2-40B4-BE49-F238E27FC236}">
                <a16:creationId xmlns="" xmlns:a16="http://schemas.microsoft.com/office/drawing/2014/main" id="{F69A53A4-16A7-40CC-90B7-80B629DF08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4"/>
          <p:cNvSpPr txBox="1">
            <a:spLocks/>
          </p:cNvSpPr>
          <p:nvPr/>
        </p:nvSpPr>
        <p:spPr>
          <a:xfrm>
            <a:off x="7602583" y="6211669"/>
            <a:ext cx="4589417" cy="646331"/>
          </a:xfrm>
          <a:prstGeom prst="rect">
            <a:avLst/>
          </a:prstGeom>
          <a:solidFill>
            <a:srgbClr val="92D050"/>
          </a:solidFill>
        </p:spPr>
        <p:txBody>
          <a:bodyPr vert="horz" wrap="square" lIns="91440" tIns="45720" rIns="91440" bIns="45720" rtlCol="0" anchor="t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914400">
              <a:spcBef>
                <a:spcPts val="0"/>
              </a:spcBef>
              <a:defRPr/>
            </a:pPr>
            <a:r>
              <a:rPr lang="en-US" b="1" dirty="0" err="1" smtClean="0">
                <a:solidFill>
                  <a:srgbClr val="002060"/>
                </a:solidFill>
                <a:latin typeface="VNI-Aptima" pitchFamily="2" charset="0"/>
                <a:ea typeface="+mn-ea"/>
                <a:cs typeface="+mn-cs"/>
              </a:rPr>
              <a:t>Röûa</a:t>
            </a:r>
            <a:r>
              <a:rPr lang="en-US" b="1" dirty="0" smtClean="0">
                <a:solidFill>
                  <a:srgbClr val="002060"/>
                </a:solidFill>
                <a:latin typeface="VNI-Aptima" pitchFamily="2" charset="0"/>
                <a:ea typeface="+mn-ea"/>
                <a:cs typeface="+mn-cs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VNI-Aptima" pitchFamily="2" charset="0"/>
                <a:ea typeface="+mn-ea"/>
                <a:cs typeface="+mn-cs"/>
              </a:rPr>
              <a:t>baùt</a:t>
            </a:r>
            <a:r>
              <a:rPr lang="en-US" b="1" dirty="0" smtClean="0">
                <a:solidFill>
                  <a:srgbClr val="002060"/>
                </a:solidFill>
                <a:latin typeface="VNI-Aptima" pitchFamily="2" charset="0"/>
                <a:ea typeface="+mn-ea"/>
                <a:cs typeface="+mn-cs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VNI-Aptima" pitchFamily="2" charset="0"/>
                <a:ea typeface="+mn-ea"/>
                <a:cs typeface="+mn-cs"/>
              </a:rPr>
              <a:t>ñuõa</a:t>
            </a:r>
            <a:endParaRPr lang="en-US" b="1" dirty="0">
              <a:solidFill>
                <a:srgbClr val="002060"/>
              </a:solidFill>
              <a:latin typeface="VNI-Aptim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2195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64D10292-AA87-407F-96F4-7F89E24D56A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658" y="1825624"/>
            <a:ext cx="2909455" cy="5026925"/>
          </a:xfrm>
          <a:prstGeom prst="rect">
            <a:avLst/>
          </a:prstGeom>
        </p:spPr>
      </p:pic>
      <p:pic>
        <p:nvPicPr>
          <p:cNvPr id="6" name="Picture 5" descr="A picture containing text, athletic game&#10;&#10;Description automatically generated">
            <a:extLst>
              <a:ext uri="{FF2B5EF4-FFF2-40B4-BE49-F238E27FC236}">
                <a16:creationId xmlns="" xmlns:a16="http://schemas.microsoft.com/office/drawing/2014/main" id="{B7FB3EFA-A442-4517-9C44-73AEA25CA2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798" y="1825624"/>
            <a:ext cx="2971800" cy="4752131"/>
          </a:xfrm>
          <a:prstGeom prst="rect">
            <a:avLst/>
          </a:prstGeom>
        </p:spPr>
      </p:pic>
      <p:pic>
        <p:nvPicPr>
          <p:cNvPr id="7" name="Content Placeholder 6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2A183F6B-39FF-4C84-B395-7C97CE14743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502" y="1825624"/>
            <a:ext cx="3199931" cy="4621503"/>
          </a:xfrm>
          <a:prstGeom prst="rect">
            <a:avLst/>
          </a:prstGeom>
        </p:spPr>
      </p:pic>
      <p:pic>
        <p:nvPicPr>
          <p:cNvPr id="8" name="Picture 7" descr="A picture containing text, room&#10;&#10;Description automatically generated">
            <a:extLst>
              <a:ext uri="{FF2B5EF4-FFF2-40B4-BE49-F238E27FC236}">
                <a16:creationId xmlns="" xmlns:a16="http://schemas.microsoft.com/office/drawing/2014/main" id="{F69A53A4-16A7-40CC-90B7-80B629DF08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434" y="1825625"/>
            <a:ext cx="2836906" cy="462150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2482304-29D5-458A-937C-079905C45203}"/>
              </a:ext>
            </a:extLst>
          </p:cNvPr>
          <p:cNvSpPr txBox="1"/>
          <p:nvPr/>
        </p:nvSpPr>
        <p:spPr>
          <a:xfrm>
            <a:off x="1" y="460748"/>
            <a:ext cx="12191999" cy="83099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704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290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962181"/>
            <a:ext cx="11551408" cy="3847207"/>
          </a:xfrm>
          <a:prstGeom prst="rect">
            <a:avLst/>
          </a:prstGeom>
          <a:gradFill>
            <a:gsLst>
              <a:gs pos="0">
                <a:srgbClr val="00B0F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                            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ptima" pitchFamily="2" charset="0"/>
              </a:rPr>
              <a:t>Keát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ptima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ptima" pitchFamily="2" charset="0"/>
              </a:rPr>
              <a:t>luaän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ptima" pitchFamily="2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ptima" pitchFamily="2" charset="0"/>
              </a:rPr>
              <a:t>   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ptima" pitchFamily="2" charset="0"/>
              </a:rPr>
              <a:t>Ñeå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ptima" pitchFamily="2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ptima" pitchFamily="2" charset="0"/>
              </a:rPr>
              <a:t>veä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ptima" pitchFamily="2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ptima" pitchFamily="2" charset="0"/>
              </a:rPr>
              <a:t>sinh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ptima" pitchFamily="2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ptima" pitchFamily="2" charset="0"/>
              </a:rPr>
              <a:t>nhaø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ptima" pitchFamily="2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ptima" pitchFamily="2" charset="0"/>
              </a:rPr>
              <a:t>cöûa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ptima" pitchFamily="2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ptima" pitchFamily="2" charset="0"/>
              </a:rPr>
              <a:t>saïch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ptima" pitchFamily="2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ptima" pitchFamily="2" charset="0"/>
              </a:rPr>
              <a:t>seõ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ptima" pitchFamily="2" charset="0"/>
              </a:rPr>
              <a:t>,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ptima" pitchFamily="2" charset="0"/>
              </a:rPr>
              <a:t>goïn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ptima" pitchFamily="2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ptima" pitchFamily="2" charset="0"/>
              </a:rPr>
              <a:t>gaøng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ptima" pitchFamily="2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ptima" pitchFamily="2" charset="0"/>
              </a:rPr>
              <a:t>em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ptima" pitchFamily="2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ptima" pitchFamily="2" charset="0"/>
              </a:rPr>
              <a:t>caàn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ptima" pitchFamily="2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ptima" pitchFamily="2" charset="0"/>
              </a:rPr>
              <a:t>thöïc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ptima" pitchFamily="2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ptima" pitchFamily="2" charset="0"/>
              </a:rPr>
              <a:t>hieän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ptima" pitchFamily="2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ptima" pitchFamily="2" charset="0"/>
              </a:rPr>
              <a:t>nhöõng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ptima" pitchFamily="2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ptima" pitchFamily="2" charset="0"/>
              </a:rPr>
              <a:t>coâng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ptima" pitchFamily="2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ptima" pitchFamily="2" charset="0"/>
              </a:rPr>
              <a:t>vieäc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ptima" pitchFamily="2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ptima" pitchFamily="2" charset="0"/>
              </a:rPr>
              <a:t>sau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ptima" pitchFamily="2" charset="0"/>
              </a:rPr>
              <a:t>: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ptima" pitchFamily="2" charset="0"/>
              </a:rPr>
              <a:t>queùt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ptima" pitchFamily="2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ptima" pitchFamily="2" charset="0"/>
              </a:rPr>
              <a:t>nhaø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ptima" pitchFamily="2" charset="0"/>
              </a:rPr>
              <a:t>,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ptima" pitchFamily="2" charset="0"/>
              </a:rPr>
              <a:t>lau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ptima" pitchFamily="2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ptima" pitchFamily="2" charset="0"/>
              </a:rPr>
              <a:t>nhaø</a:t>
            </a:r>
            <a:r>
              <a:rPr lang="en-US" sz="4000" dirty="0" smtClean="0">
                <a:solidFill>
                  <a:srgbClr val="002060"/>
                </a:solidFill>
                <a:latin typeface="VNI-Aptima" pitchFamily="2" charset="0"/>
              </a:rPr>
              <a:t>, </a:t>
            </a:r>
            <a:r>
              <a:rPr lang="en-US" sz="4000" dirty="0" err="1" smtClean="0">
                <a:solidFill>
                  <a:srgbClr val="002060"/>
                </a:solidFill>
                <a:latin typeface="VNI-Aptima" pitchFamily="2" charset="0"/>
              </a:rPr>
              <a:t>lau</a:t>
            </a:r>
            <a:r>
              <a:rPr lang="en-US" sz="4000" dirty="0" smtClean="0">
                <a:solidFill>
                  <a:srgbClr val="002060"/>
                </a:solidFill>
                <a:latin typeface="VNI-Aptima" pitchFamily="2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VNI-Aptima" pitchFamily="2" charset="0"/>
              </a:rPr>
              <a:t>baøn</a:t>
            </a:r>
            <a:r>
              <a:rPr lang="en-US" sz="4000" dirty="0" smtClean="0">
                <a:solidFill>
                  <a:srgbClr val="002060"/>
                </a:solidFill>
                <a:latin typeface="VNI-Aptima" pitchFamily="2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VNI-Aptima" pitchFamily="2" charset="0"/>
              </a:rPr>
              <a:t>gheá</a:t>
            </a:r>
            <a:r>
              <a:rPr lang="en-US" sz="4000" dirty="0" smtClean="0">
                <a:solidFill>
                  <a:srgbClr val="002060"/>
                </a:solidFill>
                <a:latin typeface="VNI-Aptima" pitchFamily="2" charset="0"/>
              </a:rPr>
              <a:t>, </a:t>
            </a:r>
            <a:r>
              <a:rPr lang="en-US" sz="4000" dirty="0" err="1" smtClean="0">
                <a:solidFill>
                  <a:srgbClr val="002060"/>
                </a:solidFill>
                <a:latin typeface="VNI-Aptima" pitchFamily="2" charset="0"/>
              </a:rPr>
              <a:t>cöûa</a:t>
            </a:r>
            <a:r>
              <a:rPr lang="en-US" sz="4000" dirty="0" smtClean="0">
                <a:solidFill>
                  <a:srgbClr val="002060"/>
                </a:solidFill>
                <a:latin typeface="VNI-Aptima" pitchFamily="2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VNI-Aptima" pitchFamily="2" charset="0"/>
              </a:rPr>
              <a:t>kính</a:t>
            </a:r>
            <a:r>
              <a:rPr lang="en-US" sz="4000" dirty="0" smtClean="0">
                <a:solidFill>
                  <a:srgbClr val="002060"/>
                </a:solidFill>
                <a:latin typeface="VNI-Aptima" pitchFamily="2" charset="0"/>
              </a:rPr>
              <a:t>…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ptima" pitchFamily="2" charset="0"/>
              </a:rPr>
              <a:t>.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ptima" pitchFamily="2" charset="0"/>
              </a:rPr>
              <a:t>Khi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ptima" pitchFamily="2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ptima" pitchFamily="2" charset="0"/>
              </a:rPr>
              <a:t>doïn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ptima" pitchFamily="2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ptima" pitchFamily="2" charset="0"/>
              </a:rPr>
              <a:t>nhaø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ptima" pitchFamily="2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ptima" pitchFamily="2" charset="0"/>
              </a:rPr>
              <a:t>em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ptima" pitchFamily="2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ptima" pitchFamily="2" charset="0"/>
              </a:rPr>
              <a:t>caàn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ptima" pitchFamily="2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ptima" pitchFamily="2" charset="0"/>
              </a:rPr>
              <a:t>löu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ptima" pitchFamily="2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ptima" pitchFamily="2" charset="0"/>
              </a:rPr>
              <a:t>yù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ptima" pitchFamily="2" charset="0"/>
              </a:rPr>
              <a:t>: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ptima" pitchFamily="2" charset="0"/>
              </a:rPr>
              <a:t>ñeo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ptima" pitchFamily="2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ptima" pitchFamily="2" charset="0"/>
              </a:rPr>
              <a:t>khaåu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ptima" pitchFamily="2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ptima" pitchFamily="2" charset="0"/>
              </a:rPr>
              <a:t>trang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ptima" pitchFamily="2" charset="0"/>
              </a:rPr>
              <a:t>,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ptima" pitchFamily="2" charset="0"/>
              </a:rPr>
              <a:t>ñeo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ptima" pitchFamily="2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ptima" pitchFamily="2" charset="0"/>
              </a:rPr>
              <a:t>gaêng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ptima" pitchFamily="2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ptima" pitchFamily="2" charset="0"/>
              </a:rPr>
              <a:t>tay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ptima" pitchFamily="2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ptima" pitchFamily="2" charset="0"/>
              </a:rPr>
              <a:t>ñeå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ptima" pitchFamily="2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ptima" pitchFamily="2" charset="0"/>
              </a:rPr>
              <a:t>baûo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ptima" pitchFamily="2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ptima" pitchFamily="2" charset="0"/>
              </a:rPr>
              <a:t>veä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ptima" pitchFamily="2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ptima" pitchFamily="2" charset="0"/>
              </a:rPr>
              <a:t>söùc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ptima" pitchFamily="2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ptima" pitchFamily="2" charset="0"/>
              </a:rPr>
              <a:t>khoûe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ptima" pitchFamily="2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ptima" pitchFamily="2" charset="0"/>
              </a:rPr>
              <a:t>cho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ptima" pitchFamily="2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ptima" pitchFamily="2" charset="0"/>
              </a:rPr>
              <a:t>baûn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ptima" pitchFamily="2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ptima" pitchFamily="2" charset="0"/>
              </a:rPr>
              <a:t>thaân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ptima" pitchFamily="2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NI-Aptim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2753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ảnh nền PowerPoint dành cho giáo viên - Mẫu hình nền PowerPoint chủ đề  học tậ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952" y="-1933304"/>
            <a:ext cx="12257952" cy="8049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561634" y="561703"/>
            <a:ext cx="50027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accent6">
                    <a:lumMod val="75000"/>
                  </a:schemeClr>
                </a:solidFill>
                <a:latin typeface="VNI-Aptima" pitchFamily="2" charset="0"/>
              </a:rPr>
              <a:t>Chuùc</a:t>
            </a:r>
            <a:r>
              <a:rPr lang="en-US" sz="5400" b="1" dirty="0" smtClean="0">
                <a:solidFill>
                  <a:schemeClr val="accent6">
                    <a:lumMod val="75000"/>
                  </a:schemeClr>
                </a:solidFill>
                <a:latin typeface="VNI-Aptima" pitchFamily="2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VNI-Aptima" pitchFamily="2" charset="0"/>
              </a:rPr>
              <a:t>caùc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VNI-Aptima" pitchFamily="2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VNI-Aptima" pitchFamily="2" charset="0"/>
              </a:rPr>
              <a:t>em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VNI-Aptima" pitchFamily="2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76377" y="1763486"/>
            <a:ext cx="8338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FF0000"/>
                </a:solidFill>
                <a:latin typeface="VNI-Aptima" pitchFamily="2" charset="0"/>
              </a:rPr>
              <a:t>chaêm</a:t>
            </a:r>
            <a:r>
              <a:rPr lang="en-US" sz="5400" b="1" dirty="0" smtClean="0">
                <a:solidFill>
                  <a:srgbClr val="FF0000"/>
                </a:solidFill>
                <a:latin typeface="VNI-Aptima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VNI-Aptima" pitchFamily="2" charset="0"/>
              </a:rPr>
              <a:t>ngoan</a:t>
            </a:r>
            <a:r>
              <a:rPr lang="en-US" sz="5400" b="1" dirty="0">
                <a:solidFill>
                  <a:srgbClr val="FF0000"/>
                </a:solidFill>
                <a:latin typeface="VNI-Aptima" pitchFamily="2" charset="0"/>
              </a:rPr>
              <a:t> - </a:t>
            </a:r>
            <a:r>
              <a:rPr lang="en-US" sz="5400" b="1" dirty="0" err="1">
                <a:solidFill>
                  <a:srgbClr val="FF0000"/>
                </a:solidFill>
                <a:latin typeface="VNI-Aptima" pitchFamily="2" charset="0"/>
              </a:rPr>
              <a:t>hoïc</a:t>
            </a:r>
            <a:r>
              <a:rPr lang="en-US" sz="5400" b="1" dirty="0">
                <a:solidFill>
                  <a:srgbClr val="FF0000"/>
                </a:solidFill>
                <a:latin typeface="VNI-Aptima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VNI-Aptima" pitchFamily="2" charset="0"/>
              </a:rPr>
              <a:t>gioûi</a:t>
            </a:r>
            <a:endParaRPr lang="en-US" sz="5400" b="1" dirty="0">
              <a:solidFill>
                <a:srgbClr val="FF0000"/>
              </a:solidFill>
              <a:latin typeface="VNI-Aptim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014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744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04504"/>
            <a:ext cx="12191999" cy="675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01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Untitled (3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" y="-748665"/>
            <a:ext cx="11338560" cy="763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" y="-75926"/>
            <a:ext cx="11948160" cy="707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919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Untitled (3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" y="-748665"/>
            <a:ext cx="11338560" cy="763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40" y="-1"/>
            <a:ext cx="11948159" cy="7053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577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48665"/>
            <a:ext cx="11582399" cy="763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907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74638"/>
            <a:ext cx="10972800" cy="585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483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56754"/>
            <a:ext cx="10972799" cy="6518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754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1622</TotalTime>
  <Words>213</Words>
  <Application>Microsoft Office PowerPoint</Application>
  <PresentationFormat>Custom</PresentationFormat>
  <Paragraphs>28</Paragraphs>
  <Slides>25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2_Office Theme</vt:lpstr>
      <vt:lpstr>Facet</vt:lpstr>
      <vt:lpstr>Office 主题</vt:lpstr>
      <vt:lpstr>1_Office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động1: Kể tên dung cụ lau don nhà.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Hoaït ñoäng 2 : Taäp laøm veä sinh nhaø cöûa.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Admin</cp:lastModifiedBy>
  <cp:revision>167</cp:revision>
  <dcterms:created xsi:type="dcterms:W3CDTF">2020-08-03T08:33:18Z</dcterms:created>
  <dcterms:modified xsi:type="dcterms:W3CDTF">2025-03-17T15:43:42Z</dcterms:modified>
</cp:coreProperties>
</file>