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62" r:id="rId2"/>
    <p:sldId id="264" r:id="rId3"/>
    <p:sldId id="266" r:id="rId4"/>
    <p:sldId id="258" r:id="rId5"/>
    <p:sldId id="259" r:id="rId6"/>
    <p:sldId id="260" r:id="rId7"/>
    <p:sldId id="268" r:id="rId8"/>
    <p:sldId id="270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4" d="100"/>
          <a:sy n="94" d="100"/>
        </p:scale>
        <p:origin x="-1114" y="-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0D4F75-3573-4C4B-B02A-D4F3F0A5E109}" type="datetimeFigureOut">
              <a:rPr lang="en-US" smtClean="0"/>
              <a:t>3/17/2025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EA134A-676B-4017-9D1C-2CB9E06ED7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87324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Font typeface="Arial" charset="0"/>
              <a:buNone/>
            </a:pPr>
            <a:fld id="{B2159595-53C6-4E4C-80BB-F89D28CA6AF7}" type="slidenum">
              <a:rPr lang="en-US" sz="1400">
                <a:solidFill>
                  <a:srgbClr val="000000"/>
                </a:solidFill>
                <a:cs typeface="Arial" charset="0"/>
                <a:sym typeface="Arial" charset="0"/>
              </a:rPr>
              <a:pPr>
                <a:buClr>
                  <a:srgbClr val="000000"/>
                </a:buClr>
                <a:buFont typeface="Arial" charset="0"/>
                <a:buNone/>
              </a:pPr>
              <a:t>8</a:t>
            </a:fld>
            <a:endParaRPr lang="en-US" sz="1400">
              <a:solidFill>
                <a:srgbClr val="000000"/>
              </a:solidFill>
              <a:cs typeface="Arial" charset="0"/>
              <a:sym typeface="Arial" charset="0"/>
            </a:endParaRPr>
          </a:p>
        </p:txBody>
      </p:sp>
      <p:sp>
        <p:nvSpPr>
          <p:cNvPr id="3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1425" tIns="91425" rIns="91425" bIns="91425"/>
          <a:lstStyle/>
          <a:p>
            <a:pPr eaLnBrk="1" hangingPunct="1">
              <a:buSzPts val="1100"/>
              <a:buFont typeface="Arial" charset="0"/>
              <a:buChar char="●"/>
            </a:pPr>
            <a:endParaRPr lang="en-US" sz="100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4F99A-370F-40BC-A36D-16D7DA9464C6}" type="datetimeFigureOut">
              <a:rPr lang="en-US" smtClean="0"/>
              <a:pPr/>
              <a:t>3/17/2025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BF77E-D1EE-44F9-AB5B-7F073CFBF5F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07547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4F99A-370F-40BC-A36D-16D7DA9464C6}" type="datetimeFigureOut">
              <a:rPr lang="en-US" smtClean="0"/>
              <a:pPr/>
              <a:t>3/17/2025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BF77E-D1EE-44F9-AB5B-7F073CFBF5F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2811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4F99A-370F-40BC-A36D-16D7DA9464C6}" type="datetimeFigureOut">
              <a:rPr lang="en-US" smtClean="0"/>
              <a:pPr/>
              <a:t>3/17/2025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BF77E-D1EE-44F9-AB5B-7F073CFBF5F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22614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4F99A-370F-40BC-A36D-16D7DA9464C6}" type="datetimeFigureOut">
              <a:rPr lang="en-US" smtClean="0"/>
              <a:pPr/>
              <a:t>3/17/2025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BF77E-D1EE-44F9-AB5B-7F073CFBF5F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59586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4F99A-370F-40BC-A36D-16D7DA9464C6}" type="datetimeFigureOut">
              <a:rPr lang="en-US" smtClean="0"/>
              <a:pPr/>
              <a:t>3/17/2025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BF77E-D1EE-44F9-AB5B-7F073CFBF5F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51792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4F99A-370F-40BC-A36D-16D7DA9464C6}" type="datetimeFigureOut">
              <a:rPr lang="en-US" smtClean="0"/>
              <a:pPr/>
              <a:t>3/17/2025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BF77E-D1EE-44F9-AB5B-7F073CFBF5F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65861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4F99A-370F-40BC-A36D-16D7DA9464C6}" type="datetimeFigureOut">
              <a:rPr lang="en-US" smtClean="0"/>
              <a:pPr/>
              <a:t>3/17/2025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BF77E-D1EE-44F9-AB5B-7F073CFBF5F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52504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4F99A-370F-40BC-A36D-16D7DA9464C6}" type="datetimeFigureOut">
              <a:rPr lang="en-US" smtClean="0"/>
              <a:pPr/>
              <a:t>3/17/2025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BF77E-D1EE-44F9-AB5B-7F073CFBF5F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55643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4F99A-370F-40BC-A36D-16D7DA9464C6}" type="datetimeFigureOut">
              <a:rPr lang="en-US" smtClean="0"/>
              <a:pPr/>
              <a:t>3/17/2025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BF77E-D1EE-44F9-AB5B-7F073CFBF5F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01016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4F99A-370F-40BC-A36D-16D7DA9464C6}" type="datetimeFigureOut">
              <a:rPr lang="en-US" smtClean="0"/>
              <a:pPr/>
              <a:t>3/17/2025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BF77E-D1EE-44F9-AB5B-7F073CFBF5F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67995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4F99A-370F-40BC-A36D-16D7DA9464C6}" type="datetimeFigureOut">
              <a:rPr lang="en-US" smtClean="0"/>
              <a:pPr/>
              <a:t>3/17/2025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BF77E-D1EE-44F9-AB5B-7F073CFBF5F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73080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04F99A-370F-40BC-A36D-16D7DA9464C6}" type="datetimeFigureOut">
              <a:rPr lang="en-US" smtClean="0"/>
              <a:pPr/>
              <a:t>3/17/2025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4BF77E-D1EE-44F9-AB5B-7F073CFBF5F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70061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TextBox 6"/>
          <p:cNvSpPr txBox="1">
            <a:spLocks noChangeArrowheads="1"/>
          </p:cNvSpPr>
          <p:nvPr/>
        </p:nvSpPr>
        <p:spPr bwMode="auto">
          <a:xfrm>
            <a:off x="83344" y="1600200"/>
            <a:ext cx="8977313" cy="4247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21914" tIns="60957" rIns="121914" bIns="60957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/>
            <a:endParaRPr lang="en-US" sz="37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vi-VN" sz="4000" b="1" dirty="0" smtClean="0"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4000" b="1" smtClean="0"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4000" b="1" smtClean="0">
                <a:latin typeface="Calibri" pitchFamily="34" charset="0"/>
                <a:cs typeface="Times New Roman" pitchFamily="18" charset="0"/>
              </a:rPr>
              <a:t> </a:t>
            </a:r>
            <a:r>
              <a:rPr lang="vi-VN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4000" b="1" dirty="0" smtClean="0"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4000" b="1" dirty="0" smtClean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4000" b="1" dirty="0" smtClean="0">
                <a:latin typeface="Calibri" pitchFamily="34" charset="0"/>
                <a:cs typeface="Times New Roman" pitchFamily="18" charset="0"/>
              </a:rPr>
              <a:t>27 </a:t>
            </a:r>
            <a:r>
              <a:rPr lang="vi-VN" sz="4000" b="1" dirty="0" smtClean="0">
                <a:latin typeface="Times New Roman" pitchFamily="18" charset="0"/>
                <a:cs typeface="Times New Roman" pitchFamily="18" charset="0"/>
              </a:rPr>
              <a:t>tháng </a:t>
            </a:r>
            <a:r>
              <a:rPr lang="en-US" sz="4000" b="1" dirty="0" smtClean="0">
                <a:latin typeface="Calibri" pitchFamily="34" charset="0"/>
                <a:cs typeface="Times New Roman" pitchFamily="18" charset="0"/>
              </a:rPr>
              <a:t>2</a:t>
            </a:r>
            <a:r>
              <a:rPr lang="vi-VN" sz="4000" b="1" dirty="0" smtClean="0">
                <a:latin typeface="Times New Roman" pitchFamily="18" charset="0"/>
                <a:cs typeface="Times New Roman" pitchFamily="18" charset="0"/>
              </a:rPr>
              <a:t> năm 202</a:t>
            </a:r>
            <a:r>
              <a:rPr lang="en-US" sz="4000" b="1" dirty="0">
                <a:latin typeface="Calibri" pitchFamily="34" charset="0"/>
                <a:cs typeface="Times New Roman" pitchFamily="18" charset="0"/>
              </a:rPr>
              <a:t>5</a:t>
            </a:r>
            <a:endParaRPr lang="vi-VN" sz="37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vi-VN" sz="4300" b="1" dirty="0" smtClean="0">
                <a:latin typeface="Times New Roman" pitchFamily="18" charset="0"/>
                <a:cs typeface="Times New Roman" pitchFamily="18" charset="0"/>
              </a:rPr>
              <a:t>----------</a:t>
            </a:r>
            <a:endParaRPr lang="en-US" sz="43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37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37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7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37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7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trải</a:t>
            </a:r>
            <a:r>
              <a:rPr lang="en-US" sz="37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7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nghiệm</a:t>
            </a:r>
            <a:endParaRPr lang="en-US" sz="37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sz="37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vi-VN" sz="37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vi-VN" sz="37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533400"/>
            <a:ext cx="8839200" cy="5188034"/>
          </a:xfrm>
        </p:spPr>
      </p:pic>
    </p:spTree>
    <p:extLst>
      <p:ext uri="{BB962C8B-B14F-4D97-AF65-F5344CB8AC3E}">
        <p14:creationId xmlns:p14="http://schemas.microsoft.com/office/powerpoint/2010/main" val="2127594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TextBox 6"/>
          <p:cNvSpPr txBox="1">
            <a:spLocks noChangeArrowheads="1"/>
          </p:cNvSpPr>
          <p:nvPr/>
        </p:nvSpPr>
        <p:spPr bwMode="auto">
          <a:xfrm>
            <a:off x="83344" y="1295400"/>
            <a:ext cx="8977313" cy="36317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21914" tIns="60957" rIns="121914" bIns="60957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/>
            <a:endParaRPr lang="en-US" sz="37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sz="43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37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37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7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37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7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trải</a:t>
            </a:r>
            <a:r>
              <a:rPr lang="en-US" sz="37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7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nghiệm</a:t>
            </a:r>
            <a:endParaRPr lang="en-US" sz="37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sz="37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3700" b="1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700" b="1" dirty="0" smtClean="0">
                <a:latin typeface="Times New Roman" pitchFamily="18" charset="0"/>
                <a:cs typeface="Times New Roman" pitchFamily="18" charset="0"/>
              </a:rPr>
              <a:t> 23. </a:t>
            </a:r>
            <a:r>
              <a:rPr lang="en-US" sz="3700" b="1" dirty="0" err="1" smtClean="0">
                <a:latin typeface="Times New Roman" pitchFamily="18" charset="0"/>
                <a:cs typeface="Times New Roman" pitchFamily="18" charset="0"/>
              </a:rPr>
              <a:t>Môi</a:t>
            </a:r>
            <a:r>
              <a:rPr lang="en-US" sz="37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700" b="1" dirty="0" err="1" smtClean="0"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sz="37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700" b="1" dirty="0" err="1" smtClean="0">
                <a:latin typeface="Times New Roman" pitchFamily="18" charset="0"/>
                <a:cs typeface="Times New Roman" pitchFamily="18" charset="0"/>
              </a:rPr>
              <a:t>quanh</a:t>
            </a:r>
            <a:r>
              <a:rPr lang="en-US" sz="37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700" b="1" dirty="0" err="1" smtClean="0">
                <a:latin typeface="Times New Roman" pitchFamily="18" charset="0"/>
                <a:cs typeface="Times New Roman" pitchFamily="18" charset="0"/>
              </a:rPr>
              <a:t>em</a:t>
            </a:r>
            <a:endParaRPr lang="vi-VN" sz="37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vi-VN" sz="37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191241"/>
            <a:ext cx="8153400" cy="6652168"/>
          </a:xfrm>
        </p:spPr>
      </p:pic>
    </p:spTree>
    <p:extLst>
      <p:ext uri="{BB962C8B-B14F-4D97-AF65-F5344CB8AC3E}">
        <p14:creationId xmlns:p14="http://schemas.microsoft.com/office/powerpoint/2010/main" val="3081904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228600"/>
            <a:ext cx="8862329" cy="5638800"/>
          </a:xfrm>
        </p:spPr>
      </p:pic>
    </p:spTree>
    <p:extLst>
      <p:ext uri="{BB962C8B-B14F-4D97-AF65-F5344CB8AC3E}">
        <p14:creationId xmlns:p14="http://schemas.microsoft.com/office/powerpoint/2010/main" val="2082116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152400"/>
            <a:ext cx="8692628" cy="6248400"/>
          </a:xfrm>
        </p:spPr>
      </p:pic>
    </p:spTree>
    <p:extLst>
      <p:ext uri="{BB962C8B-B14F-4D97-AF65-F5344CB8AC3E}">
        <p14:creationId xmlns:p14="http://schemas.microsoft.com/office/powerpoint/2010/main" val="71667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en-US" sz="3600" b="1" dirty="0" err="1" smtClean="0"/>
              <a:t>Kết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luận</a:t>
            </a:r>
            <a:r>
              <a:rPr lang="en-US" sz="3600" b="1" dirty="0" smtClean="0"/>
              <a:t>: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Cùng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chung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tay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bảo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vệ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môi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thu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gom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loại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rác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thải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rác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đúng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nơi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vứt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rác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bừa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bãi,hạn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chế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dùng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túi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nilon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…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Tuyên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truyền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cả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gia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đình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,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bè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lIns="91425" tIns="91425" rIns="91425" bIns="91425" anchor="t">
            <a:normAutofit fontScale="90000"/>
          </a:bodyPr>
          <a:lstStyle/>
          <a:p>
            <a:pPr eaLnBrk="1" hangingPunct="1">
              <a:buSzPts val="2800"/>
            </a:pPr>
            <a:r>
              <a:rPr lang="en-US" sz="7200" smtClean="0"/>
              <a:t> </a:t>
            </a:r>
          </a:p>
        </p:txBody>
      </p:sp>
      <p:sp>
        <p:nvSpPr>
          <p:cNvPr id="32770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 lIns="91425" tIns="91425" rIns="91425" bIns="91425"/>
          <a:lstStyle/>
          <a:p>
            <a:pPr marL="457200" eaLnBrk="1" hangingPunct="1">
              <a:lnSpc>
                <a:spcPct val="115000"/>
              </a:lnSpc>
              <a:buClr>
                <a:srgbClr val="595959"/>
              </a:buClr>
              <a:buSzPts val="1800"/>
              <a:buFont typeface="Arial" charset="0"/>
              <a:buChar char="●"/>
            </a:pPr>
            <a:endParaRPr lang="en-US" sz="4000" smtClean="0">
              <a:solidFill>
                <a:srgbClr val="595959"/>
              </a:solidFill>
            </a:endParaRPr>
          </a:p>
        </p:txBody>
      </p:sp>
      <p:pic>
        <p:nvPicPr>
          <p:cNvPr id="32771" name="Picture 1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2772" name="WordArt 6"/>
          <p:cNvSpPr>
            <a:spLocks noChangeArrowheads="1" noChangeShapeType="1" noTextEdit="1"/>
          </p:cNvSpPr>
          <p:nvPr/>
        </p:nvSpPr>
        <p:spPr bwMode="auto">
          <a:xfrm>
            <a:off x="914400" y="2438400"/>
            <a:ext cx="7315200" cy="1371600"/>
          </a:xfrm>
          <a:prstGeom prst="rect">
            <a:avLst/>
          </a:prstGeom>
        </p:spPr>
        <p:txBody>
          <a:bodyPr wrap="none" fromWordArt="1">
            <a:prstTxWarp prst="textCurveUp">
              <a:avLst>
                <a:gd name="adj" fmla="val 6500"/>
              </a:avLst>
            </a:prstTxWarp>
          </a:bodyPr>
          <a:lstStyle/>
          <a:p>
            <a:pPr algn="ctr"/>
            <a:r>
              <a:rPr lang="vi-VN" sz="2700" kern="1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00CC"/>
                </a:solidFill>
                <a:effectLst>
                  <a:outerShdw dist="45791" dir="2021404" algn="ctr" rotWithShape="0">
                    <a:srgbClr val="80808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Chúc các con chăm ngoan học giỏi</a:t>
            </a:r>
            <a:endParaRPr lang="en-US" sz="2700" kern="10">
              <a:ln w="9525">
                <a:solidFill>
                  <a:schemeClr val="tx1"/>
                </a:solidFill>
                <a:round/>
                <a:headEnd/>
                <a:tailEnd/>
              </a:ln>
              <a:solidFill>
                <a:srgbClr val="0000CC"/>
              </a:solidFill>
              <a:effectLst>
                <a:outerShdw dist="45791" dir="2021404" algn="ctr" rotWithShape="0">
                  <a:srgbClr val="808080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841221104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80</Words>
  <Application>Microsoft Office PowerPoint</Application>
  <PresentationFormat>On-screen Show (4:3)</PresentationFormat>
  <Paragraphs>14</Paragraphs>
  <Slides>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22</cp:revision>
  <dcterms:created xsi:type="dcterms:W3CDTF">2022-02-20T02:21:29Z</dcterms:created>
  <dcterms:modified xsi:type="dcterms:W3CDTF">2025-03-17T15:50:38Z</dcterms:modified>
</cp:coreProperties>
</file>