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4" r:id="rId3"/>
    <p:sldId id="266" r:id="rId4"/>
    <p:sldId id="258" r:id="rId5"/>
    <p:sldId id="259" r:id="rId6"/>
    <p:sldId id="260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4F75-3573-4C4B-B02A-D4F3F0A5E109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A134A-676B-4017-9D1C-2CB9E06ED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3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Font typeface="Arial" charset="0"/>
              <a:buNone/>
            </a:pPr>
            <a:fld id="{B2159595-53C6-4E4C-80BB-F89D28CA6AF7}" type="slidenum">
              <a:rPr lang="en-US" sz="1400">
                <a:solidFill>
                  <a:srgbClr val="000000"/>
                </a:solidFill>
                <a:cs typeface="Arial" charset="0"/>
                <a:sym typeface="Arial" charset="0"/>
              </a:rPr>
              <a:pPr>
                <a:buClr>
                  <a:srgbClr val="000000"/>
                </a:buClr>
                <a:buFont typeface="Arial" charset="0"/>
                <a:buNone/>
              </a:pPr>
              <a:t>8</a:t>
            </a:fld>
            <a:endParaRPr lang="en-US" sz="14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5" tIns="91425" rIns="91425" bIns="91425"/>
          <a:lstStyle/>
          <a:p>
            <a:pPr eaLnBrk="1" hangingPunct="1">
              <a:buSzPts val="1100"/>
              <a:buFont typeface="Arial" charset="0"/>
              <a:buChar char="●"/>
            </a:pPr>
            <a:endParaRPr lang="en-US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8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6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5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7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8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5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6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0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0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F99A-370F-40BC-A36D-16D7DA9464C6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F77E-D1EE-44F9-AB5B-7F073CFBF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0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83344" y="1600200"/>
            <a:ext cx="8977313" cy="424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4" tIns="60957" rIns="121914" bIns="6095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Calibri" pitchFamily="34" charset="0"/>
                <a:cs typeface="Times New Roman" pitchFamily="18" charset="0"/>
              </a:rPr>
              <a:t>27 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4000" b="1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sz="4000" b="1" dirty="0">
                <a:latin typeface="Calibri" pitchFamily="34" charset="0"/>
                <a:cs typeface="Times New Roman" pitchFamily="18" charset="0"/>
              </a:rPr>
              <a:t>5</a:t>
            </a:r>
            <a:endParaRPr lang="vi-VN" sz="3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4300" b="1" dirty="0" smtClean="0">
                <a:latin typeface="Times New Roman" pitchFamily="18" charset="0"/>
                <a:cs typeface="Times New Roman" pitchFamily="18" charset="0"/>
              </a:rPr>
              <a:t>----------</a:t>
            </a:r>
            <a:endParaRPr lang="en-US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3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839200" cy="5188034"/>
          </a:xfrm>
        </p:spPr>
      </p:pic>
    </p:spTree>
    <p:extLst>
      <p:ext uri="{BB962C8B-B14F-4D97-AF65-F5344CB8AC3E}">
        <p14:creationId xmlns:p14="http://schemas.microsoft.com/office/powerpoint/2010/main" val="21275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83344" y="1295400"/>
            <a:ext cx="8977313" cy="363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4" tIns="60957" rIns="121914" bIns="6095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23.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vi-VN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37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1241"/>
            <a:ext cx="8153400" cy="6652168"/>
          </a:xfrm>
        </p:spPr>
      </p:pic>
    </p:spTree>
    <p:extLst>
      <p:ext uri="{BB962C8B-B14F-4D97-AF65-F5344CB8AC3E}">
        <p14:creationId xmlns:p14="http://schemas.microsoft.com/office/powerpoint/2010/main" val="30819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862329" cy="5638800"/>
          </a:xfrm>
        </p:spPr>
      </p:pic>
    </p:spTree>
    <p:extLst>
      <p:ext uri="{BB962C8B-B14F-4D97-AF65-F5344CB8AC3E}">
        <p14:creationId xmlns:p14="http://schemas.microsoft.com/office/powerpoint/2010/main" val="20821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692628" cy="6248400"/>
          </a:xfrm>
        </p:spPr>
      </p:pic>
    </p:spTree>
    <p:extLst>
      <p:ext uri="{BB962C8B-B14F-4D97-AF65-F5344CB8AC3E}">
        <p14:creationId xmlns:p14="http://schemas.microsoft.com/office/powerpoint/2010/main" val="716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err="1" smtClean="0"/>
              <a:t>Kết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luận</a:t>
            </a:r>
            <a:r>
              <a:rPr lang="en-US" sz="3600" b="1" dirty="0" smtClean="0"/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bừa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bãi,hạn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nilon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25" tIns="91425" rIns="91425" bIns="91425" anchor="t">
            <a:normAutofit fontScale="90000"/>
          </a:bodyPr>
          <a:lstStyle/>
          <a:p>
            <a:pPr eaLnBrk="1" hangingPunct="1">
              <a:buSzPts val="2800"/>
            </a:pPr>
            <a:r>
              <a:rPr lang="en-US" sz="7200" smtClean="0"/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1425" tIns="91425" rIns="91425" bIns="91425"/>
          <a:lstStyle/>
          <a:p>
            <a:pPr marL="457200" eaLnBrk="1" hangingPunct="1">
              <a:lnSpc>
                <a:spcPct val="115000"/>
              </a:lnSpc>
              <a:buClr>
                <a:srgbClr val="595959"/>
              </a:buClr>
              <a:buSzPts val="1800"/>
              <a:buFont typeface="Arial" charset="0"/>
              <a:buChar char="●"/>
            </a:pPr>
            <a:endParaRPr lang="en-US" sz="4000" smtClean="0">
              <a:solidFill>
                <a:srgbClr val="595959"/>
              </a:solidFill>
            </a:endParaRPr>
          </a:p>
        </p:txBody>
      </p:sp>
      <p:pic>
        <p:nvPicPr>
          <p:cNvPr id="32771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WordArt 6"/>
          <p:cNvSpPr>
            <a:spLocks noChangeArrowheads="1" noChangeShapeType="1" noTextEdit="1"/>
          </p:cNvSpPr>
          <p:nvPr/>
        </p:nvSpPr>
        <p:spPr bwMode="auto">
          <a:xfrm>
            <a:off x="914400" y="2438400"/>
            <a:ext cx="7315200" cy="1371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6500"/>
              </a:avLst>
            </a:prstTxWarp>
          </a:bodyPr>
          <a:lstStyle/>
          <a:p>
            <a:pPr algn="ctr"/>
            <a:r>
              <a:rPr lang="vi-VN" sz="27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con chăm ngoan học giỏi</a:t>
            </a:r>
            <a:endParaRPr lang="en-US" sz="27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12211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80</Words>
  <Application>Microsoft Office PowerPoint</Application>
  <PresentationFormat>On-screen Show 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</cp:revision>
  <dcterms:created xsi:type="dcterms:W3CDTF">2022-02-20T02:21:29Z</dcterms:created>
  <dcterms:modified xsi:type="dcterms:W3CDTF">2025-03-17T15:50:38Z</dcterms:modified>
</cp:coreProperties>
</file>