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</p:sldMasterIdLst>
  <p:notesMasterIdLst>
    <p:notesMasterId r:id="rId15"/>
  </p:notesMasterIdLst>
  <p:sldIdLst>
    <p:sldId id="256" r:id="rId3"/>
    <p:sldId id="281" r:id="rId4"/>
    <p:sldId id="266" r:id="rId5"/>
    <p:sldId id="267" r:id="rId6"/>
    <p:sldId id="279" r:id="rId7"/>
    <p:sldId id="257" r:id="rId8"/>
    <p:sldId id="258" r:id="rId9"/>
    <p:sldId id="259" r:id="rId10"/>
    <p:sldId id="260" r:id="rId11"/>
    <p:sldId id="271" r:id="rId12"/>
    <p:sldId id="282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1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1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2CC5C-56DC-440A-BFC4-9C0267FAF22E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CFBD-6F83-488A-B952-E58087E17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5" cy="626469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9" y="517461"/>
            <a:ext cx="8136903" cy="2076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507_20200527104106_wm_sbt---toan-tap-2---kntt_tc-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23622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3622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75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23622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22860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98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14600" y="50292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667000" y="51054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953000" y="5029200"/>
            <a:ext cx="1143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4876800" y="56388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507_20200527104106_wm_sbt---toan-tap-2---kntt_tc-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762999" cy="68580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4953000" y="990600"/>
            <a:ext cx="1066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38400" y="990600"/>
            <a:ext cx="1066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0" y="990600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0" y="11430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1066800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+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11430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1143000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=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1143000"/>
            <a:ext cx="55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67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876800" y="2057400"/>
            <a:ext cx="1295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1" name="Picture 3" descr="C:\Users\ADMIN\Desktop\8aca1ca0c80804565d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209801"/>
            <a:ext cx="609600" cy="609600"/>
          </a:xfrm>
          <a:prstGeom prst="rect">
            <a:avLst/>
          </a:prstGeom>
          <a:noFill/>
        </p:spPr>
      </p:pic>
      <p:pic>
        <p:nvPicPr>
          <p:cNvPr id="21" name="Picture 3" descr="C:\Users\ADMIN\Desktop\8aca1ca0c80804565d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334000"/>
            <a:ext cx="609600" cy="609600"/>
          </a:xfrm>
          <a:prstGeom prst="rect">
            <a:avLst/>
          </a:prstGeom>
          <a:noFill/>
        </p:spPr>
      </p:pic>
      <p:pic>
        <p:nvPicPr>
          <p:cNvPr id="22" name="Picture 3" descr="C:\Users\ADMIN\Desktop\8aca1ca0c80804565d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572000"/>
            <a:ext cx="609600" cy="609600"/>
          </a:xfrm>
          <a:prstGeom prst="rect">
            <a:avLst/>
          </a:prstGeom>
          <a:noFill/>
        </p:spPr>
      </p:pic>
      <p:sp>
        <p:nvSpPr>
          <p:cNvPr id="33" name="Freeform 32"/>
          <p:cNvSpPr/>
          <p:nvPr/>
        </p:nvSpPr>
        <p:spPr>
          <a:xfrm>
            <a:off x="2285999" y="4684542"/>
            <a:ext cx="1427871" cy="1335258"/>
          </a:xfrm>
          <a:custGeom>
            <a:avLst/>
            <a:gdLst>
              <a:gd name="connsiteX0" fmla="*/ 0 w 1491176"/>
              <a:gd name="connsiteY0" fmla="*/ 0 h 1368274"/>
              <a:gd name="connsiteX1" fmla="*/ 28136 w 1491176"/>
              <a:gd name="connsiteY1" fmla="*/ 84406 h 1368274"/>
              <a:gd name="connsiteX2" fmla="*/ 56271 w 1491176"/>
              <a:gd name="connsiteY2" fmla="*/ 365760 h 1368274"/>
              <a:gd name="connsiteX3" fmla="*/ 42203 w 1491176"/>
              <a:gd name="connsiteY3" fmla="*/ 844061 h 1368274"/>
              <a:gd name="connsiteX4" fmla="*/ 56271 w 1491176"/>
              <a:gd name="connsiteY4" fmla="*/ 970670 h 1368274"/>
              <a:gd name="connsiteX5" fmla="*/ 70339 w 1491176"/>
              <a:gd name="connsiteY5" fmla="*/ 1012873 h 1368274"/>
              <a:gd name="connsiteX6" fmla="*/ 112542 w 1491176"/>
              <a:gd name="connsiteY6" fmla="*/ 1055076 h 1368274"/>
              <a:gd name="connsiteX7" fmla="*/ 253219 w 1491176"/>
              <a:gd name="connsiteY7" fmla="*/ 1097280 h 1368274"/>
              <a:gd name="connsiteX8" fmla="*/ 337625 w 1491176"/>
              <a:gd name="connsiteY8" fmla="*/ 1125415 h 1368274"/>
              <a:gd name="connsiteX9" fmla="*/ 464234 w 1491176"/>
              <a:gd name="connsiteY9" fmla="*/ 1181686 h 1368274"/>
              <a:gd name="connsiteX10" fmla="*/ 506437 w 1491176"/>
              <a:gd name="connsiteY10" fmla="*/ 1195753 h 1368274"/>
              <a:gd name="connsiteX11" fmla="*/ 534573 w 1491176"/>
              <a:gd name="connsiteY11" fmla="*/ 1223889 h 1368274"/>
              <a:gd name="connsiteX12" fmla="*/ 576776 w 1491176"/>
              <a:gd name="connsiteY12" fmla="*/ 1237956 h 1368274"/>
              <a:gd name="connsiteX13" fmla="*/ 717453 w 1491176"/>
              <a:gd name="connsiteY13" fmla="*/ 1266092 h 1368274"/>
              <a:gd name="connsiteX14" fmla="*/ 773723 w 1491176"/>
              <a:gd name="connsiteY14" fmla="*/ 1280160 h 1368274"/>
              <a:gd name="connsiteX15" fmla="*/ 984739 w 1491176"/>
              <a:gd name="connsiteY15" fmla="*/ 1308295 h 1368274"/>
              <a:gd name="connsiteX16" fmla="*/ 1491176 w 1491176"/>
              <a:gd name="connsiteY16" fmla="*/ 1336430 h 136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91176" h="1368274">
                <a:moveTo>
                  <a:pt x="0" y="0"/>
                </a:moveTo>
                <a:cubicBezTo>
                  <a:pt x="9379" y="28135"/>
                  <a:pt x="26395" y="54800"/>
                  <a:pt x="28136" y="84406"/>
                </a:cubicBezTo>
                <a:cubicBezTo>
                  <a:pt x="43074" y="338359"/>
                  <a:pt x="16951" y="247799"/>
                  <a:pt x="56271" y="365760"/>
                </a:cubicBezTo>
                <a:cubicBezTo>
                  <a:pt x="51582" y="525194"/>
                  <a:pt x="42203" y="684558"/>
                  <a:pt x="42203" y="844061"/>
                </a:cubicBezTo>
                <a:cubicBezTo>
                  <a:pt x="42203" y="886524"/>
                  <a:pt x="49290" y="928785"/>
                  <a:pt x="56271" y="970670"/>
                </a:cubicBezTo>
                <a:cubicBezTo>
                  <a:pt x="58709" y="985297"/>
                  <a:pt x="62114" y="1000535"/>
                  <a:pt x="70339" y="1012873"/>
                </a:cubicBezTo>
                <a:cubicBezTo>
                  <a:pt x="81375" y="1029426"/>
                  <a:pt x="95151" y="1045414"/>
                  <a:pt x="112542" y="1055076"/>
                </a:cubicBezTo>
                <a:cubicBezTo>
                  <a:pt x="151466" y="1076701"/>
                  <a:pt x="209784" y="1084250"/>
                  <a:pt x="253219" y="1097280"/>
                </a:cubicBezTo>
                <a:cubicBezTo>
                  <a:pt x="281625" y="1105802"/>
                  <a:pt x="312949" y="1108964"/>
                  <a:pt x="337625" y="1125415"/>
                </a:cubicBezTo>
                <a:cubicBezTo>
                  <a:pt x="404503" y="1170000"/>
                  <a:pt x="363791" y="1148205"/>
                  <a:pt x="464234" y="1181686"/>
                </a:cubicBezTo>
                <a:lnTo>
                  <a:pt x="506437" y="1195753"/>
                </a:lnTo>
                <a:cubicBezTo>
                  <a:pt x="515816" y="1205132"/>
                  <a:pt x="523200" y="1217065"/>
                  <a:pt x="534573" y="1223889"/>
                </a:cubicBezTo>
                <a:cubicBezTo>
                  <a:pt x="547288" y="1231518"/>
                  <a:pt x="562327" y="1234622"/>
                  <a:pt x="576776" y="1237956"/>
                </a:cubicBezTo>
                <a:cubicBezTo>
                  <a:pt x="623372" y="1248709"/>
                  <a:pt x="671060" y="1254493"/>
                  <a:pt x="717453" y="1266092"/>
                </a:cubicBezTo>
                <a:cubicBezTo>
                  <a:pt x="736210" y="1270781"/>
                  <a:pt x="754764" y="1276368"/>
                  <a:pt x="773723" y="1280160"/>
                </a:cubicBezTo>
                <a:cubicBezTo>
                  <a:pt x="852643" y="1295944"/>
                  <a:pt x="900303" y="1298913"/>
                  <a:pt x="984739" y="1308295"/>
                </a:cubicBezTo>
                <a:cubicBezTo>
                  <a:pt x="1224658" y="1368274"/>
                  <a:pt x="1058612" y="1336430"/>
                  <a:pt x="1491176" y="133643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628271" y="5209167"/>
            <a:ext cx="1786597" cy="901862"/>
          </a:xfrm>
          <a:custGeom>
            <a:avLst/>
            <a:gdLst>
              <a:gd name="connsiteX0" fmla="*/ 0 w 1786597"/>
              <a:gd name="connsiteY0" fmla="*/ 825873 h 901862"/>
              <a:gd name="connsiteX1" fmla="*/ 309489 w 1786597"/>
              <a:gd name="connsiteY1" fmla="*/ 839941 h 901862"/>
              <a:gd name="connsiteX2" fmla="*/ 365760 w 1786597"/>
              <a:gd name="connsiteY2" fmla="*/ 825873 h 901862"/>
              <a:gd name="connsiteX3" fmla="*/ 464234 w 1786597"/>
              <a:gd name="connsiteY3" fmla="*/ 797738 h 901862"/>
              <a:gd name="connsiteX4" fmla="*/ 534572 w 1786597"/>
              <a:gd name="connsiteY4" fmla="*/ 783670 h 901862"/>
              <a:gd name="connsiteX5" fmla="*/ 576775 w 1786597"/>
              <a:gd name="connsiteY5" fmla="*/ 769602 h 901862"/>
              <a:gd name="connsiteX6" fmla="*/ 675249 w 1786597"/>
              <a:gd name="connsiteY6" fmla="*/ 755535 h 901862"/>
              <a:gd name="connsiteX7" fmla="*/ 801858 w 1786597"/>
              <a:gd name="connsiteY7" fmla="*/ 727399 h 901862"/>
              <a:gd name="connsiteX8" fmla="*/ 844061 w 1786597"/>
              <a:gd name="connsiteY8" fmla="*/ 713331 h 901862"/>
              <a:gd name="connsiteX9" fmla="*/ 914400 w 1786597"/>
              <a:gd name="connsiteY9" fmla="*/ 699264 h 901862"/>
              <a:gd name="connsiteX10" fmla="*/ 956603 w 1786597"/>
              <a:gd name="connsiteY10" fmla="*/ 685196 h 901862"/>
              <a:gd name="connsiteX11" fmla="*/ 1012874 w 1786597"/>
              <a:gd name="connsiteY11" fmla="*/ 657061 h 901862"/>
              <a:gd name="connsiteX12" fmla="*/ 1097280 w 1786597"/>
              <a:gd name="connsiteY12" fmla="*/ 642993 h 901862"/>
              <a:gd name="connsiteX13" fmla="*/ 1181686 w 1786597"/>
              <a:gd name="connsiteY13" fmla="*/ 600790 h 901862"/>
              <a:gd name="connsiteX14" fmla="*/ 1252024 w 1786597"/>
              <a:gd name="connsiteY14" fmla="*/ 530451 h 901862"/>
              <a:gd name="connsiteX15" fmla="*/ 1308295 w 1786597"/>
              <a:gd name="connsiteY15" fmla="*/ 460113 h 901862"/>
              <a:gd name="connsiteX16" fmla="*/ 1322363 w 1786597"/>
              <a:gd name="connsiteY16" fmla="*/ 417910 h 901862"/>
              <a:gd name="connsiteX17" fmla="*/ 1364566 w 1786597"/>
              <a:gd name="connsiteY17" fmla="*/ 389775 h 901862"/>
              <a:gd name="connsiteX18" fmla="*/ 1448972 w 1786597"/>
              <a:gd name="connsiteY18" fmla="*/ 291301 h 901862"/>
              <a:gd name="connsiteX19" fmla="*/ 1477107 w 1786597"/>
              <a:gd name="connsiteY19" fmla="*/ 263165 h 901862"/>
              <a:gd name="connsiteX20" fmla="*/ 1505243 w 1786597"/>
              <a:gd name="connsiteY20" fmla="*/ 220962 h 901862"/>
              <a:gd name="connsiteX21" fmla="*/ 1589649 w 1786597"/>
              <a:gd name="connsiteY21" fmla="*/ 136556 h 901862"/>
              <a:gd name="connsiteX22" fmla="*/ 1631852 w 1786597"/>
              <a:gd name="connsiteY22" fmla="*/ 94353 h 901862"/>
              <a:gd name="connsiteX23" fmla="*/ 1674055 w 1786597"/>
              <a:gd name="connsiteY23" fmla="*/ 52150 h 901862"/>
              <a:gd name="connsiteX24" fmla="*/ 1716258 w 1786597"/>
              <a:gd name="connsiteY24" fmla="*/ 38082 h 901862"/>
              <a:gd name="connsiteX25" fmla="*/ 1786597 w 1786597"/>
              <a:gd name="connsiteY25" fmla="*/ 9947 h 90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86597" h="901862">
                <a:moveTo>
                  <a:pt x="0" y="825873"/>
                </a:moveTo>
                <a:cubicBezTo>
                  <a:pt x="113985" y="901862"/>
                  <a:pt x="38263" y="863526"/>
                  <a:pt x="309489" y="839941"/>
                </a:cubicBezTo>
                <a:cubicBezTo>
                  <a:pt x="328751" y="838266"/>
                  <a:pt x="347107" y="830960"/>
                  <a:pt x="365760" y="825873"/>
                </a:cubicBezTo>
                <a:cubicBezTo>
                  <a:pt x="398695" y="816891"/>
                  <a:pt x="431115" y="806018"/>
                  <a:pt x="464234" y="797738"/>
                </a:cubicBezTo>
                <a:cubicBezTo>
                  <a:pt x="487430" y="791939"/>
                  <a:pt x="511376" y="789469"/>
                  <a:pt x="534572" y="783670"/>
                </a:cubicBezTo>
                <a:cubicBezTo>
                  <a:pt x="548958" y="780073"/>
                  <a:pt x="562234" y="772510"/>
                  <a:pt x="576775" y="769602"/>
                </a:cubicBezTo>
                <a:cubicBezTo>
                  <a:pt x="609289" y="763099"/>
                  <a:pt x="642424" y="760224"/>
                  <a:pt x="675249" y="755535"/>
                </a:cubicBezTo>
                <a:cubicBezTo>
                  <a:pt x="770254" y="723866"/>
                  <a:pt x="653309" y="760411"/>
                  <a:pt x="801858" y="727399"/>
                </a:cubicBezTo>
                <a:cubicBezTo>
                  <a:pt x="816334" y="724182"/>
                  <a:pt x="829675" y="716927"/>
                  <a:pt x="844061" y="713331"/>
                </a:cubicBezTo>
                <a:cubicBezTo>
                  <a:pt x="867258" y="707532"/>
                  <a:pt x="891203" y="705063"/>
                  <a:pt x="914400" y="699264"/>
                </a:cubicBezTo>
                <a:cubicBezTo>
                  <a:pt x="928786" y="695668"/>
                  <a:pt x="942973" y="691037"/>
                  <a:pt x="956603" y="685196"/>
                </a:cubicBezTo>
                <a:cubicBezTo>
                  <a:pt x="975878" y="676935"/>
                  <a:pt x="992788" y="663087"/>
                  <a:pt x="1012874" y="657061"/>
                </a:cubicBezTo>
                <a:cubicBezTo>
                  <a:pt x="1040195" y="648865"/>
                  <a:pt x="1069436" y="649181"/>
                  <a:pt x="1097280" y="642993"/>
                </a:cubicBezTo>
                <a:cubicBezTo>
                  <a:pt x="1130341" y="635646"/>
                  <a:pt x="1155856" y="623391"/>
                  <a:pt x="1181686" y="600790"/>
                </a:cubicBezTo>
                <a:cubicBezTo>
                  <a:pt x="1206640" y="578955"/>
                  <a:pt x="1228578" y="553897"/>
                  <a:pt x="1252024" y="530451"/>
                </a:cubicBezTo>
                <a:cubicBezTo>
                  <a:pt x="1278196" y="504279"/>
                  <a:pt x="1290547" y="495610"/>
                  <a:pt x="1308295" y="460113"/>
                </a:cubicBezTo>
                <a:cubicBezTo>
                  <a:pt x="1314927" y="446850"/>
                  <a:pt x="1313100" y="429489"/>
                  <a:pt x="1322363" y="417910"/>
                </a:cubicBezTo>
                <a:cubicBezTo>
                  <a:pt x="1332925" y="404708"/>
                  <a:pt x="1351729" y="400778"/>
                  <a:pt x="1364566" y="389775"/>
                </a:cubicBezTo>
                <a:cubicBezTo>
                  <a:pt x="1450761" y="315894"/>
                  <a:pt x="1394670" y="359180"/>
                  <a:pt x="1448972" y="291301"/>
                </a:cubicBezTo>
                <a:cubicBezTo>
                  <a:pt x="1457257" y="280944"/>
                  <a:pt x="1468822" y="273522"/>
                  <a:pt x="1477107" y="263165"/>
                </a:cubicBezTo>
                <a:cubicBezTo>
                  <a:pt x="1487669" y="249963"/>
                  <a:pt x="1494010" y="233599"/>
                  <a:pt x="1505243" y="220962"/>
                </a:cubicBezTo>
                <a:cubicBezTo>
                  <a:pt x="1531678" y="191223"/>
                  <a:pt x="1561514" y="164691"/>
                  <a:pt x="1589649" y="136556"/>
                </a:cubicBezTo>
                <a:lnTo>
                  <a:pt x="1631852" y="94353"/>
                </a:lnTo>
                <a:cubicBezTo>
                  <a:pt x="1645920" y="80285"/>
                  <a:pt x="1655181" y="58441"/>
                  <a:pt x="1674055" y="52150"/>
                </a:cubicBezTo>
                <a:lnTo>
                  <a:pt x="1716258" y="38082"/>
                </a:lnTo>
                <a:cubicBezTo>
                  <a:pt x="1754342" y="0"/>
                  <a:pt x="1731131" y="9947"/>
                  <a:pt x="1786597" y="9947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6033380" y="3094892"/>
            <a:ext cx="479962" cy="1645920"/>
          </a:xfrm>
          <a:custGeom>
            <a:avLst/>
            <a:gdLst>
              <a:gd name="connsiteX0" fmla="*/ 423691 w 479962"/>
              <a:gd name="connsiteY0" fmla="*/ 1645920 h 1645920"/>
              <a:gd name="connsiteX1" fmla="*/ 479962 w 479962"/>
              <a:gd name="connsiteY1" fmla="*/ 1547446 h 1645920"/>
              <a:gd name="connsiteX2" fmla="*/ 437758 w 479962"/>
              <a:gd name="connsiteY2" fmla="*/ 1294228 h 1645920"/>
              <a:gd name="connsiteX3" fmla="*/ 409623 w 479962"/>
              <a:gd name="connsiteY3" fmla="*/ 1195754 h 1645920"/>
              <a:gd name="connsiteX4" fmla="*/ 353352 w 479962"/>
              <a:gd name="connsiteY4" fmla="*/ 1125416 h 1645920"/>
              <a:gd name="connsiteX5" fmla="*/ 311149 w 479962"/>
              <a:gd name="connsiteY5" fmla="*/ 998806 h 1645920"/>
              <a:gd name="connsiteX6" fmla="*/ 297082 w 479962"/>
              <a:gd name="connsiteY6" fmla="*/ 956603 h 1645920"/>
              <a:gd name="connsiteX7" fmla="*/ 268946 w 479962"/>
              <a:gd name="connsiteY7" fmla="*/ 928468 h 1645920"/>
              <a:gd name="connsiteX8" fmla="*/ 240811 w 479962"/>
              <a:gd name="connsiteY8" fmla="*/ 801859 h 1645920"/>
              <a:gd name="connsiteX9" fmla="*/ 212675 w 479962"/>
              <a:gd name="connsiteY9" fmla="*/ 717453 h 1645920"/>
              <a:gd name="connsiteX10" fmla="*/ 198608 w 479962"/>
              <a:gd name="connsiteY10" fmla="*/ 661182 h 1645920"/>
              <a:gd name="connsiteX11" fmla="*/ 170472 w 479962"/>
              <a:gd name="connsiteY11" fmla="*/ 633046 h 1645920"/>
              <a:gd name="connsiteX12" fmla="*/ 128269 w 479962"/>
              <a:gd name="connsiteY12" fmla="*/ 576776 h 1645920"/>
              <a:gd name="connsiteX13" fmla="*/ 100134 w 479962"/>
              <a:gd name="connsiteY13" fmla="*/ 478302 h 1645920"/>
              <a:gd name="connsiteX14" fmla="*/ 71998 w 479962"/>
              <a:gd name="connsiteY14" fmla="*/ 450166 h 1645920"/>
              <a:gd name="connsiteX15" fmla="*/ 57931 w 479962"/>
              <a:gd name="connsiteY15" fmla="*/ 407963 h 1645920"/>
              <a:gd name="connsiteX16" fmla="*/ 15728 w 479962"/>
              <a:gd name="connsiteY16" fmla="*/ 337625 h 1645920"/>
              <a:gd name="connsiteX17" fmla="*/ 29795 w 479962"/>
              <a:gd name="connsiteY17" fmla="*/ 211016 h 1645920"/>
              <a:gd name="connsiteX18" fmla="*/ 57931 w 479962"/>
              <a:gd name="connsiteY18" fmla="*/ 182880 h 1645920"/>
              <a:gd name="connsiteX19" fmla="*/ 184540 w 479962"/>
              <a:gd name="connsiteY19" fmla="*/ 112542 h 1645920"/>
              <a:gd name="connsiteX20" fmla="*/ 212675 w 479962"/>
              <a:gd name="connsiteY20" fmla="*/ 84406 h 1645920"/>
              <a:gd name="connsiteX21" fmla="*/ 254878 w 479962"/>
              <a:gd name="connsiteY21" fmla="*/ 70339 h 1645920"/>
              <a:gd name="connsiteX22" fmla="*/ 268946 w 479962"/>
              <a:gd name="connsiteY2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79962" h="1645920">
                <a:moveTo>
                  <a:pt x="423691" y="1645920"/>
                </a:moveTo>
                <a:cubicBezTo>
                  <a:pt x="473497" y="1612716"/>
                  <a:pt x="479962" y="1622775"/>
                  <a:pt x="479962" y="1547446"/>
                </a:cubicBezTo>
                <a:cubicBezTo>
                  <a:pt x="479962" y="1327615"/>
                  <a:pt x="475068" y="1443476"/>
                  <a:pt x="437758" y="1294228"/>
                </a:cubicBezTo>
                <a:cubicBezTo>
                  <a:pt x="433250" y="1276193"/>
                  <a:pt x="419716" y="1215940"/>
                  <a:pt x="409623" y="1195754"/>
                </a:cubicBezTo>
                <a:cubicBezTo>
                  <a:pt x="391876" y="1160259"/>
                  <a:pt x="379523" y="1151586"/>
                  <a:pt x="353352" y="1125416"/>
                </a:cubicBezTo>
                <a:lnTo>
                  <a:pt x="311149" y="998806"/>
                </a:lnTo>
                <a:cubicBezTo>
                  <a:pt x="306460" y="984738"/>
                  <a:pt x="307568" y="967088"/>
                  <a:pt x="297082" y="956603"/>
                </a:cubicBezTo>
                <a:lnTo>
                  <a:pt x="268946" y="928468"/>
                </a:lnTo>
                <a:cubicBezTo>
                  <a:pt x="260917" y="888325"/>
                  <a:pt x="252727" y="841580"/>
                  <a:pt x="240811" y="801859"/>
                </a:cubicBezTo>
                <a:cubicBezTo>
                  <a:pt x="232289" y="773452"/>
                  <a:pt x="219868" y="746225"/>
                  <a:pt x="212675" y="717453"/>
                </a:cubicBezTo>
                <a:cubicBezTo>
                  <a:pt x="207986" y="698696"/>
                  <a:pt x="207254" y="678475"/>
                  <a:pt x="198608" y="661182"/>
                </a:cubicBezTo>
                <a:cubicBezTo>
                  <a:pt x="192676" y="649319"/>
                  <a:pt x="178963" y="643235"/>
                  <a:pt x="170472" y="633046"/>
                </a:cubicBezTo>
                <a:cubicBezTo>
                  <a:pt x="155462" y="615034"/>
                  <a:pt x="142337" y="595533"/>
                  <a:pt x="128269" y="576776"/>
                </a:cubicBezTo>
                <a:cubicBezTo>
                  <a:pt x="125640" y="566261"/>
                  <a:pt x="108785" y="492720"/>
                  <a:pt x="100134" y="478302"/>
                </a:cubicBezTo>
                <a:cubicBezTo>
                  <a:pt x="93310" y="466929"/>
                  <a:pt x="81377" y="459545"/>
                  <a:pt x="71998" y="450166"/>
                </a:cubicBezTo>
                <a:cubicBezTo>
                  <a:pt x="67309" y="436098"/>
                  <a:pt x="65560" y="420678"/>
                  <a:pt x="57931" y="407963"/>
                </a:cubicBezTo>
                <a:cubicBezTo>
                  <a:pt x="0" y="311412"/>
                  <a:pt x="55577" y="457179"/>
                  <a:pt x="15728" y="337625"/>
                </a:cubicBezTo>
                <a:cubicBezTo>
                  <a:pt x="20417" y="295422"/>
                  <a:pt x="18622" y="251982"/>
                  <a:pt x="29795" y="211016"/>
                </a:cubicBezTo>
                <a:cubicBezTo>
                  <a:pt x="33285" y="198220"/>
                  <a:pt x="47320" y="190838"/>
                  <a:pt x="57931" y="182880"/>
                </a:cubicBezTo>
                <a:cubicBezTo>
                  <a:pt x="135325" y="124835"/>
                  <a:pt x="118744" y="134475"/>
                  <a:pt x="184540" y="112542"/>
                </a:cubicBezTo>
                <a:cubicBezTo>
                  <a:pt x="193918" y="103163"/>
                  <a:pt x="201302" y="91230"/>
                  <a:pt x="212675" y="84406"/>
                </a:cubicBezTo>
                <a:cubicBezTo>
                  <a:pt x="225390" y="76777"/>
                  <a:pt x="244393" y="80824"/>
                  <a:pt x="254878" y="70339"/>
                </a:cubicBezTo>
                <a:cubicBezTo>
                  <a:pt x="271912" y="53305"/>
                  <a:pt x="268946" y="21418"/>
                  <a:pt x="268946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105835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QUÝ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 CÔ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CÁC EM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SINH!</a:t>
            </a:r>
          </a:p>
        </p:txBody>
      </p:sp>
    </p:spTree>
    <p:extLst>
      <p:ext uri="{BB962C8B-B14F-4D97-AF65-F5344CB8AC3E}">
        <p14:creationId xmlns:p14="http://schemas.microsoft.com/office/powerpoint/2010/main" val="18793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" y="220532"/>
            <a:ext cx="91369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940526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Thứ</a:t>
            </a:r>
            <a:r>
              <a:rPr lang="en-US" sz="3200" b="1" u="sng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Năm</a:t>
            </a:r>
            <a:r>
              <a:rPr lang="en-US" sz="3200" b="1" u="sng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ngày</a:t>
            </a:r>
            <a:r>
              <a:rPr lang="en-US" sz="3200" b="1" u="sng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u="sng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20 </a:t>
            </a:r>
            <a:r>
              <a:rPr lang="en-US" sz="3200" b="1" u="sng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tháng</a:t>
            </a:r>
            <a:r>
              <a:rPr lang="en-US" sz="3200" b="1" u="sng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 3 </a:t>
            </a:r>
            <a:r>
              <a:rPr lang="en-US" sz="3200" b="1" u="sng" dirty="0" err="1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năm</a:t>
            </a:r>
            <a:r>
              <a:rPr lang="en-US" sz="3200" b="1" u="sng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 2025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u="sng" dirty="0" smtClean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7925" y="1593669"/>
            <a:ext cx="358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P001 4 hàng" pitchFamily="34" charset="0"/>
              </a:rPr>
              <a:t>    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259875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30: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Phép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cộng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2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chữ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với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2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chữ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 (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</a:rPr>
              <a:t> 1)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" y="-171400"/>
            <a:ext cx="8784975" cy="691276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7" cy="170080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65813"/>
            <a:ext cx="2372056" cy="9431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89579"/>
            <a:ext cx="3087652" cy="346375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49990"/>
            <a:ext cx="4680520" cy="320334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8667180" cy="1800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2372056" cy="9431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5754"/>
            <a:ext cx="3528392" cy="353159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5754"/>
            <a:ext cx="3972479" cy="353159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3"/>
            <a:ext cx="8424936" cy="4536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4724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472440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472440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87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472440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89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4" y="764704"/>
            <a:ext cx="8640960" cy="475701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136904" cy="554461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5076056" y="3392995"/>
            <a:ext cx="2016224" cy="1332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339752" y="3573016"/>
            <a:ext cx="4896544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26469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91880" y="1628800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427984" y="1628800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436096" y="1628800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36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91200" y="762000"/>
            <a:ext cx="762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924800" y="762000"/>
            <a:ext cx="762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61</Words>
  <Application>Microsoft Office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21</cp:revision>
  <dcterms:created xsi:type="dcterms:W3CDTF">2020-08-22T05:47:00Z</dcterms:created>
  <dcterms:modified xsi:type="dcterms:W3CDTF">2025-03-17T15:32:50Z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