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56" r:id="rId4"/>
    <p:sldId id="273" r:id="rId5"/>
    <p:sldId id="276" r:id="rId6"/>
    <p:sldId id="277" r:id="rId7"/>
    <p:sldId id="278" r:id="rId8"/>
    <p:sldId id="279" r:id="rId9"/>
    <p:sldId id="280" r:id="rId10"/>
    <p:sldId id="275" r:id="rId11"/>
    <p:sldId id="28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507_20200527104106_wm_sbt---toan-tap-2---kntt_tc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1981200" y="1828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19050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038600" y="19050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124700" y="22479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3657600"/>
            <a:ext cx="1828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3886200"/>
            <a:ext cx="3352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7239000" y="4876800"/>
            <a:ext cx="304800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QUÝ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CÔ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SINH!</a:t>
            </a:r>
          </a:p>
        </p:txBody>
      </p:sp>
    </p:spTree>
    <p:extLst>
      <p:ext uri="{BB962C8B-B14F-4D97-AF65-F5344CB8AC3E}">
        <p14:creationId xmlns:p14="http://schemas.microsoft.com/office/powerpoint/2010/main" val="1879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" y="220532"/>
            <a:ext cx="91369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940526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H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ai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17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3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2025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u="sng" dirty="0" smtClean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7925" y="1593669"/>
            <a:ext cx="35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59875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29: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Phép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cộng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2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(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4343400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43200" y="2667000"/>
            <a:ext cx="2286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2667000"/>
            <a:ext cx="152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2971800"/>
            <a:ext cx="152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00400" y="3352800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800" y="3352800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3352800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00400" y="914400"/>
            <a:ext cx="1600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00800" y="914400"/>
            <a:ext cx="2209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3581400" y="5105400"/>
            <a:ext cx="609600" cy="609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467600" y="1447800"/>
            <a:ext cx="1066800" cy="838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507_20200527104106_wm_sbt---toan-tap-2---kntt_tc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2590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590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1242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1242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6576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657600"/>
            <a:ext cx="60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58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90800" y="4724400"/>
            <a:ext cx="1371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4953000"/>
            <a:ext cx="1219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51816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5105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5029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51054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</cp:revision>
  <dcterms:created xsi:type="dcterms:W3CDTF">2020-08-22T04:11:00Z</dcterms:created>
  <dcterms:modified xsi:type="dcterms:W3CDTF">2025-03-17T15:30:40Z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