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5" r:id="rId3"/>
  </p:sldMasterIdLst>
  <p:sldIdLst>
    <p:sldId id="271" r:id="rId4"/>
    <p:sldId id="256" r:id="rId5"/>
    <p:sldId id="273" r:id="rId6"/>
    <p:sldId id="257" r:id="rId7"/>
    <p:sldId id="258" r:id="rId8"/>
    <p:sldId id="259" r:id="rId9"/>
    <p:sldId id="272" r:id="rId10"/>
    <p:sldId id="264" r:id="rId11"/>
    <p:sldId id="269" r:id="rId12"/>
    <p:sldId id="274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11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pPr/>
              <a:t>17/03/2025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pPr/>
              <a:t>17/03/2025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pPr/>
              <a:t>3/17/2025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pPr/>
              <a:t>17/03/2025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pPr/>
              <a:t>17/03/2025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pPr/>
              <a:t>17/03/2025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pPr/>
              <a:t>17/03/2025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pPr/>
              <a:t>17/03/2025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AAAFF-CE2C-470E-B2D7-83C0CF87CE82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CBD8C-8327-486E-9D01-398872F0D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pPr/>
              <a:t>17/03/2025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alt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838200" y="2438400"/>
            <a:ext cx="4770856" cy="1221857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</a:t>
            </a: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507_20200527104106_wm_sbt---toan-tap-2---kntt_tc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-304801"/>
            <a:ext cx="8991600" cy="73914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95400" y="2819400"/>
            <a:ext cx="550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2438400"/>
            <a:ext cx="550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312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266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2971800"/>
            <a:ext cx="550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2286000"/>
            <a:ext cx="550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59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2743200"/>
            <a:ext cx="550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48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0" y="3352800"/>
            <a:ext cx="550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28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350520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3352800"/>
            <a:ext cx="550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64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4200" y="3886200"/>
            <a:ext cx="550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28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0" y="4343400"/>
            <a:ext cx="550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55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5400" y="4876800"/>
            <a:ext cx="550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4800" y="5029200"/>
            <a:ext cx="550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76800" y="4419600"/>
            <a:ext cx="550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97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1800" y="3962400"/>
            <a:ext cx="550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81800" y="4876800"/>
            <a:ext cx="550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6600" y="5334000"/>
            <a:ext cx="550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18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95400" y="6096000"/>
            <a:ext cx="550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86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3000" y="5867400"/>
            <a:ext cx="550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74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3600" y="5486400"/>
            <a:ext cx="550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59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00" y="594360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29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8" name="5-Point Star 27"/>
          <p:cNvSpPr/>
          <p:nvPr/>
        </p:nvSpPr>
        <p:spPr>
          <a:xfrm>
            <a:off x="228600" y="5867400"/>
            <a:ext cx="6858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2133600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 ƠN QUÝ 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 CÔ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CÁC EM 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SINH!</a:t>
            </a:r>
          </a:p>
        </p:txBody>
      </p:sp>
    </p:spTree>
    <p:extLst>
      <p:ext uri="{BB962C8B-B14F-4D97-AF65-F5344CB8AC3E}">
        <p14:creationId xmlns:p14="http://schemas.microsoft.com/office/powerpoint/2010/main" val="187938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84975" cy="626469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124744"/>
            <a:ext cx="8041350" cy="2619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" y="220532"/>
            <a:ext cx="913690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940526"/>
            <a:ext cx="75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 err="1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4 hàng" panose="020B0603050302020204" pitchFamily="34" charset="-93"/>
                <a:cs typeface="Times New Roman" panose="02020603050405020304" pitchFamily="18" charset="0"/>
              </a:rPr>
              <a:t>Thứ</a:t>
            </a:r>
            <a:r>
              <a:rPr lang="en-US" sz="3200" b="1" u="sng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4 hàng" panose="020B0603050302020204" pitchFamily="34" charset="-93"/>
                <a:cs typeface="Times New Roman" panose="02020603050405020304" pitchFamily="18" charset="0"/>
              </a:rPr>
              <a:t>năm</a:t>
            </a:r>
            <a:r>
              <a:rPr lang="en-US" sz="3200" b="1" u="sng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4 hàng" panose="020B0603050302020204" pitchFamily="34" charset="-93"/>
                <a:cs typeface="Times New Roman" panose="02020603050405020304" pitchFamily="18" charset="0"/>
              </a:rPr>
              <a:t>ngày</a:t>
            </a:r>
            <a:r>
              <a:rPr lang="en-US" sz="3200" b="1" u="sng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4 hàng" panose="020B0603050302020204" pitchFamily="34" charset="-93"/>
                <a:cs typeface="Times New Roman" panose="02020603050405020304" pitchFamily="18" charset="0"/>
              </a:rPr>
              <a:t> 14 </a:t>
            </a:r>
            <a:r>
              <a:rPr lang="en-US" sz="3200" b="1" u="sng" dirty="0" err="1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4 hàng" panose="020B0603050302020204" pitchFamily="34" charset="-93"/>
                <a:cs typeface="Times New Roman" panose="02020603050405020304" pitchFamily="18" charset="0"/>
              </a:rPr>
              <a:t>tháng</a:t>
            </a:r>
            <a:r>
              <a:rPr lang="en-US" sz="3200" b="1" u="sng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4 hàng" panose="020B0603050302020204" pitchFamily="34" charset="-93"/>
                <a:cs typeface="Times New Roman" panose="02020603050405020304" pitchFamily="18" charset="0"/>
              </a:rPr>
              <a:t> 3 </a:t>
            </a:r>
            <a:r>
              <a:rPr lang="en-US" sz="3200" b="1" u="sng" dirty="0" err="1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4 hàng" panose="020B0603050302020204" pitchFamily="34" charset="-93"/>
                <a:cs typeface="Times New Roman" panose="02020603050405020304" pitchFamily="18" charset="0"/>
              </a:rPr>
              <a:t>năm</a:t>
            </a:r>
            <a:r>
              <a:rPr lang="en-US" sz="3200" b="1" u="sng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4 hàng" panose="020B0603050302020204" pitchFamily="34" charset="-93"/>
                <a:cs typeface="Times New Roman" panose="02020603050405020304" pitchFamily="18" charset="0"/>
              </a:rPr>
              <a:t> 2025</a:t>
            </a:r>
            <a:endParaRPr lang="en-US" sz="3200" b="1" u="sng" dirty="0" smtClean="0">
              <a:ln w="1905"/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P001 4 hàng" panose="020B0603050302020204" pitchFamily="34" charset="-93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u="sng" dirty="0" smtClean="0">
              <a:ln w="1905"/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P001 4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7925" y="1524001"/>
            <a:ext cx="3585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P001 4 hàng" pitchFamily="34" charset="0"/>
              </a:rPr>
              <a:t>    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133601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29: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Phép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cộng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số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có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2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chữ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số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với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số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có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1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chữ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số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 (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tiết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1)</a:t>
            </a:r>
            <a:endParaRPr lang="en-US" sz="3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66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2419688" cy="97168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24200"/>
            <a:ext cx="3991399" cy="281615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05514"/>
            <a:ext cx="3343742" cy="3248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2419688" cy="97168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12976"/>
            <a:ext cx="3888432" cy="333029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68634"/>
            <a:ext cx="3744416" cy="3558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200"/>
            <a:ext cx="7560840" cy="331432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54856"/>
            <a:ext cx="7398037" cy="16004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312420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320040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67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0" y="320040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87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 panose="020B7200000000000000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676400" y="1981200"/>
            <a:ext cx="2476453" cy="1753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064896" cy="604867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283968" y="3501008"/>
            <a:ext cx="864096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283968" y="2132856"/>
            <a:ext cx="864096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283968" y="4725144"/>
            <a:ext cx="86409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507_20200527104106_wm_sbt---toan-tap-2---kntt_tc-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78581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71600" y="26670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38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26670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66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27432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48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27432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98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639633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51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63963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4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639633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55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Minus 10"/>
          <p:cNvSpPr/>
          <p:nvPr/>
        </p:nvSpPr>
        <p:spPr>
          <a:xfrm>
            <a:off x="1066800" y="5638800"/>
            <a:ext cx="1371600" cy="76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2667000" y="5638800"/>
            <a:ext cx="19812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47800" y="38862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0" y="419100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15" name="Minus 14"/>
          <p:cNvSpPr/>
          <p:nvPr/>
        </p:nvSpPr>
        <p:spPr>
          <a:xfrm>
            <a:off x="1447800" y="4495800"/>
            <a:ext cx="533400" cy="76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219200" y="4114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0" y="45720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3" grpId="0"/>
      <p:bldP spid="14" grpId="0"/>
      <p:bldP spid="15" grpId="0" animBg="1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84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Bạn nhỏ 16x9</vt:lpstr>
      <vt:lpstr>1_Office Theme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19</cp:revision>
  <dcterms:created xsi:type="dcterms:W3CDTF">2020-08-22T04:11:00Z</dcterms:created>
  <dcterms:modified xsi:type="dcterms:W3CDTF">2025-03-17T15:29:12Z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