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6" r:id="rId3"/>
    <p:sldId id="284" r:id="rId4"/>
    <p:sldId id="282" r:id="rId5"/>
    <p:sldId id="258" r:id="rId6"/>
    <p:sldId id="264" r:id="rId7"/>
    <p:sldId id="265" r:id="rId8"/>
    <p:sldId id="259" r:id="rId9"/>
    <p:sldId id="276" r:id="rId10"/>
    <p:sldId id="277" r:id="rId11"/>
    <p:sldId id="278" r:id="rId12"/>
    <p:sldId id="279" r:id="rId13"/>
    <p:sldId id="286" r:id="rId14"/>
    <p:sldId id="289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5" d="100"/>
          <a:sy n="45" d="100"/>
        </p:scale>
        <p:origin x="-2126" y="-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7A51D2F-CF4C-4EE3-B15A-D25C50D749B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2D708D-6024-4FC4-9F2A-BB89A7F2A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06EE063-8867-4641-AFAE-6BD89D5C7E57}" type="slidenum">
              <a:rPr lang="en-US" sz="1200">
                <a:latin typeface="Calibri" pitchFamily="34" charset="0"/>
                <a:cs typeface="Arial" charset="0"/>
              </a:rPr>
              <a:pPr algn="r" eaLnBrk="0" hangingPunct="0"/>
              <a:t>1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07E6-2356-4006-AAD8-93B9B550062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BED0-4D38-4B28-B525-BD7ABF80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1A88-A4E9-4EAF-914E-4E2361F3ACF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CF4D-E14A-41CF-B8D5-782CC7C2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438E-FBF9-4E8E-A41A-E0A0DC274DD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100B-1BA4-4528-9546-C14142CC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27A7-4D49-4ED8-97F4-087523C8EB2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F54F-796F-4693-A3C9-F1F31438D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FA98-B479-4346-A311-F58FF6FBC04B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1CB3-52EE-461F-B5A6-EF91C885C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EF50-B120-46E5-8AD6-4F221CF2E16D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B3E8-6628-4597-B287-F86F3897A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8FFC-E036-4A87-B932-1EB74D20B0A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3788-4B3E-4FCB-8FF3-8B6EA78B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7F36-C005-4DDD-A2FF-68578432B68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23D9-2490-405B-B551-650D1C67C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18BA-A87E-4D35-83D3-157DEAF10FB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639-1B64-435B-8F2D-724B6673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B623-B573-4C63-8727-7684AE69C7FB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E17E-3C6B-4815-BA9D-4B92281F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F316-4EFC-40CD-9356-A81EEE4A6379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CBCE-15CC-400D-B4CC-F284246E5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114C3-EAD4-45BF-9614-83243947034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CC8E6-2844-4854-9613-1D9D4C128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929781" y="3581405"/>
            <a:ext cx="10282339" cy="2666999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GB" altLang="en-US" sz="4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alt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en-US" sz="48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GB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800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GB" altLang="en-US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  </a:t>
            </a:r>
            <a:endParaRPr lang="vi-VN" sz="53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609600" y="2041525"/>
            <a:ext cx="11311467" cy="21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pPr algn="ctr" eaLnBrk="0" hangingPunct="0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AutoShape 2"/>
          <p:cNvSpPr>
            <a:spLocks noGrp="1" noChangeArrowheads="1"/>
          </p:cNvSpPr>
          <p:nvPr>
            <p:ph type="title" idx="4294967295"/>
          </p:nvPr>
        </p:nvSpPr>
        <p:spPr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</a:ln>
        </p:spPr>
        <p:txBody>
          <a:bodyPr wrap="none"/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smtClean="0">
                <a:solidFill>
                  <a:srgbClr val="385723"/>
                </a:solidFill>
                <a:latin typeface="Times New Roman" pitchFamily="18" charset="0"/>
              </a:rPr>
              <a:t/>
            </a:r>
            <a:br>
              <a:rPr lang="en-US" altLang="vi-VN" sz="2400" b="1" smtClean="0">
                <a:solidFill>
                  <a:srgbClr val="385723"/>
                </a:solidFill>
                <a:latin typeface="Times New Roman" pitchFamily="18" charset="0"/>
              </a:rPr>
            </a:br>
            <a:r>
              <a:rPr lang="en-US" altLang="vi-VN" sz="3600" b="1" smtClean="0">
                <a:solidFill>
                  <a:srgbClr val="385723"/>
                </a:solidFill>
                <a:latin typeface="Times New Roman" pitchFamily="18" charset="0"/>
              </a:rPr>
              <a:t>Tr</a:t>
            </a:r>
            <a:r>
              <a:rPr lang="vi-VN" altLang="vi-VN" sz="3600" b="1" smtClean="0">
                <a:solidFill>
                  <a:srgbClr val="385723"/>
                </a:solidFill>
              </a:rPr>
              <a:t>ường Tiểu học </a:t>
            </a:r>
            <a:r>
              <a:rPr lang="en-US" altLang="vi-VN" sz="3600" b="1" smtClean="0">
                <a:solidFill>
                  <a:srgbClr val="385723"/>
                </a:solidFill>
                <a:latin typeface="Times New Roman" pitchFamily="18" charset="0"/>
              </a:rPr>
              <a:t>Hiệp Cát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376238"/>
            <a:ext cx="10148887" cy="59944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29513" y="1435100"/>
            <a:ext cx="606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62838" y="4457700"/>
            <a:ext cx="6064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0138" y="349250"/>
            <a:ext cx="9901237" cy="6037263"/>
          </a:xfrm>
        </p:spPr>
      </p:pic>
      <p:sp>
        <p:nvSpPr>
          <p:cNvPr id="5" name="Rectangle 4"/>
          <p:cNvSpPr/>
          <p:nvPr/>
        </p:nvSpPr>
        <p:spPr>
          <a:xfrm>
            <a:off x="4797425" y="5851525"/>
            <a:ext cx="534988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1663" y="5851525"/>
            <a:ext cx="533400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1775" y="5849938"/>
            <a:ext cx="533400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8550" y="433388"/>
            <a:ext cx="10085388" cy="5907087"/>
          </a:xfrm>
        </p:spPr>
      </p:pic>
      <p:sp>
        <p:nvSpPr>
          <p:cNvPr id="5" name="Rectangle 4"/>
          <p:cNvSpPr/>
          <p:nvPr/>
        </p:nvSpPr>
        <p:spPr>
          <a:xfrm>
            <a:off x="4557713" y="2560638"/>
            <a:ext cx="534987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9263" y="2589213"/>
            <a:ext cx="533400" cy="420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3663" y="2560638"/>
            <a:ext cx="533400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7563" y="5683250"/>
            <a:ext cx="534987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5529263" y="5711825"/>
            <a:ext cx="533400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3663" y="5711825"/>
            <a:ext cx="533400" cy="422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Vận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dụng</a:t>
            </a:r>
            <a:r>
              <a:rPr lang="en-US" sz="6000" dirty="0" smtClean="0">
                <a:solidFill>
                  <a:srgbClr val="FF0000"/>
                </a:solidFill>
              </a:rPr>
              <a:t>: </a:t>
            </a:r>
            <a:r>
              <a:rPr lang="en-US" sz="6000" dirty="0" err="1" smtClean="0"/>
              <a:t>Làm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r>
              <a:rPr lang="en-US" sz="6000" dirty="0" smtClean="0"/>
              <a:t> </a:t>
            </a:r>
            <a:r>
              <a:rPr lang="en-US" sz="6000" dirty="0" err="1" smtClean="0"/>
              <a:t>tập</a:t>
            </a:r>
            <a:r>
              <a:rPr lang="en-US" sz="6000" dirty="0" smtClean="0"/>
              <a:t>  </a:t>
            </a:r>
            <a:r>
              <a:rPr lang="en-US" sz="6000" dirty="0" err="1" smtClean="0"/>
              <a:t>nếu</a:t>
            </a:r>
            <a:r>
              <a:rPr lang="en-US" sz="6000" dirty="0" smtClean="0"/>
              <a:t> </a:t>
            </a:r>
            <a:r>
              <a:rPr lang="en-US" sz="6000" dirty="0" err="1" smtClean="0"/>
              <a:t>em</a:t>
            </a:r>
            <a:r>
              <a:rPr lang="en-US" sz="6000" dirty="0" smtClean="0"/>
              <a:t> </a:t>
            </a:r>
            <a:r>
              <a:rPr lang="en-US" sz="6000" dirty="0" err="1" smtClean="0"/>
              <a:t>chưa</a:t>
            </a:r>
            <a:r>
              <a:rPr lang="en-US" sz="6000" dirty="0" smtClean="0"/>
              <a:t> </a:t>
            </a:r>
            <a:r>
              <a:rPr lang="en-US" sz="6000" dirty="0" err="1" smtClean="0"/>
              <a:t>hoàn</a:t>
            </a:r>
            <a:r>
              <a:rPr lang="en-US" sz="6000" dirty="0" smtClean="0"/>
              <a:t> </a:t>
            </a:r>
            <a:r>
              <a:rPr lang="en-US" sz="6000" dirty="0" err="1" smtClean="0"/>
              <a:t>thành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87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105835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QUÝ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CÔ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SINH!</a:t>
            </a:r>
          </a:p>
        </p:txBody>
      </p:sp>
    </p:spTree>
    <p:extLst>
      <p:ext uri="{BB962C8B-B14F-4D97-AF65-F5344CB8AC3E}">
        <p14:creationId xmlns:p14="http://schemas.microsoft.com/office/powerpoint/2010/main" val="17358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2"/>
          <a:srcRect l="8253" t="26376" r="3690" b="54698"/>
          <a:stretch>
            <a:fillRect/>
          </a:stretch>
        </p:blipFill>
        <p:spPr bwMode="auto">
          <a:xfrm>
            <a:off x="706438" y="1590675"/>
            <a:ext cx="10234612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2"/>
          <p:cNvPicPr>
            <a:picLocks noChangeAspect="1"/>
          </p:cNvPicPr>
          <p:nvPr/>
        </p:nvPicPr>
        <p:blipFill>
          <a:blip r:embed="rId2"/>
          <a:srcRect l="8253" t="17680" r="59262" b="70724"/>
          <a:stretch>
            <a:fillRect/>
          </a:stretch>
        </p:blipFill>
        <p:spPr bwMode="auto">
          <a:xfrm>
            <a:off x="0" y="-9525"/>
            <a:ext cx="19351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8786813" y="2414588"/>
            <a:ext cx="228600" cy="407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8774113" y="3602038"/>
            <a:ext cx="22860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74713" y="157163"/>
            <a:ext cx="10515600" cy="4855104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  <a:t> 26.Đơn </a:t>
            </a:r>
            <a:r>
              <a:rPr lang="en-GB" altLang="en-US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GB" altLang="en-US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br>
              <a:rPr lang="en-GB" alt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 l="12915" t="15771" r="7610" b="65099"/>
          <a:stretch>
            <a:fillRect/>
          </a:stretch>
        </p:blipFill>
        <p:spPr bwMode="auto">
          <a:xfrm>
            <a:off x="1181100" y="2286000"/>
            <a:ext cx="9577388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/>
          </p:cNvPicPr>
          <p:nvPr/>
        </p:nvPicPr>
        <p:blipFill>
          <a:blip r:embed="rId3"/>
          <a:srcRect l="8253" t="17680" r="59262" b="70724"/>
          <a:stretch>
            <a:fillRect/>
          </a:stretch>
        </p:blipFill>
        <p:spPr bwMode="auto">
          <a:xfrm>
            <a:off x="0" y="-9525"/>
            <a:ext cx="19351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42679" t="12378" r="36125" b="84424"/>
          <a:stretch>
            <a:fillRect/>
          </a:stretch>
        </p:blipFill>
        <p:spPr bwMode="auto">
          <a:xfrm>
            <a:off x="4149725" y="1090613"/>
            <a:ext cx="38925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5803900" y="3060700"/>
            <a:ext cx="3489325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1633538" y="3190875"/>
            <a:ext cx="3487737" cy="835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6069013" y="3543300"/>
            <a:ext cx="3489325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 l="8875" t="44046" r="11542" b="30565"/>
          <a:stretch>
            <a:fillRect/>
          </a:stretch>
        </p:blipFill>
        <p:spPr bwMode="auto">
          <a:xfrm>
            <a:off x="1570038" y="1679575"/>
            <a:ext cx="8885237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6"/>
          <p:cNvPicPr>
            <a:picLocks noChangeAspect="1"/>
          </p:cNvPicPr>
          <p:nvPr/>
        </p:nvPicPr>
        <p:blipFill>
          <a:blip r:embed="rId3"/>
          <a:srcRect l="8810" t="5205" r="61111" b="85608"/>
          <a:stretch>
            <a:fillRect/>
          </a:stretch>
        </p:blipFill>
        <p:spPr bwMode="auto">
          <a:xfrm>
            <a:off x="0" y="0"/>
            <a:ext cx="24241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phic 18" descr="Checkmark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6963" y="54752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phic 20" descr="Clos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5563" y="55245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phic 22" descr="Clos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2575" y="54752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/>
          <a:srcRect l="8711" t="68945" r="11703" b="8203"/>
          <a:stretch>
            <a:fillRect/>
          </a:stretch>
        </p:blipFill>
        <p:spPr bwMode="auto">
          <a:xfrm>
            <a:off x="1579563" y="1103313"/>
            <a:ext cx="98964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6"/>
          <p:cNvPicPr>
            <a:picLocks noChangeAspect="1"/>
          </p:cNvPicPr>
          <p:nvPr/>
        </p:nvPicPr>
        <p:blipFill>
          <a:blip r:embed="rId3"/>
          <a:srcRect l="8810" t="5205" r="61111" b="85608"/>
          <a:stretch>
            <a:fillRect/>
          </a:stretch>
        </p:blipFill>
        <p:spPr bwMode="auto">
          <a:xfrm>
            <a:off x="0" y="0"/>
            <a:ext cx="24241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phic 18" descr="Checkmark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1150" y="2822575"/>
            <a:ext cx="565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9263063" y="1957388"/>
            <a:ext cx="557212" cy="596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9258300" y="2838450"/>
            <a:ext cx="557213" cy="595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9258300" y="3675063"/>
            <a:ext cx="557213" cy="596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1862138" y="4471988"/>
            <a:ext cx="9174162" cy="87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 l="8965" t="6445" r="7709" b="37781"/>
          <a:stretch>
            <a:fillRect/>
          </a:stretch>
        </p:blipFill>
        <p:spPr bwMode="auto">
          <a:xfrm>
            <a:off x="2851150" y="0"/>
            <a:ext cx="72850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6"/>
          <p:cNvPicPr>
            <a:picLocks noChangeAspect="1"/>
          </p:cNvPicPr>
          <p:nvPr/>
        </p:nvPicPr>
        <p:blipFill>
          <a:blip r:embed="rId3"/>
          <a:srcRect l="8810" t="5205" r="61111" b="85608"/>
          <a:stretch>
            <a:fillRect/>
          </a:stretch>
        </p:blipFill>
        <p:spPr bwMode="auto">
          <a:xfrm>
            <a:off x="0" y="0"/>
            <a:ext cx="24241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999288" y="1474788"/>
            <a:ext cx="438150" cy="4429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6999288" y="2784475"/>
            <a:ext cx="438150" cy="44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6999288" y="4095750"/>
            <a:ext cx="438150" cy="442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6999288" y="5440363"/>
            <a:ext cx="438150" cy="4429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 l="8505" t="62708" r="7828" b="9001"/>
          <a:stretch>
            <a:fillRect/>
          </a:stretch>
        </p:blipFill>
        <p:spPr bwMode="auto">
          <a:xfrm>
            <a:off x="1535113" y="1254125"/>
            <a:ext cx="912177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/>
          </p:cNvPicPr>
          <p:nvPr/>
        </p:nvPicPr>
        <p:blipFill>
          <a:blip r:embed="rId3"/>
          <a:srcRect l="8810" t="5205" r="61111" b="85608"/>
          <a:stretch>
            <a:fillRect/>
          </a:stretch>
        </p:blipFill>
        <p:spPr bwMode="auto">
          <a:xfrm>
            <a:off x="0" y="0"/>
            <a:ext cx="24241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4743450" y="1976438"/>
            <a:ext cx="1352550" cy="4651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5821363" y="4794250"/>
            <a:ext cx="1352550" cy="4651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9980613" y="3690938"/>
            <a:ext cx="1047750" cy="4651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800" b="1" dirty="0" err="1" smtClean="0">
                <a:solidFill>
                  <a:schemeClr val="bg1"/>
                </a:solidFill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tập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5213" y="1768475"/>
            <a:ext cx="9879012" cy="477043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6554788" y="2870200"/>
            <a:ext cx="2519362" cy="31511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815263" y="5187950"/>
            <a:ext cx="1425575" cy="4222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89550" y="3825875"/>
            <a:ext cx="3784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56138" y="2870200"/>
            <a:ext cx="4418012" cy="20081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67</Words>
  <Application>Microsoft Office PowerPoint</Application>
  <PresentationFormat>Custom</PresentationFormat>
  <Paragraphs>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Trường Tiểu học Hiệp Cát</vt:lpstr>
      <vt:lpstr>PowerPoint Presentation</vt:lpstr>
      <vt:lpstr> Toán Bài 26.Đơn vị đo độ dài ( tiết 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31</cp:revision>
  <dcterms:created xsi:type="dcterms:W3CDTF">2020-08-07T08:32:04Z</dcterms:created>
  <dcterms:modified xsi:type="dcterms:W3CDTF">2025-03-17T15:33:29Z</dcterms:modified>
</cp:coreProperties>
</file>