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57" r:id="rId3"/>
    <p:sldId id="276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81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906" y="-6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0A7CBA2-DC45-4690-A50B-97B3F7932C49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31BF912-AC79-469A-92B9-C67E47C76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1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5" tIns="91425" rIns="91425" bIns="91425"/>
          <a:lstStyle/>
          <a:p>
            <a:pPr eaLnBrk="1" hangingPunct="1">
              <a:buSzPts val="1100"/>
              <a:buFont typeface="Arial" charset="0"/>
              <a:buChar char="●"/>
            </a:pPr>
            <a:endParaRPr lang="en-US" sz="100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fld id="{8CA8C373-135C-492E-9D9C-9EE6862CF25A}" type="slidenum">
              <a:rPr lang="en-US" sz="1400">
                <a:solidFill>
                  <a:srgbClr val="000000"/>
                </a:solidFill>
                <a:cs typeface="Arial" charset="0"/>
                <a:sym typeface="Arial" charset="0"/>
              </a:rPr>
              <a:pPr>
                <a:buClr>
                  <a:srgbClr val="000000"/>
                </a:buClr>
                <a:buFont typeface="Arial" charset="0"/>
                <a:buNone/>
              </a:pPr>
              <a:t>1</a:t>
            </a:fld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fld id="{B2159595-53C6-4E4C-80BB-F89D28CA6AF7}" type="slidenum">
              <a:rPr lang="en-US" sz="1400">
                <a:solidFill>
                  <a:srgbClr val="000000"/>
                </a:solidFill>
                <a:cs typeface="Arial" charset="0"/>
                <a:sym typeface="Arial" charset="0"/>
              </a:rPr>
              <a:pPr>
                <a:buClr>
                  <a:srgbClr val="000000"/>
                </a:buClr>
                <a:buFont typeface="Arial" charset="0"/>
                <a:buNone/>
              </a:pPr>
              <a:t>19</a:t>
            </a:fld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5" tIns="91425" rIns="91425" bIns="91425"/>
          <a:lstStyle/>
          <a:p>
            <a:pPr eaLnBrk="1" hangingPunct="1">
              <a:buSzPts val="1100"/>
              <a:buFont typeface="Arial" charset="0"/>
              <a:buChar char="●"/>
            </a:pPr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02D5-6E30-4D9B-AFDB-840B78F913C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3E1F-F82E-41F7-8009-D4FB47065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FCDC-547F-4F52-B881-987222030569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49BF-B64F-47F8-B8B4-132D9B906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1147-7A70-4B6F-B106-3313658E179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FA16-206B-4489-BD16-1196816E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8248-64CD-4293-94C2-0327B1E973FB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BDC4-9374-409B-9677-17AA388A4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C000-79C8-4374-ACCF-B14B889EE3C0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9504-ABC1-4BA0-B29A-52B8ACA69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A46C-7945-4738-87DB-6F3B122EE1A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32AE-936A-4348-AED4-6B831ACD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7ABF-9EB0-45A8-9C51-6D7D36DC0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1952-4020-4A74-88BA-74A232689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929F-DBE1-47CE-94A6-63FF0100132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EBF2-5F07-4C8B-B297-1ADC9ACE3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4B95-11DA-4B51-A50B-C4FC89A23096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61D1-E7E2-4811-9536-C1E30B565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EFAE-4336-4562-9A9C-A064E2F7944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39A4-9B26-4826-B4B9-B7A0D82DB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EDE5-7691-4FE9-AA15-57CD6909919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E611-DFA8-4AF5-945C-65AB027E8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BB88DA-F4FF-40EA-BEA4-D0198CFE8BD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D3697F-3F82-4C6C-8ED3-3A4E9F101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6"/>
          <p:cNvSpPr txBox="1">
            <a:spLocks noChangeArrowheads="1"/>
          </p:cNvSpPr>
          <p:nvPr/>
        </p:nvSpPr>
        <p:spPr bwMode="auto">
          <a:xfrm>
            <a:off x="1295400" y="1636078"/>
            <a:ext cx="6732588" cy="218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GV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Hiến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-----o0o-----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sz="2400" b="1" dirty="0">
              <a:solidFill>
                <a:srgbClr val="000000"/>
              </a:solidFill>
              <a:latin typeface="Calibri Light" charset="0"/>
              <a:cs typeface="Times New Roman" pitchFamily="18" charset="0"/>
              <a:sym typeface="Arial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Thứ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a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Calibri Light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Calibri Light" charset="0"/>
                <a:cs typeface="Times New Roman" pitchFamily="18" charset="0"/>
                <a:sym typeface="Arial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tháng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năm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202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85979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8548688" cy="1752600"/>
          </a:xfrm>
        </p:spPr>
      </p:pic>
      <p:sp>
        <p:nvSpPr>
          <p:cNvPr id="3" name="Cloud 2"/>
          <p:cNvSpPr/>
          <p:nvPr/>
        </p:nvSpPr>
        <p:spPr>
          <a:xfrm>
            <a:off x="576263" y="2057400"/>
            <a:ext cx="1295400" cy="9906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</a:rPr>
              <a:t>ang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08013" y="3200400"/>
            <a:ext cx="1295400" cy="9906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an</a:t>
            </a:r>
          </a:p>
        </p:txBody>
      </p:sp>
      <p:sp>
        <p:nvSpPr>
          <p:cNvPr id="6" name="Cloud 5"/>
          <p:cNvSpPr/>
          <p:nvPr/>
        </p:nvSpPr>
        <p:spPr>
          <a:xfrm>
            <a:off x="622300" y="4343400"/>
            <a:ext cx="1295400" cy="9906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au</a:t>
            </a:r>
          </a:p>
        </p:txBody>
      </p:sp>
      <p:sp>
        <p:nvSpPr>
          <p:cNvPr id="7" name="Cloud 6"/>
          <p:cNvSpPr/>
          <p:nvPr/>
        </p:nvSpPr>
        <p:spPr>
          <a:xfrm>
            <a:off x="587375" y="5562600"/>
            <a:ext cx="1295400" cy="9906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</a:rPr>
              <a:t>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1200" y="2438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90725" y="3581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074863" y="4724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81200" y="5943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67000" y="2209800"/>
            <a:ext cx="35814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mang</a:t>
            </a:r>
            <a:r>
              <a:rPr lang="en-US" sz="2400" b="1" dirty="0"/>
              <a:t>, </a:t>
            </a:r>
            <a:r>
              <a:rPr lang="en-US" sz="2400" b="1" dirty="0" err="1"/>
              <a:t>đang</a:t>
            </a:r>
            <a:r>
              <a:rPr lang="en-US" sz="2400" b="1" dirty="0"/>
              <a:t>, </a:t>
            </a:r>
            <a:r>
              <a:rPr lang="en-US" sz="2400" b="1" dirty="0" err="1"/>
              <a:t>sáng</a:t>
            </a:r>
            <a:r>
              <a:rPr lang="en-US" sz="2400" b="1" dirty="0"/>
              <a:t>, </a:t>
            </a:r>
            <a:r>
              <a:rPr lang="en-US" sz="2400" b="1" dirty="0" err="1"/>
              <a:t>trang</a:t>
            </a:r>
            <a:r>
              <a:rPr lang="en-US" sz="2400" b="1" dirty="0"/>
              <a:t>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3825" y="3352800"/>
            <a:ext cx="31242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bạn</a:t>
            </a:r>
            <a:r>
              <a:rPr lang="en-US" sz="2400" b="1" dirty="0"/>
              <a:t>, can, </a:t>
            </a:r>
            <a:r>
              <a:rPr lang="en-US" sz="2400" b="1" dirty="0" err="1"/>
              <a:t>ván</a:t>
            </a:r>
            <a:r>
              <a:rPr lang="en-US" sz="2400" b="1" dirty="0"/>
              <a:t> , </a:t>
            </a:r>
            <a:r>
              <a:rPr lang="en-US" sz="2400" b="1" dirty="0" err="1"/>
              <a:t>tản</a:t>
            </a:r>
            <a:r>
              <a:rPr lang="en-US" sz="2400" b="1" dirty="0"/>
              <a:t>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67000" y="4381500"/>
            <a:ext cx="31242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cháu</a:t>
            </a:r>
            <a:r>
              <a:rPr lang="en-US" sz="2400" b="1" dirty="0"/>
              <a:t>, </a:t>
            </a:r>
            <a:r>
              <a:rPr lang="en-US" sz="2400" b="1" dirty="0" err="1"/>
              <a:t>sau</a:t>
            </a:r>
            <a:r>
              <a:rPr lang="en-US" sz="2400" b="1" dirty="0"/>
              <a:t>, </a:t>
            </a:r>
            <a:r>
              <a:rPr lang="en-US" sz="2400" b="1" dirty="0" err="1"/>
              <a:t>tàu</a:t>
            </a:r>
            <a:r>
              <a:rPr lang="en-US" sz="2400" b="1" dirty="0"/>
              <a:t>, </a:t>
            </a:r>
            <a:r>
              <a:rPr lang="en-US" sz="2400" b="1" dirty="0" err="1"/>
              <a:t>màu</a:t>
            </a:r>
            <a:r>
              <a:rPr lang="en-US" sz="2400" b="1" dirty="0"/>
              <a:t>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63825" y="5715000"/>
            <a:ext cx="31242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Bao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báo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cháo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cào</a:t>
            </a:r>
            <a:r>
              <a:rPr lang="en-US" sz="2400" b="1" dirty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81000"/>
            <a:ext cx="8077200" cy="5867400"/>
          </a:xfrm>
        </p:spPr>
      </p:pic>
      <p:sp>
        <p:nvSpPr>
          <p:cNvPr id="5" name="Rounded Rectangular Callout 4"/>
          <p:cNvSpPr/>
          <p:nvPr/>
        </p:nvSpPr>
        <p:spPr>
          <a:xfrm>
            <a:off x="6781800" y="457200"/>
            <a:ext cx="1752600" cy="685800"/>
          </a:xfrm>
          <a:prstGeom prst="wedgeRoundRectCallout">
            <a:avLst>
              <a:gd name="adj1" fmla="val -39149"/>
              <a:gd name="adj2" fmla="val 14760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/>
              <a:t>Cái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endParaRPr lang="en-US" sz="28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39000" y="1905000"/>
            <a:ext cx="1752600" cy="685800"/>
          </a:xfrm>
          <a:prstGeom prst="wedgeRoundRectCallout">
            <a:avLst>
              <a:gd name="adj1" fmla="val -51360"/>
              <a:gd name="adj2" fmla="val 9228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</a:t>
            </a:r>
            <a:r>
              <a:rPr lang="en-US" sz="2000" b="1" dirty="0" err="1"/>
              <a:t>Chuông</a:t>
            </a:r>
            <a:r>
              <a:rPr lang="en-US" sz="2000" b="1" dirty="0"/>
              <a:t> </a:t>
            </a:r>
            <a:r>
              <a:rPr lang="en-US" sz="2000" b="1" dirty="0" err="1"/>
              <a:t>điện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bg1"/>
                </a:solidFill>
              </a:rPr>
              <a:t>Bài tập</a:t>
            </a: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7848600" cy="47244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124200" y="3352800"/>
            <a:ext cx="533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65463" y="4495800"/>
            <a:ext cx="533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95600" y="3581400"/>
            <a:ext cx="7620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57200"/>
            <a:ext cx="8382000" cy="2895600"/>
          </a:xfrm>
        </p:spPr>
      </p:pic>
      <p:pic>
        <p:nvPicPr>
          <p:cNvPr id="286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3317875"/>
            <a:ext cx="838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905000"/>
            <a:ext cx="5229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Bàn ghế còn thơm mùi gỗ.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0250" y="4656138"/>
            <a:ext cx="788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Trống trường là người bạn thân thiết của chúng tôi.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304800"/>
            <a:ext cx="8248650" cy="2979738"/>
          </a:xfrm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3200400"/>
            <a:ext cx="8264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2738" y="1447800"/>
            <a:ext cx="657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uôi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9600" y="2590800"/>
            <a:ext cx="73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ươi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3962400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trang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09800" y="4425950"/>
            <a:ext cx="75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năm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09688" y="4887913"/>
            <a:ext cx="1131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run run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38800" y="4381500"/>
            <a:ext cx="873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trong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91175" y="5360988"/>
            <a:ext cx="625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sao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533400"/>
            <a:ext cx="7923213" cy="56388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733800" y="2743200"/>
            <a:ext cx="1066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33800" y="2895600"/>
            <a:ext cx="1143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4572000"/>
            <a:ext cx="1066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33800" y="4572000"/>
            <a:ext cx="106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6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10"/>
          <p:cNvSpPr>
            <a:spLocks noChangeArrowheads="1"/>
          </p:cNvSpPr>
          <p:nvPr/>
        </p:nvSpPr>
        <p:spPr bwMode="auto">
          <a:xfrm>
            <a:off x="0" y="2781300"/>
            <a:ext cx="9220200" cy="1438275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vi-VN" altLang="en-US" sz="2700">
              <a:solidFill>
                <a:schemeClr val="folHlink"/>
              </a:solidFill>
              <a:cs typeface="Arial" charset="0"/>
              <a:sym typeface="Arial" charset="0"/>
            </a:endParaRPr>
          </a:p>
        </p:txBody>
      </p:sp>
      <p:sp>
        <p:nvSpPr>
          <p:cNvPr id="35844" name="Text Box 11"/>
          <p:cNvSpPr txBox="1">
            <a:spLocks noChangeArrowheads="1"/>
          </p:cNvSpPr>
          <p:nvPr/>
        </p:nvSpPr>
        <p:spPr bwMode="auto">
          <a:xfrm>
            <a:off x="-76200" y="2889250"/>
            <a:ext cx="94107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            </a:t>
            </a:r>
            <a:r>
              <a:rPr lang="en-US" altLang="en-US" sz="3000" b="1">
                <a:latin typeface="Times New Roman" pitchFamily="18" charset="0"/>
                <a:cs typeface="Times New Roman" pitchFamily="18" charset="0"/>
                <a:sym typeface="Arial" charset="0"/>
              </a:rPr>
              <a:t>* Đọc </a:t>
            </a:r>
            <a:r>
              <a:rPr lang="vi-VN" altLang="en-US" sz="3000" b="1">
                <a:latin typeface="Times New Roman" pitchFamily="18" charset="0"/>
                <a:cs typeface="Times New Roman" pitchFamily="18" charset="0"/>
                <a:sym typeface="Arial" charset="0"/>
              </a:rPr>
              <a:t>lại </a:t>
            </a:r>
            <a:r>
              <a:rPr lang="en-US" altLang="en-US" sz="3000" b="1">
                <a:latin typeface="Times New Roman" pitchFamily="18" charset="0"/>
                <a:cs typeface="Times New Roman" pitchFamily="18" charset="0"/>
                <a:sym typeface="Arial" charset="0"/>
              </a:rPr>
              <a:t>bài:</a:t>
            </a:r>
            <a:r>
              <a:rPr lang="vi-VN" altLang="en-US" sz="3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altLang="en-US" sz="2800" b="1">
                <a:sym typeface="Arial" charset="0"/>
              </a:rPr>
              <a:t>Bác trống trường/ trang 56</a:t>
            </a:r>
          </a:p>
        </p:txBody>
      </p:sp>
      <p:sp>
        <p:nvSpPr>
          <p:cNvPr id="35846" name="AutoShape 10"/>
          <p:cNvSpPr>
            <a:spLocks noChangeArrowheads="1"/>
          </p:cNvSpPr>
          <p:nvPr/>
        </p:nvSpPr>
        <p:spPr bwMode="auto">
          <a:xfrm>
            <a:off x="685800" y="3962400"/>
            <a:ext cx="7010400" cy="1524000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altLang="en-US" sz="3200" b="1">
                <a:latin typeface="Times New Roman" pitchFamily="18" charset="0"/>
                <a:cs typeface="Times New Roman" pitchFamily="18" charset="0"/>
                <a:sym typeface="Arial" charset="0"/>
              </a:rPr>
              <a:t>*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  <a:sym typeface="Arial" charset="0"/>
              </a:rPr>
              <a:t> Xem trước bài: Giờ ra chơi/ trang 60</a:t>
            </a:r>
            <a:endParaRPr lang="vi-VN" altLang="en-US" sz="3200" b="1"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674688" y="987425"/>
            <a:ext cx="8469312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CÔ 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 HỌC SINH!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5" tIns="91425" rIns="91425" bIns="91425" anchor="t"/>
          <a:lstStyle/>
          <a:p>
            <a:pPr eaLnBrk="1" hangingPunct="1">
              <a:buSzPts val="2800"/>
            </a:pPr>
            <a:r>
              <a:rPr lang="en-US" sz="7200" smtClean="0"/>
              <a:t>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25" tIns="91425" rIns="91425" bIns="91425"/>
          <a:lstStyle/>
          <a:p>
            <a:pPr marL="457200" eaLnBrk="1" hangingPunct="1">
              <a:lnSpc>
                <a:spcPct val="115000"/>
              </a:lnSpc>
              <a:buClr>
                <a:srgbClr val="595959"/>
              </a:buClr>
              <a:buSzPts val="1800"/>
              <a:buFont typeface="Arial" charset="0"/>
              <a:buChar char="●"/>
            </a:pPr>
            <a:endParaRPr lang="en-US" sz="4000" smtClean="0">
              <a:solidFill>
                <a:srgbClr val="595959"/>
              </a:solidFill>
            </a:endParaRP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WordArt 6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73152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endParaRPr lang="en-US" sz="27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"/>
            <a:ext cx="8382000" cy="4953000"/>
          </a:xfrm>
        </p:spPr>
      </p:pic>
      <p:sp>
        <p:nvSpPr>
          <p:cNvPr id="5" name="Rounded Rectangle 4"/>
          <p:cNvSpPr/>
          <p:nvPr/>
        </p:nvSpPr>
        <p:spPr>
          <a:xfrm>
            <a:off x="1371600" y="5334000"/>
            <a:ext cx="61722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tranh</a:t>
            </a:r>
            <a:r>
              <a:rPr lang="en-US" sz="28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1600" y="6064250"/>
            <a:ext cx="61722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vật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quen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thuộc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với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? </a:t>
            </a:r>
            <a:r>
              <a:rPr lang="en-US" sz="2400" b="1" dirty="0" err="1">
                <a:solidFill>
                  <a:srgbClr val="002060"/>
                </a:solidFill>
              </a:rPr>
              <a:t>Nó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gì</a:t>
            </a:r>
            <a:r>
              <a:rPr lang="en-US" sz="2400" b="1" dirty="0">
                <a:solidFill>
                  <a:srgbClr val="002060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685800"/>
            <a:ext cx="3352800" cy="5638800"/>
          </a:xfrm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26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581400"/>
            <a:ext cx="5670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28600" y="192088"/>
            <a:ext cx="609600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6800" y="228600"/>
            <a:ext cx="9144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Đọc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905000" y="838200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</a:rPr>
              <a:t>Bác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trống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trường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4475" y="1941513"/>
            <a:ext cx="903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____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78025" y="1941513"/>
            <a:ext cx="1081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_____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59263" y="4114800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____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4883150"/>
            <a:ext cx="72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7325" y="5257800"/>
            <a:ext cx="72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4850" y="5257800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6172200"/>
            <a:ext cx="8382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eng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       Ngày khai trường,</a:t>
            </a:r>
            <a:r>
              <a:rPr lang="en-US" sz="2800" b="1" smtClean="0">
                <a:solidFill>
                  <a:srgbClr val="FF0000"/>
                </a:solidFill>
              </a:rPr>
              <a:t>/</a:t>
            </a:r>
            <a:r>
              <a:rPr lang="en-US" sz="2800" smtClean="0"/>
              <a:t> tiếng của tôi dõng dạc </a:t>
            </a:r>
            <a:r>
              <a:rPr lang="en-US" sz="2800" b="1" smtClean="0">
                <a:solidFill>
                  <a:srgbClr val="FF0000"/>
                </a:solidFill>
              </a:rPr>
              <a:t>/</a:t>
            </a:r>
            <a:r>
              <a:rPr lang="en-US" sz="2800" smtClean="0"/>
              <a:t>              “tùng…tùng…tùng…”,</a:t>
            </a:r>
            <a:r>
              <a:rPr lang="en-US" sz="2800" b="1" smtClean="0">
                <a:solidFill>
                  <a:srgbClr val="FF0000"/>
                </a:solidFill>
              </a:rPr>
              <a:t>/</a:t>
            </a:r>
            <a:r>
              <a:rPr lang="en-US" sz="2800" smtClean="0"/>
              <a:t> báo hiệu một năm học mới.</a:t>
            </a:r>
            <a:r>
              <a:rPr lang="en-US" sz="2800" b="1" smtClean="0">
                <a:solidFill>
                  <a:srgbClr val="FF0000"/>
                </a:solidFill>
              </a:rPr>
              <a:t>//</a:t>
            </a:r>
          </a:p>
          <a:p>
            <a:pPr marL="0" indent="0" eaLnBrk="1" hangingPunct="1">
              <a:buFont typeface="Arial" charset="0"/>
              <a:buNone/>
            </a:pPr>
            <a:endParaRPr lang="en-US" sz="28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       Bây giờ có thêm anh chuông điện,</a:t>
            </a:r>
            <a:r>
              <a:rPr lang="en-US" sz="2800" b="1" smtClean="0">
                <a:solidFill>
                  <a:srgbClr val="FF0000"/>
                </a:solidFill>
              </a:rPr>
              <a:t>/</a:t>
            </a:r>
            <a:r>
              <a:rPr lang="en-US" sz="2800" smtClean="0"/>
              <a:t>thỉnh thoảng</a:t>
            </a:r>
            <a:r>
              <a:rPr lang="en-US" sz="2800" b="1" smtClean="0">
                <a:solidFill>
                  <a:srgbClr val="FF0000"/>
                </a:solidFill>
              </a:rPr>
              <a:t>/</a:t>
            </a:r>
            <a:r>
              <a:rPr lang="en-US" sz="2800" smtClean="0"/>
              <a:t> cùng “reng…reng…reng” báo giờ học.</a:t>
            </a:r>
            <a:r>
              <a:rPr lang="en-US" sz="2800" b="1" smtClean="0">
                <a:solidFill>
                  <a:srgbClr val="FF0000"/>
                </a:solidFill>
              </a:rPr>
              <a:t>//</a:t>
            </a:r>
            <a:r>
              <a:rPr lang="en-US" sz="2800" smtClean="0"/>
              <a:t>Nhưng tôi vẫn là</a:t>
            </a:r>
            <a:r>
              <a:rPr lang="en-US" sz="2800" b="1" smtClean="0">
                <a:solidFill>
                  <a:srgbClr val="FF0000"/>
                </a:solidFill>
              </a:rPr>
              <a:t>/</a:t>
            </a:r>
            <a:r>
              <a:rPr lang="en-US" sz="2800" smtClean="0"/>
              <a:t> người bạn thân thiết</a:t>
            </a:r>
            <a:r>
              <a:rPr lang="en-US" sz="2800" b="1" smtClean="0">
                <a:solidFill>
                  <a:srgbClr val="FF0000"/>
                </a:solidFill>
              </a:rPr>
              <a:t>/</a:t>
            </a:r>
            <a:r>
              <a:rPr lang="en-US" sz="2800" smtClean="0"/>
              <a:t> của các cô cậu học trò.</a:t>
            </a:r>
            <a:r>
              <a:rPr lang="en-US" sz="2800" b="1" smtClean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228600"/>
            <a:ext cx="23622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đọc</a:t>
            </a:r>
            <a:r>
              <a:rPr lang="en-US" sz="2000" b="1" dirty="0"/>
              <a:t> </a:t>
            </a:r>
            <a:r>
              <a:rPr lang="en-US" sz="2000" b="1" dirty="0" err="1"/>
              <a:t>câu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998538"/>
            <a:ext cx="3810000" cy="2420937"/>
          </a:xfrm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429000"/>
            <a:ext cx="5670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066800" y="228600"/>
            <a:ext cx="2133600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đọc</a:t>
            </a:r>
            <a:r>
              <a:rPr lang="en-US" sz="2000" b="1" dirty="0"/>
              <a:t> </a:t>
            </a:r>
            <a:r>
              <a:rPr lang="en-US" sz="2000" b="1" dirty="0" err="1"/>
              <a:t>đoạn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>
            <a:off x="533400" y="1981200"/>
            <a:ext cx="12192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Đoạn</a:t>
            </a:r>
            <a:r>
              <a:rPr lang="en-US" b="1" dirty="0"/>
              <a:t> 1</a:t>
            </a:r>
          </a:p>
        </p:txBody>
      </p:sp>
      <p:sp>
        <p:nvSpPr>
          <p:cNvPr id="8" name="Oval 7"/>
          <p:cNvSpPr/>
          <p:nvPr/>
        </p:nvSpPr>
        <p:spPr>
          <a:xfrm>
            <a:off x="530225" y="3733800"/>
            <a:ext cx="12192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Đoạn</a:t>
            </a:r>
            <a:r>
              <a:rPr lang="en-US" b="1" dirty="0"/>
              <a:t> 2</a:t>
            </a:r>
          </a:p>
        </p:txBody>
      </p:sp>
      <p:sp>
        <p:nvSpPr>
          <p:cNvPr id="9" name="Oval 8"/>
          <p:cNvSpPr/>
          <p:nvPr/>
        </p:nvSpPr>
        <p:spPr>
          <a:xfrm>
            <a:off x="563563" y="5029200"/>
            <a:ext cx="12192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Đoạn</a:t>
            </a:r>
            <a:r>
              <a:rPr lang="en-US" b="1" dirty="0"/>
              <a:t> 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81200" y="1371600"/>
            <a:ext cx="90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____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57600" y="1352550"/>
            <a:ext cx="90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____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9800" y="3949700"/>
            <a:ext cx="90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4724400" cy="3478213"/>
          </a:xfrm>
        </p:spPr>
      </p:pic>
      <p:sp>
        <p:nvSpPr>
          <p:cNvPr id="3" name="Oval Callout 2"/>
          <p:cNvSpPr/>
          <p:nvPr/>
        </p:nvSpPr>
        <p:spPr>
          <a:xfrm>
            <a:off x="5257800" y="609600"/>
            <a:ext cx="3200400" cy="1447800"/>
          </a:xfrm>
          <a:prstGeom prst="wedgeEllipseCallout">
            <a:avLst>
              <a:gd name="adj1" fmla="val -128128"/>
              <a:gd name="adj2" fmla="val 618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Trống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vẻ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3924300"/>
            <a:ext cx="66294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trống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giúp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9975" y="5257800"/>
            <a:ext cx="66294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trường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tiếng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10200" y="2362200"/>
            <a:ext cx="3048000" cy="1143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Trống</a:t>
            </a:r>
            <a:r>
              <a:rPr lang="en-US" sz="2000" b="1" dirty="0"/>
              <a:t> </a:t>
            </a:r>
            <a:r>
              <a:rPr lang="en-US" sz="2000" b="1" dirty="0" err="1"/>
              <a:t>trường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vẻ</a:t>
            </a:r>
            <a:r>
              <a:rPr lang="en-US" sz="2000" b="1" dirty="0"/>
              <a:t> </a:t>
            </a:r>
            <a:r>
              <a:rPr lang="en-US" sz="2000" b="1" dirty="0" err="1"/>
              <a:t>ngoài</a:t>
            </a:r>
            <a:r>
              <a:rPr lang="en-US" sz="2000" b="1" dirty="0"/>
              <a:t> </a:t>
            </a:r>
            <a:r>
              <a:rPr lang="en-US" sz="2000" b="1" dirty="0" err="1"/>
              <a:t>đẫy</a:t>
            </a:r>
            <a:r>
              <a:rPr lang="en-US" sz="2000" b="1" dirty="0"/>
              <a:t> </a:t>
            </a:r>
            <a:r>
              <a:rPr lang="en-US" sz="2000" b="1" dirty="0" err="1"/>
              <a:t>đà</a:t>
            </a:r>
            <a:r>
              <a:rPr lang="en-US" sz="2000" b="1" dirty="0"/>
              <a:t>, </a:t>
            </a:r>
            <a:r>
              <a:rPr lang="en-US" sz="2000" b="1" dirty="0" err="1"/>
              <a:t>nước</a:t>
            </a:r>
            <a:r>
              <a:rPr lang="en-US" sz="2000" b="1" dirty="0"/>
              <a:t> da </a:t>
            </a:r>
            <a:r>
              <a:rPr lang="en-US" sz="2000" b="1" dirty="0" err="1"/>
              <a:t>nâu</a:t>
            </a:r>
            <a:r>
              <a:rPr lang="en-US" sz="2000" b="1" dirty="0"/>
              <a:t> </a:t>
            </a:r>
            <a:r>
              <a:rPr lang="en-US" sz="2000" b="1" dirty="0" err="1"/>
              <a:t>bóng</a:t>
            </a:r>
            <a:r>
              <a:rPr lang="en-US" sz="2000" b="1" dirty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42988" y="4610100"/>
            <a:ext cx="6477000" cy="6477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Hằng</a:t>
            </a:r>
            <a:r>
              <a:rPr lang="en-US" sz="2000" b="1" dirty="0"/>
              <a:t> </a:t>
            </a:r>
            <a:r>
              <a:rPr lang="en-US" sz="2000" b="1" dirty="0" err="1"/>
              <a:t>ngày</a:t>
            </a:r>
            <a:r>
              <a:rPr lang="en-US" sz="2000" b="1" dirty="0"/>
              <a:t>, </a:t>
            </a:r>
            <a:r>
              <a:rPr lang="en-US" sz="2000" b="1" dirty="0" err="1"/>
              <a:t>trống</a:t>
            </a:r>
            <a:r>
              <a:rPr lang="en-US" sz="2000" b="1" dirty="0"/>
              <a:t> </a:t>
            </a:r>
            <a:r>
              <a:rPr lang="en-US" sz="2000" b="1" dirty="0" err="1"/>
              <a:t>trường</a:t>
            </a:r>
            <a:r>
              <a:rPr lang="en-US" sz="2000" b="1" dirty="0"/>
              <a:t> </a:t>
            </a:r>
            <a:r>
              <a:rPr lang="en-US" sz="2000" b="1" dirty="0" err="1"/>
              <a:t>giúp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lớp</a:t>
            </a:r>
            <a:r>
              <a:rPr lang="en-US" sz="2000" b="1" dirty="0"/>
              <a:t> </a:t>
            </a:r>
            <a:r>
              <a:rPr lang="en-US" sz="2000" b="1" dirty="0" err="1"/>
              <a:t>đúng</a:t>
            </a:r>
            <a:r>
              <a:rPr lang="en-US" sz="2000" b="1" dirty="0"/>
              <a:t> </a:t>
            </a:r>
            <a:r>
              <a:rPr lang="en-US" sz="2000" b="1" dirty="0" err="1"/>
              <a:t>giờ</a:t>
            </a:r>
            <a:r>
              <a:rPr lang="en-US" sz="2000" b="1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54100" y="5943600"/>
            <a:ext cx="7494588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Ngày</a:t>
            </a:r>
            <a:r>
              <a:rPr lang="en-US" sz="2000" b="1" dirty="0"/>
              <a:t> </a:t>
            </a:r>
            <a:r>
              <a:rPr lang="en-US" sz="2000" b="1" dirty="0" err="1"/>
              <a:t>khai</a:t>
            </a:r>
            <a:r>
              <a:rPr lang="en-US" sz="2000" b="1" dirty="0"/>
              <a:t> </a:t>
            </a:r>
            <a:r>
              <a:rPr lang="en-US" sz="2000" b="1" dirty="0" err="1"/>
              <a:t>trường</a:t>
            </a:r>
            <a:r>
              <a:rPr lang="en-US" sz="2000" b="1" dirty="0"/>
              <a:t>, </a:t>
            </a:r>
            <a:r>
              <a:rPr lang="en-US" sz="2000" b="1" dirty="0" err="1"/>
              <a:t>tiếng</a:t>
            </a:r>
            <a:r>
              <a:rPr lang="en-US" sz="2000" b="1" dirty="0"/>
              <a:t> </a:t>
            </a:r>
            <a:r>
              <a:rPr lang="en-US" sz="2000" b="1" dirty="0" err="1"/>
              <a:t>trống</a:t>
            </a:r>
            <a:r>
              <a:rPr lang="en-US" sz="2000" b="1" dirty="0"/>
              <a:t> </a:t>
            </a:r>
            <a:r>
              <a:rPr lang="en-US" sz="2000" b="1" dirty="0" err="1"/>
              <a:t>báo</a:t>
            </a:r>
            <a:r>
              <a:rPr lang="en-US" sz="2000" b="1" dirty="0"/>
              <a:t> </a:t>
            </a:r>
            <a:r>
              <a:rPr lang="en-US" sz="2000" b="1" dirty="0" err="1"/>
              <a:t>hiệu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r>
              <a:rPr lang="en-US" sz="2000" b="1" dirty="0"/>
              <a:t> </a:t>
            </a:r>
            <a:r>
              <a:rPr lang="en-US" sz="2000" b="1" dirty="0" err="1"/>
              <a:t>đã</a:t>
            </a:r>
            <a:r>
              <a:rPr lang="en-US" sz="2000" b="1" dirty="0"/>
              <a:t> </a:t>
            </a:r>
            <a:r>
              <a:rPr lang="en-US" sz="2000" b="1" dirty="0" err="1"/>
              <a:t>đến</a:t>
            </a:r>
            <a:r>
              <a:rPr lang="en-US" sz="2000" b="1" dirty="0"/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238125" y="304800"/>
            <a:ext cx="481013" cy="457200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21513" name="TextBox 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4638"/>
            <a:ext cx="3505200" cy="487362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buClr>
                <a:srgbClr val="000000"/>
              </a:buClr>
            </a:pPr>
            <a:r>
              <a:rPr lang="en-US" sz="2400" b="1" smtClean="0">
                <a:sym typeface="Arial" charset="0"/>
              </a:rPr>
              <a:t>Trả lời câu hỏi</a:t>
            </a:r>
            <a:r>
              <a:rPr lang="en-US" sz="4000" smtClean="0">
                <a:sym typeface="Arial" charset="0"/>
              </a:rPr>
              <a:t>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28600"/>
            <a:ext cx="7848600" cy="1989138"/>
          </a:xfrm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3352800"/>
            <a:ext cx="784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143000" y="5440363"/>
            <a:ext cx="70866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cũng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vậy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chúng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trường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2362200"/>
            <a:ext cx="77724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Hằng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, </a:t>
            </a:r>
            <a:r>
              <a:rPr lang="en-US" sz="2400" b="1" dirty="0" err="1"/>
              <a:t>trống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đúng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686800" cy="6248400"/>
          </a:xfrm>
        </p:spPr>
      </p:pic>
      <p:sp>
        <p:nvSpPr>
          <p:cNvPr id="3" name="Rounded Rectangle 2"/>
          <p:cNvSpPr/>
          <p:nvPr/>
        </p:nvSpPr>
        <p:spPr>
          <a:xfrm>
            <a:off x="5791200" y="1795463"/>
            <a:ext cx="28194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Chúng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4495800"/>
            <a:ext cx="28194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gấp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gàng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nắp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367</Words>
  <Application>Microsoft Office PowerPoint</Application>
  <PresentationFormat>On-screen Show (4:3)</PresentationFormat>
  <Paragraphs>69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2021-03-06T02:41:46Z</dcterms:created>
  <dcterms:modified xsi:type="dcterms:W3CDTF">2025-03-17T15:34:45Z</dcterms:modified>
</cp:coreProperties>
</file>