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56" y="1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24" r="323" b="422"/>
          <a:stretch>
            <a:fillRect/>
          </a:stretch>
        </p:blipFill>
        <p:spPr>
          <a:xfrm>
            <a:off x="1143" y="1"/>
            <a:ext cx="9141714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628650" y="533400"/>
            <a:ext cx="6343650" cy="1828800"/>
          </a:xfrm>
        </p:spPr>
        <p:txBody>
          <a:bodyPr anchor="b">
            <a:normAutofit/>
          </a:bodyPr>
          <a:lstStyle>
            <a:lvl1pPr algn="l"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628650" y="2438400"/>
            <a:ext cx="531495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9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 latinLnBrk="0">
              <a:buNone/>
              <a:defRPr lang="vi-VN" sz="1500"/>
            </a:lvl2pPr>
            <a:lvl3pPr marL="685800" indent="0" algn="ctr" latinLnBrk="0">
              <a:buNone/>
              <a:defRPr lang="vi-VN" sz="1350"/>
            </a:lvl3pPr>
            <a:lvl4pPr marL="1028700" indent="0" algn="ctr" latinLnBrk="0">
              <a:buNone/>
              <a:defRPr lang="vi-VN" sz="1200"/>
            </a:lvl4pPr>
            <a:lvl5pPr marL="1371600" indent="0" algn="ctr" latinLnBrk="0">
              <a:buNone/>
              <a:defRPr lang="vi-VN" sz="1200"/>
            </a:lvl5pPr>
            <a:lvl6pPr marL="1714500" indent="0" algn="ctr" latinLnBrk="0">
              <a:buNone/>
              <a:defRPr lang="vi-VN" sz="1200"/>
            </a:lvl6pPr>
            <a:lvl7pPr marL="2057400" indent="0" algn="ctr" latinLnBrk="0">
              <a:buNone/>
              <a:defRPr lang="vi-VN" sz="1200"/>
            </a:lvl7pPr>
            <a:lvl8pPr marL="2400300" indent="0" algn="ctr" latinLnBrk="0">
              <a:buNone/>
              <a:defRPr lang="vi-VN" sz="1200"/>
            </a:lvl8pPr>
            <a:lvl9pPr marL="2743200" indent="0" algn="ctr" latinLnBrk="0">
              <a:buNone/>
              <a:defRPr lang="vi-VN" sz="12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pPr/>
              <a:t>18/03/2025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9141714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2514600" y="533400"/>
            <a:ext cx="5486400" cy="1828800"/>
          </a:xfrm>
        </p:spPr>
        <p:txBody>
          <a:bodyPr anchor="b">
            <a:normAutofit/>
          </a:bodyPr>
          <a:lstStyle>
            <a:lvl1pPr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514600" y="2438400"/>
            <a:ext cx="41148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latinLnBrk="0">
              <a:buNone/>
              <a:defRPr lang="vi-VN"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14300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470916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pPr/>
              <a:t>18/03/2025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14300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14300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70916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70916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pPr/>
              <a:t>3/18/2025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pPr/>
              <a:t>18/03/2025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pPr/>
              <a:t>18/03/2025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3543300" y="1828800"/>
            <a:ext cx="4457700" cy="3476625"/>
          </a:xfrm>
        </p:spPr>
        <p:txBody>
          <a:bodyPr>
            <a:normAutofit/>
          </a:bodyPr>
          <a:lstStyle>
            <a:lvl1pPr latinLnBrk="0">
              <a:defRPr lang="vi-VN" sz="1500"/>
            </a:lvl1pPr>
            <a:lvl2pPr latinLnBrk="0">
              <a:defRPr lang="vi-VN" sz="1350"/>
            </a:lvl2pPr>
            <a:lvl3pPr latinLnBrk="0">
              <a:defRPr lang="vi-VN" sz="1200"/>
            </a:lvl3pPr>
            <a:lvl4pPr latinLnBrk="0">
              <a:defRPr lang="vi-VN" sz="1050"/>
            </a:lvl4pPr>
            <a:lvl5pPr latinLnBrk="0">
              <a:defRPr lang="vi-VN" sz="1050"/>
            </a:lvl5pPr>
            <a:lvl6pPr latinLnBrk="0">
              <a:defRPr lang="vi-VN" sz="1500"/>
            </a:lvl6pPr>
            <a:lvl7pPr latinLnBrk="0">
              <a:defRPr lang="vi-VN" sz="1500"/>
            </a:lvl7pPr>
            <a:lvl8pPr latinLnBrk="0">
              <a:defRPr lang="vi-VN" sz="1500"/>
            </a:lvl8pPr>
            <a:lvl9pPr latinLnBrk="0">
              <a:defRPr lang="vi-VN" sz="15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142999" y="1828800"/>
            <a:ext cx="219456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/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pPr/>
              <a:t>18/03/2025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257800" y="2245995"/>
            <a:ext cx="27432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pPr/>
              <a:t>3/18/2025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603250" y="1695450"/>
            <a:ext cx="4197350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754517" y="1874520"/>
            <a:ext cx="3894817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2100"/>
            </a:lvl2pPr>
            <a:lvl3pPr marL="685800" indent="0" latinLnBrk="0">
              <a:buNone/>
              <a:defRPr lang="vi-VN" sz="1800"/>
            </a:lvl3pPr>
            <a:lvl4pPr marL="1028700" indent="0" latinLnBrk="0">
              <a:buNone/>
              <a:defRPr lang="vi-VN" sz="1500"/>
            </a:lvl4pPr>
            <a:lvl5pPr marL="1371600" indent="0" latinLnBrk="0">
              <a:buNone/>
              <a:defRPr lang="vi-VN" sz="1500"/>
            </a:lvl5pPr>
            <a:lvl6pPr marL="1714500" indent="0" latinLnBrk="0">
              <a:buNone/>
              <a:defRPr lang="vi-VN" sz="1500"/>
            </a:lvl6pPr>
            <a:lvl7pPr marL="2057400" indent="0" latinLnBrk="0">
              <a:buNone/>
              <a:defRPr lang="vi-VN" sz="1500"/>
            </a:lvl7pPr>
            <a:lvl8pPr marL="2400300" indent="0" latinLnBrk="0">
              <a:buNone/>
              <a:defRPr lang="vi-VN" sz="1500"/>
            </a:lvl8pPr>
            <a:lvl9pPr marL="2743200" indent="0" latinLnBrk="0">
              <a:buNone/>
              <a:defRPr lang="vi-VN" sz="150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43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39751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1479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41750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40005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3916" y="1113022"/>
            <a:ext cx="3655668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4742905" y="967316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879519" y="1109743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919255"/>
            <a:ext cx="607806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4742905" y="3060954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4879519" y="3203381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771435" y="5305424"/>
            <a:ext cx="6078062" cy="579921"/>
          </a:xfrm>
        </p:spPr>
        <p:txBody>
          <a:bodyPr>
            <a:normAutofit/>
          </a:bodyPr>
          <a:lstStyle>
            <a:lvl1pPr latinLnBrk="0">
              <a:defRPr lang="vi-VN" sz="18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2" y="283"/>
            <a:ext cx="9141714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136900" y="265044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3318326" y="436315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612141" y="384723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759767" y="538232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612141" y="2478361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759767" y="2631870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612141" y="4571999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759767" y="4725508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3136900" y="3448511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3318326" y="3619782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pPr/>
              <a:t>18/03/2025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365125"/>
            <a:ext cx="13715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3000" y="365125"/>
            <a:ext cx="51435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pPr/>
              <a:t>18/03/2025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B3AFB-BBA4-4E77-9971-A2D7E52867A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1EA9D-46CE-4CE3-95FD-B0A4974CE5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9141620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37235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143000" y="1828800"/>
            <a:ext cx="6858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5257800" y="6416675"/>
            <a:ext cx="102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pPr/>
              <a:t>18/03/2025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1657350" y="6416675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6457950" y="6416675"/>
            <a:ext cx="628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vi-VN"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lang="vi-VN" sz="13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5143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6858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8572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ea typeface="等线 Light" pitchFamily="2" charset="-122"/>
            </a:endParaRPr>
          </a:p>
        </p:txBody>
      </p:sp>
      <p:sp>
        <p:nvSpPr>
          <p:cNvPr id="38915" name="Subtitle 2"/>
          <p:cNvSpPr>
            <a:spLocks noGrp="1"/>
          </p:cNvSpPr>
          <p:nvPr>
            <p:ph type="subTitle" idx="1"/>
          </p:nvPr>
        </p:nvSpPr>
        <p:spPr>
          <a:xfrm>
            <a:off x="628650" y="2438400"/>
            <a:ext cx="5314950" cy="2133600"/>
          </a:xfrm>
        </p:spPr>
        <p:txBody>
          <a:bodyPr/>
          <a:lstStyle/>
          <a:p>
            <a:pPr eaLnBrk="1" hangingPunct="1"/>
            <a:endParaRPr lang="en-US" altLang="en-US" smtClean="0">
              <a:ea typeface="等线" pitchFamily="2" charset="-122"/>
            </a:endParaRPr>
          </a:p>
        </p:txBody>
      </p:sp>
      <p:pic>
        <p:nvPicPr>
          <p:cNvPr id="6" name="图片 2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9172" y="5392739"/>
            <a:ext cx="1756172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276600" y="2971800"/>
            <a:ext cx="4052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/>
              <a:t>Môn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đạo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đức</a:t>
            </a:r>
            <a:endParaRPr lang="en-US" sz="40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1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repeatCount="14000" autoRev="1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id="10" dur="250" fill="hold"/>
                                        <p:tgtEl>
                                          <p:spTgt spid="6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97D29E2-215B-4C09-85DF-2F39EBFACB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25" t="47722" r="16040" b="25200"/>
          <a:stretch/>
        </p:blipFill>
        <p:spPr>
          <a:xfrm>
            <a:off x="659904" y="1"/>
            <a:ext cx="7824193" cy="535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297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97D29E2-215B-4C09-85DF-2F39EBFACB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78" t="80282" r="17287" b="4180"/>
          <a:stretch/>
        </p:blipFill>
        <p:spPr>
          <a:xfrm>
            <a:off x="659904" y="1892030"/>
            <a:ext cx="7824193" cy="307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96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00626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59A4B86-5095-4CBC-AA67-F8172477AF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4110" b="82174"/>
          <a:stretch/>
        </p:blipFill>
        <p:spPr>
          <a:xfrm>
            <a:off x="876663" y="1341783"/>
            <a:ext cx="7210233" cy="281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287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59A4B86-5095-4CBC-AA67-F8172477AF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66" t="17536" r="7981" b="72464"/>
          <a:stretch/>
        </p:blipFill>
        <p:spPr>
          <a:xfrm>
            <a:off x="328914" y="1719469"/>
            <a:ext cx="8486172" cy="191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651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59A4B86-5095-4CBC-AA67-F8172477AF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58" t="28262" r="7689" b="14647"/>
          <a:stretch/>
        </p:blipFill>
        <p:spPr>
          <a:xfrm>
            <a:off x="304800" y="0"/>
            <a:ext cx="7848600" cy="67499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67000" y="304800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https://www.youtube.com/watch?v=s6p1ERHjz68&amp;t=34s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2503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59A4B86-5095-4CBC-AA67-F8172477AF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39" t="38266" r="48358" b="39289"/>
          <a:stretch/>
        </p:blipFill>
        <p:spPr>
          <a:xfrm>
            <a:off x="1446143" y="1182757"/>
            <a:ext cx="4792395" cy="3995530"/>
          </a:xfrm>
          <a:prstGeom prst="parallelogram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153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59A4B86-5095-4CBC-AA67-F8172477AF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307" t="37382" r="6090" b="40173"/>
          <a:stretch/>
        </p:blipFill>
        <p:spPr>
          <a:xfrm>
            <a:off x="2232116" y="1110838"/>
            <a:ext cx="4792395" cy="3995530"/>
          </a:xfrm>
          <a:prstGeom prst="parallelogram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839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59A4B86-5095-4CBC-AA67-F8172477AF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45" t="61279" r="41352" b="16276"/>
          <a:stretch/>
        </p:blipFill>
        <p:spPr>
          <a:xfrm>
            <a:off x="2232116" y="1110838"/>
            <a:ext cx="4792395" cy="3995530"/>
          </a:xfrm>
          <a:prstGeom prst="parallelogram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828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59A4B86-5095-4CBC-AA67-F8172477AF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021" t="59827" r="-1624" b="16055"/>
          <a:stretch/>
        </p:blipFill>
        <p:spPr>
          <a:xfrm>
            <a:off x="2232116" y="1110838"/>
            <a:ext cx="4792395" cy="4293369"/>
          </a:xfrm>
          <a:prstGeom prst="parallelogram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594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97D29E2-215B-4C09-85DF-2F39EBFACB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80" t="6173" r="8736" b="57027"/>
          <a:stretch/>
        </p:blipFill>
        <p:spPr>
          <a:xfrm>
            <a:off x="1021404" y="0"/>
            <a:ext cx="7209695" cy="608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533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6</Words>
  <Application>Microsoft Office PowerPoint</Application>
  <PresentationFormat>On-screen Show (4:3)</PresentationFormat>
  <Paragraphs>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Bạn nhỏ 16x9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9</cp:revision>
  <dcterms:created xsi:type="dcterms:W3CDTF">2020-08-22T03:53:00Z</dcterms:created>
  <dcterms:modified xsi:type="dcterms:W3CDTF">2025-03-18T01:20:31Z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