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672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1406-F8A2-4B96-91E7-3B55B7E6D95E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3C95-30D9-4106-8AC0-D2C4BAC4FE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1181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1406-F8A2-4B96-91E7-3B55B7E6D95E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3C95-30D9-4106-8AC0-D2C4BAC4FE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3536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1406-F8A2-4B96-91E7-3B55B7E6D95E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3C95-30D9-4106-8AC0-D2C4BAC4FE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887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1406-F8A2-4B96-91E7-3B55B7E6D95E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3C95-30D9-4106-8AC0-D2C4BAC4FE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3203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1406-F8A2-4B96-91E7-3B55B7E6D95E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3C95-30D9-4106-8AC0-D2C4BAC4FE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048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1406-F8A2-4B96-91E7-3B55B7E6D95E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3C95-30D9-4106-8AC0-D2C4BAC4FE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8895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1406-F8A2-4B96-91E7-3B55B7E6D95E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3C95-30D9-4106-8AC0-D2C4BAC4FE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5297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1406-F8A2-4B96-91E7-3B55B7E6D95E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3C95-30D9-4106-8AC0-D2C4BAC4FE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61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1406-F8A2-4B96-91E7-3B55B7E6D95E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3C95-30D9-4106-8AC0-D2C4BAC4FE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0425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1406-F8A2-4B96-91E7-3B55B7E6D95E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3C95-30D9-4106-8AC0-D2C4BAC4FE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137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1406-F8A2-4B96-91E7-3B55B7E6D95E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3C95-30D9-4106-8AC0-D2C4BAC4FE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2976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31406-F8A2-4B96-91E7-3B55B7E6D95E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B3C95-30D9-4106-8AC0-D2C4BAC4FE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602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Grp="1" noChangeArrowheads="1" noChangeShapeType="1" noTextEdit="1"/>
          </p:cNvSpPr>
          <p:nvPr>
            <p:ph type="subTitle" idx="1"/>
          </p:nvPr>
        </p:nvSpPr>
        <p:spPr bwMode="auto">
          <a:xfrm>
            <a:off x="1524000" y="1157591"/>
            <a:ext cx="9341796" cy="4046707"/>
          </a:xfrm>
          <a:prstGeom prst="rect">
            <a:avLst/>
          </a:prstGeom>
        </p:spPr>
        <p:txBody>
          <a:bodyPr wrap="none" lIns="91403" tIns="45702" rIns="91403" bIns="45702" fromWordArt="1">
            <a:prstTxWarp prst="textPlain">
              <a:avLst>
                <a:gd name="adj" fmla="val 49092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36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Toán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itchFamily="18" charset="0"/>
              <a:ea typeface="Segoe UI Black" panose="020B0A02040204020203" pitchFamily="34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4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Đơn vị đo độ dài ( Tiết 1)</a:t>
            </a:r>
            <a:endParaRPr lang="vi-VN" sz="4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5" name="AutoShape 2"/>
          <p:cNvSpPr txBox="1">
            <a:spLocks noChangeArrowheads="1"/>
          </p:cNvSpPr>
          <p:nvPr/>
        </p:nvSpPr>
        <p:spPr>
          <a:xfrm>
            <a:off x="2457450" y="356972"/>
            <a:ext cx="7886700" cy="994172"/>
          </a:xfrm>
          <a:prstGeom prst="ribbon2">
            <a:avLst>
              <a:gd name="adj1" fmla="val 26190"/>
              <a:gd name="adj2" fmla="val 75000"/>
            </a:avLst>
          </a:prstGeom>
          <a:solidFill>
            <a:srgbClr val="33CC33"/>
          </a:solidFill>
          <a:ln w="57150">
            <a:solidFill>
              <a:srgbClr val="009900"/>
            </a:solidFill>
            <a:round/>
          </a:ln>
          <a:extLst/>
        </p:spPr>
        <p:txBody>
          <a:bodyPr vert="horz" wrap="none" lIns="91440" tIns="45720" rIns="91440" bIns="45720" rtlCol="0" anchor="b">
            <a:normAutofit/>
          </a:bodyPr>
          <a:lstStyle>
            <a:defPPr>
              <a:defRPr lang="en-US"/>
            </a:defPPr>
            <a:lvl1pPr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altLang="vi-VN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6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1690255" y="1797108"/>
            <a:ext cx="9144000" cy="48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3" tIns="45702" rIns="91403" bIns="45702">
            <a:spAutoFit/>
          </a:bodyPr>
          <a:lstStyle/>
          <a:p>
            <a:pPr algn="ctr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673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DCE87596-1351-49DB-AC72-B37C85140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88" t="5652" r="9411" b="81594"/>
          <a:stretch/>
        </p:blipFill>
        <p:spPr>
          <a:xfrm>
            <a:off x="1820820" y="1643261"/>
            <a:ext cx="8855159" cy="197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9116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DCE87596-1351-49DB-AC72-B37C85140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53" t="26377" r="3690" b="54698"/>
          <a:stretch/>
        </p:blipFill>
        <p:spPr>
          <a:xfrm>
            <a:off x="1264841" y="2537577"/>
            <a:ext cx="9662318" cy="292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7571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7E24D8E-1C49-41A5-804C-042BB58483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CE87596-1351-49DB-AC72-B37C85140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53" t="44974" r="3690" b="29235"/>
          <a:stretch/>
        </p:blipFill>
        <p:spPr>
          <a:xfrm>
            <a:off x="1334114" y="1369231"/>
            <a:ext cx="9662318" cy="398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4388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334805DD-957C-4D2C-B5A6-88C085E1A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53" t="71128" r="18810" b="8261"/>
          <a:stretch/>
        </p:blipFill>
        <p:spPr>
          <a:xfrm>
            <a:off x="2094384" y="2407177"/>
            <a:ext cx="8003231" cy="31882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7E24D8E-1C49-41A5-804C-042BB58483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6029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00223B5-6E49-42BC-A247-E4E0FF764C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AB3C43-7CF8-4650-9774-81A8279318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34" t="13755" r="16813" b="77358"/>
          <a:stretch/>
        </p:blipFill>
        <p:spPr>
          <a:xfrm>
            <a:off x="71358" y="2065231"/>
            <a:ext cx="6371973" cy="1043608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1EA7B5DE-2314-4032-82CF-D2CE6E469E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34" t="24292" r="8408" b="9144"/>
          <a:stretch/>
        </p:blipFill>
        <p:spPr>
          <a:xfrm>
            <a:off x="6443331" y="-1"/>
            <a:ext cx="57486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65920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8&quot; unique_id=&quot;10131&quot;&gt;&lt;/object&gt;&lt;object type=&quot;2&quot; unique_id=&quot;10132&quot;&gt;&lt;object type=&quot;3&quot; unique_id=&quot;10141&quot;&gt;&lt;property id=&quot;20148&quot; value=&quot;5&quot;/&gt;&lt;property id=&quot;20300&quot; value=&quot;Slide 1 - &amp;quot;CHƯƠNG TRÌNH DẠY TRỰC TUYẾN&amp;#x0D;Lớp 1C&amp;#x0D;GV thực hiện: Tô Thị Kim Ngân&amp;#x0D;-----o0o-----&amp;#x0D;Thứ … ngày … tháng … năm 2022&amp;#x0D;&amp;quot;&quot;/&gt;&lt;property id=&quot;20307&quot; value=&quot;256&quot;/&gt;&lt;/object&gt;&lt;object type=&quot;3&quot; unique_id=&quot;10142&quot;&gt;&lt;property id=&quot;20148&quot; value=&quot;5&quot;/&gt;&lt;property id=&quot;20300&quot; value=&quot;Slide 2&quot;/&gt;&lt;property id=&quot;20307&quot; value=&quot;257&quot;/&gt;&lt;/object&gt;&lt;object type=&quot;3&quot; unique_id=&quot;10143&quot;&gt;&lt;property id=&quot;20148&quot; value=&quot;5&quot;/&gt;&lt;property id=&quot;20300&quot; value=&quot;Slide 3&quot;/&gt;&lt;property id=&quot;20307&quot; value=&quot;258&quot;/&gt;&lt;/object&gt;&lt;object type=&quot;3&quot; unique_id=&quot;10209&quot;&gt;&lt;property id=&quot;20148&quot; value=&quot;5&quot;/&gt;&lt;property id=&quot;20300&quot; value=&quot;Slide 4&quot;/&gt;&lt;property id=&quot;20307&quot; value=&quot;259&quot;/&gt;&lt;/object&gt;&lt;object type=&quot;3&quot; unique_id=&quot;10210&quot;&gt;&lt;property id=&quot;20148&quot; value=&quot;5&quot;/&gt;&lt;property id=&quot;20300&quot; value=&quot;Slide 5&quot;/&gt;&lt;property id=&quot;20307&quot; value=&quot;260&quot;/&gt;&lt;/object&gt;&lt;object type=&quot;3&quot; unique_id=&quot;10211&quot;&gt;&lt;property id=&quot;20148&quot; value=&quot;5&quot;/&gt;&lt;property id=&quot;20300&quot; value=&quot;Slide 6&quot;/&gt;&lt;property id=&quot;20307&quot; value=&quot;26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11</Words>
  <Application>Microsoft Office PowerPoint</Application>
  <PresentationFormat>Custom</PresentationFormat>
  <Paragraphs>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TRÌNH DẠY TRỰC TUYẾN Lớp 1C GV thực hiện: Tô Thị Kim Ngân -----o0o----- Thứ … ngày … tháng … năm 2022 </dc:title>
  <dc:creator>Windows User</dc:creator>
  <cp:lastModifiedBy>admin</cp:lastModifiedBy>
  <cp:revision>11</cp:revision>
  <dcterms:created xsi:type="dcterms:W3CDTF">2022-03-03T03:46:41Z</dcterms:created>
  <dcterms:modified xsi:type="dcterms:W3CDTF">2025-02-28T00:37:41Z</dcterms:modified>
</cp:coreProperties>
</file>