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086" r:id="rId2"/>
    <p:sldId id="3121" r:id="rId3"/>
    <p:sldId id="3088" r:id="rId4"/>
    <p:sldId id="3111" r:id="rId5"/>
    <p:sldId id="3113" r:id="rId6"/>
    <p:sldId id="3125" r:id="rId7"/>
    <p:sldId id="3123" r:id="rId8"/>
    <p:sldId id="3117" r:id="rId9"/>
    <p:sldId id="3119" r:id="rId10"/>
    <p:sldId id="31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>
        <p:scale>
          <a:sx n="61" d="100"/>
          <a:sy n="61" d="100"/>
        </p:scale>
        <p:origin x="-102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63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CDCFF-5A28-4A67-8227-490FEBCD47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6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3668" y="554522"/>
            <a:ext cx="7043788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</a:t>
            </a:r>
            <a:r>
              <a:rPr lang="en-US" sz="45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</a:t>
            </a:r>
            <a:r>
              <a:rPr lang="en-US" sz="455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 GIA ĐÌNH EM</a:t>
            </a:r>
            <a:endParaRPr lang="en-US" sz="45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038" y="1494829"/>
            <a:ext cx="6225199" cy="4998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838" y="0"/>
            <a:ext cx="9832258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37768" y="2003901"/>
            <a:ext cx="6856398" cy="30760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00CC"/>
                </a:solidFill>
              </a:rPr>
              <a:t>Hãy dành tặng mẹ những món quà do tự tay các con làm để thể hiện tình cảm yêu thương mà các con dành cho mẹ của mình.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50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41711" y="1336400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HOẠT ĐỘNG GIÁO DỤC THEO CHỦ ĐỀ: 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MẸ CỦA EM</a:t>
            </a:r>
            <a:endParaRPr lang="en-AU" sz="4000" b="1" dirty="0">
              <a:solidFill>
                <a:srgbClr val="0000CC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291693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31545" y="3382110"/>
            <a:ext cx="4534007" cy="61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smtClean="0">
                <a:solidFill>
                  <a:srgbClr val="002060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rPr>
              <a:t>Cùng nhau hát</a:t>
            </a:r>
            <a:endParaRPr lang="zh-CN" altLang="en-US" sz="3415" b="1" dirty="0">
              <a:solidFill>
                <a:srgbClr val="002060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5322" y="2264620"/>
            <a:ext cx="5166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https://www.youtube.com/watch?v=UKb7jBBlF4k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83280" y="5081452"/>
            <a:ext cx="7929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Bàn</a:t>
            </a:r>
            <a:r>
              <a:rPr lang="en-US" sz="3600" dirty="0" smtClean="0"/>
              <a:t> </a:t>
            </a:r>
            <a:r>
              <a:rPr lang="en-US" sz="3600" dirty="0" err="1" smtClean="0"/>
              <a:t>tay</a:t>
            </a:r>
            <a:r>
              <a:rPr lang="en-US" sz="3600" dirty="0" smtClean="0"/>
              <a:t> </a:t>
            </a:r>
            <a:r>
              <a:rPr lang="en-US" sz="3600" dirty="0" err="1" smtClean="0"/>
              <a:t>mẹ</a:t>
            </a:r>
            <a:r>
              <a:rPr lang="en-US" sz="3600" dirty="0" smtClean="0"/>
              <a:t> - </a:t>
            </a:r>
            <a:r>
              <a:rPr lang="en-US" sz="3600" dirty="0" err="1" smtClean="0"/>
              <a:t>Sáng</a:t>
            </a:r>
            <a:r>
              <a:rPr lang="en-US" sz="3600" dirty="0" smtClean="0"/>
              <a:t> </a:t>
            </a:r>
            <a:r>
              <a:rPr lang="en-US" sz="3600" dirty="0" err="1" smtClean="0"/>
              <a:t>tác</a:t>
            </a:r>
            <a:r>
              <a:rPr lang="en-US" sz="3600" dirty="0" smtClean="0"/>
              <a:t>: </a:t>
            </a:r>
            <a:r>
              <a:rPr lang="en-US" sz="3600" dirty="0" err="1" smtClean="0"/>
              <a:t>Bùi</a:t>
            </a:r>
            <a:r>
              <a:rPr lang="en-US" sz="3600" dirty="0" smtClean="0"/>
              <a:t> </a:t>
            </a:r>
            <a:r>
              <a:rPr lang="en-US" sz="3600" dirty="0" err="1" smtClean="0"/>
              <a:t>Đình</a:t>
            </a:r>
            <a:r>
              <a:rPr lang="en-US" sz="3600" dirty="0" smtClean="0"/>
              <a:t> </a:t>
            </a:r>
            <a:r>
              <a:rPr lang="en-US" sz="3600" dirty="0" err="1" smtClean="0"/>
              <a:t>Thảo</a:t>
            </a:r>
            <a:endParaRPr lang="en-US" sz="3600" dirty="0"/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35" y="665156"/>
            <a:ext cx="10403610" cy="5929176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- Karaoke HD - Bàn Tay Mẹ - Âm Nhạc Lớp 4 -- CD Chuẩn Bộ Giáo Dụ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99" y="404949"/>
            <a:ext cx="11165740" cy="6280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90" y="283820"/>
            <a:ext cx="8602520" cy="4902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3235" y="5491174"/>
            <a:ext cx="931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</a:rPr>
              <a:t>Bàn tay mẹ đã làm những gì để chăm sóc, yêu thương con?</a:t>
            </a:r>
            <a:endParaRPr lang="en-US" sz="2400" b="1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3235" y="5952839"/>
            <a:ext cx="823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Con đã làm gì để thể hiện tình yêu với mẹ?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4200515125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06" y="0"/>
            <a:ext cx="9820525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2103" y="1634447"/>
            <a:ext cx="7718365" cy="35891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 smtClean="0"/>
              <a:t>Mẹ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chăm</a:t>
            </a:r>
            <a:r>
              <a:rPr lang="en-US" sz="3200" dirty="0" smtClean="0"/>
              <a:t> </a:t>
            </a:r>
            <a:r>
              <a:rPr lang="en-US" sz="3200" dirty="0" err="1" smtClean="0"/>
              <a:t>sóc</a:t>
            </a:r>
            <a:r>
              <a:rPr lang="en-US" sz="3200" dirty="0" smtClean="0"/>
              <a:t>, </a:t>
            </a:r>
            <a:r>
              <a:rPr lang="en-US" sz="3200" dirty="0" err="1" smtClean="0"/>
              <a:t>nuôi</a:t>
            </a:r>
            <a:r>
              <a:rPr lang="en-US" sz="3200" dirty="0" smtClean="0"/>
              <a:t> </a:t>
            </a:r>
            <a:r>
              <a:rPr lang="en-US" sz="3200" dirty="0" err="1" smtClean="0"/>
              <a:t>dưỡng</a:t>
            </a:r>
            <a:r>
              <a:rPr lang="en-US" sz="3200" dirty="0" smtClean="0"/>
              <a:t> con </a:t>
            </a:r>
            <a:r>
              <a:rPr lang="en-US" sz="3200" dirty="0" err="1" smtClean="0"/>
              <a:t>khôn</a:t>
            </a:r>
            <a:r>
              <a:rPr lang="en-US" sz="3200" dirty="0" smtClean="0"/>
              <a:t> </a:t>
            </a:r>
            <a:r>
              <a:rPr lang="en-US" sz="3200" dirty="0" err="1" smtClean="0"/>
              <a:t>lớn</a:t>
            </a:r>
            <a:r>
              <a:rPr lang="en-US" sz="3200" dirty="0" smtClean="0"/>
              <a:t>. </a:t>
            </a:r>
            <a:r>
              <a:rPr lang="en-US" sz="3200" dirty="0" err="1" smtClean="0"/>
              <a:t>Các</a:t>
            </a:r>
            <a:r>
              <a:rPr lang="en-US" sz="3200" dirty="0" smtClean="0"/>
              <a:t> con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yêu</a:t>
            </a:r>
            <a:r>
              <a:rPr lang="en-US" sz="3200" dirty="0" smtClean="0"/>
              <a:t> </a:t>
            </a:r>
            <a:r>
              <a:rPr lang="en-US" sz="3200" dirty="0" err="1" smtClean="0"/>
              <a:t>thương</a:t>
            </a:r>
            <a:r>
              <a:rPr lang="en-US" sz="3200" dirty="0" smtClean="0"/>
              <a:t> </a:t>
            </a:r>
            <a:r>
              <a:rPr lang="en-US" sz="3200" dirty="0" err="1" smtClean="0"/>
              <a:t>dành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mẹ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tâm</a:t>
            </a:r>
            <a:r>
              <a:rPr lang="en-US" sz="3200" dirty="0" smtClean="0"/>
              <a:t>, </a:t>
            </a:r>
            <a:r>
              <a:rPr lang="en-US" sz="3200" dirty="0" err="1" smtClean="0"/>
              <a:t>chăm</a:t>
            </a:r>
            <a:r>
              <a:rPr lang="en-US" sz="3200" dirty="0" smtClean="0"/>
              <a:t> </a:t>
            </a:r>
            <a:r>
              <a:rPr lang="en-US" sz="3200" dirty="0" err="1" smtClean="0"/>
              <a:t>sóc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394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86860" y="2787945"/>
            <a:ext cx="5013649" cy="204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smtClean="0">
                <a:solidFill>
                  <a:srgbClr val="002060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rPr>
              <a:t>Quan sát và thực hành làm chiếc vòng yêu thương tặng mẹ</a:t>
            </a:r>
            <a:endParaRPr lang="zh-CN" altLang="en-US" sz="3415" b="1" dirty="0">
              <a:solidFill>
                <a:srgbClr val="002060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91" y="131431"/>
            <a:ext cx="9215252" cy="5268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2109" y="5400281"/>
            <a:ext cx="817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</a:rPr>
              <a:t>Con có thuộc bài hát nào về mẹ không?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2109" y="5714317"/>
            <a:ext cx="802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Con đã bao giờ tặng quà cho mẹ chưa?</a:t>
            </a:r>
            <a:endParaRPr lang="en-US" sz="2800" b="1"/>
          </a:p>
        </p:txBody>
      </p:sp>
      <p:sp>
        <p:nvSpPr>
          <p:cNvPr id="5" name="TextBox 4"/>
          <p:cNvSpPr txBox="1"/>
          <p:nvPr/>
        </p:nvSpPr>
        <p:spPr>
          <a:xfrm>
            <a:off x="0" y="5068389"/>
            <a:ext cx="11652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mẹ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nhận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quà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</a:rPr>
              <a:t> con </a:t>
            </a:r>
            <a:r>
              <a:rPr lang="en-US" sz="2800" b="1" dirty="0" err="1" smtClean="0">
                <a:solidFill>
                  <a:srgbClr val="0000CC"/>
                </a:solidFill>
              </a:rPr>
              <a:t>thì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cảm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xúc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mẹ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như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thế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</a:rPr>
              <a:t>?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182</Words>
  <Application>Microsoft Office PowerPoint</Application>
  <PresentationFormat>Custom</PresentationFormat>
  <Paragraphs>21</Paragraphs>
  <Slides>10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Windows User</cp:lastModifiedBy>
  <cp:revision>23</cp:revision>
  <dcterms:created xsi:type="dcterms:W3CDTF">2020-08-07T07:15:00Z</dcterms:created>
  <dcterms:modified xsi:type="dcterms:W3CDTF">2022-03-06T13:07:32Z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